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8.xml" ContentType="application/vnd.openxmlformats-officedocument.presentationml.tags+xml"/>
  <Override PartName="/ppt/charts/chart4.xml" ContentType="application/vnd.openxmlformats-officedocument.drawingml.chart+xml"/>
  <Override PartName="/ppt/drawings/drawing2.xml" ContentType="application/vnd.openxmlformats-officedocument.drawingml.chartshapes+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tags/tag13.xml" ContentType="application/vnd.openxmlformats-officedocument.presentationml.tags+xml"/>
  <Override PartName="/ppt/notesSlides/notesSlide15.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6.xml" ContentType="application/vnd.openxmlformats-officedocument.presentationml.notesSlide+xml"/>
  <Override PartName="/ppt/tags/tag14.xml" ContentType="application/vnd.openxmlformats-officedocument.presentationml.tags+xml"/>
  <Override PartName="/ppt/notesSlides/notesSlide17.xml" ContentType="application/vnd.openxmlformats-officedocument.presentationml.notesSlide+xml"/>
  <Override PartName="/ppt/tags/tag15.xml" ContentType="application/vnd.openxmlformats-officedocument.presentationml.tags+xml"/>
  <Override PartName="/ppt/notesSlides/notesSlide18.xml" ContentType="application/vnd.openxmlformats-officedocument.presentationml.notesSlide+xml"/>
  <Override PartName="/ppt/tags/tag16.xml" ContentType="application/vnd.openxmlformats-officedocument.presentationml.tags+xml"/>
  <Override PartName="/ppt/notesSlides/notesSlide19.xml" ContentType="application/vnd.openxmlformats-officedocument.presentationml.notesSlide+xml"/>
  <Override PartName="/ppt/tags/tag17.xml" ContentType="application/vnd.openxmlformats-officedocument.presentationml.tags+xml"/>
  <Override PartName="/ppt/notesSlides/notesSlide20.xml" ContentType="application/vnd.openxmlformats-officedocument.presentationml.notesSlide+xml"/>
  <Override PartName="/ppt/tags/tag18.xml" ContentType="application/vnd.openxmlformats-officedocument.presentationml.tags+xml"/>
  <Override PartName="/ppt/notesSlides/notesSlide21.xml" ContentType="application/vnd.openxmlformats-officedocument.presentationml.notesSlide+xml"/>
  <Override PartName="/ppt/tags/tag19.xml" ContentType="application/vnd.openxmlformats-officedocument.presentationml.tags+xml"/>
  <Override PartName="/ppt/notesSlides/notesSlide22.xml" ContentType="application/vnd.openxmlformats-officedocument.presentationml.notesSlide+xml"/>
  <Override PartName="/ppt/tags/tag20.xml" ContentType="application/vnd.openxmlformats-officedocument.presentationml.tags+xml"/>
  <Override PartName="/ppt/notesSlides/notesSlide23.xml" ContentType="application/vnd.openxmlformats-officedocument.presentationml.notesSlide+xml"/>
  <Override PartName="/ppt/tags/tag21.xml" ContentType="application/vnd.openxmlformats-officedocument.presentationml.tags+xml"/>
  <Override PartName="/ppt/notesSlides/notesSlide24.xml" ContentType="application/vnd.openxmlformats-officedocument.presentationml.notesSlide+xml"/>
  <Override PartName="/ppt/tags/tag22.xml" ContentType="application/vnd.openxmlformats-officedocument.presentationml.tags+xml"/>
  <Override PartName="/ppt/notesSlides/notesSlide25.xml" ContentType="application/vnd.openxmlformats-officedocument.presentationml.notesSlide+xml"/>
  <Override PartName="/ppt/tags/tag23.xml" ContentType="application/vnd.openxmlformats-officedocument.presentationml.tags+xml"/>
  <Override PartName="/ppt/notesSlides/notesSlide26.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3.xml" ContentType="application/vnd.openxmlformats-officedocument.drawingml.chartshapes+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tags/tag24.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tags/tag25.xml" ContentType="application/vnd.openxmlformats-officedocument.presentationml.tags+xml"/>
  <Override PartName="/ppt/notesSlides/notesSlide29.xml" ContentType="application/vnd.openxmlformats-officedocument.presentationml.notesSlide+xml"/>
  <Override PartName="/ppt/tags/tag26.xml" ContentType="application/vnd.openxmlformats-officedocument.presentationml.tags+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364" r:id="rId2"/>
    <p:sldId id="422" r:id="rId3"/>
    <p:sldId id="446" r:id="rId4"/>
    <p:sldId id="447" r:id="rId5"/>
    <p:sldId id="466" r:id="rId6"/>
    <p:sldId id="457" r:id="rId7"/>
    <p:sldId id="451" r:id="rId8"/>
    <p:sldId id="448" r:id="rId9"/>
    <p:sldId id="452" r:id="rId10"/>
    <p:sldId id="467" r:id="rId11"/>
    <p:sldId id="449" r:id="rId12"/>
    <p:sldId id="453" r:id="rId13"/>
    <p:sldId id="455" r:id="rId14"/>
    <p:sldId id="458" r:id="rId15"/>
    <p:sldId id="432" r:id="rId16"/>
    <p:sldId id="327" r:id="rId17"/>
    <p:sldId id="459" r:id="rId18"/>
    <p:sldId id="461" r:id="rId19"/>
    <p:sldId id="463" r:id="rId20"/>
    <p:sldId id="468" r:id="rId21"/>
    <p:sldId id="344" r:id="rId22"/>
    <p:sldId id="445" r:id="rId23"/>
    <p:sldId id="353" r:id="rId24"/>
    <p:sldId id="348" r:id="rId25"/>
    <p:sldId id="470" r:id="rId26"/>
    <p:sldId id="465" r:id="rId27"/>
    <p:sldId id="296" r:id="rId28"/>
    <p:sldId id="444" r:id="rId29"/>
    <p:sldId id="469" r:id="rId30"/>
    <p:sldId id="372" r:id="rId31"/>
    <p:sldId id="416" r:id="rId32"/>
  </p:sldIdLst>
  <p:sldSz cx="12192000" cy="6858000"/>
  <p:notesSz cx="6858000" cy="994568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C000"/>
    <a:srgbClr val="E0B8DE"/>
    <a:srgbClr val="ABFBAB"/>
    <a:srgbClr val="00FF00"/>
    <a:srgbClr val="616161"/>
    <a:srgbClr val="FFFFFF"/>
    <a:srgbClr val="1CDAA8"/>
    <a:srgbClr val="BF9000"/>
    <a:srgbClr val="E7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666" autoAdjust="0"/>
    <p:restoredTop sz="81760" autoAdjust="0"/>
  </p:normalViewPr>
  <p:slideViewPr>
    <p:cSldViewPr snapToGrid="0">
      <p:cViewPr>
        <p:scale>
          <a:sx n="75" d="100"/>
          <a:sy n="75" d="100"/>
        </p:scale>
        <p:origin x="1158" y="408"/>
      </p:cViewPr>
      <p:guideLst/>
    </p:cSldViewPr>
  </p:slideViewPr>
  <p:notesTextViewPr>
    <p:cViewPr>
      <p:scale>
        <a:sx n="33" d="100"/>
        <a:sy n="33"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192.168.0.165\&#21508;&#37096;&#20844;&#38283;\&#39640;&#27996;&#35069;&#36896;&#37096;\&#31532;&#65299;&#35069;&#36896;&#35506;\&#9734;&#9733;&#26862;&#12405;&#12361;&#12427;&#12384;&#12354;&#9733;&#9734;\&#9734;&#9733;&#26862;QC&#26368;&#32066;&#12288;&#25913;&#9733;&#9734;\&#12524;&#12540;&#12480;&#12540;&#12481;&#12515;&#12540;&#12488;.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192.168.0.165\&#21508;&#37096;&#20844;&#38283;\&#39640;&#27996;&#35069;&#36896;&#37096;\&#31532;&#65299;&#35069;&#36896;&#35506;\&#9734;&#9733;&#26862;&#12405;&#12361;&#12427;&#12384;&#12354;&#9733;&#9734;\&#9734;&#9733;&#26862;QC&#26368;&#32066;&#12288;&#25913;&#9733;&#9734;\&#12524;&#12540;&#12480;&#12540;&#12481;&#12515;&#12540;&#12488;.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192.168.0.165\&#21508;&#37096;&#20844;&#38283;\&#39640;&#27996;&#35069;&#36896;&#37096;\&#31532;&#65299;&#35069;&#36896;&#35506;\&#9734;&#9733;&#26862;&#12405;&#12361;&#12427;&#12384;&#12354;&#9733;&#9734;\&#9733;&#26862;&#9733;\QC\&#12497;&#12524;&#12540;&#12488;&#22259;.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192.168.0.165\&#21508;&#37096;&#20844;&#38283;\&#39640;&#27996;&#35069;&#36896;&#37096;\&#31532;&#65299;&#35069;&#36896;&#35506;\&#9734;&#9733;&#26862;&#12405;&#12361;&#12427;&#12384;&#12354;&#9733;&#9734;\&#26612;&#23614;&#8594;&#26862;\&#9733;&#26612;&#23614;&#32068;N-KY&#27671;&#12389;&#12365;&#29575;-&#25913;-(&#20491;&#20154;&#21029;)%20-%20&#12467;&#12500;&#12540;.xls" TargetMode="External"/></Relationships>
</file>

<file path=ppt/charts/_rels/chart5.xml.rels><?xml version="1.0" encoding="UTF-8" standalone="yes"?>
<Relationships xmlns="http://schemas.openxmlformats.org/package/2006/relationships"><Relationship Id="rId3" Type="http://schemas.openxmlformats.org/officeDocument/2006/relationships/oleObject" Target="file:///\\192.168.0.165\&#21508;&#37096;&#20844;&#38283;\&#39640;&#27996;&#35069;&#36896;&#37096;\&#31532;&#65299;&#35069;&#36896;&#35506;\&#9734;&#9733;&#26862;&#12405;&#12361;&#12427;&#12384;&#12354;&#9733;&#9734;\&#9733;&#26862;&#9733;\&#12464;&#12521;&#12501;&#38306;&#36899;\QC&#26862;&#12464;&#12521;&#12501;.xlsx" TargetMode="External"/><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oleObject" Target="file:///\\192.168.0.165\&#21508;&#37096;&#20844;&#38283;\&#39640;&#27996;&#35069;&#36896;&#37096;\&#31532;&#65299;&#35069;&#36896;&#35506;\&#9734;&#9733;&#26862;&#12405;&#12361;&#12427;&#12384;&#12354;&#9733;&#9734;\&#9733;&#26862;&#9733;\QC\QC&#32032;&#26448;\&#12522;&#12473;&#12463;&#12524;&#12505;&#12523;&#22259;.xlsx" TargetMode="External"/><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oleObject" Target="file:///\\192.168.0.165\&#21508;&#37096;&#20844;&#38283;\&#39640;&#27996;&#35069;&#36896;&#37096;\&#31532;&#65299;&#35069;&#36896;&#35506;\&#9734;&#9733;&#26862;&#12405;&#12361;&#12427;&#12384;&#12354;&#9733;&#9734;\&#9734;&#9733;&#26862;QC&#26368;&#32066;&#12288;&#25913;&#9733;&#9734;\&#21103;&#21177;&#26524;&#12288;&#12464;&#12521;&#12501;.xlsx" TargetMode="Externa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3.xml"/></Relationships>
</file>

<file path=ppt/charts/_rels/chart8.xml.rels><?xml version="1.0" encoding="UTF-8" standalone="yes"?>
<Relationships xmlns="http://schemas.openxmlformats.org/package/2006/relationships"><Relationship Id="rId3" Type="http://schemas.openxmlformats.org/officeDocument/2006/relationships/oleObject" Target="file:///\\192.168.0.165\&#21508;&#37096;&#20844;&#38283;\&#39640;&#27996;&#35069;&#36896;&#37096;\&#31532;&#65299;&#35069;&#36896;&#35506;\&#9734;&#9733;&#26862;&#12405;&#12361;&#12427;&#12384;&#12354;&#9733;&#9734;\&#9734;&#9733;&#26862;QC&#26368;&#32066;&#12288;&#25913;&#9733;&#9734;\&#12501;&#12449;&#12452;&#12523;\&#26377;&#24418;%20&#21103;&#12288;&#21177;&#26524;&#12288;&#12464;&#12521;&#12501;.xlsx" TargetMode="External"/><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oleObject" Target="file:///\\192.168.0.165\&#21508;&#37096;&#20844;&#38283;\&#39640;&#27996;&#35069;&#36896;&#37096;\&#31532;&#65299;&#35069;&#36896;&#35506;\&#9734;&#9733;&#26862;&#12405;&#12361;&#12427;&#12384;&#12354;&#9733;&#9734;\&#9733;&#26862;&#9733;\QC\QC&#32032;&#26448;\&#12522;&#12473;&#12463;&#12524;&#12505;&#12523;&#22259;.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spPr>
            <a:ln w="28575" cap="rnd">
              <a:solidFill>
                <a:srgbClr val="37D17D">
                  <a:alpha val="50000"/>
                </a:srgbClr>
              </a:solidFill>
              <a:round/>
            </a:ln>
            <a:effectLst/>
          </c:spPr>
          <c:marker>
            <c:symbol val="none"/>
          </c:marker>
          <c:cat>
            <c:strRef>
              <c:f>[レーダーチャート.xlsx]Sheet1!$B$5:$B$9</c:f>
              <c:strCache>
                <c:ptCount val="5"/>
                <c:pt idx="0">
                  <c:v>改善能力</c:v>
                </c:pt>
                <c:pt idx="1">
                  <c:v>自主性</c:v>
                </c:pt>
                <c:pt idx="2">
                  <c:v>技術取得</c:v>
                </c:pt>
                <c:pt idx="3">
                  <c:v>QC手法</c:v>
                </c:pt>
                <c:pt idx="4">
                  <c:v>問題解決</c:v>
                </c:pt>
              </c:strCache>
            </c:strRef>
          </c:cat>
          <c:val>
            <c:numRef>
              <c:f>[レーダーチャート.xlsx]Sheet1!$C$5:$C$9</c:f>
              <c:numCache>
                <c:formatCode>General</c:formatCode>
                <c:ptCount val="5"/>
                <c:pt idx="0">
                  <c:v>1.5</c:v>
                </c:pt>
                <c:pt idx="1">
                  <c:v>2.75</c:v>
                </c:pt>
                <c:pt idx="2">
                  <c:v>2.5</c:v>
                </c:pt>
                <c:pt idx="3">
                  <c:v>2.5</c:v>
                </c:pt>
                <c:pt idx="4">
                  <c:v>2.25</c:v>
                </c:pt>
              </c:numCache>
            </c:numRef>
          </c:val>
          <c:extLst>
            <c:ext xmlns:c16="http://schemas.microsoft.com/office/drawing/2014/chart" uri="{C3380CC4-5D6E-409C-BE32-E72D297353CC}">
              <c16:uniqueId val="{00000000-8221-4104-9B00-EC311DD41DC6}"/>
            </c:ext>
          </c:extLst>
        </c:ser>
        <c:dLbls>
          <c:showLegendKey val="0"/>
          <c:showVal val="0"/>
          <c:showCatName val="0"/>
          <c:showSerName val="0"/>
          <c:showPercent val="0"/>
          <c:showBubbleSize val="0"/>
        </c:dLbls>
        <c:axId val="489771071"/>
        <c:axId val="489752831"/>
      </c:radarChart>
      <c:catAx>
        <c:axId val="4897710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85000"/>
                    <a:lumOff val="15000"/>
                  </a:schemeClr>
                </a:solidFill>
                <a:latin typeface="メイリオ" panose="020B0604030504040204" pitchFamily="50" charset="-128"/>
                <a:ea typeface="メイリオ" panose="020B0604030504040204" pitchFamily="50" charset="-128"/>
                <a:cs typeface="+mn-cs"/>
              </a:defRPr>
            </a:pPr>
            <a:endParaRPr lang="ja-JP"/>
          </a:p>
        </c:txPr>
        <c:crossAx val="489752831"/>
        <c:crosses val="autoZero"/>
        <c:auto val="1"/>
        <c:lblAlgn val="ctr"/>
        <c:lblOffset val="100"/>
        <c:noMultiLvlLbl val="0"/>
      </c:catAx>
      <c:valAx>
        <c:axId val="489752831"/>
        <c:scaling>
          <c:orientation val="minMax"/>
          <c:max val="5"/>
        </c:scaling>
        <c:delete val="0"/>
        <c:axPos val="l"/>
        <c:majorGridlines>
          <c:spPr>
            <a:ln w="9525" cap="flat" cmpd="sng" algn="ctr">
              <a:solidFill>
                <a:schemeClr val="tx1">
                  <a:lumMod val="85000"/>
                  <a:lumOff val="15000"/>
                </a:schemeClr>
              </a:solidFill>
              <a:round/>
            </a:ln>
            <a:effectLst/>
          </c:spPr>
        </c:majorGridlines>
        <c:numFmt formatCode="General" sourceLinked="1"/>
        <c:majorTickMark val="none"/>
        <c:minorTickMark val="none"/>
        <c:tickLblPos val="nextTo"/>
        <c:spPr>
          <a:noFill/>
          <a:ln>
            <a:solidFill>
              <a:schemeClr val="tx1">
                <a:lumMod val="85000"/>
                <a:lumOff val="15000"/>
              </a:schemeClr>
            </a:solidFill>
          </a:ln>
          <a:effectLst/>
        </c:spPr>
        <c:txPr>
          <a:bodyPr rot="-60000000" spcFirstLastPara="1" vertOverflow="ellipsis" vert="horz" wrap="square" anchor="ctr" anchorCtr="1"/>
          <a:lstStyle/>
          <a:p>
            <a:pPr>
              <a:defRPr sz="900" b="1" i="0" u="none" strike="noStrike" kern="1200" baseline="0">
                <a:solidFill>
                  <a:schemeClr val="tx1">
                    <a:lumMod val="85000"/>
                    <a:lumOff val="15000"/>
                  </a:schemeClr>
                </a:solidFill>
                <a:latin typeface="メイリオ" panose="020B0604030504040204" pitchFamily="50" charset="-128"/>
                <a:ea typeface="メイリオ" panose="020B0604030504040204" pitchFamily="50" charset="-128"/>
                <a:cs typeface="+mn-cs"/>
              </a:defRPr>
            </a:pPr>
            <a:endParaRPr lang="ja-JP"/>
          </a:p>
        </c:txPr>
        <c:crossAx val="48977107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ja-JP"/>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spPr>
            <a:ln w="28575" cap="rnd">
              <a:solidFill>
                <a:srgbClr val="37D17D">
                  <a:alpha val="50000"/>
                </a:srgbClr>
              </a:solidFill>
              <a:round/>
            </a:ln>
            <a:effectLst/>
          </c:spPr>
          <c:marker>
            <c:symbol val="none"/>
          </c:marker>
          <c:cat>
            <c:strRef>
              <c:f>[レーダーチャート.xlsx]Sheet1!$B$11:$B$15</c:f>
              <c:strCache>
                <c:ptCount val="5"/>
                <c:pt idx="0">
                  <c:v>ルール</c:v>
                </c:pt>
                <c:pt idx="1">
                  <c:v>チームワーク</c:v>
                </c:pt>
                <c:pt idx="2">
                  <c:v>向上意欲</c:v>
                </c:pt>
                <c:pt idx="3">
                  <c:v>会合状態</c:v>
                </c:pt>
                <c:pt idx="4">
                  <c:v>部門連係</c:v>
                </c:pt>
              </c:strCache>
            </c:strRef>
          </c:cat>
          <c:val>
            <c:numRef>
              <c:f>[レーダーチャート.xlsx]Sheet1!$C$11:$C$15</c:f>
              <c:numCache>
                <c:formatCode>General</c:formatCode>
                <c:ptCount val="5"/>
                <c:pt idx="0">
                  <c:v>2.25</c:v>
                </c:pt>
                <c:pt idx="1">
                  <c:v>4.25</c:v>
                </c:pt>
                <c:pt idx="2">
                  <c:v>3</c:v>
                </c:pt>
                <c:pt idx="3">
                  <c:v>3</c:v>
                </c:pt>
                <c:pt idx="4">
                  <c:v>2.25</c:v>
                </c:pt>
              </c:numCache>
            </c:numRef>
          </c:val>
          <c:extLst>
            <c:ext xmlns:c16="http://schemas.microsoft.com/office/drawing/2014/chart" uri="{C3380CC4-5D6E-409C-BE32-E72D297353CC}">
              <c16:uniqueId val="{00000000-7FEE-4DA4-A510-64106D2C69FE}"/>
            </c:ext>
          </c:extLst>
        </c:ser>
        <c:dLbls>
          <c:showLegendKey val="0"/>
          <c:showVal val="0"/>
          <c:showCatName val="0"/>
          <c:showSerName val="0"/>
          <c:showPercent val="0"/>
          <c:showBubbleSize val="0"/>
        </c:dLbls>
        <c:axId val="489771071"/>
        <c:axId val="489752831"/>
      </c:radarChart>
      <c:catAx>
        <c:axId val="4897710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85000"/>
                    <a:lumOff val="15000"/>
                  </a:schemeClr>
                </a:solidFill>
                <a:latin typeface="メイリオ" panose="020B0604030504040204" pitchFamily="50" charset="-128"/>
                <a:ea typeface="メイリオ" panose="020B0604030504040204" pitchFamily="50" charset="-128"/>
                <a:cs typeface="+mn-cs"/>
              </a:defRPr>
            </a:pPr>
            <a:endParaRPr lang="ja-JP"/>
          </a:p>
        </c:txPr>
        <c:crossAx val="489752831"/>
        <c:crosses val="autoZero"/>
        <c:auto val="1"/>
        <c:lblAlgn val="ctr"/>
        <c:lblOffset val="100"/>
        <c:noMultiLvlLbl val="0"/>
      </c:catAx>
      <c:valAx>
        <c:axId val="489752831"/>
        <c:scaling>
          <c:orientation val="minMax"/>
          <c:max val="5"/>
        </c:scaling>
        <c:delete val="0"/>
        <c:axPos val="l"/>
        <c:majorGridlines>
          <c:spPr>
            <a:ln w="9525" cap="flat" cmpd="sng" algn="ctr">
              <a:solidFill>
                <a:schemeClr val="tx1">
                  <a:lumMod val="85000"/>
                  <a:lumOff val="15000"/>
                </a:schemeClr>
              </a:solidFill>
              <a:round/>
            </a:ln>
            <a:effectLst/>
          </c:spPr>
        </c:majorGridlines>
        <c:numFmt formatCode="General" sourceLinked="1"/>
        <c:majorTickMark val="none"/>
        <c:minorTickMark val="none"/>
        <c:tickLblPos val="nextTo"/>
        <c:spPr>
          <a:noFill/>
          <a:ln>
            <a:solidFill>
              <a:schemeClr val="tx1">
                <a:lumMod val="85000"/>
                <a:lumOff val="15000"/>
              </a:schemeClr>
            </a:solidFill>
          </a:ln>
          <a:effectLst/>
        </c:spPr>
        <c:txPr>
          <a:bodyPr rot="-60000000" spcFirstLastPara="1" vertOverflow="ellipsis" vert="horz" wrap="square" anchor="ctr" anchorCtr="1"/>
          <a:lstStyle/>
          <a:p>
            <a:pPr>
              <a:defRPr sz="900" b="1" i="0" u="none" strike="noStrike" kern="1200" baseline="0">
                <a:solidFill>
                  <a:schemeClr val="tx1">
                    <a:lumMod val="85000"/>
                    <a:lumOff val="15000"/>
                  </a:schemeClr>
                </a:solidFill>
                <a:latin typeface="メイリオ" panose="020B0604030504040204" pitchFamily="50" charset="-128"/>
                <a:ea typeface="メイリオ" panose="020B0604030504040204" pitchFamily="50" charset="-128"/>
                <a:cs typeface="+mn-cs"/>
              </a:defRPr>
            </a:pPr>
            <a:endParaRPr lang="ja-JP"/>
          </a:p>
        </c:txPr>
        <c:crossAx val="48977107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1" i="0" u="none" strike="noStrike" kern="1200" spc="0" baseline="0">
                <a:solidFill>
                  <a:schemeClr val="tx1">
                    <a:lumMod val="75000"/>
                    <a:lumOff val="25000"/>
                  </a:schemeClr>
                </a:solidFill>
                <a:latin typeface="Meiryo UI" panose="020B0604030504040204" pitchFamily="50" charset="-128"/>
                <a:ea typeface="Meiryo UI" panose="020B0604030504040204" pitchFamily="50" charset="-128"/>
                <a:cs typeface="+mn-cs"/>
              </a:defRPr>
            </a:pPr>
            <a:r>
              <a:rPr lang="en-US" altLang="ja-JP" sz="1100" b="1" i="1" u="none" strike="noStrike" kern="1200" spc="0" baseline="0" dirty="0">
                <a:solidFill>
                  <a:schemeClr val="tx1">
                    <a:lumMod val="75000"/>
                    <a:lumOff val="25000"/>
                  </a:schemeClr>
                </a:solidFill>
                <a:latin typeface="Meiryo UI" panose="020B0604030504040204" pitchFamily="50" charset="-128"/>
                <a:ea typeface="Meiryo UI" panose="020B0604030504040204" pitchFamily="50" charset="-128"/>
              </a:rPr>
              <a:t>2024</a:t>
            </a:r>
            <a:r>
              <a:rPr lang="ja-JP" altLang="en-US" sz="1100" b="1" i="1" u="none" strike="noStrike" kern="1200" spc="0" baseline="0" dirty="0">
                <a:solidFill>
                  <a:schemeClr val="tx1">
                    <a:lumMod val="75000"/>
                    <a:lumOff val="25000"/>
                  </a:schemeClr>
                </a:solidFill>
                <a:latin typeface="Meiryo UI" panose="020B0604030504040204" pitchFamily="50" charset="-128"/>
                <a:ea typeface="Meiryo UI" panose="020B0604030504040204" pitchFamily="50" charset="-128"/>
              </a:rPr>
              <a:t>年度 </a:t>
            </a:r>
            <a:r>
              <a:rPr lang="en-US" altLang="ja-JP" sz="1100" b="1" i="1" u="none" strike="noStrike" kern="1200" spc="0" baseline="0" dirty="0">
                <a:solidFill>
                  <a:schemeClr val="tx1">
                    <a:lumMod val="75000"/>
                    <a:lumOff val="25000"/>
                  </a:schemeClr>
                </a:solidFill>
                <a:latin typeface="Meiryo UI" panose="020B0604030504040204" pitchFamily="50" charset="-128"/>
                <a:ea typeface="Meiryo UI" panose="020B0604030504040204" pitchFamily="50" charset="-128"/>
              </a:rPr>
              <a:t>212</a:t>
            </a:r>
            <a:r>
              <a:rPr lang="ja-JP" altLang="en-US" sz="1100" b="1" i="1" u="none" strike="noStrike" kern="1200" spc="0" baseline="0" dirty="0">
                <a:solidFill>
                  <a:schemeClr val="tx1">
                    <a:lumMod val="75000"/>
                    <a:lumOff val="25000"/>
                  </a:schemeClr>
                </a:solidFill>
                <a:latin typeface="Meiryo UI" panose="020B0604030504040204" pitchFamily="50" charset="-128"/>
                <a:ea typeface="Meiryo UI" panose="020B0604030504040204" pitchFamily="50" charset="-128"/>
              </a:rPr>
              <a:t>組　ヒヤリハット現象別</a:t>
            </a:r>
          </a:p>
        </c:rich>
      </c:tx>
      <c:layout>
        <c:manualLayout>
          <c:xMode val="edge"/>
          <c:yMode val="edge"/>
          <c:x val="0.13059107641753173"/>
          <c:y val="3.2245529089353221E-2"/>
        </c:manualLayout>
      </c:layout>
      <c:overlay val="0"/>
      <c:spPr>
        <a:noFill/>
        <a:ln>
          <a:noFill/>
        </a:ln>
        <a:effectLst/>
      </c:spPr>
      <c:txPr>
        <a:bodyPr rot="0" spcFirstLastPara="1" vertOverflow="ellipsis" vert="horz" wrap="square" anchor="ctr" anchorCtr="1"/>
        <a:lstStyle/>
        <a:p>
          <a:pPr>
            <a:defRPr sz="1100" b="1" i="0" u="none" strike="noStrike" kern="1200" spc="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0.17897067707554165"/>
          <c:y val="0.19019622779487491"/>
          <c:w val="0.61511152121306945"/>
          <c:h val="0.71147445077546545"/>
        </c:manualLayout>
      </c:layout>
      <c:barChart>
        <c:barDir val="col"/>
        <c:grouping val="clustered"/>
        <c:varyColors val="0"/>
        <c:ser>
          <c:idx val="0"/>
          <c:order val="0"/>
          <c:tx>
            <c:strRef>
              <c:f>[パレート図.xlsx]Sheet1!$H$3</c:f>
              <c:strCache>
                <c:ptCount val="1"/>
                <c:pt idx="0">
                  <c:v>現象名</c:v>
                </c:pt>
              </c:strCache>
            </c:strRef>
          </c:tx>
          <c:spPr>
            <a:solidFill>
              <a:schemeClr val="bg2">
                <a:lumMod val="90000"/>
              </a:schemeClr>
            </a:solidFill>
            <a:ln>
              <a:solidFill>
                <a:schemeClr val="tx1">
                  <a:lumMod val="85000"/>
                  <a:lumOff val="15000"/>
                </a:schemeClr>
              </a:solidFill>
            </a:ln>
            <a:effectLst/>
          </c:spPr>
          <c:invertIfNegative val="0"/>
          <c:dPt>
            <c:idx val="0"/>
            <c:invertIfNegative val="0"/>
            <c:bubble3D val="0"/>
            <c:spPr>
              <a:solidFill>
                <a:srgbClr val="F4A8F6"/>
              </a:solidFill>
              <a:ln>
                <a:solidFill>
                  <a:schemeClr val="tx1">
                    <a:lumMod val="85000"/>
                    <a:lumOff val="15000"/>
                  </a:schemeClr>
                </a:solidFill>
              </a:ln>
              <a:effectLst/>
            </c:spPr>
            <c:extLst>
              <c:ext xmlns:c16="http://schemas.microsoft.com/office/drawing/2014/chart" uri="{C3380CC4-5D6E-409C-BE32-E72D297353CC}">
                <c16:uniqueId val="{00000001-B84E-4383-9936-A2980FD08437}"/>
              </c:ext>
            </c:extLst>
          </c:dPt>
          <c:dLbls>
            <c:dLbl>
              <c:idx val="0"/>
              <c:layout>
                <c:manualLayout>
                  <c:x val="0"/>
                  <c:y val="2.6227902475866722E-2"/>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メイリオ" panose="020B0604030504040204" pitchFamily="50" charset="-128"/>
                      <a:ea typeface="メイリオ" panose="020B0604030504040204" pitchFamily="50" charset="-128"/>
                      <a:cs typeface="+mn-cs"/>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84E-4383-9936-A2980FD08437}"/>
                </c:ext>
              </c:extLst>
            </c:dLbl>
            <c:dLbl>
              <c:idx val="1"/>
              <c:layout>
                <c:manualLayout>
                  <c:x val="0"/>
                  <c:y val="2.622790247586672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84E-4383-9936-A2980FD08437}"/>
                </c:ext>
              </c:extLst>
            </c:dLbl>
            <c:dLbl>
              <c:idx val="2"/>
              <c:layout>
                <c:manualLayout>
                  <c:x val="-1.1400664640501291E-16"/>
                  <c:y val="2.248105926502867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84E-4383-9936-A2980FD08437}"/>
                </c:ext>
              </c:extLst>
            </c:dLbl>
            <c:dLbl>
              <c:idx val="3"/>
              <c:layout>
                <c:manualLayout>
                  <c:x val="0"/>
                  <c:y val="2.622790247586665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84E-4383-9936-A2980FD08437}"/>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メイリオ" panose="020B0604030504040204" pitchFamily="50" charset="-128"/>
                    <a:ea typeface="メイリオ" panose="020B0604030504040204" pitchFamily="50"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[パレート図.xlsx]Sheet1!$H$4:$H$8</c:f>
              <c:strCache>
                <c:ptCount val="5"/>
                <c:pt idx="0">
                  <c:v>重量物</c:v>
                </c:pt>
                <c:pt idx="1">
                  <c:v>挟まれ</c:v>
                </c:pt>
                <c:pt idx="2">
                  <c:v>高熱物</c:v>
                </c:pt>
                <c:pt idx="3">
                  <c:v>車両</c:v>
                </c:pt>
                <c:pt idx="4">
                  <c:v>その他</c:v>
                </c:pt>
              </c:strCache>
            </c:strRef>
          </c:cat>
          <c:val>
            <c:numRef>
              <c:f>[パレート図.xlsx]Sheet1!$I$4:$I$8</c:f>
              <c:numCache>
                <c:formatCode>General</c:formatCode>
                <c:ptCount val="5"/>
                <c:pt idx="0">
                  <c:v>29</c:v>
                </c:pt>
                <c:pt idx="1">
                  <c:v>21</c:v>
                </c:pt>
                <c:pt idx="2">
                  <c:v>8</c:v>
                </c:pt>
                <c:pt idx="3">
                  <c:v>3</c:v>
                </c:pt>
                <c:pt idx="4">
                  <c:v>7</c:v>
                </c:pt>
              </c:numCache>
            </c:numRef>
          </c:val>
          <c:extLst>
            <c:ext xmlns:c16="http://schemas.microsoft.com/office/drawing/2014/chart" uri="{C3380CC4-5D6E-409C-BE32-E72D297353CC}">
              <c16:uniqueId val="{00000005-B84E-4383-9936-A2980FD08437}"/>
            </c:ext>
          </c:extLst>
        </c:ser>
        <c:dLbls>
          <c:showLegendKey val="0"/>
          <c:showVal val="0"/>
          <c:showCatName val="0"/>
          <c:showSerName val="0"/>
          <c:showPercent val="0"/>
          <c:showBubbleSize val="0"/>
        </c:dLbls>
        <c:gapWidth val="0"/>
        <c:overlap val="-27"/>
        <c:axId val="1700459760"/>
        <c:axId val="1698994256"/>
      </c:barChart>
      <c:lineChart>
        <c:grouping val="standard"/>
        <c:varyColors val="0"/>
        <c:ser>
          <c:idx val="1"/>
          <c:order val="1"/>
          <c:tx>
            <c:strRef>
              <c:f>[パレート図.xlsx]Sheet1!$J$3</c:f>
              <c:strCache>
                <c:ptCount val="1"/>
                <c:pt idx="0">
                  <c:v>累積比率(％)</c:v>
                </c:pt>
              </c:strCache>
            </c:strRef>
          </c:tx>
          <c:spPr>
            <a:ln w="19050" cap="rnd">
              <a:solidFill>
                <a:srgbClr val="FF0000"/>
              </a:solidFill>
              <a:round/>
            </a:ln>
            <a:effectLst/>
          </c:spPr>
          <c:marker>
            <c:symbol val="diamond"/>
            <c:size val="4"/>
            <c:spPr>
              <a:solidFill>
                <a:schemeClr val="bg1"/>
              </a:solidFill>
              <a:ln w="19050">
                <a:solidFill>
                  <a:schemeClr val="accent1">
                    <a:lumMod val="75000"/>
                  </a:schemeClr>
                </a:solidFill>
              </a:ln>
              <a:effectLst/>
            </c:spPr>
          </c:marker>
          <c:dPt>
            <c:idx val="1"/>
            <c:marker>
              <c:symbol val="diamond"/>
              <c:size val="9"/>
              <c:spPr>
                <a:solidFill>
                  <a:srgbClr val="FF0000"/>
                </a:solidFill>
                <a:ln w="19050">
                  <a:solidFill>
                    <a:schemeClr val="accent1">
                      <a:lumMod val="75000"/>
                    </a:schemeClr>
                  </a:solidFill>
                </a:ln>
                <a:effectLst/>
              </c:spPr>
            </c:marker>
            <c:bubble3D val="0"/>
            <c:extLst>
              <c:ext xmlns:c16="http://schemas.microsoft.com/office/drawing/2014/chart" uri="{C3380CC4-5D6E-409C-BE32-E72D297353CC}">
                <c16:uniqueId val="{00000006-B84E-4383-9936-A2980FD08437}"/>
              </c:ext>
            </c:extLst>
          </c:dPt>
          <c:dLbls>
            <c:dLbl>
              <c:idx val="0"/>
              <c:delete val="1"/>
              <c:extLst>
                <c:ext xmlns:c15="http://schemas.microsoft.com/office/drawing/2012/chart" uri="{CE6537A1-D6FC-4f65-9D91-7224C49458BB}"/>
                <c:ext xmlns:c16="http://schemas.microsoft.com/office/drawing/2014/chart" uri="{C3380CC4-5D6E-409C-BE32-E72D297353CC}">
                  <c16:uniqueId val="{00000007-B84E-4383-9936-A2980FD08437}"/>
                </c:ext>
              </c:extLst>
            </c:dLbl>
            <c:dLbl>
              <c:idx val="1"/>
              <c:layout>
                <c:manualLayout>
                  <c:x val="-7.2581639255500416E-2"/>
                  <c:y val="-0.12377351374986136"/>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メイリオ" panose="020B0604030504040204" pitchFamily="50" charset="-128"/>
                      <a:ea typeface="メイリオ" panose="020B0604030504040204" pitchFamily="50" charset="-128"/>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84E-4383-9936-A2980FD08437}"/>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lumMod val="75000"/>
                        <a:lumOff val="25000"/>
                      </a:schemeClr>
                    </a:solidFill>
                    <a:latin typeface="メイリオ" panose="020B0604030504040204" pitchFamily="50" charset="-128"/>
                    <a:ea typeface="メイリオ"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[パレート図.xlsx]Sheet1!$H$4:$H$9</c:f>
              <c:strCache>
                <c:ptCount val="5"/>
                <c:pt idx="0">
                  <c:v>重量物</c:v>
                </c:pt>
                <c:pt idx="1">
                  <c:v>挟まれ</c:v>
                </c:pt>
                <c:pt idx="2">
                  <c:v>高熱物</c:v>
                </c:pt>
                <c:pt idx="3">
                  <c:v>車両</c:v>
                </c:pt>
                <c:pt idx="4">
                  <c:v>その他</c:v>
                </c:pt>
              </c:strCache>
            </c:strRef>
          </c:cat>
          <c:val>
            <c:numRef>
              <c:f>[パレート図.xlsx]Sheet1!$J$3:$J$8</c:f>
              <c:numCache>
                <c:formatCode>0.0%</c:formatCode>
                <c:ptCount val="6"/>
                <c:pt idx="0" formatCode="General">
                  <c:v>0</c:v>
                </c:pt>
                <c:pt idx="1">
                  <c:v>0.4264705882352941</c:v>
                </c:pt>
                <c:pt idx="2">
                  <c:v>0.73529411764705888</c:v>
                </c:pt>
                <c:pt idx="3">
                  <c:v>0.85294117647058831</c:v>
                </c:pt>
                <c:pt idx="4">
                  <c:v>0.8970588235294118</c:v>
                </c:pt>
                <c:pt idx="5">
                  <c:v>1</c:v>
                </c:pt>
              </c:numCache>
            </c:numRef>
          </c:val>
          <c:smooth val="0"/>
          <c:extLst>
            <c:ext xmlns:c16="http://schemas.microsoft.com/office/drawing/2014/chart" uri="{C3380CC4-5D6E-409C-BE32-E72D297353CC}">
              <c16:uniqueId val="{00000008-B84E-4383-9936-A2980FD08437}"/>
            </c:ext>
          </c:extLst>
        </c:ser>
        <c:dLbls>
          <c:showLegendKey val="0"/>
          <c:showVal val="0"/>
          <c:showCatName val="0"/>
          <c:showSerName val="0"/>
          <c:showPercent val="0"/>
          <c:showBubbleSize val="0"/>
        </c:dLbls>
        <c:marker val="1"/>
        <c:smooth val="0"/>
        <c:axId val="1700464864"/>
        <c:axId val="1698992336"/>
      </c:lineChart>
      <c:catAx>
        <c:axId val="1700459760"/>
        <c:scaling>
          <c:orientation val="minMax"/>
        </c:scaling>
        <c:delete val="0"/>
        <c:axPos val="b"/>
        <c:numFmt formatCode="General" sourceLinked="1"/>
        <c:majorTickMark val="in"/>
        <c:minorTickMark val="none"/>
        <c:tickLblPos val="nextTo"/>
        <c:spPr>
          <a:noFill/>
          <a:ln w="9525" cap="flat" cmpd="sng" algn="ctr">
            <a:no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メイリオ" panose="020B0604030504040204" pitchFamily="50" charset="-128"/>
                <a:ea typeface="メイリオ" panose="020B0604030504040204" pitchFamily="50" charset="-128"/>
                <a:cs typeface="+mn-cs"/>
              </a:defRPr>
            </a:pPr>
            <a:endParaRPr lang="ja-JP"/>
          </a:p>
        </c:txPr>
        <c:crossAx val="1698994256"/>
        <c:crosses val="autoZero"/>
        <c:auto val="1"/>
        <c:lblAlgn val="ctr"/>
        <c:lblOffset val="100"/>
        <c:noMultiLvlLbl val="0"/>
      </c:catAx>
      <c:valAx>
        <c:axId val="1698994256"/>
        <c:scaling>
          <c:orientation val="minMax"/>
          <c:max val="70"/>
          <c:min val="0"/>
        </c:scaling>
        <c:delete val="0"/>
        <c:axPos val="l"/>
        <c:majorGridlines>
          <c:spPr>
            <a:ln w="9525" cap="flat" cmpd="sng" algn="ctr">
              <a:noFill/>
              <a:round/>
            </a:ln>
            <a:effectLst/>
          </c:spPr>
        </c:majorGridlines>
        <c:title>
          <c:tx>
            <c:rich>
              <a:bodyPr rot="0" spcFirstLastPara="1" vertOverflow="ellipsis" vert="eaVert" wrap="square" anchor="ctr" anchorCtr="1"/>
              <a:lstStyle/>
              <a:p>
                <a:pPr>
                  <a:defRPr sz="1000" b="1" i="0" u="none" strike="noStrike" kern="1200" baseline="0">
                    <a:solidFill>
                      <a:schemeClr val="tx1">
                        <a:lumMod val="65000"/>
                        <a:lumOff val="35000"/>
                      </a:schemeClr>
                    </a:solidFill>
                    <a:latin typeface="メイリオ" panose="020B0604030504040204" pitchFamily="50" charset="-128"/>
                    <a:ea typeface="メイリオ" panose="020B0604030504040204" pitchFamily="50" charset="-128"/>
                    <a:cs typeface="+mn-cs"/>
                  </a:defRPr>
                </a:pPr>
                <a:r>
                  <a:rPr lang="ja-JP" altLang="en-US" b="1">
                    <a:latin typeface="メイリオ" panose="020B0604030504040204" pitchFamily="50" charset="-128"/>
                    <a:ea typeface="メイリオ" panose="020B0604030504040204" pitchFamily="50" charset="-128"/>
                  </a:rPr>
                  <a:t>ヒヤリハット件数</a:t>
                </a:r>
              </a:p>
            </c:rich>
          </c:tx>
          <c:overlay val="0"/>
          <c:spPr>
            <a:noFill/>
            <a:ln>
              <a:noFill/>
            </a:ln>
            <a:effectLst/>
          </c:spPr>
          <c:txPr>
            <a:bodyPr rot="0" spcFirstLastPara="1" vertOverflow="ellipsis" vert="eaVert" wrap="square" anchor="ctr" anchorCtr="1"/>
            <a:lstStyle/>
            <a:p>
              <a:pPr>
                <a:defRPr sz="1000" b="1" i="0" u="none" strike="noStrike" kern="1200" baseline="0">
                  <a:solidFill>
                    <a:schemeClr val="tx1">
                      <a:lumMod val="65000"/>
                      <a:lumOff val="35000"/>
                    </a:schemeClr>
                  </a:solidFill>
                  <a:latin typeface="メイリオ" panose="020B0604030504040204" pitchFamily="50" charset="-128"/>
                  <a:ea typeface="メイリオ" panose="020B0604030504040204" pitchFamily="50" charset="-128"/>
                  <a:cs typeface="+mn-cs"/>
                </a:defRPr>
              </a:pPr>
              <a:endParaRPr lang="ja-JP"/>
            </a:p>
          </c:txPr>
        </c:title>
        <c:numFmt formatCode="General" sourceLinked="1"/>
        <c:majorTickMark val="in"/>
        <c:minorTickMark val="none"/>
        <c:tickLblPos val="nextTo"/>
        <c:spPr>
          <a:noFill/>
          <a:ln>
            <a:solidFill>
              <a:schemeClr val="bg2">
                <a:lumMod val="25000"/>
              </a:scheme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メイリオ" panose="020B0604030504040204" pitchFamily="50" charset="-128"/>
                <a:ea typeface="メイリオ" panose="020B0604030504040204" pitchFamily="50" charset="-128"/>
                <a:cs typeface="+mn-cs"/>
              </a:defRPr>
            </a:pPr>
            <a:endParaRPr lang="ja-JP"/>
          </a:p>
        </c:txPr>
        <c:crossAx val="1700459760"/>
        <c:crosses val="autoZero"/>
        <c:crossBetween val="between"/>
        <c:majorUnit val="50"/>
      </c:valAx>
      <c:valAx>
        <c:axId val="1698992336"/>
        <c:scaling>
          <c:orientation val="minMax"/>
          <c:max val="1"/>
        </c:scaling>
        <c:delete val="0"/>
        <c:axPos val="r"/>
        <c:title>
          <c:tx>
            <c:rich>
              <a:bodyPr rot="0" spcFirstLastPara="1" vertOverflow="ellipsis" vert="eaVert" wrap="square" anchor="ctr" anchorCtr="1"/>
              <a:lstStyle/>
              <a:p>
                <a:pPr>
                  <a:defRPr sz="1000" b="1" i="0" u="none" strike="noStrike" kern="1200" baseline="0">
                    <a:solidFill>
                      <a:schemeClr val="tx1">
                        <a:lumMod val="65000"/>
                        <a:lumOff val="35000"/>
                      </a:schemeClr>
                    </a:solidFill>
                    <a:latin typeface="メイリオ" panose="020B0604030504040204" pitchFamily="50" charset="-128"/>
                    <a:ea typeface="メイリオ" panose="020B0604030504040204" pitchFamily="50" charset="-128"/>
                    <a:cs typeface="+mn-cs"/>
                  </a:defRPr>
                </a:pPr>
                <a:r>
                  <a:rPr lang="ja-JP" altLang="en-US" b="1">
                    <a:latin typeface="メイリオ" panose="020B0604030504040204" pitchFamily="50" charset="-128"/>
                    <a:ea typeface="メイリオ" panose="020B0604030504040204" pitchFamily="50" charset="-128"/>
                  </a:rPr>
                  <a:t>累積比率</a:t>
                </a:r>
              </a:p>
            </c:rich>
          </c:tx>
          <c:overlay val="0"/>
          <c:spPr>
            <a:noFill/>
            <a:ln>
              <a:noFill/>
            </a:ln>
            <a:effectLst/>
          </c:spPr>
          <c:txPr>
            <a:bodyPr rot="0" spcFirstLastPara="1" vertOverflow="ellipsis" vert="eaVert" wrap="square" anchor="ctr" anchorCtr="1"/>
            <a:lstStyle/>
            <a:p>
              <a:pPr>
                <a:defRPr sz="1000" b="1" i="0" u="none" strike="noStrike" kern="1200" baseline="0">
                  <a:solidFill>
                    <a:schemeClr val="tx1">
                      <a:lumMod val="65000"/>
                      <a:lumOff val="35000"/>
                    </a:schemeClr>
                  </a:solidFill>
                  <a:latin typeface="メイリオ" panose="020B0604030504040204" pitchFamily="50" charset="-128"/>
                  <a:ea typeface="メイリオ" panose="020B0604030504040204" pitchFamily="50" charset="-128"/>
                  <a:cs typeface="+mn-cs"/>
                </a:defRPr>
              </a:pPr>
              <a:endParaRPr lang="ja-JP"/>
            </a:p>
          </c:txPr>
        </c:title>
        <c:numFmt formatCode="0%" sourceLinked="0"/>
        <c:majorTickMark val="in"/>
        <c:minorTickMark val="none"/>
        <c:tickLblPos val="nextTo"/>
        <c:spPr>
          <a:noFill/>
          <a:ln>
            <a:solidFill>
              <a:schemeClr val="tx1">
                <a:lumMod val="85000"/>
                <a:lumOff val="15000"/>
              </a:scheme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メイリオ" panose="020B0604030504040204" pitchFamily="50" charset="-128"/>
                <a:ea typeface="メイリオ" panose="020B0604030504040204" pitchFamily="50" charset="-128"/>
                <a:cs typeface="+mn-cs"/>
              </a:defRPr>
            </a:pPr>
            <a:endParaRPr lang="ja-JP"/>
          </a:p>
        </c:txPr>
        <c:crossAx val="1700464864"/>
        <c:crosses val="max"/>
        <c:crossBetween val="midCat"/>
        <c:majorUnit val="0.25"/>
      </c:valAx>
      <c:catAx>
        <c:axId val="1700464864"/>
        <c:scaling>
          <c:orientation val="minMax"/>
        </c:scaling>
        <c:delete val="0"/>
        <c:axPos val="t"/>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698992336"/>
        <c:crosses val="max"/>
        <c:auto val="1"/>
        <c:lblAlgn val="ctr"/>
        <c:lblOffset val="100"/>
        <c:noMultiLvlLbl val="0"/>
      </c:cat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doughnutChart>
        <c:varyColors val="1"/>
        <c:ser>
          <c:idx val="0"/>
          <c:order val="0"/>
          <c:spPr>
            <a:ln>
              <a:noFill/>
            </a:ln>
          </c:spPr>
          <c:dPt>
            <c:idx val="0"/>
            <c:bubble3D val="0"/>
            <c:spPr>
              <a:solidFill>
                <a:schemeClr val="bg1"/>
              </a:solidFill>
              <a:ln w="9525">
                <a:solidFill>
                  <a:schemeClr val="tx1"/>
                </a:solidFill>
              </a:ln>
              <a:effectLst/>
            </c:spPr>
            <c:extLst>
              <c:ext xmlns:c16="http://schemas.microsoft.com/office/drawing/2014/chart" uri="{C3380CC4-5D6E-409C-BE32-E72D297353CC}">
                <c16:uniqueId val="{00000001-D5BE-4DED-8D6B-E8248BD9CC2A}"/>
              </c:ext>
            </c:extLst>
          </c:dPt>
          <c:dPt>
            <c:idx val="1"/>
            <c:bubble3D val="0"/>
            <c:spPr>
              <a:solidFill>
                <a:srgbClr val="FF0000"/>
              </a:solidFill>
              <a:ln w="19050">
                <a:solidFill>
                  <a:schemeClr val="tx1"/>
                </a:solidFill>
              </a:ln>
              <a:effectLst/>
            </c:spPr>
            <c:extLst>
              <c:ext xmlns:c16="http://schemas.microsoft.com/office/drawing/2014/chart" uri="{C3380CC4-5D6E-409C-BE32-E72D297353CC}">
                <c16:uniqueId val="{00000003-D5BE-4DED-8D6B-E8248BD9CC2A}"/>
              </c:ext>
            </c:extLst>
          </c:dPt>
          <c:cat>
            <c:strRef>
              <c:f>Sheet1!$C$43:$D$43</c:f>
              <c:strCache>
                <c:ptCount val="2"/>
                <c:pt idx="0">
                  <c:v>リスクレベルⅡ以下</c:v>
                </c:pt>
                <c:pt idx="1">
                  <c:v>リスクレベルⅢ</c:v>
                </c:pt>
              </c:strCache>
            </c:strRef>
          </c:cat>
          <c:val>
            <c:numRef>
              <c:f>Sheet1!$C$44:$D$44</c:f>
              <c:numCache>
                <c:formatCode>General</c:formatCode>
                <c:ptCount val="2"/>
                <c:pt idx="0">
                  <c:v>29</c:v>
                </c:pt>
                <c:pt idx="1">
                  <c:v>4</c:v>
                </c:pt>
              </c:numCache>
            </c:numRef>
          </c:val>
          <c:extLst>
            <c:ext xmlns:c16="http://schemas.microsoft.com/office/drawing/2014/chart" uri="{C3380CC4-5D6E-409C-BE32-E72D297353CC}">
              <c16:uniqueId val="{00000004-D5BE-4DED-8D6B-E8248BD9CC2A}"/>
            </c:ext>
          </c:extLst>
        </c:ser>
        <c:dLbls>
          <c:showLegendKey val="0"/>
          <c:showVal val="0"/>
          <c:showCatName val="0"/>
          <c:showSerName val="0"/>
          <c:showPercent val="0"/>
          <c:showBubbleSize val="0"/>
          <c:showLeaderLines val="1"/>
        </c:dLbls>
        <c:firstSliceAng val="0"/>
        <c:holeSize val="55"/>
      </c:doughnutChart>
      <c:spPr>
        <a:noFill/>
        <a:ln w="25400">
          <a:noFill/>
        </a:ln>
      </c:spPr>
    </c:plotArea>
    <c:legend>
      <c:legendPos val="b"/>
      <c:layout>
        <c:manualLayout>
          <c:xMode val="edge"/>
          <c:yMode val="edge"/>
          <c:x val="2.7469308039316902E-2"/>
          <c:y val="0.89764344146450459"/>
          <c:w val="0.8857004811706134"/>
          <c:h val="7.9684181524214512E-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w="9525" cap="flat" cmpd="sng" algn="ctr">
      <a:noFill/>
      <a:round/>
    </a:ln>
    <a:effectLst/>
  </c:spPr>
  <c:txPr>
    <a:bodyPr/>
    <a:lstStyle/>
    <a:p>
      <a:pPr>
        <a:defRPr/>
      </a:pPr>
      <a:endParaRPr lang="ja-JP"/>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tx2">
                  <a:lumMod val="20000"/>
                  <a:lumOff val="80000"/>
                </a:schemeClr>
              </a:solidFill>
              <a:ln>
                <a:noFill/>
              </a:ln>
              <a:effectLst/>
            </c:spPr>
            <c:extLst>
              <c:ext xmlns:c16="http://schemas.microsoft.com/office/drawing/2014/chart" uri="{C3380CC4-5D6E-409C-BE32-E72D297353CC}">
                <c16:uniqueId val="{00000001-5B3D-4619-883D-BC3F3ABA9231}"/>
              </c:ext>
            </c:extLst>
          </c:dPt>
          <c:dPt>
            <c:idx val="1"/>
            <c:invertIfNegative val="0"/>
            <c:bubble3D val="0"/>
            <c:spPr>
              <a:noFill/>
              <a:ln w="19050">
                <a:solidFill>
                  <a:schemeClr val="tx1"/>
                </a:solidFill>
                <a:prstDash val="sysDash"/>
              </a:ln>
              <a:effectLst/>
            </c:spPr>
            <c:extLst>
              <c:ext xmlns:c16="http://schemas.microsoft.com/office/drawing/2014/chart" uri="{C3380CC4-5D6E-409C-BE32-E72D297353CC}">
                <c16:uniqueId val="{00000003-5B3D-4619-883D-BC3F3ABA9231}"/>
              </c:ext>
            </c:extLst>
          </c:dPt>
          <c:dPt>
            <c:idx val="2"/>
            <c:invertIfNegative val="0"/>
            <c:bubble3D val="0"/>
            <c:spPr>
              <a:noFill/>
              <a:ln w="19050">
                <a:solidFill>
                  <a:srgbClr val="37D17D"/>
                </a:solidFill>
                <a:prstDash val="sysDash"/>
              </a:ln>
              <a:effectLst/>
            </c:spPr>
            <c:extLst>
              <c:ext xmlns:c16="http://schemas.microsoft.com/office/drawing/2014/chart" uri="{C3380CC4-5D6E-409C-BE32-E72D297353CC}">
                <c16:uniqueId val="{00000005-5B3D-4619-883D-BC3F3ABA9231}"/>
              </c:ext>
            </c:extLst>
          </c:dPt>
          <c:cat>
            <c:strRef>
              <c:f>[QC森グラフ.xlsx]Sheet1!$A$1:$A$3</c:f>
              <c:strCache>
                <c:ptCount val="3"/>
                <c:pt idx="0">
                  <c:v>対策前</c:v>
                </c:pt>
                <c:pt idx="1">
                  <c:v>社内規定</c:v>
                </c:pt>
                <c:pt idx="2">
                  <c:v>チャレンジ目標</c:v>
                </c:pt>
              </c:strCache>
            </c:strRef>
          </c:cat>
          <c:val>
            <c:numRef>
              <c:f>[QC森グラフ.xlsx]Sheet1!$B$1:$B$3</c:f>
              <c:numCache>
                <c:formatCode>General</c:formatCode>
                <c:ptCount val="3"/>
                <c:pt idx="0">
                  <c:v>20</c:v>
                </c:pt>
                <c:pt idx="1">
                  <c:v>12</c:v>
                </c:pt>
                <c:pt idx="2">
                  <c:v>6</c:v>
                </c:pt>
              </c:numCache>
            </c:numRef>
          </c:val>
          <c:extLst>
            <c:ext xmlns:c16="http://schemas.microsoft.com/office/drawing/2014/chart" uri="{C3380CC4-5D6E-409C-BE32-E72D297353CC}">
              <c16:uniqueId val="{00000006-5B3D-4619-883D-BC3F3ABA9231}"/>
            </c:ext>
          </c:extLst>
        </c:ser>
        <c:dLbls>
          <c:showLegendKey val="0"/>
          <c:showVal val="0"/>
          <c:showCatName val="0"/>
          <c:showSerName val="0"/>
          <c:showPercent val="0"/>
          <c:showBubbleSize val="0"/>
        </c:dLbls>
        <c:gapWidth val="219"/>
        <c:overlap val="-27"/>
        <c:axId val="394632776"/>
        <c:axId val="394631136"/>
      </c:barChart>
      <c:catAx>
        <c:axId val="394632776"/>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00" b="1"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94631136"/>
        <c:crosses val="autoZero"/>
        <c:auto val="1"/>
        <c:lblAlgn val="ctr"/>
        <c:lblOffset val="100"/>
        <c:noMultiLvlLbl val="0"/>
      </c:catAx>
      <c:valAx>
        <c:axId val="394631136"/>
        <c:scaling>
          <c:orientation val="minMax"/>
        </c:scaling>
        <c:delete val="0"/>
        <c:axPos val="l"/>
        <c:majorGridlines>
          <c:spPr>
            <a:ln w="9525" cap="flat" cmpd="sng" algn="ctr">
              <a:noFill/>
              <a:round/>
            </a:ln>
            <a:effectLst/>
          </c:spPr>
        </c:majorGridlines>
        <c:numFmt formatCode="General" sourceLinked="1"/>
        <c:majorTickMark val="out"/>
        <c:minorTickMark val="none"/>
        <c:tickLblPos val="nextTo"/>
        <c:spPr>
          <a:noFill/>
          <a:ln w="22225">
            <a:solidFill>
              <a:schemeClr val="tx1"/>
            </a:solid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ja-JP"/>
          </a:p>
        </c:txPr>
        <c:crossAx val="3946327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9692174126619"/>
          <c:y val="0.1526381855059892"/>
          <c:w val="0.88703071746776596"/>
          <c:h val="0.72630310173729551"/>
        </c:manualLayout>
      </c:layout>
      <c:barChart>
        <c:barDir val="col"/>
        <c:grouping val="stacked"/>
        <c:varyColors val="0"/>
        <c:ser>
          <c:idx val="0"/>
          <c:order val="0"/>
          <c:tx>
            <c:strRef>
              <c:f>Sheet3!#REF!</c:f>
              <c:strCache>
                <c:ptCount val="1"/>
                <c:pt idx="0">
                  <c:v>#REF!</c:v>
                </c:pt>
              </c:strCache>
            </c:strRef>
          </c:tx>
          <c:spPr>
            <a:solidFill>
              <a:schemeClr val="bg1">
                <a:lumMod val="95000"/>
              </a:schemeClr>
            </a:solidFill>
            <a:ln>
              <a:solidFill>
                <a:schemeClr val="tx1">
                  <a:lumMod val="75000"/>
                  <a:lumOff val="25000"/>
                </a:schemeClr>
              </a:solidFill>
              <a:prstDash val="soli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 (2)'!$B$1:$C$1</c:f>
              <c:strCache>
                <c:ptCount val="2"/>
                <c:pt idx="0">
                  <c:v>対策前</c:v>
                </c:pt>
                <c:pt idx="1">
                  <c:v>目標</c:v>
                </c:pt>
              </c:strCache>
            </c:strRef>
          </c:cat>
          <c:val>
            <c:numRef>
              <c:f>'Sheet3 (2)'!$B$2:$C$2</c:f>
              <c:numCache>
                <c:formatCode>General</c:formatCode>
                <c:ptCount val="2"/>
                <c:pt idx="0">
                  <c:v>7</c:v>
                </c:pt>
                <c:pt idx="1">
                  <c:v>7</c:v>
                </c:pt>
              </c:numCache>
            </c:numRef>
          </c:val>
          <c:extLst>
            <c:ext xmlns:c16="http://schemas.microsoft.com/office/drawing/2014/chart" uri="{C3380CC4-5D6E-409C-BE32-E72D297353CC}">
              <c16:uniqueId val="{00000000-4349-412E-83BE-247674259BD6}"/>
            </c:ext>
          </c:extLst>
        </c:ser>
        <c:ser>
          <c:idx val="1"/>
          <c:order val="1"/>
          <c:tx>
            <c:strRef>
              <c:f>'Sheet3 (2)'!$A$2</c:f>
              <c:strCache>
                <c:ptCount val="1"/>
                <c:pt idx="0">
                  <c:v>ケガの重大性</c:v>
                </c:pt>
              </c:strCache>
            </c:strRef>
          </c:tx>
          <c:spPr>
            <a:solidFill>
              <a:schemeClr val="bg1">
                <a:lumMod val="85000"/>
              </a:schemeClr>
            </a:solidFill>
            <a:ln>
              <a:solidFill>
                <a:schemeClr val="tx1">
                  <a:lumMod val="75000"/>
                  <a:lumOff val="25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 (2)'!$B$1:$C$1</c:f>
              <c:strCache>
                <c:ptCount val="2"/>
                <c:pt idx="0">
                  <c:v>対策前</c:v>
                </c:pt>
                <c:pt idx="1">
                  <c:v>目標</c:v>
                </c:pt>
              </c:strCache>
            </c:strRef>
          </c:cat>
          <c:val>
            <c:numRef>
              <c:f>'Sheet3 (2)'!$B$3:$C$3</c:f>
              <c:numCache>
                <c:formatCode>General</c:formatCode>
                <c:ptCount val="2"/>
                <c:pt idx="0">
                  <c:v>1</c:v>
                </c:pt>
                <c:pt idx="1">
                  <c:v>1</c:v>
                </c:pt>
              </c:numCache>
            </c:numRef>
          </c:val>
          <c:extLst>
            <c:ext xmlns:c16="http://schemas.microsoft.com/office/drawing/2014/chart" uri="{C3380CC4-5D6E-409C-BE32-E72D297353CC}">
              <c16:uniqueId val="{00000001-4349-412E-83BE-247674259BD6}"/>
            </c:ext>
          </c:extLst>
        </c:ser>
        <c:ser>
          <c:idx val="2"/>
          <c:order val="2"/>
          <c:tx>
            <c:strRef>
              <c:f>'Sheet3 (2)'!$A$4</c:f>
              <c:strCache>
                <c:ptCount val="1"/>
                <c:pt idx="0">
                  <c:v>ケガの可能性</c:v>
                </c:pt>
              </c:strCache>
            </c:strRef>
          </c:tx>
          <c:spPr>
            <a:solidFill>
              <a:srgbClr val="99FF66"/>
            </a:solidFill>
            <a:ln w="12700">
              <a:solidFill>
                <a:schemeClr val="tx1">
                  <a:lumMod val="75000"/>
                  <a:lumOff val="25000"/>
                </a:schemeClr>
              </a:solidFill>
              <a:prstDash val="dash"/>
            </a:ln>
            <a:effectLst/>
          </c:spPr>
          <c:invertIfNegative val="0"/>
          <c:dPt>
            <c:idx val="0"/>
            <c:invertIfNegative val="0"/>
            <c:bubble3D val="0"/>
            <c:spPr>
              <a:solidFill>
                <a:srgbClr val="FF0066"/>
              </a:solidFill>
              <a:ln w="9525">
                <a:solidFill>
                  <a:schemeClr val="tx1">
                    <a:lumMod val="75000"/>
                    <a:lumOff val="25000"/>
                  </a:schemeClr>
                </a:solidFill>
                <a:prstDash val="solid"/>
              </a:ln>
              <a:effectLst/>
            </c:spPr>
            <c:extLst>
              <c:ext xmlns:c16="http://schemas.microsoft.com/office/drawing/2014/chart" uri="{C3380CC4-5D6E-409C-BE32-E72D297353CC}">
                <c16:uniqueId val="{00000003-4349-412E-83BE-247674259BD6}"/>
              </c:ext>
            </c:extLst>
          </c:dPt>
          <c:dPt>
            <c:idx val="1"/>
            <c:invertIfNegative val="0"/>
            <c:bubble3D val="0"/>
            <c:spPr>
              <a:noFill/>
              <a:ln w="12700">
                <a:solidFill>
                  <a:schemeClr val="tx1">
                    <a:lumMod val="75000"/>
                    <a:lumOff val="25000"/>
                  </a:schemeClr>
                </a:solidFill>
                <a:prstDash val="dash"/>
              </a:ln>
              <a:effectLst/>
            </c:spPr>
            <c:extLst>
              <c:ext xmlns:c16="http://schemas.microsoft.com/office/drawing/2014/chart" uri="{C3380CC4-5D6E-409C-BE32-E72D297353CC}">
                <c16:uniqueId val="{00000005-4349-412E-83BE-247674259BD6}"/>
              </c:ext>
            </c:extLst>
          </c:dPt>
          <c:dLbls>
            <c:dLbl>
              <c:idx val="1"/>
              <c:delete val="1"/>
              <c:extLst>
                <c:ext xmlns:c15="http://schemas.microsoft.com/office/drawing/2012/chart" uri="{CE6537A1-D6FC-4f65-9D91-7224C49458BB}"/>
                <c:ext xmlns:c16="http://schemas.microsoft.com/office/drawing/2014/chart" uri="{C3380CC4-5D6E-409C-BE32-E72D297353CC}">
                  <c16:uniqueId val="{00000005-4349-412E-83BE-247674259BD6}"/>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'Sheet3 (2)'!$B$1:$C$1</c:f>
              <c:strCache>
                <c:ptCount val="2"/>
                <c:pt idx="0">
                  <c:v>対策前</c:v>
                </c:pt>
                <c:pt idx="1">
                  <c:v>目標</c:v>
                </c:pt>
              </c:strCache>
            </c:strRef>
          </c:cat>
          <c:val>
            <c:numRef>
              <c:f>'Sheet3 (2)'!$B$4:$C$4</c:f>
              <c:numCache>
                <c:formatCode>General</c:formatCode>
                <c:ptCount val="2"/>
                <c:pt idx="0">
                  <c:v>6</c:v>
                </c:pt>
                <c:pt idx="1">
                  <c:v>1</c:v>
                </c:pt>
              </c:numCache>
            </c:numRef>
          </c:val>
          <c:extLst>
            <c:ext xmlns:c16="http://schemas.microsoft.com/office/drawing/2014/chart" uri="{C3380CC4-5D6E-409C-BE32-E72D297353CC}">
              <c16:uniqueId val="{00000006-4349-412E-83BE-247674259BD6}"/>
            </c:ext>
          </c:extLst>
        </c:ser>
        <c:dLbls>
          <c:dLblPos val="ctr"/>
          <c:showLegendKey val="0"/>
          <c:showVal val="1"/>
          <c:showCatName val="0"/>
          <c:showSerName val="0"/>
          <c:showPercent val="0"/>
          <c:showBubbleSize val="0"/>
        </c:dLbls>
        <c:gapWidth val="219"/>
        <c:overlap val="100"/>
        <c:axId val="454212632"/>
        <c:axId val="454214928"/>
      </c:barChart>
      <c:catAx>
        <c:axId val="45421263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ja-JP"/>
          </a:p>
        </c:txPr>
        <c:crossAx val="454214928"/>
        <c:crosses val="autoZero"/>
        <c:auto val="0"/>
        <c:lblAlgn val="ctr"/>
        <c:lblOffset val="100"/>
        <c:noMultiLvlLbl val="0"/>
      </c:catAx>
      <c:valAx>
        <c:axId val="454214928"/>
        <c:scaling>
          <c:orientation val="minMax"/>
          <c:max val="24"/>
          <c:min val="0"/>
        </c:scaling>
        <c:delete val="0"/>
        <c:axPos val="l"/>
        <c:majorGridlines>
          <c:spPr>
            <a:ln w="0" cap="flat" cmpd="sng" algn="ctr">
              <a:noFill/>
              <a:round/>
            </a:ln>
            <a:effectLst/>
          </c:spPr>
        </c:majorGridlines>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200" b="1" i="0" u="none" strike="noStrike" kern="1200" baseline="0">
                <a:solidFill>
                  <a:schemeClr val="tx1">
                    <a:lumMod val="75000"/>
                    <a:lumOff val="25000"/>
                  </a:schemeClr>
                </a:solidFill>
                <a:latin typeface="+mn-lt"/>
                <a:ea typeface="+mn-ea"/>
                <a:cs typeface="+mn-cs"/>
              </a:defRPr>
            </a:pPr>
            <a:endParaRPr lang="ja-JP"/>
          </a:p>
        </c:txPr>
        <c:crossAx val="454212632"/>
        <c:crosses val="autoZero"/>
        <c:crossBetween val="between"/>
        <c:majorUnit val="4"/>
      </c:valAx>
      <c:spPr>
        <a:noFill/>
        <a:ln>
          <a:noFill/>
        </a:ln>
        <a:effectLst/>
      </c:spPr>
    </c:plotArea>
    <c:plotVisOnly val="1"/>
    <c:dispBlanksAs val="gap"/>
    <c:showDLblsOverMax val="0"/>
  </c:chart>
  <c:spPr>
    <a:noFill/>
    <a:ln w="9525" cap="flat" cmpd="sng" algn="ctr">
      <a:noFill/>
      <a:round/>
    </a:ln>
    <a:effectLst/>
  </c:spPr>
  <c:txPr>
    <a:bodyPr/>
    <a:lstStyle/>
    <a:p>
      <a:pPr>
        <a:defRPr/>
      </a:pPr>
      <a:endParaRPr lang="ja-JP"/>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85000"/>
                    <a:lumOff val="15000"/>
                  </a:schemeClr>
                </a:solidFill>
                <a:latin typeface="メイリオ" panose="020B0604030504040204" pitchFamily="50" charset="-128"/>
                <a:ea typeface="メイリオ" panose="020B0604030504040204" pitchFamily="50" charset="-128"/>
                <a:cs typeface="+mn-cs"/>
              </a:defRPr>
            </a:pPr>
            <a:r>
              <a:rPr lang="ja-JP" altLang="en-US" b="1">
                <a:solidFill>
                  <a:schemeClr val="tx1">
                    <a:lumMod val="85000"/>
                    <a:lumOff val="15000"/>
                  </a:schemeClr>
                </a:solidFill>
                <a:latin typeface="メイリオ" panose="020B0604030504040204" pitchFamily="50" charset="-128"/>
                <a:ea typeface="メイリオ" panose="020B0604030504040204" pitchFamily="50" charset="-128"/>
              </a:rPr>
              <a:t>交換作業に掛かる時間</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85000"/>
                  <a:lumOff val="15000"/>
                </a:schemeClr>
              </a:solidFill>
              <a:latin typeface="メイリオ" panose="020B0604030504040204" pitchFamily="50" charset="-128"/>
              <a:ea typeface="メイリオ" panose="020B0604030504040204" pitchFamily="50" charset="-128"/>
              <a:cs typeface="+mn-cs"/>
            </a:defRPr>
          </a:pPr>
          <a:endParaRPr lang="ja-JP"/>
        </a:p>
      </c:txPr>
    </c:title>
    <c:autoTitleDeleted val="0"/>
    <c:plotArea>
      <c:layout>
        <c:manualLayout>
          <c:layoutTarget val="inner"/>
          <c:xMode val="edge"/>
          <c:yMode val="edge"/>
          <c:x val="0.22752777777777777"/>
          <c:y val="0.17129629629629628"/>
          <c:w val="0.72499999999999998"/>
          <c:h val="0.71423629337999417"/>
        </c:manualLayout>
      </c:layout>
      <c:barChart>
        <c:barDir val="bar"/>
        <c:grouping val="stacked"/>
        <c:varyColors val="0"/>
        <c:ser>
          <c:idx val="0"/>
          <c:order val="0"/>
          <c:tx>
            <c:strRef>
              <c:f>Sheet1!$C$9</c:f>
              <c:strCache>
                <c:ptCount val="1"/>
                <c:pt idx="0">
                  <c:v>工数</c:v>
                </c:pt>
              </c:strCache>
            </c:strRef>
          </c:tx>
          <c:spPr>
            <a:solidFill>
              <a:srgbClr val="66E666">
                <a:alpha val="69804"/>
              </a:srgbClr>
            </a:solidFill>
            <a:ln w="6350">
              <a:solidFill>
                <a:schemeClr val="tx1">
                  <a:lumMod val="85000"/>
                  <a:lumOff val="15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85000"/>
                        <a:lumOff val="15000"/>
                      </a:schemeClr>
                    </a:solidFill>
                    <a:latin typeface="メイリオ" panose="020B0604030504040204" pitchFamily="50" charset="-128"/>
                    <a:ea typeface="メイリオ" panose="020B0604030504040204" pitchFamily="50" charset="-128"/>
                    <a:cs typeface="+mn-cs"/>
                  </a:defRPr>
                </a:pPr>
                <a:endParaRPr lang="ja-JP"/>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Sheet1!$A$10:$B$15</c:f>
              <c:multiLvlStrCache>
                <c:ptCount val="6"/>
                <c:lvl>
                  <c:pt idx="0">
                    <c:v>対策後</c:v>
                  </c:pt>
                  <c:pt idx="1">
                    <c:v>対策前</c:v>
                  </c:pt>
                  <c:pt idx="2">
                    <c:v>対策後</c:v>
                  </c:pt>
                  <c:pt idx="3">
                    <c:v>対策前</c:v>
                  </c:pt>
                  <c:pt idx="4">
                    <c:v>対策後</c:v>
                  </c:pt>
                  <c:pt idx="5">
                    <c:v>対策前</c:v>
                  </c:pt>
                </c:lvl>
                <c:lvl>
                  <c:pt idx="0">
                    <c:v>3回目</c:v>
                  </c:pt>
                  <c:pt idx="2">
                    <c:v>2回目</c:v>
                  </c:pt>
                  <c:pt idx="4">
                    <c:v>1回目</c:v>
                  </c:pt>
                </c:lvl>
              </c:multiLvlStrCache>
            </c:multiLvlStrRef>
          </c:cat>
          <c:val>
            <c:numRef>
              <c:f>Sheet1!$C$10:$C$15</c:f>
              <c:numCache>
                <c:formatCode>General</c:formatCode>
                <c:ptCount val="6"/>
                <c:pt idx="0">
                  <c:v>8</c:v>
                </c:pt>
                <c:pt idx="1">
                  <c:v>5</c:v>
                </c:pt>
                <c:pt idx="2">
                  <c:v>8</c:v>
                </c:pt>
                <c:pt idx="3">
                  <c:v>4</c:v>
                </c:pt>
                <c:pt idx="4">
                  <c:v>7</c:v>
                </c:pt>
                <c:pt idx="5">
                  <c:v>4</c:v>
                </c:pt>
              </c:numCache>
            </c:numRef>
          </c:val>
          <c:extLst>
            <c:ext xmlns:c16="http://schemas.microsoft.com/office/drawing/2014/chart" uri="{C3380CC4-5D6E-409C-BE32-E72D297353CC}">
              <c16:uniqueId val="{00000000-FE66-4F15-9B65-D61FD887438F}"/>
            </c:ext>
          </c:extLst>
        </c:ser>
        <c:ser>
          <c:idx val="1"/>
          <c:order val="1"/>
          <c:tx>
            <c:strRef>
              <c:f>Sheet1!$D$9</c:f>
              <c:strCache>
                <c:ptCount val="1"/>
                <c:pt idx="0">
                  <c:v>待ち時間</c:v>
                </c:pt>
              </c:strCache>
            </c:strRef>
          </c:tx>
          <c:spPr>
            <a:solidFill>
              <a:srgbClr val="F583E7">
                <a:alpha val="69804"/>
              </a:srgbClr>
            </a:solidFill>
            <a:ln w="6350">
              <a:solidFill>
                <a:schemeClr val="tx1">
                  <a:lumMod val="85000"/>
                  <a:lumOff val="15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85000"/>
                        <a:lumOff val="15000"/>
                      </a:schemeClr>
                    </a:solidFill>
                    <a:latin typeface="メイリオ" panose="020B0604030504040204" pitchFamily="50" charset="-128"/>
                    <a:ea typeface="メイリオ" panose="020B0604030504040204" pitchFamily="50" charset="-128"/>
                    <a:cs typeface="+mn-cs"/>
                  </a:defRPr>
                </a:pPr>
                <a:endParaRPr lang="ja-JP"/>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Sheet1!$A$10:$B$15</c:f>
              <c:multiLvlStrCache>
                <c:ptCount val="6"/>
                <c:lvl>
                  <c:pt idx="0">
                    <c:v>対策後</c:v>
                  </c:pt>
                  <c:pt idx="1">
                    <c:v>対策前</c:v>
                  </c:pt>
                  <c:pt idx="2">
                    <c:v>対策後</c:v>
                  </c:pt>
                  <c:pt idx="3">
                    <c:v>対策前</c:v>
                  </c:pt>
                  <c:pt idx="4">
                    <c:v>対策後</c:v>
                  </c:pt>
                  <c:pt idx="5">
                    <c:v>対策前</c:v>
                  </c:pt>
                </c:lvl>
                <c:lvl>
                  <c:pt idx="0">
                    <c:v>3回目</c:v>
                  </c:pt>
                  <c:pt idx="2">
                    <c:v>2回目</c:v>
                  </c:pt>
                  <c:pt idx="4">
                    <c:v>1回目</c:v>
                  </c:pt>
                </c:lvl>
              </c:multiLvlStrCache>
            </c:multiLvlStrRef>
          </c:cat>
          <c:val>
            <c:numRef>
              <c:f>Sheet1!$D$10:$D$15</c:f>
              <c:numCache>
                <c:formatCode>General</c:formatCode>
                <c:ptCount val="6"/>
                <c:pt idx="1">
                  <c:v>5</c:v>
                </c:pt>
                <c:pt idx="3">
                  <c:v>7</c:v>
                </c:pt>
                <c:pt idx="5">
                  <c:v>9</c:v>
                </c:pt>
              </c:numCache>
            </c:numRef>
          </c:val>
          <c:extLst>
            <c:ext xmlns:c16="http://schemas.microsoft.com/office/drawing/2014/chart" uri="{C3380CC4-5D6E-409C-BE32-E72D297353CC}">
              <c16:uniqueId val="{00000001-FE66-4F15-9B65-D61FD887438F}"/>
            </c:ext>
          </c:extLst>
        </c:ser>
        <c:dLbls>
          <c:showLegendKey val="0"/>
          <c:showVal val="0"/>
          <c:showCatName val="0"/>
          <c:showSerName val="0"/>
          <c:showPercent val="0"/>
          <c:showBubbleSize val="0"/>
        </c:dLbls>
        <c:gapWidth val="45"/>
        <c:overlap val="100"/>
        <c:axId val="501655008"/>
        <c:axId val="501636768"/>
      </c:barChart>
      <c:catAx>
        <c:axId val="501655008"/>
        <c:scaling>
          <c:orientation val="minMax"/>
        </c:scaling>
        <c:delete val="0"/>
        <c:axPos val="l"/>
        <c:numFmt formatCode="General" sourceLinked="1"/>
        <c:majorTickMark val="none"/>
        <c:minorTickMark val="none"/>
        <c:tickLblPos val="nextTo"/>
        <c:spPr>
          <a:noFill/>
          <a:ln w="6350" cap="flat" cmpd="sng" algn="ctr">
            <a:solidFill>
              <a:schemeClr val="tx1">
                <a:lumMod val="85000"/>
                <a:lumOff val="15000"/>
              </a:schemeClr>
            </a:solidFill>
            <a:round/>
          </a:ln>
          <a:effectLst/>
        </c:spPr>
        <c:txPr>
          <a:bodyPr rot="-60000000" spcFirstLastPara="1" vertOverflow="ellipsis" vert="horz" wrap="square" anchor="ctr" anchorCtr="1"/>
          <a:lstStyle/>
          <a:p>
            <a:pPr>
              <a:defRPr sz="900" b="1" i="0" u="none" strike="noStrike" kern="1200" baseline="0">
                <a:solidFill>
                  <a:schemeClr val="tx1">
                    <a:lumMod val="85000"/>
                    <a:lumOff val="15000"/>
                  </a:schemeClr>
                </a:solidFill>
                <a:latin typeface="メイリオ" panose="020B0604030504040204" pitchFamily="50" charset="-128"/>
                <a:ea typeface="メイリオ" panose="020B0604030504040204" pitchFamily="50" charset="-128"/>
                <a:cs typeface="+mn-cs"/>
              </a:defRPr>
            </a:pPr>
            <a:endParaRPr lang="ja-JP"/>
          </a:p>
        </c:txPr>
        <c:crossAx val="501636768"/>
        <c:crosses val="autoZero"/>
        <c:auto val="1"/>
        <c:lblAlgn val="ctr"/>
        <c:lblOffset val="100"/>
        <c:noMultiLvlLbl val="0"/>
      </c:catAx>
      <c:valAx>
        <c:axId val="50163676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6350">
            <a:solidFill>
              <a:schemeClr val="tx1"/>
            </a:solidFill>
          </a:ln>
          <a:effectLst/>
        </c:spPr>
        <c:txPr>
          <a:bodyPr rot="-60000000" spcFirstLastPara="1" vertOverflow="ellipsis" vert="horz" wrap="square" anchor="ctr" anchorCtr="1"/>
          <a:lstStyle/>
          <a:p>
            <a:pPr>
              <a:defRPr sz="900" b="1" i="0" u="none" strike="noStrike" kern="1200" baseline="0">
                <a:solidFill>
                  <a:schemeClr val="tx1">
                    <a:lumMod val="85000"/>
                    <a:lumOff val="15000"/>
                  </a:schemeClr>
                </a:solidFill>
                <a:latin typeface="メイリオ" panose="020B0604030504040204" pitchFamily="50" charset="-128"/>
                <a:ea typeface="メイリオ" panose="020B0604030504040204" pitchFamily="50" charset="-128"/>
                <a:cs typeface="+mn-cs"/>
              </a:defRPr>
            </a:pPr>
            <a:endParaRPr lang="ja-JP"/>
          </a:p>
        </c:txPr>
        <c:crossAx val="501655008"/>
        <c:crosses val="autoZero"/>
        <c:crossBetween val="between"/>
      </c:valAx>
      <c:spPr>
        <a:noFill/>
        <a:ln>
          <a:noFill/>
        </a:ln>
        <a:effectLst/>
      </c:spPr>
    </c:plotArea>
    <c:legend>
      <c:legendPos val="b"/>
      <c:layout>
        <c:manualLayout>
          <c:xMode val="edge"/>
          <c:yMode val="edge"/>
          <c:x val="0.71116666666666661"/>
          <c:y val="4.9236293379994175E-2"/>
          <c:w val="0.26100000000000001"/>
          <c:h val="8.965259550889472E-2"/>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tx1">
                  <a:lumMod val="85000"/>
                  <a:lumOff val="15000"/>
                </a:schemeClr>
              </a:solidFill>
              <a:latin typeface="メイリオ" panose="020B0604030504040204" pitchFamily="50" charset="-128"/>
              <a:ea typeface="メイリオ" panose="020B0604030504040204" pitchFamily="50" charset="-128"/>
              <a:cs typeface="+mn-cs"/>
            </a:defRPr>
          </a:pPr>
          <a:endParaRPr lang="ja-JP"/>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ja-JP"/>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Sheet1!$B$18</c:f>
              <c:strCache>
                <c:ptCount val="1"/>
                <c:pt idx="0">
                  <c:v>作業者に掛かる負荷【㎏】</c:v>
                </c:pt>
              </c:strCache>
            </c:strRef>
          </c:tx>
          <c:spPr>
            <a:solidFill>
              <a:srgbClr val="66FF33"/>
            </a:solidFill>
            <a:ln>
              <a:solidFill>
                <a:schemeClr val="tx1">
                  <a:lumMod val="85000"/>
                  <a:lumOff val="15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Sheet1!$A$19:$A$22</c:f>
              <c:strCache>
                <c:ptCount val="4"/>
                <c:pt idx="0">
                  <c:v>1回目</c:v>
                </c:pt>
                <c:pt idx="1">
                  <c:v>2回目</c:v>
                </c:pt>
                <c:pt idx="2">
                  <c:v>3回目</c:v>
                </c:pt>
                <c:pt idx="3">
                  <c:v>4回目</c:v>
                </c:pt>
              </c:strCache>
            </c:strRef>
          </c:cat>
          <c:val>
            <c:numRef>
              <c:f>Sheet1!$B$19:$B$22</c:f>
              <c:numCache>
                <c:formatCode>General</c:formatCode>
                <c:ptCount val="4"/>
                <c:pt idx="0">
                  <c:v>4.9000000000000004</c:v>
                </c:pt>
                <c:pt idx="1">
                  <c:v>5</c:v>
                </c:pt>
                <c:pt idx="2">
                  <c:v>5</c:v>
                </c:pt>
                <c:pt idx="3">
                  <c:v>4.9000000000000004</c:v>
                </c:pt>
              </c:numCache>
            </c:numRef>
          </c:val>
          <c:extLst>
            <c:ext xmlns:c16="http://schemas.microsoft.com/office/drawing/2014/chart" uri="{C3380CC4-5D6E-409C-BE32-E72D297353CC}">
              <c16:uniqueId val="{00000000-7BAE-49EF-9E18-0FA31AF5E642}"/>
            </c:ext>
          </c:extLst>
        </c:ser>
        <c:dLbls>
          <c:showLegendKey val="0"/>
          <c:showVal val="0"/>
          <c:showCatName val="0"/>
          <c:showSerName val="0"/>
          <c:showPercent val="0"/>
          <c:showBubbleSize val="0"/>
        </c:dLbls>
        <c:gapWidth val="219"/>
        <c:overlap val="-27"/>
        <c:axId val="501635328"/>
        <c:axId val="501642048"/>
      </c:barChart>
      <c:catAx>
        <c:axId val="501635328"/>
        <c:scaling>
          <c:orientation val="minMax"/>
        </c:scaling>
        <c:delete val="0"/>
        <c:axPos val="b"/>
        <c:numFmt formatCode="General" sourceLinked="1"/>
        <c:majorTickMark val="none"/>
        <c:minorTickMark val="none"/>
        <c:tickLblPos val="nextTo"/>
        <c:spPr>
          <a:noFill/>
          <a:ln w="9525" cap="flat" cmpd="sng" algn="ctr">
            <a:solidFill>
              <a:schemeClr val="tx1">
                <a:lumMod val="85000"/>
                <a:lumOff val="15000"/>
              </a:schemeClr>
            </a:solidFill>
            <a:round/>
          </a:ln>
          <a:effectLst/>
        </c:spPr>
        <c:txPr>
          <a:bodyPr rot="-60000000" spcFirstLastPara="1" vertOverflow="ellipsis" vert="horz" wrap="square" anchor="ctr" anchorCtr="1"/>
          <a:lstStyle/>
          <a:p>
            <a:pPr>
              <a:defRPr sz="900" b="1" i="0" u="none" strike="noStrike" kern="1200" baseline="0">
                <a:solidFill>
                  <a:schemeClr val="tx1">
                    <a:lumMod val="85000"/>
                    <a:lumOff val="15000"/>
                  </a:schemeClr>
                </a:solidFill>
                <a:latin typeface="メイリオ" panose="020B0604030504040204" pitchFamily="50" charset="-128"/>
                <a:ea typeface="メイリオ" panose="020B0604030504040204" pitchFamily="50" charset="-128"/>
                <a:cs typeface="+mn-cs"/>
              </a:defRPr>
            </a:pPr>
            <a:endParaRPr lang="ja-JP"/>
          </a:p>
        </c:txPr>
        <c:crossAx val="501642048"/>
        <c:crosses val="autoZero"/>
        <c:auto val="1"/>
        <c:lblAlgn val="ctr"/>
        <c:lblOffset val="100"/>
        <c:noMultiLvlLbl val="0"/>
      </c:catAx>
      <c:valAx>
        <c:axId val="501642048"/>
        <c:scaling>
          <c:orientation val="minMax"/>
          <c:max val="9"/>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solidFill>
              <a:schemeClr val="tx1">
                <a:lumMod val="85000"/>
                <a:lumOff val="15000"/>
              </a:schemeClr>
            </a:solidFill>
          </a:ln>
          <a:effectLst/>
        </c:spPr>
        <c:txPr>
          <a:bodyPr rot="-60000000" spcFirstLastPara="1" vertOverflow="ellipsis" vert="horz" wrap="square" anchor="ctr" anchorCtr="1"/>
          <a:lstStyle/>
          <a:p>
            <a:pPr>
              <a:defRPr sz="900" b="1" i="0" u="none" strike="noStrike" kern="1200" baseline="0">
                <a:solidFill>
                  <a:schemeClr val="tx1">
                    <a:lumMod val="85000"/>
                    <a:lumOff val="15000"/>
                  </a:schemeClr>
                </a:solidFill>
                <a:latin typeface="メイリオ" panose="020B0604030504040204" pitchFamily="50" charset="-128"/>
                <a:ea typeface="メイリオ" panose="020B0604030504040204" pitchFamily="50" charset="-128"/>
                <a:cs typeface="+mn-cs"/>
              </a:defRPr>
            </a:pPr>
            <a:endParaRPr lang="ja-JP"/>
          </a:p>
        </c:txPr>
        <c:crossAx val="501635328"/>
        <c:crosses val="autoZero"/>
        <c:crossBetween val="between"/>
        <c:majorUnit val="3"/>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ja-JP"/>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96937613957118"/>
          <c:y val="0.15263814192380049"/>
          <c:w val="0.88703071746776596"/>
          <c:h val="0.72630310173729551"/>
        </c:manualLayout>
      </c:layout>
      <c:barChart>
        <c:barDir val="col"/>
        <c:grouping val="stacked"/>
        <c:varyColors val="0"/>
        <c:ser>
          <c:idx val="0"/>
          <c:order val="0"/>
          <c:tx>
            <c:strRef>
              <c:f>Sheet3!#REF!</c:f>
              <c:strCache>
                <c:ptCount val="1"/>
                <c:pt idx="0">
                  <c:v>#REF!</c:v>
                </c:pt>
              </c:strCache>
            </c:strRef>
          </c:tx>
          <c:spPr>
            <a:solidFill>
              <a:schemeClr val="bg1">
                <a:lumMod val="95000"/>
              </a:schemeClr>
            </a:solidFill>
            <a:ln>
              <a:solidFill>
                <a:schemeClr val="tx1">
                  <a:lumMod val="75000"/>
                  <a:lumOff val="25000"/>
                </a:schemeClr>
              </a:solidFill>
              <a:prstDash val="soli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Sheet3!$B$1:$C$1</c:f>
              <c:strCache>
                <c:ptCount val="2"/>
                <c:pt idx="0">
                  <c:v>対策前</c:v>
                </c:pt>
                <c:pt idx="1">
                  <c:v>結果</c:v>
                </c:pt>
              </c:strCache>
            </c:strRef>
          </c:cat>
          <c:val>
            <c:numRef>
              <c:f>Sheet3!$B$2:$C$2</c:f>
              <c:numCache>
                <c:formatCode>General</c:formatCode>
                <c:ptCount val="2"/>
                <c:pt idx="0">
                  <c:v>7</c:v>
                </c:pt>
                <c:pt idx="1">
                  <c:v>7</c:v>
                </c:pt>
              </c:numCache>
            </c:numRef>
          </c:val>
          <c:extLst>
            <c:ext xmlns:c16="http://schemas.microsoft.com/office/drawing/2014/chart" uri="{C3380CC4-5D6E-409C-BE32-E72D297353CC}">
              <c16:uniqueId val="{00000000-71F5-4CB5-871A-2A6052BE6153}"/>
            </c:ext>
          </c:extLst>
        </c:ser>
        <c:ser>
          <c:idx val="1"/>
          <c:order val="1"/>
          <c:tx>
            <c:strRef>
              <c:f>Sheet3!$A$2</c:f>
              <c:strCache>
                <c:ptCount val="1"/>
                <c:pt idx="0">
                  <c:v>ケガの重大性</c:v>
                </c:pt>
              </c:strCache>
            </c:strRef>
          </c:tx>
          <c:spPr>
            <a:solidFill>
              <a:schemeClr val="bg1">
                <a:lumMod val="85000"/>
              </a:schemeClr>
            </a:solidFill>
            <a:ln>
              <a:solidFill>
                <a:schemeClr val="tx1">
                  <a:lumMod val="75000"/>
                  <a:lumOff val="25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Sheet3!$B$1:$C$1</c:f>
              <c:strCache>
                <c:ptCount val="2"/>
                <c:pt idx="0">
                  <c:v>対策前</c:v>
                </c:pt>
                <c:pt idx="1">
                  <c:v>結果</c:v>
                </c:pt>
              </c:strCache>
            </c:strRef>
          </c:cat>
          <c:val>
            <c:numRef>
              <c:f>Sheet3!$B$3:$C$3</c:f>
              <c:numCache>
                <c:formatCode>General</c:formatCode>
                <c:ptCount val="2"/>
                <c:pt idx="0">
                  <c:v>1</c:v>
                </c:pt>
                <c:pt idx="1">
                  <c:v>1</c:v>
                </c:pt>
              </c:numCache>
            </c:numRef>
          </c:val>
          <c:extLst>
            <c:ext xmlns:c16="http://schemas.microsoft.com/office/drawing/2014/chart" uri="{C3380CC4-5D6E-409C-BE32-E72D297353CC}">
              <c16:uniqueId val="{00000001-71F5-4CB5-871A-2A6052BE6153}"/>
            </c:ext>
          </c:extLst>
        </c:ser>
        <c:ser>
          <c:idx val="2"/>
          <c:order val="2"/>
          <c:tx>
            <c:strRef>
              <c:f>Sheet3!$A$4</c:f>
              <c:strCache>
                <c:ptCount val="1"/>
                <c:pt idx="0">
                  <c:v>ケガの可能性</c:v>
                </c:pt>
              </c:strCache>
            </c:strRef>
          </c:tx>
          <c:spPr>
            <a:solidFill>
              <a:srgbClr val="99FF66"/>
            </a:solidFill>
            <a:ln w="12700">
              <a:solidFill>
                <a:srgbClr val="000000"/>
              </a:solidFill>
              <a:prstDash val="solid"/>
            </a:ln>
            <a:effectLst/>
          </c:spPr>
          <c:invertIfNegative val="0"/>
          <c:dPt>
            <c:idx val="0"/>
            <c:invertIfNegative val="0"/>
            <c:bubble3D val="0"/>
            <c:spPr>
              <a:solidFill>
                <a:srgbClr val="FF0066"/>
              </a:solidFill>
              <a:ln w="9525">
                <a:solidFill>
                  <a:srgbClr val="000000"/>
                </a:solidFill>
                <a:prstDash val="solid"/>
              </a:ln>
              <a:effectLst/>
            </c:spPr>
            <c:extLst>
              <c:ext xmlns:c16="http://schemas.microsoft.com/office/drawing/2014/chart" uri="{C3380CC4-5D6E-409C-BE32-E72D297353CC}">
                <c16:uniqueId val="{00000003-71F5-4CB5-871A-2A6052BE6153}"/>
              </c:ext>
            </c:extLst>
          </c:dPt>
          <c:dPt>
            <c:idx val="1"/>
            <c:invertIfNegative val="0"/>
            <c:bubble3D val="0"/>
            <c:spPr>
              <a:noFill/>
              <a:ln w="12700">
                <a:solidFill>
                  <a:srgbClr val="000000"/>
                </a:solidFill>
                <a:prstDash val="solid"/>
              </a:ln>
              <a:effectLst/>
            </c:spPr>
            <c:extLst>
              <c:ext xmlns:c16="http://schemas.microsoft.com/office/drawing/2014/chart" uri="{C3380CC4-5D6E-409C-BE32-E72D297353CC}">
                <c16:uniqueId val="{00000005-71F5-4CB5-871A-2A6052BE6153}"/>
              </c:ext>
            </c:extLst>
          </c:dPt>
          <c:dLbls>
            <c:dLbl>
              <c:idx val="1"/>
              <c:delete val="1"/>
              <c:extLst>
                <c:ext xmlns:c15="http://schemas.microsoft.com/office/drawing/2012/chart" uri="{CE6537A1-D6FC-4f65-9D91-7224C49458BB}"/>
                <c:ext xmlns:c16="http://schemas.microsoft.com/office/drawing/2014/chart" uri="{C3380CC4-5D6E-409C-BE32-E72D297353CC}">
                  <c16:uniqueId val="{00000005-71F5-4CB5-871A-2A6052BE6153}"/>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Sheet3!$B$1:$C$1</c:f>
              <c:strCache>
                <c:ptCount val="2"/>
                <c:pt idx="0">
                  <c:v>対策前</c:v>
                </c:pt>
                <c:pt idx="1">
                  <c:v>結果</c:v>
                </c:pt>
              </c:strCache>
            </c:strRef>
          </c:cat>
          <c:val>
            <c:numRef>
              <c:f>Sheet3!$B$4:$C$4</c:f>
              <c:numCache>
                <c:formatCode>General</c:formatCode>
                <c:ptCount val="2"/>
                <c:pt idx="0">
                  <c:v>6</c:v>
                </c:pt>
                <c:pt idx="1">
                  <c:v>1</c:v>
                </c:pt>
              </c:numCache>
            </c:numRef>
          </c:val>
          <c:extLst>
            <c:ext xmlns:c16="http://schemas.microsoft.com/office/drawing/2014/chart" uri="{C3380CC4-5D6E-409C-BE32-E72D297353CC}">
              <c16:uniqueId val="{00000006-71F5-4CB5-871A-2A6052BE6153}"/>
            </c:ext>
          </c:extLst>
        </c:ser>
        <c:dLbls>
          <c:dLblPos val="ctr"/>
          <c:showLegendKey val="0"/>
          <c:showVal val="1"/>
          <c:showCatName val="0"/>
          <c:showSerName val="0"/>
          <c:showPercent val="0"/>
          <c:showBubbleSize val="0"/>
        </c:dLbls>
        <c:gapWidth val="219"/>
        <c:overlap val="100"/>
        <c:axId val="454212632"/>
        <c:axId val="454214928"/>
      </c:barChart>
      <c:catAx>
        <c:axId val="45421263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ja-JP"/>
          </a:p>
        </c:txPr>
        <c:crossAx val="454214928"/>
        <c:crosses val="autoZero"/>
        <c:auto val="0"/>
        <c:lblAlgn val="ctr"/>
        <c:lblOffset val="100"/>
        <c:noMultiLvlLbl val="0"/>
      </c:catAx>
      <c:valAx>
        <c:axId val="454214928"/>
        <c:scaling>
          <c:orientation val="minMax"/>
          <c:max val="24"/>
          <c:min val="0"/>
        </c:scaling>
        <c:delete val="0"/>
        <c:axPos val="l"/>
        <c:majorGridlines>
          <c:spPr>
            <a:ln w="0" cap="flat" cmpd="sng" algn="ctr">
              <a:noFill/>
              <a:round/>
            </a:ln>
            <a:effectLst/>
          </c:spPr>
        </c:majorGridlines>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200" b="1" i="0" u="none" strike="noStrike" kern="1200" baseline="0">
                <a:solidFill>
                  <a:schemeClr val="tx1">
                    <a:lumMod val="75000"/>
                    <a:lumOff val="25000"/>
                  </a:schemeClr>
                </a:solidFill>
                <a:latin typeface="+mn-lt"/>
                <a:ea typeface="+mn-ea"/>
                <a:cs typeface="+mn-cs"/>
              </a:defRPr>
            </a:pPr>
            <a:endParaRPr lang="ja-JP"/>
          </a:p>
        </c:txPr>
        <c:crossAx val="454212632"/>
        <c:crosses val="autoZero"/>
        <c:crossBetween val="between"/>
        <c:majorUnit val="4"/>
      </c:valAx>
      <c:spPr>
        <a:noFill/>
        <a:ln>
          <a:noFill/>
        </a:ln>
        <a:effectLst/>
      </c:spPr>
    </c:plotArea>
    <c:plotVisOnly val="1"/>
    <c:dispBlanksAs val="gap"/>
    <c:showDLblsOverMax val="0"/>
  </c:chart>
  <c:spPr>
    <a:noFill/>
    <a:ln w="9525" cap="flat" cmpd="sng" algn="ctr">
      <a:noFill/>
      <a:round/>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G"/><Relationship Id="rId1" Type="http://schemas.openxmlformats.org/officeDocument/2006/relationships/image" Target="../media/image32.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G"/><Relationship Id="rId1" Type="http://schemas.openxmlformats.org/officeDocument/2006/relationships/image" Target="../media/image32.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2FCB3B-E320-4094-8D2A-E4BD725A23F2}" type="doc">
      <dgm:prSet loTypeId="urn:microsoft.com/office/officeart/2005/8/layout/vList3" loCatId="picture" qsTypeId="urn:microsoft.com/office/officeart/2005/8/quickstyle/simple1" qsCatId="simple" csTypeId="urn:microsoft.com/office/officeart/2005/8/colors/accent1_2" csCatId="accent1" phldr="1"/>
      <dgm:spPr/>
    </dgm:pt>
    <dgm:pt modelId="{2FFEC145-0ED6-4E88-BD17-08A635CD5FD0}">
      <dgm:prSet phldrT="[テキスト]" custT="1"/>
      <dgm:spPr>
        <a:solidFill>
          <a:schemeClr val="accent2">
            <a:lumMod val="40000"/>
            <a:lumOff val="60000"/>
          </a:schemeClr>
        </a:solidFill>
        <a:ln>
          <a:solidFill>
            <a:schemeClr val="tx1"/>
          </a:solidFill>
        </a:ln>
      </dgm:spPr>
      <dgm:t>
        <a:bodyPr/>
        <a:lstStyle/>
        <a:p>
          <a:r>
            <a:rPr kumimoji="1" lang="ja-JP" altLang="en-US" sz="1800" dirty="0">
              <a:latin typeface="Meiryo UI" panose="020B0604030504040204" pitchFamily="50" charset="-128"/>
              <a:ea typeface="Meiryo UI" panose="020B0604030504040204" pitchFamily="50" charset="-128"/>
            </a:rPr>
            <a:t>　　　</a:t>
          </a:r>
          <a:r>
            <a:rPr kumimoji="1" lang="ja-JP" altLang="en-US" sz="1800" b="0" dirty="0">
              <a:solidFill>
                <a:schemeClr val="tx1"/>
              </a:solidFill>
              <a:latin typeface="Meiryo UI" panose="020B0604030504040204" pitchFamily="50" charset="-128"/>
              <a:ea typeface="Meiryo UI" panose="020B0604030504040204" pitchFamily="50" charset="-128"/>
            </a:rPr>
            <a:t>　　</a:t>
          </a:r>
          <a:endParaRPr kumimoji="1" lang="en-US" altLang="ja-JP" sz="1800" b="0" dirty="0">
            <a:solidFill>
              <a:schemeClr val="tx1"/>
            </a:solidFill>
            <a:latin typeface="Meiryo UI" panose="020B0604030504040204" pitchFamily="50" charset="-128"/>
            <a:ea typeface="Meiryo UI" panose="020B0604030504040204" pitchFamily="50" charset="-128"/>
          </a:endParaRPr>
        </a:p>
        <a:p>
          <a:r>
            <a:rPr kumimoji="1" lang="ja-JP" altLang="en-US" sz="1800" b="0" dirty="0">
              <a:solidFill>
                <a:schemeClr val="tx1"/>
              </a:solidFill>
              <a:latin typeface="Meiryo UI" panose="020B0604030504040204" pitchFamily="50" charset="-128"/>
              <a:ea typeface="Meiryo UI" panose="020B0604030504040204" pitchFamily="50" charset="-128"/>
            </a:rPr>
            <a:t>　　　　　</a:t>
          </a:r>
          <a:endParaRPr kumimoji="1" lang="ja-JP" altLang="en-US" sz="1800" b="1" dirty="0">
            <a:solidFill>
              <a:schemeClr val="tx1"/>
            </a:solidFill>
            <a:latin typeface="Meiryo UI" panose="020B0604030504040204" pitchFamily="50" charset="-128"/>
            <a:ea typeface="Meiryo UI" panose="020B0604030504040204" pitchFamily="50" charset="-128"/>
          </a:endParaRPr>
        </a:p>
      </dgm:t>
    </dgm:pt>
    <dgm:pt modelId="{CEEA96B2-7B1D-45C5-8E16-85EAAB5A715F}" type="parTrans" cxnId="{E4DB437D-3715-4313-A8FE-5CFFB9F577C8}">
      <dgm:prSet/>
      <dgm:spPr/>
      <dgm:t>
        <a:bodyPr/>
        <a:lstStyle/>
        <a:p>
          <a:endParaRPr kumimoji="1" lang="ja-JP" altLang="en-US"/>
        </a:p>
      </dgm:t>
    </dgm:pt>
    <dgm:pt modelId="{3BBECEA0-B3F7-4F14-88EB-9046A4C85943}" type="sibTrans" cxnId="{E4DB437D-3715-4313-A8FE-5CFFB9F577C8}">
      <dgm:prSet/>
      <dgm:spPr/>
      <dgm:t>
        <a:bodyPr/>
        <a:lstStyle/>
        <a:p>
          <a:endParaRPr kumimoji="1" lang="ja-JP" altLang="en-US"/>
        </a:p>
      </dgm:t>
    </dgm:pt>
    <dgm:pt modelId="{40585165-13C1-492F-8117-E85D3EB09C51}">
      <dgm:prSet phldrT="[テキスト]" custT="1"/>
      <dgm:spPr>
        <a:solidFill>
          <a:schemeClr val="accent4">
            <a:lumMod val="40000"/>
            <a:lumOff val="60000"/>
          </a:schemeClr>
        </a:solidFill>
        <a:ln>
          <a:solidFill>
            <a:schemeClr val="tx1"/>
          </a:solidFill>
        </a:ln>
      </dgm:spPr>
      <dgm:t>
        <a:bodyPr/>
        <a:lstStyle/>
        <a:p>
          <a:endParaRPr kumimoji="1" lang="ja-JP" altLang="en-US" sz="1800" b="1" dirty="0">
            <a:solidFill>
              <a:schemeClr val="tx1"/>
            </a:solidFill>
            <a:latin typeface="Meiryo UI" panose="020B0604030504040204" pitchFamily="50" charset="-128"/>
            <a:ea typeface="Meiryo UI" panose="020B0604030504040204" pitchFamily="50" charset="-128"/>
          </a:endParaRPr>
        </a:p>
      </dgm:t>
    </dgm:pt>
    <dgm:pt modelId="{43E9F019-317F-4D01-823F-B39BEC38CA92}" type="parTrans" cxnId="{B4E69EA0-19C5-4879-9F85-1BEBFE9118FE}">
      <dgm:prSet/>
      <dgm:spPr/>
      <dgm:t>
        <a:bodyPr/>
        <a:lstStyle/>
        <a:p>
          <a:endParaRPr kumimoji="1" lang="ja-JP" altLang="en-US"/>
        </a:p>
      </dgm:t>
    </dgm:pt>
    <dgm:pt modelId="{A058DF21-5163-48A0-8EC7-33619B6C2B57}" type="sibTrans" cxnId="{B4E69EA0-19C5-4879-9F85-1BEBFE9118FE}">
      <dgm:prSet/>
      <dgm:spPr/>
      <dgm:t>
        <a:bodyPr/>
        <a:lstStyle/>
        <a:p>
          <a:endParaRPr kumimoji="1" lang="ja-JP" altLang="en-US"/>
        </a:p>
      </dgm:t>
    </dgm:pt>
    <dgm:pt modelId="{6912F261-0EB0-4E17-AABF-A9163BE4320C}">
      <dgm:prSet phldrT="[テキスト]" custT="1"/>
      <dgm:spPr>
        <a:solidFill>
          <a:schemeClr val="accent5">
            <a:lumMod val="60000"/>
            <a:lumOff val="40000"/>
          </a:schemeClr>
        </a:solidFill>
        <a:ln>
          <a:solidFill>
            <a:schemeClr val="tx1"/>
          </a:solidFill>
        </a:ln>
      </dgm:spPr>
      <dgm:t>
        <a:bodyPr/>
        <a:lstStyle/>
        <a:p>
          <a:endParaRPr kumimoji="1" lang="ja-JP" altLang="en-US" sz="1800" dirty="0"/>
        </a:p>
      </dgm:t>
    </dgm:pt>
    <dgm:pt modelId="{68C745F8-A0FB-4339-9E55-12898E11A17D}" type="parTrans" cxnId="{B9732BEA-9502-48B5-82F3-13BA657B043C}">
      <dgm:prSet/>
      <dgm:spPr/>
      <dgm:t>
        <a:bodyPr/>
        <a:lstStyle/>
        <a:p>
          <a:endParaRPr kumimoji="1" lang="ja-JP" altLang="en-US"/>
        </a:p>
      </dgm:t>
    </dgm:pt>
    <dgm:pt modelId="{E94BDBFE-04FB-4871-8923-01C03A27B7E8}" type="sibTrans" cxnId="{B9732BEA-9502-48B5-82F3-13BA657B043C}">
      <dgm:prSet/>
      <dgm:spPr/>
      <dgm:t>
        <a:bodyPr/>
        <a:lstStyle/>
        <a:p>
          <a:endParaRPr kumimoji="1" lang="ja-JP" altLang="en-US"/>
        </a:p>
      </dgm:t>
    </dgm:pt>
    <dgm:pt modelId="{A144A9D3-5E6E-42FF-9DF9-70C35A1D8F45}" type="pres">
      <dgm:prSet presAssocID="{9C2FCB3B-E320-4094-8D2A-E4BD725A23F2}" presName="linearFlow" presStyleCnt="0">
        <dgm:presLayoutVars>
          <dgm:dir/>
          <dgm:resizeHandles val="exact"/>
        </dgm:presLayoutVars>
      </dgm:prSet>
      <dgm:spPr/>
    </dgm:pt>
    <dgm:pt modelId="{970273FB-EE88-46C3-A01F-941292BF7B86}" type="pres">
      <dgm:prSet presAssocID="{2FFEC145-0ED6-4E88-BD17-08A635CD5FD0}" presName="composite" presStyleCnt="0"/>
      <dgm:spPr/>
    </dgm:pt>
    <dgm:pt modelId="{C4CDF243-2C37-415B-8343-1C5A5D84F92C}" type="pres">
      <dgm:prSet presAssocID="{2FFEC145-0ED6-4E88-BD17-08A635CD5FD0}" presName="imgShp" presStyleLbl="fgImgPlace1" presStyleIdx="0" presStyleCnt="3" custScaleX="2000000" custScaleY="2000000"/>
      <dgm:spPr>
        <a:blipFill>
          <a:blip xmlns:r="http://schemas.openxmlformats.org/officeDocument/2006/relationships" r:embed="rId1" cstate="hqprint">
            <a:extLst>
              <a:ext uri="{28A0092B-C50C-407E-A947-70E740481C1C}">
                <a14:useLocalDpi xmlns:a14="http://schemas.microsoft.com/office/drawing/2010/main" val="0"/>
              </a:ext>
            </a:extLst>
          </a:blip>
          <a:srcRect/>
          <a:stretch>
            <a:fillRect l="-17000" r="-17000"/>
          </a:stretch>
        </a:blipFill>
        <a:ln>
          <a:solidFill>
            <a:schemeClr val="tx1"/>
          </a:solidFill>
        </a:ln>
      </dgm:spPr>
    </dgm:pt>
    <dgm:pt modelId="{65C8B5AB-1DB1-40F7-9EF4-136F7FAB1CB8}" type="pres">
      <dgm:prSet presAssocID="{2FFEC145-0ED6-4E88-BD17-08A635CD5FD0}" presName="txShp" presStyleLbl="node1" presStyleIdx="0" presStyleCnt="3" custScaleX="90651" custScaleY="1933712" custLinFactNeighborX="-16330" custLinFactNeighborY="43980">
        <dgm:presLayoutVars>
          <dgm:bulletEnabled val="1"/>
        </dgm:presLayoutVars>
      </dgm:prSet>
      <dgm:spPr/>
    </dgm:pt>
    <dgm:pt modelId="{BFA3792F-1A5E-4010-9590-5AEEC937C640}" type="pres">
      <dgm:prSet presAssocID="{3BBECEA0-B3F7-4F14-88EB-9046A4C85943}" presName="spacing" presStyleCnt="0"/>
      <dgm:spPr/>
    </dgm:pt>
    <dgm:pt modelId="{69996869-1CD9-42C1-BD54-6D3C8B221197}" type="pres">
      <dgm:prSet presAssocID="{40585165-13C1-492F-8117-E85D3EB09C51}" presName="composite" presStyleCnt="0"/>
      <dgm:spPr/>
    </dgm:pt>
    <dgm:pt modelId="{F8F09731-4C9C-4B8C-8BE1-DD0170266D9B}" type="pres">
      <dgm:prSet presAssocID="{40585165-13C1-492F-8117-E85D3EB09C51}" presName="imgShp" presStyleLbl="fgImgPlace1" presStyleIdx="1" presStyleCnt="3" custScaleX="2000000" custScaleY="2000000"/>
      <dgm:spPr>
        <a:blipFill>
          <a:blip xmlns:r="http://schemas.openxmlformats.org/officeDocument/2006/relationships" r:embed="rId2">
            <a:extLst>
              <a:ext uri="{28A0092B-C50C-407E-A947-70E740481C1C}">
                <a14:useLocalDpi xmlns:a14="http://schemas.microsoft.com/office/drawing/2010/main" val="0"/>
              </a:ext>
            </a:extLst>
          </a:blip>
          <a:srcRect/>
          <a:stretch>
            <a:fillRect l="-35000" r="-35000"/>
          </a:stretch>
        </a:blipFill>
        <a:ln>
          <a:solidFill>
            <a:schemeClr val="tx1"/>
          </a:solidFill>
        </a:ln>
      </dgm:spPr>
    </dgm:pt>
    <dgm:pt modelId="{24C416C5-87BC-4813-AA5F-D27C6770B3B4}" type="pres">
      <dgm:prSet presAssocID="{40585165-13C1-492F-8117-E85D3EB09C51}" presName="txShp" presStyleLbl="node1" presStyleIdx="1" presStyleCnt="3" custScaleX="90651" custScaleY="1933712" custLinFactNeighborX="-16330" custLinFactNeighborY="43980">
        <dgm:presLayoutVars>
          <dgm:bulletEnabled val="1"/>
        </dgm:presLayoutVars>
      </dgm:prSet>
      <dgm:spPr/>
    </dgm:pt>
    <dgm:pt modelId="{652F4DE3-AFB7-46DF-868D-BB6B4F1D39E6}" type="pres">
      <dgm:prSet presAssocID="{A058DF21-5163-48A0-8EC7-33619B6C2B57}" presName="spacing" presStyleCnt="0"/>
      <dgm:spPr/>
    </dgm:pt>
    <dgm:pt modelId="{1B4D8272-F42C-457C-BF63-33E1397BE646}" type="pres">
      <dgm:prSet presAssocID="{6912F261-0EB0-4E17-AABF-A9163BE4320C}" presName="composite" presStyleCnt="0"/>
      <dgm:spPr/>
    </dgm:pt>
    <dgm:pt modelId="{0B5A9770-227C-45E9-849C-AFC93426CF7D}" type="pres">
      <dgm:prSet presAssocID="{6912F261-0EB0-4E17-AABF-A9163BE4320C}" presName="imgShp" presStyleLbl="fgImgPlace1" presStyleIdx="2" presStyleCnt="3" custScaleX="2000000" custScaleY="2000000"/>
      <dgm:spPr>
        <a:blipFill>
          <a:blip xmlns:r="http://schemas.openxmlformats.org/officeDocument/2006/relationships" r:embed="rId3" cstate="hqprint">
            <a:extLst>
              <a:ext uri="{28A0092B-C50C-407E-A947-70E740481C1C}">
                <a14:useLocalDpi xmlns:a14="http://schemas.microsoft.com/office/drawing/2010/main" val="0"/>
              </a:ext>
            </a:extLst>
          </a:blip>
          <a:srcRect/>
          <a:stretch>
            <a:fillRect l="-17000" r="-17000"/>
          </a:stretch>
        </a:blipFill>
        <a:ln>
          <a:solidFill>
            <a:schemeClr val="tx1"/>
          </a:solidFill>
        </a:ln>
      </dgm:spPr>
    </dgm:pt>
    <dgm:pt modelId="{C7235035-9A3D-42B1-89AE-73205ED81F10}" type="pres">
      <dgm:prSet presAssocID="{6912F261-0EB0-4E17-AABF-A9163BE4320C}" presName="txShp" presStyleLbl="node1" presStyleIdx="2" presStyleCnt="3" custScaleX="90651" custScaleY="1933712" custLinFactNeighborX="-16330" custLinFactNeighborY="27505">
        <dgm:presLayoutVars>
          <dgm:bulletEnabled val="1"/>
        </dgm:presLayoutVars>
      </dgm:prSet>
      <dgm:spPr/>
    </dgm:pt>
  </dgm:ptLst>
  <dgm:cxnLst>
    <dgm:cxn modelId="{6593EC76-4F1D-493C-8FD0-7F0E17D4B502}" type="presOf" srcId="{2FFEC145-0ED6-4E88-BD17-08A635CD5FD0}" destId="{65C8B5AB-1DB1-40F7-9EF4-136F7FAB1CB8}" srcOrd="0" destOrd="0" presId="urn:microsoft.com/office/officeart/2005/8/layout/vList3"/>
    <dgm:cxn modelId="{E4DB437D-3715-4313-A8FE-5CFFB9F577C8}" srcId="{9C2FCB3B-E320-4094-8D2A-E4BD725A23F2}" destId="{2FFEC145-0ED6-4E88-BD17-08A635CD5FD0}" srcOrd="0" destOrd="0" parTransId="{CEEA96B2-7B1D-45C5-8E16-85EAAB5A715F}" sibTransId="{3BBECEA0-B3F7-4F14-88EB-9046A4C85943}"/>
    <dgm:cxn modelId="{ED18CB86-5D2D-4986-9949-50B606844FD0}" type="presOf" srcId="{6912F261-0EB0-4E17-AABF-A9163BE4320C}" destId="{C7235035-9A3D-42B1-89AE-73205ED81F10}" srcOrd="0" destOrd="0" presId="urn:microsoft.com/office/officeart/2005/8/layout/vList3"/>
    <dgm:cxn modelId="{B4E69EA0-19C5-4879-9F85-1BEBFE9118FE}" srcId="{9C2FCB3B-E320-4094-8D2A-E4BD725A23F2}" destId="{40585165-13C1-492F-8117-E85D3EB09C51}" srcOrd="1" destOrd="0" parTransId="{43E9F019-317F-4D01-823F-B39BEC38CA92}" sibTransId="{A058DF21-5163-48A0-8EC7-33619B6C2B57}"/>
    <dgm:cxn modelId="{82B47AAF-9341-4A77-8CB0-F8AE37FBC648}" type="presOf" srcId="{40585165-13C1-492F-8117-E85D3EB09C51}" destId="{24C416C5-87BC-4813-AA5F-D27C6770B3B4}" srcOrd="0" destOrd="0" presId="urn:microsoft.com/office/officeart/2005/8/layout/vList3"/>
    <dgm:cxn modelId="{BED93AE5-392D-483A-954B-17A61D710D10}" type="presOf" srcId="{9C2FCB3B-E320-4094-8D2A-E4BD725A23F2}" destId="{A144A9D3-5E6E-42FF-9DF9-70C35A1D8F45}" srcOrd="0" destOrd="0" presId="urn:microsoft.com/office/officeart/2005/8/layout/vList3"/>
    <dgm:cxn modelId="{B9732BEA-9502-48B5-82F3-13BA657B043C}" srcId="{9C2FCB3B-E320-4094-8D2A-E4BD725A23F2}" destId="{6912F261-0EB0-4E17-AABF-A9163BE4320C}" srcOrd="2" destOrd="0" parTransId="{68C745F8-A0FB-4339-9E55-12898E11A17D}" sibTransId="{E94BDBFE-04FB-4871-8923-01C03A27B7E8}"/>
    <dgm:cxn modelId="{675F46ED-94FC-471F-A519-6751E9B2D521}" type="presParOf" srcId="{A144A9D3-5E6E-42FF-9DF9-70C35A1D8F45}" destId="{970273FB-EE88-46C3-A01F-941292BF7B86}" srcOrd="0" destOrd="0" presId="urn:microsoft.com/office/officeart/2005/8/layout/vList3"/>
    <dgm:cxn modelId="{3D60AA16-728F-4D6E-90C7-7AAF044B0C50}" type="presParOf" srcId="{970273FB-EE88-46C3-A01F-941292BF7B86}" destId="{C4CDF243-2C37-415B-8343-1C5A5D84F92C}" srcOrd="0" destOrd="0" presId="urn:microsoft.com/office/officeart/2005/8/layout/vList3"/>
    <dgm:cxn modelId="{214DE920-A00B-4637-8EB4-DCDE1EF84333}" type="presParOf" srcId="{970273FB-EE88-46C3-A01F-941292BF7B86}" destId="{65C8B5AB-1DB1-40F7-9EF4-136F7FAB1CB8}" srcOrd="1" destOrd="0" presId="urn:microsoft.com/office/officeart/2005/8/layout/vList3"/>
    <dgm:cxn modelId="{28AB9683-AD6F-4306-9465-22C7018B99E6}" type="presParOf" srcId="{A144A9D3-5E6E-42FF-9DF9-70C35A1D8F45}" destId="{BFA3792F-1A5E-4010-9590-5AEEC937C640}" srcOrd="1" destOrd="0" presId="urn:microsoft.com/office/officeart/2005/8/layout/vList3"/>
    <dgm:cxn modelId="{32747A69-9631-47FB-AA21-11FCC040E0C4}" type="presParOf" srcId="{A144A9D3-5E6E-42FF-9DF9-70C35A1D8F45}" destId="{69996869-1CD9-42C1-BD54-6D3C8B221197}" srcOrd="2" destOrd="0" presId="urn:microsoft.com/office/officeart/2005/8/layout/vList3"/>
    <dgm:cxn modelId="{253753D4-ED63-4D3A-B39E-E02364D060D2}" type="presParOf" srcId="{69996869-1CD9-42C1-BD54-6D3C8B221197}" destId="{F8F09731-4C9C-4B8C-8BE1-DD0170266D9B}" srcOrd="0" destOrd="0" presId="urn:microsoft.com/office/officeart/2005/8/layout/vList3"/>
    <dgm:cxn modelId="{9B82BD8D-9D32-4BE4-B55D-0FEC1B4BC8BA}" type="presParOf" srcId="{69996869-1CD9-42C1-BD54-6D3C8B221197}" destId="{24C416C5-87BC-4813-AA5F-D27C6770B3B4}" srcOrd="1" destOrd="0" presId="urn:microsoft.com/office/officeart/2005/8/layout/vList3"/>
    <dgm:cxn modelId="{76E6E905-2B59-4DD9-BD56-F2123A1AB616}" type="presParOf" srcId="{A144A9D3-5E6E-42FF-9DF9-70C35A1D8F45}" destId="{652F4DE3-AFB7-46DF-868D-BB6B4F1D39E6}" srcOrd="3" destOrd="0" presId="urn:microsoft.com/office/officeart/2005/8/layout/vList3"/>
    <dgm:cxn modelId="{96D9DFB8-0E28-43A5-861F-4219DB0C04D5}" type="presParOf" srcId="{A144A9D3-5E6E-42FF-9DF9-70C35A1D8F45}" destId="{1B4D8272-F42C-457C-BF63-33E1397BE646}" srcOrd="4" destOrd="0" presId="urn:microsoft.com/office/officeart/2005/8/layout/vList3"/>
    <dgm:cxn modelId="{73E9E7BA-46E2-4960-B08A-0A7D8097E5AC}" type="presParOf" srcId="{1B4D8272-F42C-457C-BF63-33E1397BE646}" destId="{0B5A9770-227C-45E9-849C-AFC93426CF7D}" srcOrd="0" destOrd="0" presId="urn:microsoft.com/office/officeart/2005/8/layout/vList3"/>
    <dgm:cxn modelId="{D1026F53-31A7-49EE-BDC4-FB0B2DD63281}" type="presParOf" srcId="{1B4D8272-F42C-457C-BF63-33E1397BE646}" destId="{C7235035-9A3D-42B1-89AE-73205ED81F10}"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8D6E190-628B-4126-B37D-6437D60C4E6E}" type="doc">
      <dgm:prSet loTypeId="urn:microsoft.com/office/officeart/2005/8/layout/hProcess9" loCatId="process" qsTypeId="urn:microsoft.com/office/officeart/2005/8/quickstyle/simple1" qsCatId="simple" csTypeId="urn:microsoft.com/office/officeart/2005/8/colors/accent1_2" csCatId="accent1" phldr="1"/>
      <dgm:spPr/>
    </dgm:pt>
    <dgm:pt modelId="{51C5DDEA-C05F-43FD-84AE-12023E1E9EEA}">
      <dgm:prSet phldrT="[テキスト]" custT="1"/>
      <dgm:spPr>
        <a:solidFill>
          <a:srgbClr val="FF0000"/>
        </a:solidFill>
        <a:ln>
          <a:noFill/>
        </a:ln>
      </dgm:spPr>
      <dgm:t>
        <a:bodyPr/>
        <a:lstStyle/>
        <a:p>
          <a:pPr algn="l"/>
          <a:r>
            <a:rPr kumimoji="1" lang="ja-JP" altLang="en-US" sz="1200" b="1" dirty="0">
              <a:latin typeface="Meiryo UI" panose="020B0604030504040204" pitchFamily="50" charset="-128"/>
              <a:ea typeface="Meiryo UI" panose="020B0604030504040204" pitchFamily="50" charset="-128"/>
            </a:rPr>
            <a:t>ワイヤードラムの</a:t>
          </a:r>
          <a:endParaRPr kumimoji="1" lang="en-US" altLang="ja-JP" sz="1200" b="1" dirty="0">
            <a:latin typeface="Meiryo UI" panose="020B0604030504040204" pitchFamily="50" charset="-128"/>
            <a:ea typeface="Meiryo UI" panose="020B0604030504040204" pitchFamily="50" charset="-128"/>
          </a:endParaRPr>
        </a:p>
        <a:p>
          <a:pPr algn="l"/>
          <a:r>
            <a:rPr kumimoji="1" lang="ja-JP" altLang="en-US" sz="1200" b="1" dirty="0">
              <a:latin typeface="Meiryo UI" panose="020B0604030504040204" pitchFamily="50" charset="-128"/>
              <a:ea typeface="Meiryo UI" panose="020B0604030504040204" pitchFamily="50" charset="-128"/>
            </a:rPr>
            <a:t>予備品を置き場から</a:t>
          </a:r>
          <a:endParaRPr kumimoji="1" lang="en-US" altLang="ja-JP" sz="1200" b="1" dirty="0">
            <a:latin typeface="Meiryo UI" panose="020B0604030504040204" pitchFamily="50" charset="-128"/>
            <a:ea typeface="Meiryo UI" panose="020B0604030504040204" pitchFamily="50" charset="-128"/>
          </a:endParaRPr>
        </a:p>
        <a:p>
          <a:pPr algn="l"/>
          <a:r>
            <a:rPr kumimoji="1" lang="ja-JP" altLang="en-US" sz="1200" b="1" dirty="0">
              <a:latin typeface="Meiryo UI" panose="020B0604030504040204" pitchFamily="50" charset="-128"/>
              <a:ea typeface="Meiryo UI" panose="020B0604030504040204" pitchFamily="50" charset="-128"/>
            </a:rPr>
            <a:t>持ち上げる</a:t>
          </a:r>
        </a:p>
      </dgm:t>
    </dgm:pt>
    <dgm:pt modelId="{E9CD362C-6A5E-4D99-AA0A-2DCFAE73516F}" type="parTrans" cxnId="{36A7D86D-A036-40A6-B8B0-6804688E1A15}">
      <dgm:prSet/>
      <dgm:spPr/>
      <dgm:t>
        <a:bodyPr/>
        <a:lstStyle/>
        <a:p>
          <a:endParaRPr kumimoji="1" lang="ja-JP" altLang="en-US"/>
        </a:p>
      </dgm:t>
    </dgm:pt>
    <dgm:pt modelId="{226A5DA0-39CF-4290-9E4A-5FE35AFBF43A}" type="sibTrans" cxnId="{36A7D86D-A036-40A6-B8B0-6804688E1A15}">
      <dgm:prSet/>
      <dgm:spPr/>
      <dgm:t>
        <a:bodyPr/>
        <a:lstStyle/>
        <a:p>
          <a:endParaRPr kumimoji="1" lang="ja-JP" altLang="en-US"/>
        </a:p>
      </dgm:t>
    </dgm:pt>
    <dgm:pt modelId="{EA30D272-C696-49D4-82E2-29B9DF1F10CB}">
      <dgm:prSet phldrT="[テキスト]" custT="1"/>
      <dgm:spPr>
        <a:solidFill>
          <a:srgbClr val="FF0000"/>
        </a:solidFill>
        <a:ln>
          <a:noFill/>
        </a:ln>
      </dgm:spPr>
      <dgm:t>
        <a:bodyPr/>
        <a:lstStyle/>
        <a:p>
          <a:pPr algn="l"/>
          <a:r>
            <a:rPr kumimoji="1" lang="ja-JP" altLang="en-US" sz="1200" b="1" dirty="0">
              <a:latin typeface="Meiryo UI" panose="020B0604030504040204" pitchFamily="50" charset="-128"/>
              <a:ea typeface="Meiryo UI" panose="020B0604030504040204" pitchFamily="50" charset="-128"/>
            </a:rPr>
            <a:t>ワイヤードラムを</a:t>
          </a:r>
          <a:endParaRPr kumimoji="1" lang="en-US" altLang="ja-JP" sz="1200" b="1" dirty="0">
            <a:latin typeface="Meiryo UI" panose="020B0604030504040204" pitchFamily="50" charset="-128"/>
            <a:ea typeface="Meiryo UI" panose="020B0604030504040204" pitchFamily="50" charset="-128"/>
          </a:endParaRPr>
        </a:p>
        <a:p>
          <a:pPr algn="l"/>
          <a:r>
            <a:rPr kumimoji="1" lang="ja-JP" altLang="en-US" sz="1200" b="1" dirty="0">
              <a:latin typeface="Meiryo UI" panose="020B0604030504040204" pitchFamily="50" charset="-128"/>
              <a:ea typeface="Meiryo UI" panose="020B0604030504040204" pitchFamily="50" charset="-128"/>
            </a:rPr>
            <a:t>置き場から</a:t>
          </a:r>
          <a:endParaRPr kumimoji="1" lang="en-US" altLang="ja-JP" sz="1200" b="1" dirty="0">
            <a:latin typeface="Meiryo UI" panose="020B0604030504040204" pitchFamily="50" charset="-128"/>
            <a:ea typeface="Meiryo UI" panose="020B0604030504040204" pitchFamily="50" charset="-128"/>
          </a:endParaRPr>
        </a:p>
        <a:p>
          <a:pPr algn="l"/>
          <a:r>
            <a:rPr kumimoji="1" lang="ja-JP" altLang="en-US" sz="1200" b="1" dirty="0">
              <a:latin typeface="Meiryo UI" panose="020B0604030504040204" pitchFamily="50" charset="-128"/>
              <a:ea typeface="Meiryo UI" panose="020B0604030504040204" pitchFamily="50" charset="-128"/>
            </a:rPr>
            <a:t>溶接機まで運ぶ</a:t>
          </a:r>
        </a:p>
      </dgm:t>
    </dgm:pt>
    <dgm:pt modelId="{C4CEEE06-1274-482A-83AD-7A1A8730DD26}" type="parTrans" cxnId="{3071CB8A-6288-4455-A310-C884F9B587A2}">
      <dgm:prSet/>
      <dgm:spPr/>
      <dgm:t>
        <a:bodyPr/>
        <a:lstStyle/>
        <a:p>
          <a:endParaRPr kumimoji="1" lang="ja-JP" altLang="en-US"/>
        </a:p>
      </dgm:t>
    </dgm:pt>
    <dgm:pt modelId="{68A575E7-9C23-4F8D-9FEB-5ED9AF40D551}" type="sibTrans" cxnId="{3071CB8A-6288-4455-A310-C884F9B587A2}">
      <dgm:prSet/>
      <dgm:spPr/>
      <dgm:t>
        <a:bodyPr/>
        <a:lstStyle/>
        <a:p>
          <a:endParaRPr kumimoji="1" lang="ja-JP" altLang="en-US"/>
        </a:p>
      </dgm:t>
    </dgm:pt>
    <dgm:pt modelId="{0C7CE638-EA0C-4975-916B-60F4C0559563}">
      <dgm:prSet phldrT="[テキスト]" custT="1"/>
      <dgm:spPr>
        <a:solidFill>
          <a:srgbClr val="37D17D"/>
        </a:solidFill>
        <a:ln>
          <a:noFill/>
        </a:ln>
      </dgm:spPr>
      <dgm:t>
        <a:bodyPr/>
        <a:lstStyle/>
        <a:p>
          <a:pPr algn="l"/>
          <a:r>
            <a:rPr kumimoji="1" lang="ja-JP" altLang="en-US" sz="1200" b="1" dirty="0">
              <a:latin typeface="Meiryo UI" panose="020B0604030504040204" pitchFamily="50" charset="-128"/>
              <a:ea typeface="Meiryo UI" panose="020B0604030504040204" pitchFamily="50" charset="-128"/>
            </a:rPr>
            <a:t>溶接機を</a:t>
          </a:r>
          <a:endParaRPr kumimoji="1" lang="en-US" altLang="ja-JP" sz="1200" b="1" dirty="0">
            <a:latin typeface="Meiryo UI" panose="020B0604030504040204" pitchFamily="50" charset="-128"/>
            <a:ea typeface="Meiryo UI" panose="020B0604030504040204" pitchFamily="50" charset="-128"/>
          </a:endParaRPr>
        </a:p>
        <a:p>
          <a:pPr algn="l"/>
          <a:r>
            <a:rPr kumimoji="1" lang="ja-JP" altLang="en-US" sz="1200" b="1" dirty="0">
              <a:latin typeface="Meiryo UI" panose="020B0604030504040204" pitchFamily="50" charset="-128"/>
              <a:ea typeface="Meiryo UI" panose="020B0604030504040204" pitchFamily="50" charset="-128"/>
            </a:rPr>
            <a:t>作業しやすい</a:t>
          </a:r>
          <a:endParaRPr kumimoji="1" lang="en-US" altLang="ja-JP" sz="1200" b="1" dirty="0">
            <a:latin typeface="Meiryo UI" panose="020B0604030504040204" pitchFamily="50" charset="-128"/>
            <a:ea typeface="Meiryo UI" panose="020B0604030504040204" pitchFamily="50" charset="-128"/>
          </a:endParaRPr>
        </a:p>
        <a:p>
          <a:pPr algn="l"/>
          <a:r>
            <a:rPr kumimoji="1" lang="ja-JP" altLang="en-US" sz="1200" b="1" dirty="0">
              <a:latin typeface="Meiryo UI" panose="020B0604030504040204" pitchFamily="50" charset="-128"/>
              <a:ea typeface="Meiryo UI" panose="020B0604030504040204" pitchFamily="50" charset="-128"/>
            </a:rPr>
            <a:t>スペースに出す</a:t>
          </a:r>
        </a:p>
      </dgm:t>
    </dgm:pt>
    <dgm:pt modelId="{C903E981-9E61-47ED-B89E-F9C07849B40B}" type="parTrans" cxnId="{879555FC-4573-4537-8E15-596B8AC64933}">
      <dgm:prSet/>
      <dgm:spPr/>
      <dgm:t>
        <a:bodyPr/>
        <a:lstStyle/>
        <a:p>
          <a:endParaRPr kumimoji="1" lang="ja-JP" altLang="en-US"/>
        </a:p>
      </dgm:t>
    </dgm:pt>
    <dgm:pt modelId="{01C71AE2-E600-4A8D-9197-B17653323E8D}" type="sibTrans" cxnId="{879555FC-4573-4537-8E15-596B8AC64933}">
      <dgm:prSet/>
      <dgm:spPr/>
      <dgm:t>
        <a:bodyPr/>
        <a:lstStyle/>
        <a:p>
          <a:endParaRPr kumimoji="1" lang="ja-JP" altLang="en-US"/>
        </a:p>
      </dgm:t>
    </dgm:pt>
    <dgm:pt modelId="{AF44E57B-0CC1-4E26-B931-F6E6725B6FB8}">
      <dgm:prSet phldrT="[テキスト]" custT="1"/>
      <dgm:spPr>
        <a:solidFill>
          <a:srgbClr val="37D17D"/>
        </a:solidFill>
        <a:ln>
          <a:noFill/>
        </a:ln>
      </dgm:spPr>
      <dgm:t>
        <a:bodyPr/>
        <a:lstStyle/>
        <a:p>
          <a:pPr algn="l"/>
          <a:r>
            <a:rPr kumimoji="1" lang="ja-JP" altLang="en-US" sz="1200" b="1" dirty="0">
              <a:latin typeface="Meiryo UI" panose="020B0604030504040204" pitchFamily="50" charset="-128"/>
              <a:ea typeface="Meiryo UI" panose="020B0604030504040204" pitchFamily="50" charset="-128"/>
            </a:rPr>
            <a:t>空のワイヤードラムを</a:t>
          </a:r>
          <a:endParaRPr kumimoji="1" lang="en-US" altLang="ja-JP" sz="1200" b="1" dirty="0">
            <a:latin typeface="Meiryo UI" panose="020B0604030504040204" pitchFamily="50" charset="-128"/>
            <a:ea typeface="Meiryo UI" panose="020B0604030504040204" pitchFamily="50" charset="-128"/>
          </a:endParaRPr>
        </a:p>
        <a:p>
          <a:pPr algn="l"/>
          <a:r>
            <a:rPr kumimoji="1" lang="ja-JP" altLang="en-US" sz="1200" b="1" dirty="0">
              <a:latin typeface="Meiryo UI" panose="020B0604030504040204" pitchFamily="50" charset="-128"/>
              <a:ea typeface="Meiryo UI" panose="020B0604030504040204" pitchFamily="50" charset="-128"/>
            </a:rPr>
            <a:t>取り出す</a:t>
          </a:r>
        </a:p>
      </dgm:t>
    </dgm:pt>
    <dgm:pt modelId="{367EA628-C3FA-435E-A64E-01F2A37704CD}" type="parTrans" cxnId="{A62E1640-C8D9-4E5E-ADA8-21281E1DCBBB}">
      <dgm:prSet/>
      <dgm:spPr/>
      <dgm:t>
        <a:bodyPr/>
        <a:lstStyle/>
        <a:p>
          <a:endParaRPr kumimoji="1" lang="ja-JP" altLang="en-US"/>
        </a:p>
      </dgm:t>
    </dgm:pt>
    <dgm:pt modelId="{F55FB367-E839-4F63-896B-CCCFC192C1A0}" type="sibTrans" cxnId="{A62E1640-C8D9-4E5E-ADA8-21281E1DCBBB}">
      <dgm:prSet/>
      <dgm:spPr/>
      <dgm:t>
        <a:bodyPr/>
        <a:lstStyle/>
        <a:p>
          <a:endParaRPr kumimoji="1" lang="ja-JP" altLang="en-US"/>
        </a:p>
      </dgm:t>
    </dgm:pt>
    <dgm:pt modelId="{E0F60B2C-E5FF-4215-A1ED-DA4B76BF416B}" type="pres">
      <dgm:prSet presAssocID="{98D6E190-628B-4126-B37D-6437D60C4E6E}" presName="CompostProcess" presStyleCnt="0">
        <dgm:presLayoutVars>
          <dgm:dir/>
          <dgm:resizeHandles val="exact"/>
        </dgm:presLayoutVars>
      </dgm:prSet>
      <dgm:spPr/>
    </dgm:pt>
    <dgm:pt modelId="{CC95867B-81D1-427A-9F1D-0EB8FDE5285A}" type="pres">
      <dgm:prSet presAssocID="{98D6E190-628B-4126-B37D-6437D60C4E6E}" presName="arrow" presStyleLbl="bgShp" presStyleIdx="0" presStyleCnt="1"/>
      <dgm:spPr>
        <a:noFill/>
      </dgm:spPr>
    </dgm:pt>
    <dgm:pt modelId="{D3F1A9A7-966E-43BF-A83F-AE5C7180ED88}" type="pres">
      <dgm:prSet presAssocID="{98D6E190-628B-4126-B37D-6437D60C4E6E}" presName="linearProcess" presStyleCnt="0"/>
      <dgm:spPr/>
    </dgm:pt>
    <dgm:pt modelId="{9C3C2175-602A-4B27-A5F2-1B74EBB8ED29}" type="pres">
      <dgm:prSet presAssocID="{51C5DDEA-C05F-43FD-84AE-12023E1E9EEA}" presName="textNode" presStyleLbl="node1" presStyleIdx="0" presStyleCnt="4" custScaleX="53373" custScaleY="173381" custLinFactX="-12309" custLinFactNeighborX="-100000" custLinFactNeighborY="21103">
        <dgm:presLayoutVars>
          <dgm:bulletEnabled val="1"/>
        </dgm:presLayoutVars>
      </dgm:prSet>
      <dgm:spPr/>
    </dgm:pt>
    <dgm:pt modelId="{EE310426-6173-4527-8ED6-2FE28D092BCC}" type="pres">
      <dgm:prSet presAssocID="{226A5DA0-39CF-4290-9E4A-5FE35AFBF43A}" presName="sibTrans" presStyleCnt="0"/>
      <dgm:spPr/>
    </dgm:pt>
    <dgm:pt modelId="{4E5478B2-259C-4704-B13C-02C0DC5F66EF}" type="pres">
      <dgm:prSet presAssocID="{EA30D272-C696-49D4-82E2-29B9DF1F10CB}" presName="textNode" presStyleLbl="node1" presStyleIdx="1" presStyleCnt="4" custScaleX="53373" custScaleY="173381" custLinFactNeighborX="-96425" custLinFactNeighborY="21069">
        <dgm:presLayoutVars>
          <dgm:bulletEnabled val="1"/>
        </dgm:presLayoutVars>
      </dgm:prSet>
      <dgm:spPr/>
    </dgm:pt>
    <dgm:pt modelId="{A6D98D7F-0467-4ACE-8062-BF420CD2ECE3}" type="pres">
      <dgm:prSet presAssocID="{68A575E7-9C23-4F8D-9FEB-5ED9AF40D551}" presName="sibTrans" presStyleCnt="0"/>
      <dgm:spPr/>
    </dgm:pt>
    <dgm:pt modelId="{65E17947-0004-44FB-A747-E078F182E1C0}" type="pres">
      <dgm:prSet presAssocID="{0C7CE638-EA0C-4975-916B-60F4C0559563}" presName="textNode" presStyleLbl="node1" presStyleIdx="2" presStyleCnt="4" custScaleX="53373" custScaleY="173381" custLinFactNeighborX="-46574" custLinFactNeighborY="21103">
        <dgm:presLayoutVars>
          <dgm:bulletEnabled val="1"/>
        </dgm:presLayoutVars>
      </dgm:prSet>
      <dgm:spPr/>
    </dgm:pt>
    <dgm:pt modelId="{F1588715-9C12-4227-80C5-67F7663FE0FA}" type="pres">
      <dgm:prSet presAssocID="{01C71AE2-E600-4A8D-9197-B17653323E8D}" presName="sibTrans" presStyleCnt="0"/>
      <dgm:spPr/>
    </dgm:pt>
    <dgm:pt modelId="{38629A47-FBC2-49BA-A035-C502988ECFBF}" type="pres">
      <dgm:prSet presAssocID="{AF44E57B-0CC1-4E26-B931-F6E6725B6FB8}" presName="textNode" presStyleLbl="node1" presStyleIdx="3" presStyleCnt="4" custScaleX="53373" custScaleY="173381" custLinFactNeighborX="66037" custLinFactNeighborY="21103">
        <dgm:presLayoutVars>
          <dgm:bulletEnabled val="1"/>
        </dgm:presLayoutVars>
      </dgm:prSet>
      <dgm:spPr/>
    </dgm:pt>
  </dgm:ptLst>
  <dgm:cxnLst>
    <dgm:cxn modelId="{DE49CC06-D6F9-4737-A2EE-14AB7E646E50}" type="presOf" srcId="{98D6E190-628B-4126-B37D-6437D60C4E6E}" destId="{E0F60B2C-E5FF-4215-A1ED-DA4B76BF416B}" srcOrd="0" destOrd="0" presId="urn:microsoft.com/office/officeart/2005/8/layout/hProcess9"/>
    <dgm:cxn modelId="{E1713825-563F-4A25-A5D2-6ED9DF14F799}" type="presOf" srcId="{AF44E57B-0CC1-4E26-B931-F6E6725B6FB8}" destId="{38629A47-FBC2-49BA-A035-C502988ECFBF}" srcOrd="0" destOrd="0" presId="urn:microsoft.com/office/officeart/2005/8/layout/hProcess9"/>
    <dgm:cxn modelId="{A62E1640-C8D9-4E5E-ADA8-21281E1DCBBB}" srcId="{98D6E190-628B-4126-B37D-6437D60C4E6E}" destId="{AF44E57B-0CC1-4E26-B931-F6E6725B6FB8}" srcOrd="3" destOrd="0" parTransId="{367EA628-C3FA-435E-A64E-01F2A37704CD}" sibTransId="{F55FB367-E839-4F63-896B-CCCFC192C1A0}"/>
    <dgm:cxn modelId="{50FD0862-C805-4234-969B-EA56D7FE3476}" type="presOf" srcId="{51C5DDEA-C05F-43FD-84AE-12023E1E9EEA}" destId="{9C3C2175-602A-4B27-A5F2-1B74EBB8ED29}" srcOrd="0" destOrd="0" presId="urn:microsoft.com/office/officeart/2005/8/layout/hProcess9"/>
    <dgm:cxn modelId="{36A7D86D-A036-40A6-B8B0-6804688E1A15}" srcId="{98D6E190-628B-4126-B37D-6437D60C4E6E}" destId="{51C5DDEA-C05F-43FD-84AE-12023E1E9EEA}" srcOrd="0" destOrd="0" parTransId="{E9CD362C-6A5E-4D99-AA0A-2DCFAE73516F}" sibTransId="{226A5DA0-39CF-4290-9E4A-5FE35AFBF43A}"/>
    <dgm:cxn modelId="{31979187-45DF-4A50-857D-43903E0B2AF7}" type="presOf" srcId="{EA30D272-C696-49D4-82E2-29B9DF1F10CB}" destId="{4E5478B2-259C-4704-B13C-02C0DC5F66EF}" srcOrd="0" destOrd="0" presId="urn:microsoft.com/office/officeart/2005/8/layout/hProcess9"/>
    <dgm:cxn modelId="{3071CB8A-6288-4455-A310-C884F9B587A2}" srcId="{98D6E190-628B-4126-B37D-6437D60C4E6E}" destId="{EA30D272-C696-49D4-82E2-29B9DF1F10CB}" srcOrd="1" destOrd="0" parTransId="{C4CEEE06-1274-482A-83AD-7A1A8730DD26}" sibTransId="{68A575E7-9C23-4F8D-9FEB-5ED9AF40D551}"/>
    <dgm:cxn modelId="{3D7067B8-ADEB-41CC-B184-17F10F744806}" type="presOf" srcId="{0C7CE638-EA0C-4975-916B-60F4C0559563}" destId="{65E17947-0004-44FB-A747-E078F182E1C0}" srcOrd="0" destOrd="0" presId="urn:microsoft.com/office/officeart/2005/8/layout/hProcess9"/>
    <dgm:cxn modelId="{879555FC-4573-4537-8E15-596B8AC64933}" srcId="{98D6E190-628B-4126-B37D-6437D60C4E6E}" destId="{0C7CE638-EA0C-4975-916B-60F4C0559563}" srcOrd="2" destOrd="0" parTransId="{C903E981-9E61-47ED-B89E-F9C07849B40B}" sibTransId="{01C71AE2-E600-4A8D-9197-B17653323E8D}"/>
    <dgm:cxn modelId="{12CDAA87-C100-4233-8B33-AD834A5C5DD5}" type="presParOf" srcId="{E0F60B2C-E5FF-4215-A1ED-DA4B76BF416B}" destId="{CC95867B-81D1-427A-9F1D-0EB8FDE5285A}" srcOrd="0" destOrd="0" presId="urn:microsoft.com/office/officeart/2005/8/layout/hProcess9"/>
    <dgm:cxn modelId="{2212EDD4-30BA-4AFD-B101-9B8D570F3435}" type="presParOf" srcId="{E0F60B2C-E5FF-4215-A1ED-DA4B76BF416B}" destId="{D3F1A9A7-966E-43BF-A83F-AE5C7180ED88}" srcOrd="1" destOrd="0" presId="urn:microsoft.com/office/officeart/2005/8/layout/hProcess9"/>
    <dgm:cxn modelId="{979281D9-C85E-4E32-9E8A-1EB2B4BB111B}" type="presParOf" srcId="{D3F1A9A7-966E-43BF-A83F-AE5C7180ED88}" destId="{9C3C2175-602A-4B27-A5F2-1B74EBB8ED29}" srcOrd="0" destOrd="0" presId="urn:microsoft.com/office/officeart/2005/8/layout/hProcess9"/>
    <dgm:cxn modelId="{F1FA3BC1-9E0E-42DA-BCD5-CBC5E49A709B}" type="presParOf" srcId="{D3F1A9A7-966E-43BF-A83F-AE5C7180ED88}" destId="{EE310426-6173-4527-8ED6-2FE28D092BCC}" srcOrd="1" destOrd="0" presId="urn:microsoft.com/office/officeart/2005/8/layout/hProcess9"/>
    <dgm:cxn modelId="{E0EA2A99-8BFB-4507-99E4-785D00EFDB8A}" type="presParOf" srcId="{D3F1A9A7-966E-43BF-A83F-AE5C7180ED88}" destId="{4E5478B2-259C-4704-B13C-02C0DC5F66EF}" srcOrd="2" destOrd="0" presId="urn:microsoft.com/office/officeart/2005/8/layout/hProcess9"/>
    <dgm:cxn modelId="{A5E62346-9532-44F0-AFEC-E492FB0AD7D9}" type="presParOf" srcId="{D3F1A9A7-966E-43BF-A83F-AE5C7180ED88}" destId="{A6D98D7F-0467-4ACE-8062-BF420CD2ECE3}" srcOrd="3" destOrd="0" presId="urn:microsoft.com/office/officeart/2005/8/layout/hProcess9"/>
    <dgm:cxn modelId="{8BF542B8-78E0-4626-B195-30DCF676A71E}" type="presParOf" srcId="{D3F1A9A7-966E-43BF-A83F-AE5C7180ED88}" destId="{65E17947-0004-44FB-A747-E078F182E1C0}" srcOrd="4" destOrd="0" presId="urn:microsoft.com/office/officeart/2005/8/layout/hProcess9"/>
    <dgm:cxn modelId="{4E25450E-D5ED-4210-B362-21404E6C06E7}" type="presParOf" srcId="{D3F1A9A7-966E-43BF-A83F-AE5C7180ED88}" destId="{F1588715-9C12-4227-80C5-67F7663FE0FA}" srcOrd="5" destOrd="0" presId="urn:microsoft.com/office/officeart/2005/8/layout/hProcess9"/>
    <dgm:cxn modelId="{88D04080-6E4F-48B5-8DC7-D4E1BA5CE98C}" type="presParOf" srcId="{D3F1A9A7-966E-43BF-A83F-AE5C7180ED88}" destId="{38629A47-FBC2-49BA-A035-C502988ECFBF}"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8D6E190-628B-4126-B37D-6437D60C4E6E}" type="doc">
      <dgm:prSet loTypeId="urn:microsoft.com/office/officeart/2005/8/layout/hProcess9" loCatId="process" qsTypeId="urn:microsoft.com/office/officeart/2005/8/quickstyle/simple1" qsCatId="simple" csTypeId="urn:microsoft.com/office/officeart/2005/8/colors/accent1_2" csCatId="accent1" phldr="1"/>
      <dgm:spPr/>
    </dgm:pt>
    <dgm:pt modelId="{51C5DDEA-C05F-43FD-84AE-12023E1E9EEA}">
      <dgm:prSet phldrT="[テキスト]" custT="1"/>
      <dgm:spPr>
        <a:solidFill>
          <a:srgbClr val="FF0000"/>
        </a:solidFill>
        <a:ln>
          <a:noFill/>
        </a:ln>
      </dgm:spPr>
      <dgm:t>
        <a:bodyPr/>
        <a:lstStyle/>
        <a:p>
          <a:pPr algn="l"/>
          <a:r>
            <a:rPr kumimoji="1" lang="ja-JP" altLang="en-US" sz="1400" b="1" dirty="0">
              <a:latin typeface="Meiryo UI" panose="020B0604030504040204" pitchFamily="50" charset="-128"/>
              <a:ea typeface="Meiryo UI" panose="020B0604030504040204" pitchFamily="50" charset="-128"/>
            </a:rPr>
            <a:t>ワイヤードラムの</a:t>
          </a:r>
          <a:endParaRPr kumimoji="1" lang="en-US" altLang="ja-JP" sz="1400" b="1" dirty="0">
            <a:latin typeface="Meiryo UI" panose="020B0604030504040204" pitchFamily="50" charset="-128"/>
            <a:ea typeface="Meiryo UI" panose="020B0604030504040204" pitchFamily="50" charset="-128"/>
          </a:endParaRPr>
        </a:p>
        <a:p>
          <a:pPr algn="l"/>
          <a:r>
            <a:rPr kumimoji="1" lang="ja-JP" altLang="en-US" sz="1400" b="1" dirty="0">
              <a:latin typeface="Meiryo UI" panose="020B0604030504040204" pitchFamily="50" charset="-128"/>
              <a:ea typeface="Meiryo UI" panose="020B0604030504040204" pitchFamily="50" charset="-128"/>
            </a:rPr>
            <a:t>予備を置き場から</a:t>
          </a:r>
          <a:endParaRPr kumimoji="1" lang="en-US" altLang="ja-JP" sz="1400" b="1" dirty="0">
            <a:latin typeface="Meiryo UI" panose="020B0604030504040204" pitchFamily="50" charset="-128"/>
            <a:ea typeface="Meiryo UI" panose="020B0604030504040204" pitchFamily="50" charset="-128"/>
          </a:endParaRPr>
        </a:p>
        <a:p>
          <a:pPr algn="l"/>
          <a:r>
            <a:rPr kumimoji="1" lang="ja-JP" altLang="en-US" sz="1400" b="1" dirty="0">
              <a:latin typeface="Meiryo UI" panose="020B0604030504040204" pitchFamily="50" charset="-128"/>
              <a:ea typeface="Meiryo UI" panose="020B0604030504040204" pitchFamily="50" charset="-128"/>
            </a:rPr>
            <a:t>持ち上げる</a:t>
          </a:r>
        </a:p>
      </dgm:t>
    </dgm:pt>
    <dgm:pt modelId="{E9CD362C-6A5E-4D99-AA0A-2DCFAE73516F}" type="parTrans" cxnId="{36A7D86D-A036-40A6-B8B0-6804688E1A15}">
      <dgm:prSet/>
      <dgm:spPr/>
      <dgm:t>
        <a:bodyPr/>
        <a:lstStyle/>
        <a:p>
          <a:endParaRPr kumimoji="1" lang="ja-JP" altLang="en-US"/>
        </a:p>
      </dgm:t>
    </dgm:pt>
    <dgm:pt modelId="{226A5DA0-39CF-4290-9E4A-5FE35AFBF43A}" type="sibTrans" cxnId="{36A7D86D-A036-40A6-B8B0-6804688E1A15}">
      <dgm:prSet/>
      <dgm:spPr/>
      <dgm:t>
        <a:bodyPr/>
        <a:lstStyle/>
        <a:p>
          <a:endParaRPr kumimoji="1" lang="ja-JP" altLang="en-US"/>
        </a:p>
      </dgm:t>
    </dgm:pt>
    <dgm:pt modelId="{EA30D272-C696-49D4-82E2-29B9DF1F10CB}">
      <dgm:prSet phldrT="[テキスト]" custT="1"/>
      <dgm:spPr>
        <a:solidFill>
          <a:srgbClr val="FF0000"/>
        </a:solidFill>
        <a:ln>
          <a:noFill/>
        </a:ln>
      </dgm:spPr>
      <dgm:t>
        <a:bodyPr/>
        <a:lstStyle/>
        <a:p>
          <a:pPr algn="l"/>
          <a:r>
            <a:rPr kumimoji="1" lang="ja-JP" altLang="en-US" sz="1400" b="1" dirty="0">
              <a:latin typeface="Meiryo UI" panose="020B0604030504040204" pitchFamily="50" charset="-128"/>
              <a:ea typeface="Meiryo UI" panose="020B0604030504040204" pitchFamily="50" charset="-128"/>
            </a:rPr>
            <a:t>ワイヤードラムを</a:t>
          </a:r>
          <a:endParaRPr kumimoji="1" lang="en-US" altLang="ja-JP" sz="1400" b="1" dirty="0">
            <a:latin typeface="Meiryo UI" panose="020B0604030504040204" pitchFamily="50" charset="-128"/>
            <a:ea typeface="Meiryo UI" panose="020B0604030504040204" pitchFamily="50" charset="-128"/>
          </a:endParaRPr>
        </a:p>
        <a:p>
          <a:pPr algn="l"/>
          <a:r>
            <a:rPr kumimoji="1" lang="ja-JP" altLang="en-US" sz="1400" b="1" dirty="0">
              <a:latin typeface="Meiryo UI" panose="020B0604030504040204" pitchFamily="50" charset="-128"/>
              <a:ea typeface="Meiryo UI" panose="020B0604030504040204" pitchFamily="50" charset="-128"/>
            </a:rPr>
            <a:t>置き場から</a:t>
          </a:r>
          <a:endParaRPr kumimoji="1" lang="en-US" altLang="ja-JP" sz="1400" b="1" dirty="0">
            <a:latin typeface="Meiryo UI" panose="020B0604030504040204" pitchFamily="50" charset="-128"/>
            <a:ea typeface="Meiryo UI" panose="020B0604030504040204" pitchFamily="50" charset="-128"/>
          </a:endParaRPr>
        </a:p>
        <a:p>
          <a:pPr algn="l"/>
          <a:r>
            <a:rPr kumimoji="1" lang="ja-JP" altLang="en-US" sz="1400" b="1" dirty="0">
              <a:latin typeface="Meiryo UI" panose="020B0604030504040204" pitchFamily="50" charset="-128"/>
              <a:ea typeface="Meiryo UI" panose="020B0604030504040204" pitchFamily="50" charset="-128"/>
            </a:rPr>
            <a:t>対象の</a:t>
          </a:r>
          <a:endParaRPr kumimoji="1" lang="en-US" altLang="ja-JP" sz="1400" b="1" dirty="0">
            <a:latin typeface="Meiryo UI" panose="020B0604030504040204" pitchFamily="50" charset="-128"/>
            <a:ea typeface="Meiryo UI" panose="020B0604030504040204" pitchFamily="50" charset="-128"/>
          </a:endParaRPr>
        </a:p>
        <a:p>
          <a:pPr algn="l"/>
          <a:r>
            <a:rPr kumimoji="1" lang="ja-JP" altLang="en-US" sz="1400" b="1" dirty="0">
              <a:latin typeface="Meiryo UI" panose="020B0604030504040204" pitchFamily="50" charset="-128"/>
              <a:ea typeface="Meiryo UI" panose="020B0604030504040204" pitchFamily="50" charset="-128"/>
            </a:rPr>
            <a:t>溶接機まで運ぶ</a:t>
          </a:r>
        </a:p>
      </dgm:t>
    </dgm:pt>
    <dgm:pt modelId="{C4CEEE06-1274-482A-83AD-7A1A8730DD26}" type="parTrans" cxnId="{3071CB8A-6288-4455-A310-C884F9B587A2}">
      <dgm:prSet/>
      <dgm:spPr/>
      <dgm:t>
        <a:bodyPr/>
        <a:lstStyle/>
        <a:p>
          <a:endParaRPr kumimoji="1" lang="ja-JP" altLang="en-US"/>
        </a:p>
      </dgm:t>
    </dgm:pt>
    <dgm:pt modelId="{68A575E7-9C23-4F8D-9FEB-5ED9AF40D551}" type="sibTrans" cxnId="{3071CB8A-6288-4455-A310-C884F9B587A2}">
      <dgm:prSet/>
      <dgm:spPr/>
      <dgm:t>
        <a:bodyPr/>
        <a:lstStyle/>
        <a:p>
          <a:endParaRPr kumimoji="1" lang="ja-JP" altLang="en-US"/>
        </a:p>
      </dgm:t>
    </dgm:pt>
    <dgm:pt modelId="{0C7CE638-EA0C-4975-916B-60F4C0559563}">
      <dgm:prSet phldrT="[テキスト]" custT="1"/>
      <dgm:spPr>
        <a:solidFill>
          <a:srgbClr val="37D17D"/>
        </a:solidFill>
        <a:ln>
          <a:noFill/>
        </a:ln>
      </dgm:spPr>
      <dgm:t>
        <a:bodyPr/>
        <a:lstStyle/>
        <a:p>
          <a:pPr algn="l"/>
          <a:r>
            <a:rPr kumimoji="1" lang="ja-JP" altLang="en-US" sz="1400" b="1" dirty="0">
              <a:latin typeface="Meiryo UI" panose="020B0604030504040204" pitchFamily="50" charset="-128"/>
              <a:ea typeface="Meiryo UI" panose="020B0604030504040204" pitchFamily="50" charset="-128"/>
            </a:rPr>
            <a:t>溶接機を</a:t>
          </a:r>
          <a:endParaRPr kumimoji="1" lang="en-US" altLang="ja-JP" sz="1400" b="1" dirty="0">
            <a:latin typeface="Meiryo UI" panose="020B0604030504040204" pitchFamily="50" charset="-128"/>
            <a:ea typeface="Meiryo UI" panose="020B0604030504040204" pitchFamily="50" charset="-128"/>
          </a:endParaRPr>
        </a:p>
        <a:p>
          <a:pPr algn="l"/>
          <a:r>
            <a:rPr kumimoji="1" lang="ja-JP" altLang="en-US" sz="1400" b="1" dirty="0">
              <a:latin typeface="Meiryo UI" panose="020B0604030504040204" pitchFamily="50" charset="-128"/>
              <a:ea typeface="Meiryo UI" panose="020B0604030504040204" pitchFamily="50" charset="-128"/>
            </a:rPr>
            <a:t>作業しやすい</a:t>
          </a:r>
          <a:endParaRPr kumimoji="1" lang="en-US" altLang="ja-JP" sz="1400" b="1" dirty="0">
            <a:latin typeface="Meiryo UI" panose="020B0604030504040204" pitchFamily="50" charset="-128"/>
            <a:ea typeface="Meiryo UI" panose="020B0604030504040204" pitchFamily="50" charset="-128"/>
          </a:endParaRPr>
        </a:p>
        <a:p>
          <a:pPr algn="l"/>
          <a:r>
            <a:rPr kumimoji="1" lang="ja-JP" altLang="en-US" sz="1400" b="1" dirty="0">
              <a:latin typeface="Meiryo UI" panose="020B0604030504040204" pitchFamily="50" charset="-128"/>
              <a:ea typeface="Meiryo UI" panose="020B0604030504040204" pitchFamily="50" charset="-128"/>
            </a:rPr>
            <a:t>スペースに</a:t>
          </a:r>
          <a:endParaRPr kumimoji="1" lang="en-US" altLang="ja-JP" sz="1400" b="1" dirty="0">
            <a:latin typeface="Meiryo UI" panose="020B0604030504040204" pitchFamily="50" charset="-128"/>
            <a:ea typeface="Meiryo UI" panose="020B0604030504040204" pitchFamily="50" charset="-128"/>
          </a:endParaRPr>
        </a:p>
        <a:p>
          <a:pPr algn="l"/>
          <a:r>
            <a:rPr kumimoji="1" lang="ja-JP" altLang="en-US" sz="1400" b="1" dirty="0">
              <a:latin typeface="Meiryo UI" panose="020B0604030504040204" pitchFamily="50" charset="-128"/>
              <a:ea typeface="Meiryo UI" panose="020B0604030504040204" pitchFamily="50" charset="-128"/>
            </a:rPr>
            <a:t>出す</a:t>
          </a:r>
        </a:p>
      </dgm:t>
    </dgm:pt>
    <dgm:pt modelId="{C903E981-9E61-47ED-B89E-F9C07849B40B}" type="parTrans" cxnId="{879555FC-4573-4537-8E15-596B8AC64933}">
      <dgm:prSet/>
      <dgm:spPr/>
      <dgm:t>
        <a:bodyPr/>
        <a:lstStyle/>
        <a:p>
          <a:endParaRPr kumimoji="1" lang="ja-JP" altLang="en-US"/>
        </a:p>
      </dgm:t>
    </dgm:pt>
    <dgm:pt modelId="{01C71AE2-E600-4A8D-9197-B17653323E8D}" type="sibTrans" cxnId="{879555FC-4573-4537-8E15-596B8AC64933}">
      <dgm:prSet/>
      <dgm:spPr/>
      <dgm:t>
        <a:bodyPr/>
        <a:lstStyle/>
        <a:p>
          <a:endParaRPr kumimoji="1" lang="ja-JP" altLang="en-US"/>
        </a:p>
      </dgm:t>
    </dgm:pt>
    <dgm:pt modelId="{AF44E57B-0CC1-4E26-B931-F6E6725B6FB8}">
      <dgm:prSet phldrT="[テキスト]" custT="1"/>
      <dgm:spPr>
        <a:solidFill>
          <a:srgbClr val="37D17D"/>
        </a:solidFill>
        <a:ln>
          <a:noFill/>
        </a:ln>
      </dgm:spPr>
      <dgm:t>
        <a:bodyPr/>
        <a:lstStyle/>
        <a:p>
          <a:pPr algn="l"/>
          <a:r>
            <a:rPr kumimoji="1" lang="ja-JP" altLang="en-US" sz="1400" b="1" dirty="0">
              <a:latin typeface="Meiryo UI" panose="020B0604030504040204" pitchFamily="50" charset="-128"/>
              <a:ea typeface="Meiryo UI" panose="020B0604030504040204" pitchFamily="50" charset="-128"/>
            </a:rPr>
            <a:t>空になった</a:t>
          </a:r>
          <a:endParaRPr kumimoji="1" lang="en-US" altLang="ja-JP" sz="1400" b="1" dirty="0">
            <a:latin typeface="Meiryo UI" panose="020B0604030504040204" pitchFamily="50" charset="-128"/>
            <a:ea typeface="Meiryo UI" panose="020B0604030504040204" pitchFamily="50" charset="-128"/>
          </a:endParaRPr>
        </a:p>
        <a:p>
          <a:pPr algn="l"/>
          <a:r>
            <a:rPr kumimoji="1" lang="ja-JP" altLang="en-US" sz="1400" b="1" dirty="0">
              <a:latin typeface="Meiryo UI" panose="020B0604030504040204" pitchFamily="50" charset="-128"/>
              <a:ea typeface="Meiryo UI" panose="020B0604030504040204" pitchFamily="50" charset="-128"/>
            </a:rPr>
            <a:t>ワイヤードラムを</a:t>
          </a:r>
          <a:endParaRPr kumimoji="1" lang="en-US" altLang="ja-JP" sz="1400" b="1" dirty="0">
            <a:latin typeface="Meiryo UI" panose="020B0604030504040204" pitchFamily="50" charset="-128"/>
            <a:ea typeface="Meiryo UI" panose="020B0604030504040204" pitchFamily="50" charset="-128"/>
          </a:endParaRPr>
        </a:p>
        <a:p>
          <a:pPr algn="l"/>
          <a:r>
            <a:rPr kumimoji="1" lang="ja-JP" altLang="en-US" sz="1400" b="1" dirty="0">
              <a:latin typeface="Meiryo UI" panose="020B0604030504040204" pitchFamily="50" charset="-128"/>
              <a:ea typeface="Meiryo UI" panose="020B0604030504040204" pitchFamily="50" charset="-128"/>
            </a:rPr>
            <a:t>取り出す</a:t>
          </a:r>
        </a:p>
      </dgm:t>
    </dgm:pt>
    <dgm:pt modelId="{367EA628-C3FA-435E-A64E-01F2A37704CD}" type="parTrans" cxnId="{A62E1640-C8D9-4E5E-ADA8-21281E1DCBBB}">
      <dgm:prSet/>
      <dgm:spPr/>
      <dgm:t>
        <a:bodyPr/>
        <a:lstStyle/>
        <a:p>
          <a:endParaRPr kumimoji="1" lang="ja-JP" altLang="en-US"/>
        </a:p>
      </dgm:t>
    </dgm:pt>
    <dgm:pt modelId="{F55FB367-E839-4F63-896B-CCCFC192C1A0}" type="sibTrans" cxnId="{A62E1640-C8D9-4E5E-ADA8-21281E1DCBBB}">
      <dgm:prSet/>
      <dgm:spPr/>
      <dgm:t>
        <a:bodyPr/>
        <a:lstStyle/>
        <a:p>
          <a:endParaRPr kumimoji="1" lang="ja-JP" altLang="en-US"/>
        </a:p>
      </dgm:t>
    </dgm:pt>
    <dgm:pt modelId="{E0F60B2C-E5FF-4215-A1ED-DA4B76BF416B}" type="pres">
      <dgm:prSet presAssocID="{98D6E190-628B-4126-B37D-6437D60C4E6E}" presName="CompostProcess" presStyleCnt="0">
        <dgm:presLayoutVars>
          <dgm:dir/>
          <dgm:resizeHandles val="exact"/>
        </dgm:presLayoutVars>
      </dgm:prSet>
      <dgm:spPr/>
    </dgm:pt>
    <dgm:pt modelId="{CC95867B-81D1-427A-9F1D-0EB8FDE5285A}" type="pres">
      <dgm:prSet presAssocID="{98D6E190-628B-4126-B37D-6437D60C4E6E}" presName="arrow" presStyleLbl="bgShp" presStyleIdx="0" presStyleCnt="1"/>
      <dgm:spPr>
        <a:noFill/>
      </dgm:spPr>
    </dgm:pt>
    <dgm:pt modelId="{D3F1A9A7-966E-43BF-A83F-AE5C7180ED88}" type="pres">
      <dgm:prSet presAssocID="{98D6E190-628B-4126-B37D-6437D60C4E6E}" presName="linearProcess" presStyleCnt="0"/>
      <dgm:spPr/>
    </dgm:pt>
    <dgm:pt modelId="{9C3C2175-602A-4B27-A5F2-1B74EBB8ED29}" type="pres">
      <dgm:prSet presAssocID="{51C5DDEA-C05F-43FD-84AE-12023E1E9EEA}" presName="textNode" presStyleLbl="node1" presStyleIdx="0" presStyleCnt="4" custScaleX="53373" custScaleY="173381" custLinFactX="-1709" custLinFactNeighborX="-100000" custLinFactNeighborY="21103">
        <dgm:presLayoutVars>
          <dgm:bulletEnabled val="1"/>
        </dgm:presLayoutVars>
      </dgm:prSet>
      <dgm:spPr/>
    </dgm:pt>
    <dgm:pt modelId="{EE310426-6173-4527-8ED6-2FE28D092BCC}" type="pres">
      <dgm:prSet presAssocID="{226A5DA0-39CF-4290-9E4A-5FE35AFBF43A}" presName="sibTrans" presStyleCnt="0"/>
      <dgm:spPr/>
    </dgm:pt>
    <dgm:pt modelId="{4E5478B2-259C-4704-B13C-02C0DC5F66EF}" type="pres">
      <dgm:prSet presAssocID="{EA30D272-C696-49D4-82E2-29B9DF1F10CB}" presName="textNode" presStyleLbl="node1" presStyleIdx="1" presStyleCnt="4" custScaleX="53373" custScaleY="173381" custLinFactNeighborX="-21659" custLinFactNeighborY="21069">
        <dgm:presLayoutVars>
          <dgm:bulletEnabled val="1"/>
        </dgm:presLayoutVars>
      </dgm:prSet>
      <dgm:spPr/>
    </dgm:pt>
    <dgm:pt modelId="{A6D98D7F-0467-4ACE-8062-BF420CD2ECE3}" type="pres">
      <dgm:prSet presAssocID="{68A575E7-9C23-4F8D-9FEB-5ED9AF40D551}" presName="sibTrans" presStyleCnt="0"/>
      <dgm:spPr/>
    </dgm:pt>
    <dgm:pt modelId="{65E17947-0004-44FB-A747-E078F182E1C0}" type="pres">
      <dgm:prSet presAssocID="{0C7CE638-EA0C-4975-916B-60F4C0559563}" presName="textNode" presStyleLbl="node1" presStyleIdx="2" presStyleCnt="4" custScaleX="53373" custScaleY="173381" custLinFactNeighborX="76455" custLinFactNeighborY="21103">
        <dgm:presLayoutVars>
          <dgm:bulletEnabled val="1"/>
        </dgm:presLayoutVars>
      </dgm:prSet>
      <dgm:spPr/>
    </dgm:pt>
    <dgm:pt modelId="{F1588715-9C12-4227-80C5-67F7663FE0FA}" type="pres">
      <dgm:prSet presAssocID="{01C71AE2-E600-4A8D-9197-B17653323E8D}" presName="sibTrans" presStyleCnt="0"/>
      <dgm:spPr/>
    </dgm:pt>
    <dgm:pt modelId="{38629A47-FBC2-49BA-A035-C502988ECFBF}" type="pres">
      <dgm:prSet presAssocID="{AF44E57B-0CC1-4E26-B931-F6E6725B6FB8}" presName="textNode" presStyleLbl="node1" presStyleIdx="3" presStyleCnt="4" custScaleX="53373" custScaleY="173381" custLinFactNeighborX="93146" custLinFactNeighborY="21103">
        <dgm:presLayoutVars>
          <dgm:bulletEnabled val="1"/>
        </dgm:presLayoutVars>
      </dgm:prSet>
      <dgm:spPr/>
    </dgm:pt>
  </dgm:ptLst>
  <dgm:cxnLst>
    <dgm:cxn modelId="{DE49CC06-D6F9-4737-A2EE-14AB7E646E50}" type="presOf" srcId="{98D6E190-628B-4126-B37D-6437D60C4E6E}" destId="{E0F60B2C-E5FF-4215-A1ED-DA4B76BF416B}" srcOrd="0" destOrd="0" presId="urn:microsoft.com/office/officeart/2005/8/layout/hProcess9"/>
    <dgm:cxn modelId="{E1713825-563F-4A25-A5D2-6ED9DF14F799}" type="presOf" srcId="{AF44E57B-0CC1-4E26-B931-F6E6725B6FB8}" destId="{38629A47-FBC2-49BA-A035-C502988ECFBF}" srcOrd="0" destOrd="0" presId="urn:microsoft.com/office/officeart/2005/8/layout/hProcess9"/>
    <dgm:cxn modelId="{A62E1640-C8D9-4E5E-ADA8-21281E1DCBBB}" srcId="{98D6E190-628B-4126-B37D-6437D60C4E6E}" destId="{AF44E57B-0CC1-4E26-B931-F6E6725B6FB8}" srcOrd="3" destOrd="0" parTransId="{367EA628-C3FA-435E-A64E-01F2A37704CD}" sibTransId="{F55FB367-E839-4F63-896B-CCCFC192C1A0}"/>
    <dgm:cxn modelId="{50FD0862-C805-4234-969B-EA56D7FE3476}" type="presOf" srcId="{51C5DDEA-C05F-43FD-84AE-12023E1E9EEA}" destId="{9C3C2175-602A-4B27-A5F2-1B74EBB8ED29}" srcOrd="0" destOrd="0" presId="urn:microsoft.com/office/officeart/2005/8/layout/hProcess9"/>
    <dgm:cxn modelId="{36A7D86D-A036-40A6-B8B0-6804688E1A15}" srcId="{98D6E190-628B-4126-B37D-6437D60C4E6E}" destId="{51C5DDEA-C05F-43FD-84AE-12023E1E9EEA}" srcOrd="0" destOrd="0" parTransId="{E9CD362C-6A5E-4D99-AA0A-2DCFAE73516F}" sibTransId="{226A5DA0-39CF-4290-9E4A-5FE35AFBF43A}"/>
    <dgm:cxn modelId="{31979187-45DF-4A50-857D-43903E0B2AF7}" type="presOf" srcId="{EA30D272-C696-49D4-82E2-29B9DF1F10CB}" destId="{4E5478B2-259C-4704-B13C-02C0DC5F66EF}" srcOrd="0" destOrd="0" presId="urn:microsoft.com/office/officeart/2005/8/layout/hProcess9"/>
    <dgm:cxn modelId="{3071CB8A-6288-4455-A310-C884F9B587A2}" srcId="{98D6E190-628B-4126-B37D-6437D60C4E6E}" destId="{EA30D272-C696-49D4-82E2-29B9DF1F10CB}" srcOrd="1" destOrd="0" parTransId="{C4CEEE06-1274-482A-83AD-7A1A8730DD26}" sibTransId="{68A575E7-9C23-4F8D-9FEB-5ED9AF40D551}"/>
    <dgm:cxn modelId="{3D7067B8-ADEB-41CC-B184-17F10F744806}" type="presOf" srcId="{0C7CE638-EA0C-4975-916B-60F4C0559563}" destId="{65E17947-0004-44FB-A747-E078F182E1C0}" srcOrd="0" destOrd="0" presId="urn:microsoft.com/office/officeart/2005/8/layout/hProcess9"/>
    <dgm:cxn modelId="{879555FC-4573-4537-8E15-596B8AC64933}" srcId="{98D6E190-628B-4126-B37D-6437D60C4E6E}" destId="{0C7CE638-EA0C-4975-916B-60F4C0559563}" srcOrd="2" destOrd="0" parTransId="{C903E981-9E61-47ED-B89E-F9C07849B40B}" sibTransId="{01C71AE2-E600-4A8D-9197-B17653323E8D}"/>
    <dgm:cxn modelId="{12CDAA87-C100-4233-8B33-AD834A5C5DD5}" type="presParOf" srcId="{E0F60B2C-E5FF-4215-A1ED-DA4B76BF416B}" destId="{CC95867B-81D1-427A-9F1D-0EB8FDE5285A}" srcOrd="0" destOrd="0" presId="urn:microsoft.com/office/officeart/2005/8/layout/hProcess9"/>
    <dgm:cxn modelId="{2212EDD4-30BA-4AFD-B101-9B8D570F3435}" type="presParOf" srcId="{E0F60B2C-E5FF-4215-A1ED-DA4B76BF416B}" destId="{D3F1A9A7-966E-43BF-A83F-AE5C7180ED88}" srcOrd="1" destOrd="0" presId="urn:microsoft.com/office/officeart/2005/8/layout/hProcess9"/>
    <dgm:cxn modelId="{979281D9-C85E-4E32-9E8A-1EB2B4BB111B}" type="presParOf" srcId="{D3F1A9A7-966E-43BF-A83F-AE5C7180ED88}" destId="{9C3C2175-602A-4B27-A5F2-1B74EBB8ED29}" srcOrd="0" destOrd="0" presId="urn:microsoft.com/office/officeart/2005/8/layout/hProcess9"/>
    <dgm:cxn modelId="{F1FA3BC1-9E0E-42DA-BCD5-CBC5E49A709B}" type="presParOf" srcId="{D3F1A9A7-966E-43BF-A83F-AE5C7180ED88}" destId="{EE310426-6173-4527-8ED6-2FE28D092BCC}" srcOrd="1" destOrd="0" presId="urn:microsoft.com/office/officeart/2005/8/layout/hProcess9"/>
    <dgm:cxn modelId="{E0EA2A99-8BFB-4507-99E4-785D00EFDB8A}" type="presParOf" srcId="{D3F1A9A7-966E-43BF-A83F-AE5C7180ED88}" destId="{4E5478B2-259C-4704-B13C-02C0DC5F66EF}" srcOrd="2" destOrd="0" presId="urn:microsoft.com/office/officeart/2005/8/layout/hProcess9"/>
    <dgm:cxn modelId="{A5E62346-9532-44F0-AFEC-E492FB0AD7D9}" type="presParOf" srcId="{D3F1A9A7-966E-43BF-A83F-AE5C7180ED88}" destId="{A6D98D7F-0467-4ACE-8062-BF420CD2ECE3}" srcOrd="3" destOrd="0" presId="urn:microsoft.com/office/officeart/2005/8/layout/hProcess9"/>
    <dgm:cxn modelId="{8BF542B8-78E0-4626-B195-30DCF676A71E}" type="presParOf" srcId="{D3F1A9A7-966E-43BF-A83F-AE5C7180ED88}" destId="{65E17947-0004-44FB-A747-E078F182E1C0}" srcOrd="4" destOrd="0" presId="urn:microsoft.com/office/officeart/2005/8/layout/hProcess9"/>
    <dgm:cxn modelId="{4E25450E-D5ED-4210-B362-21404E6C06E7}" type="presParOf" srcId="{D3F1A9A7-966E-43BF-A83F-AE5C7180ED88}" destId="{F1588715-9C12-4227-80C5-67F7663FE0FA}" srcOrd="5" destOrd="0" presId="urn:microsoft.com/office/officeart/2005/8/layout/hProcess9"/>
    <dgm:cxn modelId="{88D04080-6E4F-48B5-8DC7-D4E1BA5CE98C}" type="presParOf" srcId="{D3F1A9A7-966E-43BF-A83F-AE5C7180ED88}" destId="{38629A47-FBC2-49BA-A035-C502988ECFBF}" srcOrd="6" destOrd="0" presId="urn:microsoft.com/office/officeart/2005/8/layout/hProcess9"/>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8D6E190-628B-4126-B37D-6437D60C4E6E}"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kumimoji="1" lang="ja-JP" altLang="en-US"/>
        </a:p>
      </dgm:t>
    </dgm:pt>
    <dgm:pt modelId="{F9F0E6DF-155D-4B4A-BD37-3FC1140E562A}">
      <dgm:prSet phldrT="[テキスト]" custT="1"/>
      <dgm:spPr>
        <a:solidFill>
          <a:srgbClr val="37D17D"/>
        </a:solidFill>
        <a:ln>
          <a:noFill/>
        </a:ln>
      </dgm:spPr>
      <dgm:t>
        <a:bodyPr/>
        <a:lstStyle/>
        <a:p>
          <a:pPr algn="l"/>
          <a:r>
            <a:rPr kumimoji="1" lang="ja-JP" altLang="en-US" sz="1200" b="1" dirty="0">
              <a:latin typeface="Meiryo UI" panose="020B0604030504040204" pitchFamily="50" charset="-128"/>
              <a:ea typeface="Meiryo UI" panose="020B0604030504040204" pitchFamily="50" charset="-128"/>
            </a:rPr>
            <a:t>溶接機を</a:t>
          </a:r>
          <a:endParaRPr kumimoji="1" lang="en-US" altLang="ja-JP" sz="1200" b="1" dirty="0">
            <a:latin typeface="Meiryo UI" panose="020B0604030504040204" pitchFamily="50" charset="-128"/>
            <a:ea typeface="Meiryo UI" panose="020B0604030504040204" pitchFamily="50" charset="-128"/>
          </a:endParaRPr>
        </a:p>
        <a:p>
          <a:pPr algn="l"/>
          <a:r>
            <a:rPr kumimoji="1" lang="ja-JP" altLang="en-US" sz="1200" b="1" dirty="0">
              <a:latin typeface="Meiryo UI" panose="020B0604030504040204" pitchFamily="50" charset="-128"/>
              <a:ea typeface="Meiryo UI" panose="020B0604030504040204" pitchFamily="50" charset="-128"/>
            </a:rPr>
            <a:t>元の位置に</a:t>
          </a:r>
          <a:endParaRPr kumimoji="1" lang="en-US" altLang="ja-JP" sz="1200" b="1" dirty="0">
            <a:latin typeface="Meiryo UI" panose="020B0604030504040204" pitchFamily="50" charset="-128"/>
            <a:ea typeface="Meiryo UI" panose="020B0604030504040204" pitchFamily="50" charset="-128"/>
          </a:endParaRPr>
        </a:p>
        <a:p>
          <a:pPr algn="l"/>
          <a:r>
            <a:rPr kumimoji="1" lang="ja-JP" altLang="en-US" sz="1200" b="1" dirty="0">
              <a:latin typeface="Meiryo UI" panose="020B0604030504040204" pitchFamily="50" charset="-128"/>
              <a:ea typeface="Meiryo UI" panose="020B0604030504040204" pitchFamily="50" charset="-128"/>
            </a:rPr>
            <a:t>戻す</a:t>
          </a:r>
          <a:endParaRPr kumimoji="1" lang="en-US" altLang="ja-JP" sz="1200" b="1" dirty="0">
            <a:latin typeface="Meiryo UI" panose="020B0604030504040204" pitchFamily="50" charset="-128"/>
            <a:ea typeface="Meiryo UI" panose="020B0604030504040204" pitchFamily="50" charset="-128"/>
          </a:endParaRPr>
        </a:p>
      </dgm:t>
    </dgm:pt>
    <dgm:pt modelId="{3D5CC0E9-3FAF-4690-9AB0-BC6A3B238D7E}" type="parTrans" cxnId="{D040ADA5-C1A5-46FA-AEAA-3C67C2572394}">
      <dgm:prSet/>
      <dgm:spPr/>
      <dgm:t>
        <a:bodyPr/>
        <a:lstStyle/>
        <a:p>
          <a:endParaRPr kumimoji="1" lang="ja-JP" altLang="en-US"/>
        </a:p>
      </dgm:t>
    </dgm:pt>
    <dgm:pt modelId="{50E3FA59-054C-4E9E-8106-350232CA51F9}" type="sibTrans" cxnId="{D040ADA5-C1A5-46FA-AEAA-3C67C2572394}">
      <dgm:prSet/>
      <dgm:spPr/>
      <dgm:t>
        <a:bodyPr/>
        <a:lstStyle/>
        <a:p>
          <a:endParaRPr kumimoji="1" lang="ja-JP" altLang="en-US"/>
        </a:p>
      </dgm:t>
    </dgm:pt>
    <dgm:pt modelId="{351EFDEE-6E55-4ABC-BE13-53AF95FD83DC}">
      <dgm:prSet phldrT="[テキスト]" custT="1"/>
      <dgm:spPr>
        <a:solidFill>
          <a:srgbClr val="37D17D"/>
        </a:solidFill>
        <a:ln>
          <a:noFill/>
        </a:ln>
      </dgm:spPr>
      <dgm:t>
        <a:bodyPr/>
        <a:lstStyle/>
        <a:p>
          <a:pPr algn="l"/>
          <a:r>
            <a:rPr kumimoji="1" lang="ja-JP" altLang="en-US" sz="1200" b="1" dirty="0">
              <a:latin typeface="Meiryo UI" panose="020B0604030504040204" pitchFamily="50" charset="-128"/>
              <a:ea typeface="Meiryo UI" panose="020B0604030504040204" pitchFamily="50" charset="-128"/>
            </a:rPr>
            <a:t>溶接ワイヤーを</a:t>
          </a:r>
          <a:endParaRPr kumimoji="1" lang="en-US" altLang="ja-JP" sz="1200" b="1" dirty="0">
            <a:latin typeface="Meiryo UI" panose="020B0604030504040204" pitchFamily="50" charset="-128"/>
            <a:ea typeface="Meiryo UI" panose="020B0604030504040204" pitchFamily="50" charset="-128"/>
          </a:endParaRPr>
        </a:p>
        <a:p>
          <a:pPr algn="l"/>
          <a:r>
            <a:rPr kumimoji="1" lang="ja-JP" altLang="en-US" sz="1200" b="1" dirty="0">
              <a:latin typeface="Meiryo UI" panose="020B0604030504040204" pitchFamily="50" charset="-128"/>
              <a:ea typeface="Meiryo UI" panose="020B0604030504040204" pitchFamily="50" charset="-128"/>
            </a:rPr>
            <a:t>送給ローラーに</a:t>
          </a:r>
          <a:endParaRPr kumimoji="1" lang="en-US" altLang="ja-JP" sz="1200" b="1" dirty="0">
            <a:latin typeface="Meiryo UI" panose="020B0604030504040204" pitchFamily="50" charset="-128"/>
            <a:ea typeface="Meiryo UI" panose="020B0604030504040204" pitchFamily="50" charset="-128"/>
          </a:endParaRPr>
        </a:p>
        <a:p>
          <a:pPr algn="l"/>
          <a:r>
            <a:rPr kumimoji="1" lang="ja-JP" altLang="en-US" sz="1200" b="1" dirty="0">
              <a:latin typeface="Meiryo UI" panose="020B0604030504040204" pitchFamily="50" charset="-128"/>
              <a:ea typeface="Meiryo UI" panose="020B0604030504040204" pitchFamily="50" charset="-128"/>
            </a:rPr>
            <a:t>通す</a:t>
          </a:r>
          <a:endParaRPr kumimoji="1" lang="en-US" altLang="ja-JP" sz="1200" b="1" dirty="0">
            <a:latin typeface="Meiryo UI" panose="020B0604030504040204" pitchFamily="50" charset="-128"/>
            <a:ea typeface="Meiryo UI" panose="020B0604030504040204" pitchFamily="50" charset="-128"/>
          </a:endParaRPr>
        </a:p>
      </dgm:t>
    </dgm:pt>
    <dgm:pt modelId="{10AB1B77-E968-4846-A910-355924089B01}" type="parTrans" cxnId="{DFCE9BFD-80C1-483D-A014-8186C08BFD83}">
      <dgm:prSet/>
      <dgm:spPr/>
      <dgm:t>
        <a:bodyPr/>
        <a:lstStyle/>
        <a:p>
          <a:endParaRPr kumimoji="1" lang="ja-JP" altLang="en-US"/>
        </a:p>
      </dgm:t>
    </dgm:pt>
    <dgm:pt modelId="{308F68D1-AD2D-4CE2-BB30-C16034DA7154}" type="sibTrans" cxnId="{DFCE9BFD-80C1-483D-A014-8186C08BFD83}">
      <dgm:prSet/>
      <dgm:spPr/>
      <dgm:t>
        <a:bodyPr/>
        <a:lstStyle/>
        <a:p>
          <a:endParaRPr kumimoji="1" lang="ja-JP" altLang="en-US"/>
        </a:p>
      </dgm:t>
    </dgm:pt>
    <dgm:pt modelId="{340DE672-03FB-4BD4-A6F1-3CE40D3670A9}">
      <dgm:prSet phldrT="[テキスト]" custT="1"/>
      <dgm:spPr>
        <a:solidFill>
          <a:srgbClr val="FF0000"/>
        </a:solidFill>
        <a:ln>
          <a:noFill/>
        </a:ln>
      </dgm:spPr>
      <dgm:t>
        <a:bodyPr/>
        <a:lstStyle/>
        <a:p>
          <a:pPr algn="l"/>
          <a:r>
            <a:rPr kumimoji="1" lang="ja-JP" altLang="en-US" sz="1400" b="1" dirty="0">
              <a:latin typeface="Meiryo UI" panose="020B0604030504040204" pitchFamily="50" charset="-128"/>
              <a:ea typeface="Meiryo UI" panose="020B0604030504040204" pitchFamily="50" charset="-128"/>
            </a:rPr>
            <a:t>新品の</a:t>
          </a:r>
          <a:endParaRPr kumimoji="1" lang="en-US" altLang="ja-JP" sz="1400" b="1" dirty="0">
            <a:latin typeface="Meiryo UI" panose="020B0604030504040204" pitchFamily="50" charset="-128"/>
            <a:ea typeface="Meiryo UI" panose="020B0604030504040204" pitchFamily="50" charset="-128"/>
          </a:endParaRPr>
        </a:p>
        <a:p>
          <a:pPr algn="l"/>
          <a:r>
            <a:rPr kumimoji="1" lang="ja-JP" altLang="en-US" sz="1400" b="1" dirty="0">
              <a:latin typeface="Meiryo UI" panose="020B0604030504040204" pitchFamily="50" charset="-128"/>
              <a:ea typeface="Meiryo UI" panose="020B0604030504040204" pitchFamily="50" charset="-128"/>
            </a:rPr>
            <a:t>ワイヤードラムを</a:t>
          </a:r>
          <a:endParaRPr kumimoji="1" lang="en-US" altLang="ja-JP" sz="1400" b="1" dirty="0">
            <a:latin typeface="Meiryo UI" panose="020B0604030504040204" pitchFamily="50" charset="-128"/>
            <a:ea typeface="Meiryo UI" panose="020B0604030504040204" pitchFamily="50" charset="-128"/>
          </a:endParaRPr>
        </a:p>
        <a:p>
          <a:pPr algn="l"/>
          <a:r>
            <a:rPr kumimoji="1" lang="ja-JP" altLang="en-US" sz="1400" b="1" dirty="0">
              <a:latin typeface="Meiryo UI" panose="020B0604030504040204" pitchFamily="50" charset="-128"/>
              <a:ea typeface="Meiryo UI" panose="020B0604030504040204" pitchFamily="50" charset="-128"/>
            </a:rPr>
            <a:t>はめ込む</a:t>
          </a:r>
        </a:p>
      </dgm:t>
    </dgm:pt>
    <dgm:pt modelId="{6196DAA9-64EB-4170-B54C-2380FD50BF57}" type="parTrans" cxnId="{97B6132D-7EA6-42C7-AA18-15D1E5ED8C74}">
      <dgm:prSet/>
      <dgm:spPr/>
      <dgm:t>
        <a:bodyPr/>
        <a:lstStyle/>
        <a:p>
          <a:endParaRPr kumimoji="1" lang="ja-JP" altLang="en-US"/>
        </a:p>
      </dgm:t>
    </dgm:pt>
    <dgm:pt modelId="{16A86682-024B-49EF-85AD-5856C2D90D40}" type="sibTrans" cxnId="{97B6132D-7EA6-42C7-AA18-15D1E5ED8C74}">
      <dgm:prSet/>
      <dgm:spPr/>
      <dgm:t>
        <a:bodyPr/>
        <a:lstStyle/>
        <a:p>
          <a:endParaRPr kumimoji="1" lang="ja-JP" altLang="en-US"/>
        </a:p>
      </dgm:t>
    </dgm:pt>
    <dgm:pt modelId="{F5860717-E686-4BE0-80E1-008980F74C8A}">
      <dgm:prSet phldrT="[テキスト]" custT="1"/>
      <dgm:spPr>
        <a:solidFill>
          <a:srgbClr val="37D17D"/>
        </a:solidFill>
        <a:ln>
          <a:noFill/>
        </a:ln>
      </dgm:spPr>
      <dgm:t>
        <a:bodyPr/>
        <a:lstStyle/>
        <a:p>
          <a:pPr algn="l"/>
          <a:r>
            <a:rPr kumimoji="1" lang="ja-JP" altLang="en-US" sz="1200" b="1" dirty="0">
              <a:latin typeface="Meiryo UI" panose="020B0604030504040204" pitchFamily="50" charset="-128"/>
              <a:ea typeface="Meiryo UI" panose="020B0604030504040204" pitchFamily="50" charset="-128"/>
            </a:rPr>
            <a:t>溶接ワイヤーを</a:t>
          </a:r>
          <a:endParaRPr kumimoji="1" lang="en-US" altLang="ja-JP" sz="1200" b="1" dirty="0">
            <a:latin typeface="Meiryo UI" panose="020B0604030504040204" pitchFamily="50" charset="-128"/>
            <a:ea typeface="Meiryo UI" panose="020B0604030504040204" pitchFamily="50" charset="-128"/>
          </a:endParaRPr>
        </a:p>
        <a:p>
          <a:pPr algn="l"/>
          <a:r>
            <a:rPr kumimoji="1" lang="ja-JP" altLang="en-US" sz="1200" b="1" dirty="0">
              <a:latin typeface="Meiryo UI" panose="020B0604030504040204" pitchFamily="50" charset="-128"/>
              <a:ea typeface="Meiryo UI" panose="020B0604030504040204" pitchFamily="50" charset="-128"/>
            </a:rPr>
            <a:t>送給ローラーから</a:t>
          </a:r>
          <a:endParaRPr kumimoji="1" lang="en-US" altLang="ja-JP" sz="1200" b="1" dirty="0">
            <a:latin typeface="Meiryo UI" panose="020B0604030504040204" pitchFamily="50" charset="-128"/>
            <a:ea typeface="Meiryo UI" panose="020B0604030504040204" pitchFamily="50" charset="-128"/>
          </a:endParaRPr>
        </a:p>
        <a:p>
          <a:pPr algn="l"/>
          <a:r>
            <a:rPr kumimoji="1" lang="ja-JP" altLang="en-US" sz="1200" b="1" dirty="0">
              <a:latin typeface="Meiryo UI" panose="020B0604030504040204" pitchFamily="50" charset="-128"/>
              <a:ea typeface="Meiryo UI" panose="020B0604030504040204" pitchFamily="50" charset="-128"/>
            </a:rPr>
            <a:t>引き抜く</a:t>
          </a:r>
          <a:endParaRPr kumimoji="1" lang="en-US" altLang="ja-JP" sz="1200" b="1" dirty="0">
            <a:latin typeface="Meiryo UI" panose="020B0604030504040204" pitchFamily="50" charset="-128"/>
            <a:ea typeface="Meiryo UI" panose="020B0604030504040204" pitchFamily="50" charset="-128"/>
          </a:endParaRPr>
        </a:p>
      </dgm:t>
    </dgm:pt>
    <dgm:pt modelId="{EBF0C757-5BA5-4BC5-976B-A2BAECDE2110}" type="parTrans" cxnId="{1EDF1ED0-0468-4FA3-8886-2501DE710381}">
      <dgm:prSet/>
      <dgm:spPr/>
      <dgm:t>
        <a:bodyPr/>
        <a:lstStyle/>
        <a:p>
          <a:endParaRPr kumimoji="1" lang="ja-JP" altLang="en-US"/>
        </a:p>
      </dgm:t>
    </dgm:pt>
    <dgm:pt modelId="{5B3385A1-8E99-44A6-8185-48B3812FE2F2}" type="sibTrans" cxnId="{1EDF1ED0-0468-4FA3-8886-2501DE710381}">
      <dgm:prSet/>
      <dgm:spPr/>
      <dgm:t>
        <a:bodyPr/>
        <a:lstStyle/>
        <a:p>
          <a:endParaRPr kumimoji="1" lang="ja-JP" altLang="en-US"/>
        </a:p>
      </dgm:t>
    </dgm:pt>
    <dgm:pt modelId="{E0F60B2C-E5FF-4215-A1ED-DA4B76BF416B}" type="pres">
      <dgm:prSet presAssocID="{98D6E190-628B-4126-B37D-6437D60C4E6E}" presName="CompostProcess" presStyleCnt="0">
        <dgm:presLayoutVars>
          <dgm:dir/>
          <dgm:resizeHandles val="exact"/>
        </dgm:presLayoutVars>
      </dgm:prSet>
      <dgm:spPr/>
    </dgm:pt>
    <dgm:pt modelId="{CC95867B-81D1-427A-9F1D-0EB8FDE5285A}" type="pres">
      <dgm:prSet presAssocID="{98D6E190-628B-4126-B37D-6437D60C4E6E}" presName="arrow" presStyleLbl="bgShp" presStyleIdx="0" presStyleCnt="1" custAng="10800000" custLinFactNeighborX="-3334"/>
      <dgm:spPr>
        <a:noFill/>
      </dgm:spPr>
    </dgm:pt>
    <dgm:pt modelId="{D3F1A9A7-966E-43BF-A83F-AE5C7180ED88}" type="pres">
      <dgm:prSet presAssocID="{98D6E190-628B-4126-B37D-6437D60C4E6E}" presName="linearProcess" presStyleCnt="0"/>
      <dgm:spPr/>
    </dgm:pt>
    <dgm:pt modelId="{A1C705D7-4AB6-4A38-B496-5B29576EF7B4}" type="pres">
      <dgm:prSet presAssocID="{F9F0E6DF-155D-4B4A-BD37-3FC1140E562A}" presName="textNode" presStyleLbl="node1" presStyleIdx="0" presStyleCnt="4" custScaleX="49285" custScaleY="176131" custLinFactX="-23002" custLinFactNeighborX="-100000" custLinFactNeighborY="20705">
        <dgm:presLayoutVars>
          <dgm:bulletEnabled val="1"/>
        </dgm:presLayoutVars>
      </dgm:prSet>
      <dgm:spPr/>
    </dgm:pt>
    <dgm:pt modelId="{94DE82CB-6F63-4788-9573-D911EE29F3D9}" type="pres">
      <dgm:prSet presAssocID="{50E3FA59-054C-4E9E-8106-350232CA51F9}" presName="sibTrans" presStyleCnt="0"/>
      <dgm:spPr/>
    </dgm:pt>
    <dgm:pt modelId="{C25C9F2F-1511-47E8-A3F7-B9DF7FF35E92}" type="pres">
      <dgm:prSet presAssocID="{351EFDEE-6E55-4ABC-BE13-53AF95FD83DC}" presName="textNode" presStyleLbl="node1" presStyleIdx="1" presStyleCnt="4" custScaleX="49285" custScaleY="176131" custLinFactX="-15659" custLinFactNeighborX="-100000" custLinFactNeighborY="22169">
        <dgm:presLayoutVars>
          <dgm:bulletEnabled val="1"/>
        </dgm:presLayoutVars>
      </dgm:prSet>
      <dgm:spPr/>
    </dgm:pt>
    <dgm:pt modelId="{7417A718-509B-4ACC-B036-567E4A78BB2A}" type="pres">
      <dgm:prSet presAssocID="{308F68D1-AD2D-4CE2-BB30-C16034DA7154}" presName="sibTrans" presStyleCnt="0"/>
      <dgm:spPr/>
    </dgm:pt>
    <dgm:pt modelId="{BDC0D1B3-79F5-4A53-8063-8E1B1A911878}" type="pres">
      <dgm:prSet presAssocID="{340DE672-03FB-4BD4-A6F1-3CE40D3670A9}" presName="textNode" presStyleLbl="node1" presStyleIdx="2" presStyleCnt="4" custScaleX="54379" custScaleY="176131" custLinFactX="-68" custLinFactNeighborX="-100000" custLinFactNeighborY="20204">
        <dgm:presLayoutVars>
          <dgm:bulletEnabled val="1"/>
        </dgm:presLayoutVars>
      </dgm:prSet>
      <dgm:spPr/>
    </dgm:pt>
    <dgm:pt modelId="{5A9CC2D9-20C1-4552-8C1A-75EB4B0FAA45}" type="pres">
      <dgm:prSet presAssocID="{16A86682-024B-49EF-85AD-5856C2D90D40}" presName="sibTrans" presStyleCnt="0"/>
      <dgm:spPr/>
    </dgm:pt>
    <dgm:pt modelId="{74BAAE67-28B8-42ED-B60C-3313A2B17177}" type="pres">
      <dgm:prSet presAssocID="{F5860717-E686-4BE0-80E1-008980F74C8A}" presName="textNode" presStyleLbl="node1" presStyleIdx="3" presStyleCnt="4" custScaleX="49285" custScaleY="176131" custLinFactNeighborX="10139" custLinFactNeighborY="19716">
        <dgm:presLayoutVars>
          <dgm:bulletEnabled val="1"/>
        </dgm:presLayoutVars>
      </dgm:prSet>
      <dgm:spPr/>
    </dgm:pt>
  </dgm:ptLst>
  <dgm:cxnLst>
    <dgm:cxn modelId="{C3B5BA02-B84A-47E4-A523-C591F1C8CBDC}" type="presOf" srcId="{F5860717-E686-4BE0-80E1-008980F74C8A}" destId="{74BAAE67-28B8-42ED-B60C-3313A2B17177}" srcOrd="0" destOrd="0" presId="urn:microsoft.com/office/officeart/2005/8/layout/hProcess9"/>
    <dgm:cxn modelId="{DE49CC06-D6F9-4737-A2EE-14AB7E646E50}" type="presOf" srcId="{98D6E190-628B-4126-B37D-6437D60C4E6E}" destId="{E0F60B2C-E5FF-4215-A1ED-DA4B76BF416B}" srcOrd="0" destOrd="0" presId="urn:microsoft.com/office/officeart/2005/8/layout/hProcess9"/>
    <dgm:cxn modelId="{97B6132D-7EA6-42C7-AA18-15D1E5ED8C74}" srcId="{98D6E190-628B-4126-B37D-6437D60C4E6E}" destId="{340DE672-03FB-4BD4-A6F1-3CE40D3670A9}" srcOrd="2" destOrd="0" parTransId="{6196DAA9-64EB-4170-B54C-2380FD50BF57}" sibTransId="{16A86682-024B-49EF-85AD-5856C2D90D40}"/>
    <dgm:cxn modelId="{95FFDD9E-2BEE-422E-AC61-05D7A0DD67B2}" type="presOf" srcId="{340DE672-03FB-4BD4-A6F1-3CE40D3670A9}" destId="{BDC0D1B3-79F5-4A53-8063-8E1B1A911878}" srcOrd="0" destOrd="0" presId="urn:microsoft.com/office/officeart/2005/8/layout/hProcess9"/>
    <dgm:cxn modelId="{D040ADA5-C1A5-46FA-AEAA-3C67C2572394}" srcId="{98D6E190-628B-4126-B37D-6437D60C4E6E}" destId="{F9F0E6DF-155D-4B4A-BD37-3FC1140E562A}" srcOrd="0" destOrd="0" parTransId="{3D5CC0E9-3FAF-4690-9AB0-BC6A3B238D7E}" sibTransId="{50E3FA59-054C-4E9E-8106-350232CA51F9}"/>
    <dgm:cxn modelId="{1EDF1ED0-0468-4FA3-8886-2501DE710381}" srcId="{98D6E190-628B-4126-B37D-6437D60C4E6E}" destId="{F5860717-E686-4BE0-80E1-008980F74C8A}" srcOrd="3" destOrd="0" parTransId="{EBF0C757-5BA5-4BC5-976B-A2BAECDE2110}" sibTransId="{5B3385A1-8E99-44A6-8185-48B3812FE2F2}"/>
    <dgm:cxn modelId="{C546B3F9-9E48-4CC6-8A77-17213255D6F4}" type="presOf" srcId="{F9F0E6DF-155D-4B4A-BD37-3FC1140E562A}" destId="{A1C705D7-4AB6-4A38-B496-5B29576EF7B4}" srcOrd="0" destOrd="0" presId="urn:microsoft.com/office/officeart/2005/8/layout/hProcess9"/>
    <dgm:cxn modelId="{41981EFA-AFE4-470C-B8CC-65A8BC99BB26}" type="presOf" srcId="{351EFDEE-6E55-4ABC-BE13-53AF95FD83DC}" destId="{C25C9F2F-1511-47E8-A3F7-B9DF7FF35E92}" srcOrd="0" destOrd="0" presId="urn:microsoft.com/office/officeart/2005/8/layout/hProcess9"/>
    <dgm:cxn modelId="{DFCE9BFD-80C1-483D-A014-8186C08BFD83}" srcId="{98D6E190-628B-4126-B37D-6437D60C4E6E}" destId="{351EFDEE-6E55-4ABC-BE13-53AF95FD83DC}" srcOrd="1" destOrd="0" parTransId="{10AB1B77-E968-4846-A910-355924089B01}" sibTransId="{308F68D1-AD2D-4CE2-BB30-C16034DA7154}"/>
    <dgm:cxn modelId="{12CDAA87-C100-4233-8B33-AD834A5C5DD5}" type="presParOf" srcId="{E0F60B2C-E5FF-4215-A1ED-DA4B76BF416B}" destId="{CC95867B-81D1-427A-9F1D-0EB8FDE5285A}" srcOrd="0" destOrd="0" presId="urn:microsoft.com/office/officeart/2005/8/layout/hProcess9"/>
    <dgm:cxn modelId="{2212EDD4-30BA-4AFD-B101-9B8D570F3435}" type="presParOf" srcId="{E0F60B2C-E5FF-4215-A1ED-DA4B76BF416B}" destId="{D3F1A9A7-966E-43BF-A83F-AE5C7180ED88}" srcOrd="1" destOrd="0" presId="urn:microsoft.com/office/officeart/2005/8/layout/hProcess9"/>
    <dgm:cxn modelId="{06A9790C-AE59-4749-9F60-7CAAEDE73963}" type="presParOf" srcId="{D3F1A9A7-966E-43BF-A83F-AE5C7180ED88}" destId="{A1C705D7-4AB6-4A38-B496-5B29576EF7B4}" srcOrd="0" destOrd="0" presId="urn:microsoft.com/office/officeart/2005/8/layout/hProcess9"/>
    <dgm:cxn modelId="{D0C5281B-C108-4ED8-8A91-CE74E58B9778}" type="presParOf" srcId="{D3F1A9A7-966E-43BF-A83F-AE5C7180ED88}" destId="{94DE82CB-6F63-4788-9573-D911EE29F3D9}" srcOrd="1" destOrd="0" presId="urn:microsoft.com/office/officeart/2005/8/layout/hProcess9"/>
    <dgm:cxn modelId="{00F0904B-7115-469E-8B83-7E139F88AFB7}" type="presParOf" srcId="{D3F1A9A7-966E-43BF-A83F-AE5C7180ED88}" destId="{C25C9F2F-1511-47E8-A3F7-B9DF7FF35E92}" srcOrd="2" destOrd="0" presId="urn:microsoft.com/office/officeart/2005/8/layout/hProcess9"/>
    <dgm:cxn modelId="{41BD989A-150E-481D-A20C-60B08D10D00C}" type="presParOf" srcId="{D3F1A9A7-966E-43BF-A83F-AE5C7180ED88}" destId="{7417A718-509B-4ACC-B036-567E4A78BB2A}" srcOrd="3" destOrd="0" presId="urn:microsoft.com/office/officeart/2005/8/layout/hProcess9"/>
    <dgm:cxn modelId="{66E1E52E-A7CF-4DB5-83F3-BF915853BDF6}" type="presParOf" srcId="{D3F1A9A7-966E-43BF-A83F-AE5C7180ED88}" destId="{BDC0D1B3-79F5-4A53-8063-8E1B1A911878}" srcOrd="4" destOrd="0" presId="urn:microsoft.com/office/officeart/2005/8/layout/hProcess9"/>
    <dgm:cxn modelId="{41CE22E9-661C-403C-AC05-FA4D83E80F8A}" type="presParOf" srcId="{D3F1A9A7-966E-43BF-A83F-AE5C7180ED88}" destId="{5A9CC2D9-20C1-4552-8C1A-75EB4B0FAA45}" srcOrd="5" destOrd="0" presId="urn:microsoft.com/office/officeart/2005/8/layout/hProcess9"/>
    <dgm:cxn modelId="{B2C622FF-1E63-475D-B1AB-634FD3927CAE}" type="presParOf" srcId="{D3F1A9A7-966E-43BF-A83F-AE5C7180ED88}" destId="{74BAAE67-28B8-42ED-B60C-3313A2B17177}" srcOrd="6" destOrd="0" presId="urn:microsoft.com/office/officeart/2005/8/layout/hProcess9"/>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C8B5AB-1DB1-40F7-9EF4-136F7FAB1CB8}">
      <dsp:nvSpPr>
        <dsp:cNvPr id="0" name=""/>
        <dsp:cNvSpPr/>
      </dsp:nvSpPr>
      <dsp:spPr>
        <a:xfrm rot="10800000">
          <a:off x="1775105" y="72057"/>
          <a:ext cx="7588784" cy="1727126"/>
        </a:xfrm>
        <a:prstGeom prst="homePlate">
          <a:avLst/>
        </a:prstGeom>
        <a:solidFill>
          <a:schemeClr val="accent2">
            <a:lumMod val="40000"/>
            <a:lumOff val="6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86" tIns="68580" rIns="128016" bIns="68580" numCol="1" spcCol="1270" anchor="ctr" anchorCtr="0">
          <a:noAutofit/>
        </a:bodyPr>
        <a:lstStyle/>
        <a:p>
          <a:pPr marL="0" lvl="0" indent="0" algn="ctr" defTabSz="800100">
            <a:lnSpc>
              <a:spcPct val="90000"/>
            </a:lnSpc>
            <a:spcBef>
              <a:spcPct val="0"/>
            </a:spcBef>
            <a:spcAft>
              <a:spcPct val="35000"/>
            </a:spcAft>
            <a:buNone/>
          </a:pPr>
          <a:r>
            <a:rPr kumimoji="1" lang="ja-JP" altLang="en-US" sz="1800" kern="1200" dirty="0">
              <a:latin typeface="Meiryo UI" panose="020B0604030504040204" pitchFamily="50" charset="-128"/>
              <a:ea typeface="Meiryo UI" panose="020B0604030504040204" pitchFamily="50" charset="-128"/>
            </a:rPr>
            <a:t>　　　</a:t>
          </a:r>
          <a:r>
            <a:rPr kumimoji="1" lang="ja-JP" altLang="en-US" sz="1800" b="0" kern="1200" dirty="0">
              <a:solidFill>
                <a:schemeClr val="tx1"/>
              </a:solidFill>
              <a:latin typeface="Meiryo UI" panose="020B0604030504040204" pitchFamily="50" charset="-128"/>
              <a:ea typeface="Meiryo UI" panose="020B0604030504040204" pitchFamily="50" charset="-128"/>
            </a:rPr>
            <a:t>　　</a:t>
          </a:r>
          <a:endParaRPr kumimoji="1" lang="en-US" altLang="ja-JP" sz="1800" b="0" kern="1200" dirty="0">
            <a:solidFill>
              <a:schemeClr val="tx1"/>
            </a:solidFill>
            <a:latin typeface="Meiryo UI" panose="020B0604030504040204" pitchFamily="50" charset="-128"/>
            <a:ea typeface="Meiryo UI" panose="020B0604030504040204" pitchFamily="50" charset="-128"/>
          </a:endParaRPr>
        </a:p>
        <a:p>
          <a:pPr marL="0" lvl="0" indent="0" algn="ctr" defTabSz="800100">
            <a:lnSpc>
              <a:spcPct val="90000"/>
            </a:lnSpc>
            <a:spcBef>
              <a:spcPct val="0"/>
            </a:spcBef>
            <a:spcAft>
              <a:spcPct val="35000"/>
            </a:spcAft>
            <a:buNone/>
          </a:pPr>
          <a:r>
            <a:rPr kumimoji="1" lang="ja-JP" altLang="en-US" sz="1800" b="0" kern="1200" dirty="0">
              <a:solidFill>
                <a:schemeClr val="tx1"/>
              </a:solidFill>
              <a:latin typeface="Meiryo UI" panose="020B0604030504040204" pitchFamily="50" charset="-128"/>
              <a:ea typeface="Meiryo UI" panose="020B0604030504040204" pitchFamily="50" charset="-128"/>
            </a:rPr>
            <a:t>　　　　　</a:t>
          </a:r>
          <a:endParaRPr kumimoji="1" lang="ja-JP" altLang="en-US" sz="1800" b="1" kern="1200" dirty="0">
            <a:solidFill>
              <a:schemeClr val="tx1"/>
            </a:solidFill>
            <a:latin typeface="Meiryo UI" panose="020B0604030504040204" pitchFamily="50" charset="-128"/>
            <a:ea typeface="Meiryo UI" panose="020B0604030504040204" pitchFamily="50" charset="-128"/>
          </a:endParaRPr>
        </a:p>
      </dsp:txBody>
      <dsp:txXfrm rot="10800000">
        <a:off x="2206886" y="72057"/>
        <a:ext cx="7157003" cy="1727126"/>
      </dsp:txXfrm>
    </dsp:sp>
    <dsp:sp modelId="{C4CDF243-2C37-415B-8343-1C5A5D84F92C}">
      <dsp:nvSpPr>
        <dsp:cNvPr id="0" name=""/>
        <dsp:cNvSpPr/>
      </dsp:nvSpPr>
      <dsp:spPr>
        <a:xfrm>
          <a:off x="1857671" y="3173"/>
          <a:ext cx="1786332" cy="1786332"/>
        </a:xfrm>
        <a:prstGeom prst="ellipse">
          <a:avLst/>
        </a:prstGeom>
        <a:blipFill>
          <a:blip xmlns:r="http://schemas.openxmlformats.org/officeDocument/2006/relationships" r:embed="rId1" cstate="hqprint">
            <a:extLst>
              <a:ext uri="{28A0092B-C50C-407E-A947-70E740481C1C}">
                <a14:useLocalDpi xmlns:a14="http://schemas.microsoft.com/office/drawing/2010/main" val="0"/>
              </a:ext>
            </a:extLst>
          </a:blip>
          <a:srcRect/>
          <a:stretch>
            <a:fillRect l="-17000" r="-17000"/>
          </a:stretch>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24C416C5-87BC-4813-AA5F-D27C6770B3B4}">
      <dsp:nvSpPr>
        <dsp:cNvPr id="0" name=""/>
        <dsp:cNvSpPr/>
      </dsp:nvSpPr>
      <dsp:spPr>
        <a:xfrm rot="10800000">
          <a:off x="1775105" y="1885051"/>
          <a:ext cx="7588784" cy="1727126"/>
        </a:xfrm>
        <a:prstGeom prst="homePlate">
          <a:avLst/>
        </a:prstGeom>
        <a:solidFill>
          <a:schemeClr val="accent4">
            <a:lumMod val="40000"/>
            <a:lumOff val="6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86" tIns="68580" rIns="128016" bIns="68580" numCol="1" spcCol="1270" anchor="ctr" anchorCtr="0">
          <a:noAutofit/>
        </a:bodyPr>
        <a:lstStyle/>
        <a:p>
          <a:pPr marL="0" lvl="0" indent="0" algn="ctr" defTabSz="800100">
            <a:lnSpc>
              <a:spcPct val="90000"/>
            </a:lnSpc>
            <a:spcBef>
              <a:spcPct val="0"/>
            </a:spcBef>
            <a:spcAft>
              <a:spcPct val="35000"/>
            </a:spcAft>
            <a:buNone/>
          </a:pPr>
          <a:endParaRPr kumimoji="1" lang="ja-JP" altLang="en-US" sz="1800" b="1" kern="1200" dirty="0">
            <a:solidFill>
              <a:schemeClr val="tx1"/>
            </a:solidFill>
            <a:latin typeface="Meiryo UI" panose="020B0604030504040204" pitchFamily="50" charset="-128"/>
            <a:ea typeface="Meiryo UI" panose="020B0604030504040204" pitchFamily="50" charset="-128"/>
          </a:endParaRPr>
        </a:p>
      </dsp:txBody>
      <dsp:txXfrm rot="10800000">
        <a:off x="2206886" y="1885051"/>
        <a:ext cx="7157003" cy="1727126"/>
      </dsp:txXfrm>
    </dsp:sp>
    <dsp:sp modelId="{F8F09731-4C9C-4B8C-8BE1-DD0170266D9B}">
      <dsp:nvSpPr>
        <dsp:cNvPr id="0" name=""/>
        <dsp:cNvSpPr/>
      </dsp:nvSpPr>
      <dsp:spPr>
        <a:xfrm>
          <a:off x="1857671" y="1816167"/>
          <a:ext cx="1786332" cy="1786332"/>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35000" r="-35000"/>
          </a:stretch>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C7235035-9A3D-42B1-89AE-73205ED81F10}">
      <dsp:nvSpPr>
        <dsp:cNvPr id="0" name=""/>
        <dsp:cNvSpPr/>
      </dsp:nvSpPr>
      <dsp:spPr>
        <a:xfrm rot="10800000">
          <a:off x="1775105" y="3683331"/>
          <a:ext cx="7588784" cy="1727126"/>
        </a:xfrm>
        <a:prstGeom prst="homePlate">
          <a:avLst/>
        </a:prstGeom>
        <a:solidFill>
          <a:schemeClr val="accent5">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86" tIns="68580" rIns="128016" bIns="68580" numCol="1" spcCol="1270" anchor="ctr" anchorCtr="0">
          <a:noAutofit/>
        </a:bodyPr>
        <a:lstStyle/>
        <a:p>
          <a:pPr marL="0" lvl="0" indent="0" algn="ctr" defTabSz="800100">
            <a:lnSpc>
              <a:spcPct val="90000"/>
            </a:lnSpc>
            <a:spcBef>
              <a:spcPct val="0"/>
            </a:spcBef>
            <a:spcAft>
              <a:spcPct val="35000"/>
            </a:spcAft>
            <a:buNone/>
          </a:pPr>
          <a:endParaRPr kumimoji="1" lang="ja-JP" altLang="en-US" sz="1800" kern="1200" dirty="0"/>
        </a:p>
      </dsp:txBody>
      <dsp:txXfrm rot="10800000">
        <a:off x="2206886" y="3683331"/>
        <a:ext cx="7157003" cy="1727126"/>
      </dsp:txXfrm>
    </dsp:sp>
    <dsp:sp modelId="{0B5A9770-227C-45E9-849C-AFC93426CF7D}">
      <dsp:nvSpPr>
        <dsp:cNvPr id="0" name=""/>
        <dsp:cNvSpPr/>
      </dsp:nvSpPr>
      <dsp:spPr>
        <a:xfrm>
          <a:off x="1857671" y="3629161"/>
          <a:ext cx="1786332" cy="1786332"/>
        </a:xfrm>
        <a:prstGeom prst="ellipse">
          <a:avLst/>
        </a:prstGeom>
        <a:blipFill>
          <a:blip xmlns:r="http://schemas.openxmlformats.org/officeDocument/2006/relationships" r:embed="rId3" cstate="hqprint">
            <a:extLst>
              <a:ext uri="{28A0092B-C50C-407E-A947-70E740481C1C}">
                <a14:useLocalDpi xmlns:a14="http://schemas.microsoft.com/office/drawing/2010/main" val="0"/>
              </a:ext>
            </a:extLst>
          </a:blip>
          <a:srcRect/>
          <a:stretch>
            <a:fillRect l="-17000" r="-17000"/>
          </a:stretch>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95867B-81D1-427A-9F1D-0EB8FDE5285A}">
      <dsp:nvSpPr>
        <dsp:cNvPr id="0" name=""/>
        <dsp:cNvSpPr/>
      </dsp:nvSpPr>
      <dsp:spPr>
        <a:xfrm>
          <a:off x="828673" y="0"/>
          <a:ext cx="9391633" cy="2708049"/>
        </a:xfrm>
        <a:prstGeom prst="rightArrow">
          <a:avLst/>
        </a:prstGeom>
        <a:noFill/>
        <a:ln>
          <a:noFill/>
        </a:ln>
        <a:effectLst/>
      </dsp:spPr>
      <dsp:style>
        <a:lnRef idx="0">
          <a:scrgbClr r="0" g="0" b="0"/>
        </a:lnRef>
        <a:fillRef idx="1">
          <a:scrgbClr r="0" g="0" b="0"/>
        </a:fillRef>
        <a:effectRef idx="0">
          <a:scrgbClr r="0" g="0" b="0"/>
        </a:effectRef>
        <a:fontRef idx="minor"/>
      </dsp:style>
    </dsp:sp>
    <dsp:sp modelId="{9C3C2175-602A-4B27-A5F2-1B74EBB8ED29}">
      <dsp:nvSpPr>
        <dsp:cNvPr id="0" name=""/>
        <dsp:cNvSpPr/>
      </dsp:nvSpPr>
      <dsp:spPr>
        <a:xfrm>
          <a:off x="197058" y="643567"/>
          <a:ext cx="1769151" cy="1878096"/>
        </a:xfrm>
        <a:prstGeom prst="roundRect">
          <a:avLst/>
        </a:prstGeom>
        <a:solidFill>
          <a:srgbClr val="FF00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kumimoji="1" lang="ja-JP" altLang="en-US" sz="1200" b="1" kern="1200" dirty="0">
              <a:latin typeface="Meiryo UI" panose="020B0604030504040204" pitchFamily="50" charset="-128"/>
              <a:ea typeface="Meiryo UI" panose="020B0604030504040204" pitchFamily="50" charset="-128"/>
            </a:rPr>
            <a:t>ワイヤードラムの</a:t>
          </a:r>
          <a:endParaRPr kumimoji="1" lang="en-US" altLang="ja-JP" sz="1200" b="1" kern="1200" dirty="0">
            <a:latin typeface="Meiryo UI" panose="020B0604030504040204" pitchFamily="50" charset="-128"/>
            <a:ea typeface="Meiryo UI" panose="020B0604030504040204" pitchFamily="50" charset="-128"/>
          </a:endParaRPr>
        </a:p>
        <a:p>
          <a:pPr marL="0" lvl="0" indent="0" algn="l" defTabSz="533400">
            <a:lnSpc>
              <a:spcPct val="90000"/>
            </a:lnSpc>
            <a:spcBef>
              <a:spcPct val="0"/>
            </a:spcBef>
            <a:spcAft>
              <a:spcPct val="35000"/>
            </a:spcAft>
            <a:buNone/>
          </a:pPr>
          <a:r>
            <a:rPr kumimoji="1" lang="ja-JP" altLang="en-US" sz="1200" b="1" kern="1200" dirty="0">
              <a:latin typeface="Meiryo UI" panose="020B0604030504040204" pitchFamily="50" charset="-128"/>
              <a:ea typeface="Meiryo UI" panose="020B0604030504040204" pitchFamily="50" charset="-128"/>
            </a:rPr>
            <a:t>予備品を置き場から</a:t>
          </a:r>
          <a:endParaRPr kumimoji="1" lang="en-US" altLang="ja-JP" sz="1200" b="1" kern="1200" dirty="0">
            <a:latin typeface="Meiryo UI" panose="020B0604030504040204" pitchFamily="50" charset="-128"/>
            <a:ea typeface="Meiryo UI" panose="020B0604030504040204" pitchFamily="50" charset="-128"/>
          </a:endParaRPr>
        </a:p>
        <a:p>
          <a:pPr marL="0" lvl="0" indent="0" algn="l" defTabSz="533400">
            <a:lnSpc>
              <a:spcPct val="90000"/>
            </a:lnSpc>
            <a:spcBef>
              <a:spcPct val="0"/>
            </a:spcBef>
            <a:spcAft>
              <a:spcPct val="35000"/>
            </a:spcAft>
            <a:buNone/>
          </a:pPr>
          <a:r>
            <a:rPr kumimoji="1" lang="ja-JP" altLang="en-US" sz="1200" b="1" kern="1200" dirty="0">
              <a:latin typeface="Meiryo UI" panose="020B0604030504040204" pitchFamily="50" charset="-128"/>
              <a:ea typeface="Meiryo UI" panose="020B0604030504040204" pitchFamily="50" charset="-128"/>
            </a:rPr>
            <a:t>持ち上げる</a:t>
          </a:r>
        </a:p>
      </dsp:txBody>
      <dsp:txXfrm>
        <a:off x="283421" y="729930"/>
        <a:ext cx="1596425" cy="1705370"/>
      </dsp:txXfrm>
    </dsp:sp>
    <dsp:sp modelId="{4E5478B2-259C-4704-B13C-02C0DC5F66EF}">
      <dsp:nvSpPr>
        <dsp:cNvPr id="0" name=""/>
        <dsp:cNvSpPr/>
      </dsp:nvSpPr>
      <dsp:spPr>
        <a:xfrm>
          <a:off x="2946414" y="643199"/>
          <a:ext cx="1769151" cy="1878096"/>
        </a:xfrm>
        <a:prstGeom prst="roundRect">
          <a:avLst/>
        </a:prstGeom>
        <a:solidFill>
          <a:srgbClr val="FF00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kumimoji="1" lang="ja-JP" altLang="en-US" sz="1200" b="1" kern="1200" dirty="0">
              <a:latin typeface="Meiryo UI" panose="020B0604030504040204" pitchFamily="50" charset="-128"/>
              <a:ea typeface="Meiryo UI" panose="020B0604030504040204" pitchFamily="50" charset="-128"/>
            </a:rPr>
            <a:t>ワイヤードラムを</a:t>
          </a:r>
          <a:endParaRPr kumimoji="1" lang="en-US" altLang="ja-JP" sz="1200" b="1" kern="1200" dirty="0">
            <a:latin typeface="Meiryo UI" panose="020B0604030504040204" pitchFamily="50" charset="-128"/>
            <a:ea typeface="Meiryo UI" panose="020B0604030504040204" pitchFamily="50" charset="-128"/>
          </a:endParaRPr>
        </a:p>
        <a:p>
          <a:pPr marL="0" lvl="0" indent="0" algn="l" defTabSz="533400">
            <a:lnSpc>
              <a:spcPct val="90000"/>
            </a:lnSpc>
            <a:spcBef>
              <a:spcPct val="0"/>
            </a:spcBef>
            <a:spcAft>
              <a:spcPct val="35000"/>
            </a:spcAft>
            <a:buNone/>
          </a:pPr>
          <a:r>
            <a:rPr kumimoji="1" lang="ja-JP" altLang="en-US" sz="1200" b="1" kern="1200" dirty="0">
              <a:latin typeface="Meiryo UI" panose="020B0604030504040204" pitchFamily="50" charset="-128"/>
              <a:ea typeface="Meiryo UI" panose="020B0604030504040204" pitchFamily="50" charset="-128"/>
            </a:rPr>
            <a:t>置き場から</a:t>
          </a:r>
          <a:endParaRPr kumimoji="1" lang="en-US" altLang="ja-JP" sz="1200" b="1" kern="1200" dirty="0">
            <a:latin typeface="Meiryo UI" panose="020B0604030504040204" pitchFamily="50" charset="-128"/>
            <a:ea typeface="Meiryo UI" panose="020B0604030504040204" pitchFamily="50" charset="-128"/>
          </a:endParaRPr>
        </a:p>
        <a:p>
          <a:pPr marL="0" lvl="0" indent="0" algn="l" defTabSz="533400">
            <a:lnSpc>
              <a:spcPct val="90000"/>
            </a:lnSpc>
            <a:spcBef>
              <a:spcPct val="0"/>
            </a:spcBef>
            <a:spcAft>
              <a:spcPct val="35000"/>
            </a:spcAft>
            <a:buNone/>
          </a:pPr>
          <a:r>
            <a:rPr kumimoji="1" lang="ja-JP" altLang="en-US" sz="1200" b="1" kern="1200" dirty="0">
              <a:latin typeface="Meiryo UI" panose="020B0604030504040204" pitchFamily="50" charset="-128"/>
              <a:ea typeface="Meiryo UI" panose="020B0604030504040204" pitchFamily="50" charset="-128"/>
            </a:rPr>
            <a:t>溶接機まで運ぶ</a:t>
          </a:r>
        </a:p>
      </dsp:txBody>
      <dsp:txXfrm>
        <a:off x="3032777" y="729562"/>
        <a:ext cx="1596425" cy="1705370"/>
      </dsp:txXfrm>
    </dsp:sp>
    <dsp:sp modelId="{65E17947-0004-44FB-A747-E078F182E1C0}">
      <dsp:nvSpPr>
        <dsp:cNvPr id="0" name=""/>
        <dsp:cNvSpPr/>
      </dsp:nvSpPr>
      <dsp:spPr>
        <a:xfrm>
          <a:off x="5543416" y="643567"/>
          <a:ext cx="1769151" cy="1878096"/>
        </a:xfrm>
        <a:prstGeom prst="roundRect">
          <a:avLst/>
        </a:prstGeom>
        <a:solidFill>
          <a:srgbClr val="37D17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kumimoji="1" lang="ja-JP" altLang="en-US" sz="1200" b="1" kern="1200" dirty="0">
              <a:latin typeface="Meiryo UI" panose="020B0604030504040204" pitchFamily="50" charset="-128"/>
              <a:ea typeface="Meiryo UI" panose="020B0604030504040204" pitchFamily="50" charset="-128"/>
            </a:rPr>
            <a:t>溶接機を</a:t>
          </a:r>
          <a:endParaRPr kumimoji="1" lang="en-US" altLang="ja-JP" sz="1200" b="1" kern="1200" dirty="0">
            <a:latin typeface="Meiryo UI" panose="020B0604030504040204" pitchFamily="50" charset="-128"/>
            <a:ea typeface="Meiryo UI" panose="020B0604030504040204" pitchFamily="50" charset="-128"/>
          </a:endParaRPr>
        </a:p>
        <a:p>
          <a:pPr marL="0" lvl="0" indent="0" algn="l" defTabSz="533400">
            <a:lnSpc>
              <a:spcPct val="90000"/>
            </a:lnSpc>
            <a:spcBef>
              <a:spcPct val="0"/>
            </a:spcBef>
            <a:spcAft>
              <a:spcPct val="35000"/>
            </a:spcAft>
            <a:buNone/>
          </a:pPr>
          <a:r>
            <a:rPr kumimoji="1" lang="ja-JP" altLang="en-US" sz="1200" b="1" kern="1200" dirty="0">
              <a:latin typeface="Meiryo UI" panose="020B0604030504040204" pitchFamily="50" charset="-128"/>
              <a:ea typeface="Meiryo UI" panose="020B0604030504040204" pitchFamily="50" charset="-128"/>
            </a:rPr>
            <a:t>作業しやすい</a:t>
          </a:r>
          <a:endParaRPr kumimoji="1" lang="en-US" altLang="ja-JP" sz="1200" b="1" kern="1200" dirty="0">
            <a:latin typeface="Meiryo UI" panose="020B0604030504040204" pitchFamily="50" charset="-128"/>
            <a:ea typeface="Meiryo UI" panose="020B0604030504040204" pitchFamily="50" charset="-128"/>
          </a:endParaRPr>
        </a:p>
        <a:p>
          <a:pPr marL="0" lvl="0" indent="0" algn="l" defTabSz="533400">
            <a:lnSpc>
              <a:spcPct val="90000"/>
            </a:lnSpc>
            <a:spcBef>
              <a:spcPct val="0"/>
            </a:spcBef>
            <a:spcAft>
              <a:spcPct val="35000"/>
            </a:spcAft>
            <a:buNone/>
          </a:pPr>
          <a:r>
            <a:rPr kumimoji="1" lang="ja-JP" altLang="en-US" sz="1200" b="1" kern="1200" dirty="0">
              <a:latin typeface="Meiryo UI" panose="020B0604030504040204" pitchFamily="50" charset="-128"/>
              <a:ea typeface="Meiryo UI" panose="020B0604030504040204" pitchFamily="50" charset="-128"/>
            </a:rPr>
            <a:t>スペースに出す</a:t>
          </a:r>
        </a:p>
      </dsp:txBody>
      <dsp:txXfrm>
        <a:off x="5629779" y="729930"/>
        <a:ext cx="1596425" cy="1705370"/>
      </dsp:txXfrm>
    </dsp:sp>
    <dsp:sp modelId="{38629A47-FBC2-49BA-A035-C502988ECFBF}">
      <dsp:nvSpPr>
        <dsp:cNvPr id="0" name=""/>
        <dsp:cNvSpPr/>
      </dsp:nvSpPr>
      <dsp:spPr>
        <a:xfrm>
          <a:off x="8487135" y="643567"/>
          <a:ext cx="1769151" cy="1878096"/>
        </a:xfrm>
        <a:prstGeom prst="roundRect">
          <a:avLst/>
        </a:prstGeom>
        <a:solidFill>
          <a:srgbClr val="37D17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kumimoji="1" lang="ja-JP" altLang="en-US" sz="1200" b="1" kern="1200" dirty="0">
              <a:latin typeface="Meiryo UI" panose="020B0604030504040204" pitchFamily="50" charset="-128"/>
              <a:ea typeface="Meiryo UI" panose="020B0604030504040204" pitchFamily="50" charset="-128"/>
            </a:rPr>
            <a:t>空のワイヤードラムを</a:t>
          </a:r>
          <a:endParaRPr kumimoji="1" lang="en-US" altLang="ja-JP" sz="1200" b="1" kern="1200" dirty="0">
            <a:latin typeface="Meiryo UI" panose="020B0604030504040204" pitchFamily="50" charset="-128"/>
            <a:ea typeface="Meiryo UI" panose="020B0604030504040204" pitchFamily="50" charset="-128"/>
          </a:endParaRPr>
        </a:p>
        <a:p>
          <a:pPr marL="0" lvl="0" indent="0" algn="l" defTabSz="533400">
            <a:lnSpc>
              <a:spcPct val="90000"/>
            </a:lnSpc>
            <a:spcBef>
              <a:spcPct val="0"/>
            </a:spcBef>
            <a:spcAft>
              <a:spcPct val="35000"/>
            </a:spcAft>
            <a:buNone/>
          </a:pPr>
          <a:r>
            <a:rPr kumimoji="1" lang="ja-JP" altLang="en-US" sz="1200" b="1" kern="1200" dirty="0">
              <a:latin typeface="Meiryo UI" panose="020B0604030504040204" pitchFamily="50" charset="-128"/>
              <a:ea typeface="Meiryo UI" panose="020B0604030504040204" pitchFamily="50" charset="-128"/>
            </a:rPr>
            <a:t>取り出す</a:t>
          </a:r>
        </a:p>
      </dsp:txBody>
      <dsp:txXfrm>
        <a:off x="8573498" y="729930"/>
        <a:ext cx="1596425" cy="17053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95867B-81D1-427A-9F1D-0EB8FDE5285A}">
      <dsp:nvSpPr>
        <dsp:cNvPr id="0" name=""/>
        <dsp:cNvSpPr/>
      </dsp:nvSpPr>
      <dsp:spPr>
        <a:xfrm>
          <a:off x="828673" y="0"/>
          <a:ext cx="9391633" cy="2708049"/>
        </a:xfrm>
        <a:prstGeom prst="rightArrow">
          <a:avLst/>
        </a:prstGeom>
        <a:noFill/>
        <a:ln>
          <a:noFill/>
        </a:ln>
        <a:effectLst/>
      </dsp:spPr>
      <dsp:style>
        <a:lnRef idx="0">
          <a:scrgbClr r="0" g="0" b="0"/>
        </a:lnRef>
        <a:fillRef idx="1">
          <a:scrgbClr r="0" g="0" b="0"/>
        </a:fillRef>
        <a:effectRef idx="0">
          <a:scrgbClr r="0" g="0" b="0"/>
        </a:effectRef>
        <a:fontRef idx="minor"/>
      </dsp:style>
    </dsp:sp>
    <dsp:sp modelId="{9C3C2175-602A-4B27-A5F2-1B74EBB8ED29}">
      <dsp:nvSpPr>
        <dsp:cNvPr id="0" name=""/>
        <dsp:cNvSpPr/>
      </dsp:nvSpPr>
      <dsp:spPr>
        <a:xfrm>
          <a:off x="548416" y="643567"/>
          <a:ext cx="1769151" cy="1878096"/>
        </a:xfrm>
        <a:prstGeom prst="roundRect">
          <a:avLst/>
        </a:prstGeom>
        <a:solidFill>
          <a:srgbClr val="FF00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kumimoji="1" lang="ja-JP" altLang="en-US" sz="1400" b="1" kern="1200" dirty="0">
              <a:latin typeface="Meiryo UI" panose="020B0604030504040204" pitchFamily="50" charset="-128"/>
              <a:ea typeface="Meiryo UI" panose="020B0604030504040204" pitchFamily="50" charset="-128"/>
            </a:rPr>
            <a:t>ワイヤードラムの</a:t>
          </a:r>
          <a:endParaRPr kumimoji="1" lang="en-US" altLang="ja-JP" sz="1400" b="1" kern="1200" dirty="0">
            <a:latin typeface="Meiryo UI" panose="020B0604030504040204" pitchFamily="50" charset="-128"/>
            <a:ea typeface="Meiryo UI" panose="020B0604030504040204" pitchFamily="50" charset="-128"/>
          </a:endParaRPr>
        </a:p>
        <a:p>
          <a:pPr marL="0" lvl="0" indent="0" algn="l" defTabSz="622300">
            <a:lnSpc>
              <a:spcPct val="90000"/>
            </a:lnSpc>
            <a:spcBef>
              <a:spcPct val="0"/>
            </a:spcBef>
            <a:spcAft>
              <a:spcPct val="35000"/>
            </a:spcAft>
            <a:buNone/>
          </a:pPr>
          <a:r>
            <a:rPr kumimoji="1" lang="ja-JP" altLang="en-US" sz="1400" b="1" kern="1200" dirty="0">
              <a:latin typeface="Meiryo UI" panose="020B0604030504040204" pitchFamily="50" charset="-128"/>
              <a:ea typeface="Meiryo UI" panose="020B0604030504040204" pitchFamily="50" charset="-128"/>
            </a:rPr>
            <a:t>予備を置き場から</a:t>
          </a:r>
          <a:endParaRPr kumimoji="1" lang="en-US" altLang="ja-JP" sz="1400" b="1" kern="1200" dirty="0">
            <a:latin typeface="Meiryo UI" panose="020B0604030504040204" pitchFamily="50" charset="-128"/>
            <a:ea typeface="Meiryo UI" panose="020B0604030504040204" pitchFamily="50" charset="-128"/>
          </a:endParaRPr>
        </a:p>
        <a:p>
          <a:pPr marL="0" lvl="0" indent="0" algn="l" defTabSz="622300">
            <a:lnSpc>
              <a:spcPct val="90000"/>
            </a:lnSpc>
            <a:spcBef>
              <a:spcPct val="0"/>
            </a:spcBef>
            <a:spcAft>
              <a:spcPct val="35000"/>
            </a:spcAft>
            <a:buNone/>
          </a:pPr>
          <a:r>
            <a:rPr kumimoji="1" lang="ja-JP" altLang="en-US" sz="1400" b="1" kern="1200" dirty="0">
              <a:latin typeface="Meiryo UI" panose="020B0604030504040204" pitchFamily="50" charset="-128"/>
              <a:ea typeface="Meiryo UI" panose="020B0604030504040204" pitchFamily="50" charset="-128"/>
            </a:rPr>
            <a:t>持ち上げる</a:t>
          </a:r>
        </a:p>
      </dsp:txBody>
      <dsp:txXfrm>
        <a:off x="634779" y="729930"/>
        <a:ext cx="1596425" cy="1705370"/>
      </dsp:txXfrm>
    </dsp:sp>
    <dsp:sp modelId="{4E5478B2-259C-4704-B13C-02C0DC5F66EF}">
      <dsp:nvSpPr>
        <dsp:cNvPr id="0" name=""/>
        <dsp:cNvSpPr/>
      </dsp:nvSpPr>
      <dsp:spPr>
        <a:xfrm>
          <a:off x="3359458" y="643199"/>
          <a:ext cx="1769151" cy="1878096"/>
        </a:xfrm>
        <a:prstGeom prst="roundRect">
          <a:avLst/>
        </a:prstGeom>
        <a:solidFill>
          <a:srgbClr val="FF00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kumimoji="1" lang="ja-JP" altLang="en-US" sz="1400" b="1" kern="1200" dirty="0">
              <a:latin typeface="Meiryo UI" panose="020B0604030504040204" pitchFamily="50" charset="-128"/>
              <a:ea typeface="Meiryo UI" panose="020B0604030504040204" pitchFamily="50" charset="-128"/>
            </a:rPr>
            <a:t>ワイヤードラムを</a:t>
          </a:r>
          <a:endParaRPr kumimoji="1" lang="en-US" altLang="ja-JP" sz="1400" b="1" kern="1200" dirty="0">
            <a:latin typeface="Meiryo UI" panose="020B0604030504040204" pitchFamily="50" charset="-128"/>
            <a:ea typeface="Meiryo UI" panose="020B0604030504040204" pitchFamily="50" charset="-128"/>
          </a:endParaRPr>
        </a:p>
        <a:p>
          <a:pPr marL="0" lvl="0" indent="0" algn="l" defTabSz="622300">
            <a:lnSpc>
              <a:spcPct val="90000"/>
            </a:lnSpc>
            <a:spcBef>
              <a:spcPct val="0"/>
            </a:spcBef>
            <a:spcAft>
              <a:spcPct val="35000"/>
            </a:spcAft>
            <a:buNone/>
          </a:pPr>
          <a:r>
            <a:rPr kumimoji="1" lang="ja-JP" altLang="en-US" sz="1400" b="1" kern="1200" dirty="0">
              <a:latin typeface="Meiryo UI" panose="020B0604030504040204" pitchFamily="50" charset="-128"/>
              <a:ea typeface="Meiryo UI" panose="020B0604030504040204" pitchFamily="50" charset="-128"/>
            </a:rPr>
            <a:t>置き場から</a:t>
          </a:r>
          <a:endParaRPr kumimoji="1" lang="en-US" altLang="ja-JP" sz="1400" b="1" kern="1200" dirty="0">
            <a:latin typeface="Meiryo UI" panose="020B0604030504040204" pitchFamily="50" charset="-128"/>
            <a:ea typeface="Meiryo UI" panose="020B0604030504040204" pitchFamily="50" charset="-128"/>
          </a:endParaRPr>
        </a:p>
        <a:p>
          <a:pPr marL="0" lvl="0" indent="0" algn="l" defTabSz="622300">
            <a:lnSpc>
              <a:spcPct val="90000"/>
            </a:lnSpc>
            <a:spcBef>
              <a:spcPct val="0"/>
            </a:spcBef>
            <a:spcAft>
              <a:spcPct val="35000"/>
            </a:spcAft>
            <a:buNone/>
          </a:pPr>
          <a:r>
            <a:rPr kumimoji="1" lang="ja-JP" altLang="en-US" sz="1400" b="1" kern="1200" dirty="0">
              <a:latin typeface="Meiryo UI" panose="020B0604030504040204" pitchFamily="50" charset="-128"/>
              <a:ea typeface="Meiryo UI" panose="020B0604030504040204" pitchFamily="50" charset="-128"/>
            </a:rPr>
            <a:t>対象の</a:t>
          </a:r>
          <a:endParaRPr kumimoji="1" lang="en-US" altLang="ja-JP" sz="1400" b="1" kern="1200" dirty="0">
            <a:latin typeface="Meiryo UI" panose="020B0604030504040204" pitchFamily="50" charset="-128"/>
            <a:ea typeface="Meiryo UI" panose="020B0604030504040204" pitchFamily="50" charset="-128"/>
          </a:endParaRPr>
        </a:p>
        <a:p>
          <a:pPr marL="0" lvl="0" indent="0" algn="l" defTabSz="622300">
            <a:lnSpc>
              <a:spcPct val="90000"/>
            </a:lnSpc>
            <a:spcBef>
              <a:spcPct val="0"/>
            </a:spcBef>
            <a:spcAft>
              <a:spcPct val="35000"/>
            </a:spcAft>
            <a:buNone/>
          </a:pPr>
          <a:r>
            <a:rPr kumimoji="1" lang="ja-JP" altLang="en-US" sz="1400" b="1" kern="1200" dirty="0">
              <a:latin typeface="Meiryo UI" panose="020B0604030504040204" pitchFamily="50" charset="-128"/>
              <a:ea typeface="Meiryo UI" panose="020B0604030504040204" pitchFamily="50" charset="-128"/>
            </a:rPr>
            <a:t>溶接機まで運ぶ</a:t>
          </a:r>
        </a:p>
      </dsp:txBody>
      <dsp:txXfrm>
        <a:off x="3445821" y="729562"/>
        <a:ext cx="1596425" cy="1705370"/>
      </dsp:txXfrm>
    </dsp:sp>
    <dsp:sp modelId="{65E17947-0004-44FB-A747-E078F182E1C0}">
      <dsp:nvSpPr>
        <dsp:cNvPr id="0" name=""/>
        <dsp:cNvSpPr/>
      </dsp:nvSpPr>
      <dsp:spPr>
        <a:xfrm>
          <a:off x="6223089" y="643567"/>
          <a:ext cx="1769151" cy="1878096"/>
        </a:xfrm>
        <a:prstGeom prst="roundRect">
          <a:avLst/>
        </a:prstGeom>
        <a:solidFill>
          <a:srgbClr val="37D17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kumimoji="1" lang="ja-JP" altLang="en-US" sz="1400" b="1" kern="1200" dirty="0">
              <a:latin typeface="Meiryo UI" panose="020B0604030504040204" pitchFamily="50" charset="-128"/>
              <a:ea typeface="Meiryo UI" panose="020B0604030504040204" pitchFamily="50" charset="-128"/>
            </a:rPr>
            <a:t>溶接機を</a:t>
          </a:r>
          <a:endParaRPr kumimoji="1" lang="en-US" altLang="ja-JP" sz="1400" b="1" kern="1200" dirty="0">
            <a:latin typeface="Meiryo UI" panose="020B0604030504040204" pitchFamily="50" charset="-128"/>
            <a:ea typeface="Meiryo UI" panose="020B0604030504040204" pitchFamily="50" charset="-128"/>
          </a:endParaRPr>
        </a:p>
        <a:p>
          <a:pPr marL="0" lvl="0" indent="0" algn="l" defTabSz="622300">
            <a:lnSpc>
              <a:spcPct val="90000"/>
            </a:lnSpc>
            <a:spcBef>
              <a:spcPct val="0"/>
            </a:spcBef>
            <a:spcAft>
              <a:spcPct val="35000"/>
            </a:spcAft>
            <a:buNone/>
          </a:pPr>
          <a:r>
            <a:rPr kumimoji="1" lang="ja-JP" altLang="en-US" sz="1400" b="1" kern="1200" dirty="0">
              <a:latin typeface="Meiryo UI" panose="020B0604030504040204" pitchFamily="50" charset="-128"/>
              <a:ea typeface="Meiryo UI" panose="020B0604030504040204" pitchFamily="50" charset="-128"/>
            </a:rPr>
            <a:t>作業しやすい</a:t>
          </a:r>
          <a:endParaRPr kumimoji="1" lang="en-US" altLang="ja-JP" sz="1400" b="1" kern="1200" dirty="0">
            <a:latin typeface="Meiryo UI" panose="020B0604030504040204" pitchFamily="50" charset="-128"/>
            <a:ea typeface="Meiryo UI" panose="020B0604030504040204" pitchFamily="50" charset="-128"/>
          </a:endParaRPr>
        </a:p>
        <a:p>
          <a:pPr marL="0" lvl="0" indent="0" algn="l" defTabSz="622300">
            <a:lnSpc>
              <a:spcPct val="90000"/>
            </a:lnSpc>
            <a:spcBef>
              <a:spcPct val="0"/>
            </a:spcBef>
            <a:spcAft>
              <a:spcPct val="35000"/>
            </a:spcAft>
            <a:buNone/>
          </a:pPr>
          <a:r>
            <a:rPr kumimoji="1" lang="ja-JP" altLang="en-US" sz="1400" b="1" kern="1200" dirty="0">
              <a:latin typeface="Meiryo UI" panose="020B0604030504040204" pitchFamily="50" charset="-128"/>
              <a:ea typeface="Meiryo UI" panose="020B0604030504040204" pitchFamily="50" charset="-128"/>
            </a:rPr>
            <a:t>スペースに</a:t>
          </a:r>
          <a:endParaRPr kumimoji="1" lang="en-US" altLang="ja-JP" sz="1400" b="1" kern="1200" dirty="0">
            <a:latin typeface="Meiryo UI" panose="020B0604030504040204" pitchFamily="50" charset="-128"/>
            <a:ea typeface="Meiryo UI" panose="020B0604030504040204" pitchFamily="50" charset="-128"/>
          </a:endParaRPr>
        </a:p>
        <a:p>
          <a:pPr marL="0" lvl="0" indent="0" algn="l" defTabSz="622300">
            <a:lnSpc>
              <a:spcPct val="90000"/>
            </a:lnSpc>
            <a:spcBef>
              <a:spcPct val="0"/>
            </a:spcBef>
            <a:spcAft>
              <a:spcPct val="35000"/>
            </a:spcAft>
            <a:buNone/>
          </a:pPr>
          <a:r>
            <a:rPr kumimoji="1" lang="ja-JP" altLang="en-US" sz="1400" b="1" kern="1200" dirty="0">
              <a:latin typeface="Meiryo UI" panose="020B0604030504040204" pitchFamily="50" charset="-128"/>
              <a:ea typeface="Meiryo UI" panose="020B0604030504040204" pitchFamily="50" charset="-128"/>
            </a:rPr>
            <a:t>出す</a:t>
          </a:r>
        </a:p>
      </dsp:txBody>
      <dsp:txXfrm>
        <a:off x="6309452" y="729930"/>
        <a:ext cx="1596425" cy="1705370"/>
      </dsp:txXfrm>
    </dsp:sp>
    <dsp:sp modelId="{38629A47-FBC2-49BA-A035-C502988ECFBF}">
      <dsp:nvSpPr>
        <dsp:cNvPr id="0" name=""/>
        <dsp:cNvSpPr/>
      </dsp:nvSpPr>
      <dsp:spPr>
        <a:xfrm>
          <a:off x="8636899" y="643567"/>
          <a:ext cx="1769151" cy="1878096"/>
        </a:xfrm>
        <a:prstGeom prst="roundRect">
          <a:avLst/>
        </a:prstGeom>
        <a:solidFill>
          <a:srgbClr val="37D17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kumimoji="1" lang="ja-JP" altLang="en-US" sz="1400" b="1" kern="1200" dirty="0">
              <a:latin typeface="Meiryo UI" panose="020B0604030504040204" pitchFamily="50" charset="-128"/>
              <a:ea typeface="Meiryo UI" panose="020B0604030504040204" pitchFamily="50" charset="-128"/>
            </a:rPr>
            <a:t>空になった</a:t>
          </a:r>
          <a:endParaRPr kumimoji="1" lang="en-US" altLang="ja-JP" sz="1400" b="1" kern="1200" dirty="0">
            <a:latin typeface="Meiryo UI" panose="020B0604030504040204" pitchFamily="50" charset="-128"/>
            <a:ea typeface="Meiryo UI" panose="020B0604030504040204" pitchFamily="50" charset="-128"/>
          </a:endParaRPr>
        </a:p>
        <a:p>
          <a:pPr marL="0" lvl="0" indent="0" algn="l" defTabSz="622300">
            <a:lnSpc>
              <a:spcPct val="90000"/>
            </a:lnSpc>
            <a:spcBef>
              <a:spcPct val="0"/>
            </a:spcBef>
            <a:spcAft>
              <a:spcPct val="35000"/>
            </a:spcAft>
            <a:buNone/>
          </a:pPr>
          <a:r>
            <a:rPr kumimoji="1" lang="ja-JP" altLang="en-US" sz="1400" b="1" kern="1200" dirty="0">
              <a:latin typeface="Meiryo UI" panose="020B0604030504040204" pitchFamily="50" charset="-128"/>
              <a:ea typeface="Meiryo UI" panose="020B0604030504040204" pitchFamily="50" charset="-128"/>
            </a:rPr>
            <a:t>ワイヤードラムを</a:t>
          </a:r>
          <a:endParaRPr kumimoji="1" lang="en-US" altLang="ja-JP" sz="1400" b="1" kern="1200" dirty="0">
            <a:latin typeface="Meiryo UI" panose="020B0604030504040204" pitchFamily="50" charset="-128"/>
            <a:ea typeface="Meiryo UI" panose="020B0604030504040204" pitchFamily="50" charset="-128"/>
          </a:endParaRPr>
        </a:p>
        <a:p>
          <a:pPr marL="0" lvl="0" indent="0" algn="l" defTabSz="622300">
            <a:lnSpc>
              <a:spcPct val="90000"/>
            </a:lnSpc>
            <a:spcBef>
              <a:spcPct val="0"/>
            </a:spcBef>
            <a:spcAft>
              <a:spcPct val="35000"/>
            </a:spcAft>
            <a:buNone/>
          </a:pPr>
          <a:r>
            <a:rPr kumimoji="1" lang="ja-JP" altLang="en-US" sz="1400" b="1" kern="1200" dirty="0">
              <a:latin typeface="Meiryo UI" panose="020B0604030504040204" pitchFamily="50" charset="-128"/>
              <a:ea typeface="Meiryo UI" panose="020B0604030504040204" pitchFamily="50" charset="-128"/>
            </a:rPr>
            <a:t>取り出す</a:t>
          </a:r>
        </a:p>
      </dsp:txBody>
      <dsp:txXfrm>
        <a:off x="8723262" y="729930"/>
        <a:ext cx="1596425" cy="170537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95867B-81D1-427A-9F1D-0EB8FDE5285A}">
      <dsp:nvSpPr>
        <dsp:cNvPr id="0" name=""/>
        <dsp:cNvSpPr/>
      </dsp:nvSpPr>
      <dsp:spPr>
        <a:xfrm rot="10800000">
          <a:off x="515556" y="0"/>
          <a:ext cx="9391633" cy="2708049"/>
        </a:xfrm>
        <a:prstGeom prst="rightArrow">
          <a:avLst/>
        </a:prstGeom>
        <a:noFill/>
        <a:ln>
          <a:noFill/>
        </a:ln>
        <a:effectLst/>
      </dsp:spPr>
      <dsp:style>
        <a:lnRef idx="0">
          <a:scrgbClr r="0" g="0" b="0"/>
        </a:lnRef>
        <a:fillRef idx="1">
          <a:scrgbClr r="0" g="0" b="0"/>
        </a:fillRef>
        <a:effectRef idx="0">
          <a:scrgbClr r="0" g="0" b="0"/>
        </a:effectRef>
        <a:fontRef idx="minor"/>
      </dsp:style>
    </dsp:sp>
    <dsp:sp modelId="{A1C705D7-4AB6-4A38-B496-5B29576EF7B4}">
      <dsp:nvSpPr>
        <dsp:cNvPr id="0" name=""/>
        <dsp:cNvSpPr/>
      </dsp:nvSpPr>
      <dsp:spPr>
        <a:xfrm>
          <a:off x="29202" y="624362"/>
          <a:ext cx="1633646" cy="1907885"/>
        </a:xfrm>
        <a:prstGeom prst="roundRect">
          <a:avLst/>
        </a:prstGeom>
        <a:solidFill>
          <a:srgbClr val="37D17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kumimoji="1" lang="ja-JP" altLang="en-US" sz="1200" b="1" kern="1200" dirty="0">
              <a:latin typeface="Meiryo UI" panose="020B0604030504040204" pitchFamily="50" charset="-128"/>
              <a:ea typeface="Meiryo UI" panose="020B0604030504040204" pitchFamily="50" charset="-128"/>
            </a:rPr>
            <a:t>溶接機を</a:t>
          </a:r>
          <a:endParaRPr kumimoji="1" lang="en-US" altLang="ja-JP" sz="1200" b="1" kern="1200" dirty="0">
            <a:latin typeface="Meiryo UI" panose="020B0604030504040204" pitchFamily="50" charset="-128"/>
            <a:ea typeface="Meiryo UI" panose="020B0604030504040204" pitchFamily="50" charset="-128"/>
          </a:endParaRPr>
        </a:p>
        <a:p>
          <a:pPr marL="0" lvl="0" indent="0" algn="l" defTabSz="533400">
            <a:lnSpc>
              <a:spcPct val="90000"/>
            </a:lnSpc>
            <a:spcBef>
              <a:spcPct val="0"/>
            </a:spcBef>
            <a:spcAft>
              <a:spcPct val="35000"/>
            </a:spcAft>
            <a:buNone/>
          </a:pPr>
          <a:r>
            <a:rPr kumimoji="1" lang="ja-JP" altLang="en-US" sz="1200" b="1" kern="1200" dirty="0">
              <a:latin typeface="Meiryo UI" panose="020B0604030504040204" pitchFamily="50" charset="-128"/>
              <a:ea typeface="Meiryo UI" panose="020B0604030504040204" pitchFamily="50" charset="-128"/>
            </a:rPr>
            <a:t>元の位置に</a:t>
          </a:r>
          <a:endParaRPr kumimoji="1" lang="en-US" altLang="ja-JP" sz="1200" b="1" kern="1200" dirty="0">
            <a:latin typeface="Meiryo UI" panose="020B0604030504040204" pitchFamily="50" charset="-128"/>
            <a:ea typeface="Meiryo UI" panose="020B0604030504040204" pitchFamily="50" charset="-128"/>
          </a:endParaRPr>
        </a:p>
        <a:p>
          <a:pPr marL="0" lvl="0" indent="0" algn="l" defTabSz="533400">
            <a:lnSpc>
              <a:spcPct val="90000"/>
            </a:lnSpc>
            <a:spcBef>
              <a:spcPct val="0"/>
            </a:spcBef>
            <a:spcAft>
              <a:spcPct val="35000"/>
            </a:spcAft>
            <a:buNone/>
          </a:pPr>
          <a:r>
            <a:rPr kumimoji="1" lang="ja-JP" altLang="en-US" sz="1200" b="1" kern="1200" dirty="0">
              <a:latin typeface="Meiryo UI" panose="020B0604030504040204" pitchFamily="50" charset="-128"/>
              <a:ea typeface="Meiryo UI" panose="020B0604030504040204" pitchFamily="50" charset="-128"/>
            </a:rPr>
            <a:t>戻す</a:t>
          </a:r>
          <a:endParaRPr kumimoji="1" lang="en-US" altLang="ja-JP" sz="1200" b="1" kern="1200" dirty="0">
            <a:latin typeface="Meiryo UI" panose="020B0604030504040204" pitchFamily="50" charset="-128"/>
            <a:ea typeface="Meiryo UI" panose="020B0604030504040204" pitchFamily="50" charset="-128"/>
          </a:endParaRPr>
        </a:p>
      </dsp:txBody>
      <dsp:txXfrm>
        <a:off x="108950" y="704110"/>
        <a:ext cx="1474150" cy="1748389"/>
      </dsp:txXfrm>
    </dsp:sp>
    <dsp:sp modelId="{C25C9F2F-1511-47E8-A3F7-B9DF7FF35E92}">
      <dsp:nvSpPr>
        <dsp:cNvPr id="0" name=""/>
        <dsp:cNvSpPr/>
      </dsp:nvSpPr>
      <dsp:spPr>
        <a:xfrm>
          <a:off x="2458696" y="640220"/>
          <a:ext cx="1633646" cy="1907885"/>
        </a:xfrm>
        <a:prstGeom prst="roundRect">
          <a:avLst/>
        </a:prstGeom>
        <a:solidFill>
          <a:srgbClr val="37D17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kumimoji="1" lang="ja-JP" altLang="en-US" sz="1200" b="1" kern="1200" dirty="0">
              <a:latin typeface="Meiryo UI" panose="020B0604030504040204" pitchFamily="50" charset="-128"/>
              <a:ea typeface="Meiryo UI" panose="020B0604030504040204" pitchFamily="50" charset="-128"/>
            </a:rPr>
            <a:t>溶接ワイヤーを</a:t>
          </a:r>
          <a:endParaRPr kumimoji="1" lang="en-US" altLang="ja-JP" sz="1200" b="1" kern="1200" dirty="0">
            <a:latin typeface="Meiryo UI" panose="020B0604030504040204" pitchFamily="50" charset="-128"/>
            <a:ea typeface="Meiryo UI" panose="020B0604030504040204" pitchFamily="50" charset="-128"/>
          </a:endParaRPr>
        </a:p>
        <a:p>
          <a:pPr marL="0" lvl="0" indent="0" algn="l" defTabSz="533400">
            <a:lnSpc>
              <a:spcPct val="90000"/>
            </a:lnSpc>
            <a:spcBef>
              <a:spcPct val="0"/>
            </a:spcBef>
            <a:spcAft>
              <a:spcPct val="35000"/>
            </a:spcAft>
            <a:buNone/>
          </a:pPr>
          <a:r>
            <a:rPr kumimoji="1" lang="ja-JP" altLang="en-US" sz="1200" b="1" kern="1200" dirty="0">
              <a:latin typeface="Meiryo UI" panose="020B0604030504040204" pitchFamily="50" charset="-128"/>
              <a:ea typeface="Meiryo UI" panose="020B0604030504040204" pitchFamily="50" charset="-128"/>
            </a:rPr>
            <a:t>送給ローラーに</a:t>
          </a:r>
          <a:endParaRPr kumimoji="1" lang="en-US" altLang="ja-JP" sz="1200" b="1" kern="1200" dirty="0">
            <a:latin typeface="Meiryo UI" panose="020B0604030504040204" pitchFamily="50" charset="-128"/>
            <a:ea typeface="Meiryo UI" panose="020B0604030504040204" pitchFamily="50" charset="-128"/>
          </a:endParaRPr>
        </a:p>
        <a:p>
          <a:pPr marL="0" lvl="0" indent="0" algn="l" defTabSz="533400">
            <a:lnSpc>
              <a:spcPct val="90000"/>
            </a:lnSpc>
            <a:spcBef>
              <a:spcPct val="0"/>
            </a:spcBef>
            <a:spcAft>
              <a:spcPct val="35000"/>
            </a:spcAft>
            <a:buNone/>
          </a:pPr>
          <a:r>
            <a:rPr kumimoji="1" lang="ja-JP" altLang="en-US" sz="1200" b="1" kern="1200" dirty="0">
              <a:latin typeface="Meiryo UI" panose="020B0604030504040204" pitchFamily="50" charset="-128"/>
              <a:ea typeface="Meiryo UI" panose="020B0604030504040204" pitchFamily="50" charset="-128"/>
            </a:rPr>
            <a:t>通す</a:t>
          </a:r>
          <a:endParaRPr kumimoji="1" lang="en-US" altLang="ja-JP" sz="1200" b="1" kern="1200" dirty="0">
            <a:latin typeface="Meiryo UI" panose="020B0604030504040204" pitchFamily="50" charset="-128"/>
            <a:ea typeface="Meiryo UI" panose="020B0604030504040204" pitchFamily="50" charset="-128"/>
          </a:endParaRPr>
        </a:p>
      </dsp:txBody>
      <dsp:txXfrm>
        <a:off x="2538444" y="719968"/>
        <a:ext cx="1474150" cy="1748389"/>
      </dsp:txXfrm>
    </dsp:sp>
    <dsp:sp modelId="{BDC0D1B3-79F5-4A53-8063-8E1B1A911878}">
      <dsp:nvSpPr>
        <dsp:cNvPr id="0" name=""/>
        <dsp:cNvSpPr/>
      </dsp:nvSpPr>
      <dsp:spPr>
        <a:xfrm>
          <a:off x="5161586" y="618935"/>
          <a:ext cx="1802497" cy="1907885"/>
        </a:xfrm>
        <a:prstGeom prst="roundRect">
          <a:avLst/>
        </a:prstGeom>
        <a:solidFill>
          <a:srgbClr val="FF00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kumimoji="1" lang="ja-JP" altLang="en-US" sz="1400" b="1" kern="1200" dirty="0">
              <a:latin typeface="Meiryo UI" panose="020B0604030504040204" pitchFamily="50" charset="-128"/>
              <a:ea typeface="Meiryo UI" panose="020B0604030504040204" pitchFamily="50" charset="-128"/>
            </a:rPr>
            <a:t>新品の</a:t>
          </a:r>
          <a:endParaRPr kumimoji="1" lang="en-US" altLang="ja-JP" sz="1400" b="1" kern="1200" dirty="0">
            <a:latin typeface="Meiryo UI" panose="020B0604030504040204" pitchFamily="50" charset="-128"/>
            <a:ea typeface="Meiryo UI" panose="020B0604030504040204" pitchFamily="50" charset="-128"/>
          </a:endParaRPr>
        </a:p>
        <a:p>
          <a:pPr marL="0" lvl="0" indent="0" algn="l" defTabSz="622300">
            <a:lnSpc>
              <a:spcPct val="90000"/>
            </a:lnSpc>
            <a:spcBef>
              <a:spcPct val="0"/>
            </a:spcBef>
            <a:spcAft>
              <a:spcPct val="35000"/>
            </a:spcAft>
            <a:buNone/>
          </a:pPr>
          <a:r>
            <a:rPr kumimoji="1" lang="ja-JP" altLang="en-US" sz="1400" b="1" kern="1200" dirty="0">
              <a:latin typeface="Meiryo UI" panose="020B0604030504040204" pitchFamily="50" charset="-128"/>
              <a:ea typeface="Meiryo UI" panose="020B0604030504040204" pitchFamily="50" charset="-128"/>
            </a:rPr>
            <a:t>ワイヤードラムを</a:t>
          </a:r>
          <a:endParaRPr kumimoji="1" lang="en-US" altLang="ja-JP" sz="1400" b="1" kern="1200" dirty="0">
            <a:latin typeface="Meiryo UI" panose="020B0604030504040204" pitchFamily="50" charset="-128"/>
            <a:ea typeface="Meiryo UI" panose="020B0604030504040204" pitchFamily="50" charset="-128"/>
          </a:endParaRPr>
        </a:p>
        <a:p>
          <a:pPr marL="0" lvl="0" indent="0" algn="l" defTabSz="622300">
            <a:lnSpc>
              <a:spcPct val="90000"/>
            </a:lnSpc>
            <a:spcBef>
              <a:spcPct val="0"/>
            </a:spcBef>
            <a:spcAft>
              <a:spcPct val="35000"/>
            </a:spcAft>
            <a:buNone/>
          </a:pPr>
          <a:r>
            <a:rPr kumimoji="1" lang="ja-JP" altLang="en-US" sz="1400" b="1" kern="1200" dirty="0">
              <a:latin typeface="Meiryo UI" panose="020B0604030504040204" pitchFamily="50" charset="-128"/>
              <a:ea typeface="Meiryo UI" panose="020B0604030504040204" pitchFamily="50" charset="-128"/>
            </a:rPr>
            <a:t>はめ込む</a:t>
          </a:r>
        </a:p>
      </dsp:txBody>
      <dsp:txXfrm>
        <a:off x="5249577" y="706926"/>
        <a:ext cx="1626515" cy="1731903"/>
      </dsp:txXfrm>
    </dsp:sp>
    <dsp:sp modelId="{74BAAE67-28B8-42ED-B60C-3313A2B17177}">
      <dsp:nvSpPr>
        <dsp:cNvPr id="0" name=""/>
        <dsp:cNvSpPr/>
      </dsp:nvSpPr>
      <dsp:spPr>
        <a:xfrm>
          <a:off x="8127248" y="613649"/>
          <a:ext cx="1633646" cy="1907885"/>
        </a:xfrm>
        <a:prstGeom prst="roundRect">
          <a:avLst/>
        </a:prstGeom>
        <a:solidFill>
          <a:srgbClr val="37D17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kumimoji="1" lang="ja-JP" altLang="en-US" sz="1200" b="1" kern="1200" dirty="0">
              <a:latin typeface="Meiryo UI" panose="020B0604030504040204" pitchFamily="50" charset="-128"/>
              <a:ea typeface="Meiryo UI" panose="020B0604030504040204" pitchFamily="50" charset="-128"/>
            </a:rPr>
            <a:t>溶接ワイヤーを</a:t>
          </a:r>
          <a:endParaRPr kumimoji="1" lang="en-US" altLang="ja-JP" sz="1200" b="1" kern="1200" dirty="0">
            <a:latin typeface="Meiryo UI" panose="020B0604030504040204" pitchFamily="50" charset="-128"/>
            <a:ea typeface="Meiryo UI" panose="020B0604030504040204" pitchFamily="50" charset="-128"/>
          </a:endParaRPr>
        </a:p>
        <a:p>
          <a:pPr marL="0" lvl="0" indent="0" algn="l" defTabSz="533400">
            <a:lnSpc>
              <a:spcPct val="90000"/>
            </a:lnSpc>
            <a:spcBef>
              <a:spcPct val="0"/>
            </a:spcBef>
            <a:spcAft>
              <a:spcPct val="35000"/>
            </a:spcAft>
            <a:buNone/>
          </a:pPr>
          <a:r>
            <a:rPr kumimoji="1" lang="ja-JP" altLang="en-US" sz="1200" b="1" kern="1200" dirty="0">
              <a:latin typeface="Meiryo UI" panose="020B0604030504040204" pitchFamily="50" charset="-128"/>
              <a:ea typeface="Meiryo UI" panose="020B0604030504040204" pitchFamily="50" charset="-128"/>
            </a:rPr>
            <a:t>送給ローラーから</a:t>
          </a:r>
          <a:endParaRPr kumimoji="1" lang="en-US" altLang="ja-JP" sz="1200" b="1" kern="1200" dirty="0">
            <a:latin typeface="Meiryo UI" panose="020B0604030504040204" pitchFamily="50" charset="-128"/>
            <a:ea typeface="Meiryo UI" panose="020B0604030504040204" pitchFamily="50" charset="-128"/>
          </a:endParaRPr>
        </a:p>
        <a:p>
          <a:pPr marL="0" lvl="0" indent="0" algn="l" defTabSz="533400">
            <a:lnSpc>
              <a:spcPct val="90000"/>
            </a:lnSpc>
            <a:spcBef>
              <a:spcPct val="0"/>
            </a:spcBef>
            <a:spcAft>
              <a:spcPct val="35000"/>
            </a:spcAft>
            <a:buNone/>
          </a:pPr>
          <a:r>
            <a:rPr kumimoji="1" lang="ja-JP" altLang="en-US" sz="1200" b="1" kern="1200" dirty="0">
              <a:latin typeface="Meiryo UI" panose="020B0604030504040204" pitchFamily="50" charset="-128"/>
              <a:ea typeface="Meiryo UI" panose="020B0604030504040204" pitchFamily="50" charset="-128"/>
            </a:rPr>
            <a:t>引き抜く</a:t>
          </a:r>
          <a:endParaRPr kumimoji="1" lang="en-US" altLang="ja-JP" sz="1200" b="1" kern="1200" dirty="0">
            <a:latin typeface="Meiryo UI" panose="020B0604030504040204" pitchFamily="50" charset="-128"/>
            <a:ea typeface="Meiryo UI" panose="020B0604030504040204" pitchFamily="50" charset="-128"/>
          </a:endParaRPr>
        </a:p>
      </dsp:txBody>
      <dsp:txXfrm>
        <a:off x="8206996" y="693397"/>
        <a:ext cx="1474150" cy="1748389"/>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0.41913</cdr:x>
      <cdr:y>0.39834</cdr:y>
    </cdr:from>
    <cdr:to>
      <cdr:x>0.61153</cdr:x>
      <cdr:y>0.64596</cdr:y>
    </cdr:to>
    <cdr:sp macro="" textlink="">
      <cdr:nvSpPr>
        <cdr:cNvPr id="2" name="五角形 1"/>
        <cdr:cNvSpPr/>
      </cdr:nvSpPr>
      <cdr:spPr>
        <a:xfrm xmlns:a="http://schemas.openxmlformats.org/drawingml/2006/main">
          <a:off x="1881266" y="1041949"/>
          <a:ext cx="863598" cy="647698"/>
        </a:xfrm>
        <a:custGeom xmlns:a="http://schemas.openxmlformats.org/drawingml/2006/main">
          <a:avLst/>
          <a:gdLst>
            <a:gd name="connsiteX0" fmla="*/ 1 w 960120"/>
            <a:gd name="connsiteY0" fmla="*/ 349269 h 914400"/>
            <a:gd name="connsiteX1" fmla="*/ 480060 w 960120"/>
            <a:gd name="connsiteY1" fmla="*/ 0 h 914400"/>
            <a:gd name="connsiteX2" fmla="*/ 960119 w 960120"/>
            <a:gd name="connsiteY2" fmla="*/ 349269 h 914400"/>
            <a:gd name="connsiteX3" fmla="*/ 776753 w 960120"/>
            <a:gd name="connsiteY3" fmla="*/ 914398 h 914400"/>
            <a:gd name="connsiteX4" fmla="*/ 183367 w 960120"/>
            <a:gd name="connsiteY4" fmla="*/ 914398 h 914400"/>
            <a:gd name="connsiteX5" fmla="*/ 1 w 960120"/>
            <a:gd name="connsiteY5" fmla="*/ 349269 h 914400"/>
            <a:gd name="connsiteX0" fmla="*/ 0 w 960118"/>
            <a:gd name="connsiteY0" fmla="*/ 349269 h 927098"/>
            <a:gd name="connsiteX1" fmla="*/ 480059 w 960118"/>
            <a:gd name="connsiteY1" fmla="*/ 0 h 927098"/>
            <a:gd name="connsiteX2" fmla="*/ 960118 w 960118"/>
            <a:gd name="connsiteY2" fmla="*/ 349269 h 927098"/>
            <a:gd name="connsiteX3" fmla="*/ 776752 w 960118"/>
            <a:gd name="connsiteY3" fmla="*/ 914398 h 927098"/>
            <a:gd name="connsiteX4" fmla="*/ 157966 w 960118"/>
            <a:gd name="connsiteY4" fmla="*/ 927098 h 927098"/>
            <a:gd name="connsiteX5" fmla="*/ 0 w 960118"/>
            <a:gd name="connsiteY5" fmla="*/ 349269 h 927098"/>
            <a:gd name="connsiteX0" fmla="*/ 0 w 960118"/>
            <a:gd name="connsiteY0" fmla="*/ 349269 h 927098"/>
            <a:gd name="connsiteX1" fmla="*/ 480059 w 960118"/>
            <a:gd name="connsiteY1" fmla="*/ 0 h 927098"/>
            <a:gd name="connsiteX2" fmla="*/ 960118 w 960118"/>
            <a:gd name="connsiteY2" fmla="*/ 349269 h 927098"/>
            <a:gd name="connsiteX3" fmla="*/ 708172 w 960118"/>
            <a:gd name="connsiteY3" fmla="*/ 927098 h 927098"/>
            <a:gd name="connsiteX4" fmla="*/ 157966 w 960118"/>
            <a:gd name="connsiteY4" fmla="*/ 927098 h 927098"/>
            <a:gd name="connsiteX5" fmla="*/ 0 w 960118"/>
            <a:gd name="connsiteY5" fmla="*/ 349269 h 927098"/>
            <a:gd name="connsiteX0" fmla="*/ 0 w 708172"/>
            <a:gd name="connsiteY0" fmla="*/ 349269 h 927098"/>
            <a:gd name="connsiteX1" fmla="*/ 480059 w 708172"/>
            <a:gd name="connsiteY1" fmla="*/ 0 h 927098"/>
            <a:gd name="connsiteX2" fmla="*/ 690878 w 708172"/>
            <a:gd name="connsiteY2" fmla="*/ 521989 h 927098"/>
            <a:gd name="connsiteX3" fmla="*/ 708172 w 708172"/>
            <a:gd name="connsiteY3" fmla="*/ 927098 h 927098"/>
            <a:gd name="connsiteX4" fmla="*/ 157966 w 708172"/>
            <a:gd name="connsiteY4" fmla="*/ 927098 h 927098"/>
            <a:gd name="connsiteX5" fmla="*/ 0 w 708172"/>
            <a:gd name="connsiteY5" fmla="*/ 349269 h 927098"/>
            <a:gd name="connsiteX0" fmla="*/ 0 w 690878"/>
            <a:gd name="connsiteY0" fmla="*/ 349269 h 927098"/>
            <a:gd name="connsiteX1" fmla="*/ 480059 w 690878"/>
            <a:gd name="connsiteY1" fmla="*/ 0 h 927098"/>
            <a:gd name="connsiteX2" fmla="*/ 690878 w 690878"/>
            <a:gd name="connsiteY2" fmla="*/ 521989 h 927098"/>
            <a:gd name="connsiteX3" fmla="*/ 675152 w 690878"/>
            <a:gd name="connsiteY3" fmla="*/ 878838 h 927098"/>
            <a:gd name="connsiteX4" fmla="*/ 157966 w 690878"/>
            <a:gd name="connsiteY4" fmla="*/ 927098 h 927098"/>
            <a:gd name="connsiteX5" fmla="*/ 0 w 690878"/>
            <a:gd name="connsiteY5" fmla="*/ 349269 h 927098"/>
            <a:gd name="connsiteX0" fmla="*/ 0 w 690878"/>
            <a:gd name="connsiteY0" fmla="*/ 0 h 577829"/>
            <a:gd name="connsiteX1" fmla="*/ 528319 w 690878"/>
            <a:gd name="connsiteY1" fmla="*/ 34271 h 577829"/>
            <a:gd name="connsiteX2" fmla="*/ 690878 w 690878"/>
            <a:gd name="connsiteY2" fmla="*/ 172720 h 577829"/>
            <a:gd name="connsiteX3" fmla="*/ 675152 w 690878"/>
            <a:gd name="connsiteY3" fmla="*/ 529569 h 577829"/>
            <a:gd name="connsiteX4" fmla="*/ 157966 w 690878"/>
            <a:gd name="connsiteY4" fmla="*/ 577829 h 577829"/>
            <a:gd name="connsiteX5" fmla="*/ 0 w 690878"/>
            <a:gd name="connsiteY5" fmla="*/ 0 h 577829"/>
            <a:gd name="connsiteX0" fmla="*/ 60474 w 532912"/>
            <a:gd name="connsiteY0" fmla="*/ 90189 h 543558"/>
            <a:gd name="connsiteX1" fmla="*/ 370353 w 532912"/>
            <a:gd name="connsiteY1" fmla="*/ 0 h 543558"/>
            <a:gd name="connsiteX2" fmla="*/ 532912 w 532912"/>
            <a:gd name="connsiteY2" fmla="*/ 138449 h 543558"/>
            <a:gd name="connsiteX3" fmla="*/ 517186 w 532912"/>
            <a:gd name="connsiteY3" fmla="*/ 495298 h 543558"/>
            <a:gd name="connsiteX4" fmla="*/ 0 w 532912"/>
            <a:gd name="connsiteY4" fmla="*/ 543558 h 543558"/>
            <a:gd name="connsiteX5" fmla="*/ 60474 w 532912"/>
            <a:gd name="connsiteY5" fmla="*/ 90189 h 543558"/>
            <a:gd name="connsiteX0" fmla="*/ 60474 w 537506"/>
            <a:gd name="connsiteY0" fmla="*/ 90189 h 543558"/>
            <a:gd name="connsiteX1" fmla="*/ 370353 w 537506"/>
            <a:gd name="connsiteY1" fmla="*/ 0 h 543558"/>
            <a:gd name="connsiteX2" fmla="*/ 532912 w 537506"/>
            <a:gd name="connsiteY2" fmla="*/ 138449 h 543558"/>
            <a:gd name="connsiteX3" fmla="*/ 537506 w 537506"/>
            <a:gd name="connsiteY3" fmla="*/ 541018 h 543558"/>
            <a:gd name="connsiteX4" fmla="*/ 0 w 537506"/>
            <a:gd name="connsiteY4" fmla="*/ 543558 h 543558"/>
            <a:gd name="connsiteX5" fmla="*/ 60474 w 537506"/>
            <a:gd name="connsiteY5" fmla="*/ 90189 h 543558"/>
            <a:gd name="connsiteX0" fmla="*/ 60474 w 741200"/>
            <a:gd name="connsiteY0" fmla="*/ 90189 h 543558"/>
            <a:gd name="connsiteX1" fmla="*/ 370353 w 741200"/>
            <a:gd name="connsiteY1" fmla="*/ 0 h 543558"/>
            <a:gd name="connsiteX2" fmla="*/ 741192 w 741200"/>
            <a:gd name="connsiteY2" fmla="*/ 1289 h 543558"/>
            <a:gd name="connsiteX3" fmla="*/ 537506 w 741200"/>
            <a:gd name="connsiteY3" fmla="*/ 541018 h 543558"/>
            <a:gd name="connsiteX4" fmla="*/ 0 w 741200"/>
            <a:gd name="connsiteY4" fmla="*/ 543558 h 543558"/>
            <a:gd name="connsiteX5" fmla="*/ 60474 w 741200"/>
            <a:gd name="connsiteY5" fmla="*/ 90189 h 543558"/>
            <a:gd name="connsiteX0" fmla="*/ 60474 w 741192"/>
            <a:gd name="connsiteY0" fmla="*/ 90189 h 543558"/>
            <a:gd name="connsiteX1" fmla="*/ 370353 w 741192"/>
            <a:gd name="connsiteY1" fmla="*/ 0 h 543558"/>
            <a:gd name="connsiteX2" fmla="*/ 741192 w 741192"/>
            <a:gd name="connsiteY2" fmla="*/ 1289 h 543558"/>
            <a:gd name="connsiteX3" fmla="*/ 537506 w 741192"/>
            <a:gd name="connsiteY3" fmla="*/ 541018 h 543558"/>
            <a:gd name="connsiteX4" fmla="*/ 0 w 741192"/>
            <a:gd name="connsiteY4" fmla="*/ 543558 h 543558"/>
            <a:gd name="connsiteX5" fmla="*/ 60474 w 741192"/>
            <a:gd name="connsiteY5" fmla="*/ 90189 h 543558"/>
            <a:gd name="connsiteX0" fmla="*/ 60474 w 741192"/>
            <a:gd name="connsiteY0" fmla="*/ 90189 h 543558"/>
            <a:gd name="connsiteX1" fmla="*/ 370353 w 741192"/>
            <a:gd name="connsiteY1" fmla="*/ 0 h 543558"/>
            <a:gd name="connsiteX2" fmla="*/ 741192 w 741192"/>
            <a:gd name="connsiteY2" fmla="*/ 1289 h 543558"/>
            <a:gd name="connsiteX3" fmla="*/ 537506 w 741192"/>
            <a:gd name="connsiteY3" fmla="*/ 541018 h 543558"/>
            <a:gd name="connsiteX4" fmla="*/ 0 w 741192"/>
            <a:gd name="connsiteY4" fmla="*/ 543558 h 543558"/>
            <a:gd name="connsiteX5" fmla="*/ 60474 w 741192"/>
            <a:gd name="connsiteY5" fmla="*/ 90189 h 543558"/>
            <a:gd name="connsiteX0" fmla="*/ 60474 w 741192"/>
            <a:gd name="connsiteY0" fmla="*/ 194329 h 647698"/>
            <a:gd name="connsiteX1" fmla="*/ 268753 w 741192"/>
            <a:gd name="connsiteY1" fmla="*/ 0 h 647698"/>
            <a:gd name="connsiteX2" fmla="*/ 741192 w 741192"/>
            <a:gd name="connsiteY2" fmla="*/ 105429 h 647698"/>
            <a:gd name="connsiteX3" fmla="*/ 537506 w 741192"/>
            <a:gd name="connsiteY3" fmla="*/ 645158 h 647698"/>
            <a:gd name="connsiteX4" fmla="*/ 0 w 741192"/>
            <a:gd name="connsiteY4" fmla="*/ 647698 h 647698"/>
            <a:gd name="connsiteX5" fmla="*/ 60474 w 741192"/>
            <a:gd name="connsiteY5" fmla="*/ 194329 h 647698"/>
            <a:gd name="connsiteX0" fmla="*/ 0 w 863598"/>
            <a:gd name="connsiteY0" fmla="*/ 135909 h 647698"/>
            <a:gd name="connsiteX1" fmla="*/ 391159 w 863598"/>
            <a:gd name="connsiteY1" fmla="*/ 0 h 647698"/>
            <a:gd name="connsiteX2" fmla="*/ 863598 w 863598"/>
            <a:gd name="connsiteY2" fmla="*/ 105429 h 647698"/>
            <a:gd name="connsiteX3" fmla="*/ 659912 w 863598"/>
            <a:gd name="connsiteY3" fmla="*/ 645158 h 647698"/>
            <a:gd name="connsiteX4" fmla="*/ 122406 w 863598"/>
            <a:gd name="connsiteY4" fmla="*/ 647698 h 647698"/>
            <a:gd name="connsiteX5" fmla="*/ 0 w 863598"/>
            <a:gd name="connsiteY5" fmla="*/ 135909 h 64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3598" h="647698">
              <a:moveTo>
                <a:pt x="0" y="135909"/>
              </a:moveTo>
              <a:lnTo>
                <a:pt x="391159" y="0"/>
              </a:lnTo>
              <a:lnTo>
                <a:pt x="863598" y="105429"/>
              </a:lnTo>
              <a:cubicBezTo>
                <a:pt x="776229" y="394559"/>
                <a:pt x="699021" y="523668"/>
                <a:pt x="659912" y="645158"/>
              </a:cubicBezTo>
              <a:lnTo>
                <a:pt x="122406" y="647698"/>
              </a:lnTo>
              <a:lnTo>
                <a:pt x="0" y="135909"/>
              </a:lnTo>
              <a:close/>
            </a:path>
          </a:pathLst>
        </a:custGeom>
        <a:solidFill xmlns:a="http://schemas.openxmlformats.org/drawingml/2006/main">
          <a:srgbClr val="69DD9E">
            <a:alpha val="50000"/>
          </a:srgb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a:p>
      </cdr:txBody>
    </cdr:sp>
  </cdr:relSizeAnchor>
</c:userShapes>
</file>

<file path=ppt/drawings/drawing2.xml><?xml version="1.0" encoding="utf-8"?>
<c:userShapes xmlns:c="http://schemas.openxmlformats.org/drawingml/2006/chart">
  <cdr:relSizeAnchor xmlns:cdr="http://schemas.openxmlformats.org/drawingml/2006/chartDrawing">
    <cdr:from>
      <cdr:x>0.19175</cdr:x>
      <cdr:y>0.09325</cdr:y>
    </cdr:from>
    <cdr:to>
      <cdr:x>0.41511</cdr:x>
      <cdr:y>0.15497</cdr:y>
    </cdr:to>
    <cdr:sp macro="" textlink="">
      <cdr:nvSpPr>
        <cdr:cNvPr id="2" name="フリーフォーム 1"/>
        <cdr:cNvSpPr/>
      </cdr:nvSpPr>
      <cdr:spPr>
        <a:xfrm xmlns:a="http://schemas.openxmlformats.org/drawingml/2006/main">
          <a:off x="876664" y="256594"/>
          <a:ext cx="1021219" cy="169824"/>
        </a:xfrm>
        <a:custGeom xmlns:a="http://schemas.openxmlformats.org/drawingml/2006/main">
          <a:avLst/>
          <a:gdLst>
            <a:gd name="connsiteX0" fmla="*/ 975360 w 975360"/>
            <a:gd name="connsiteY0" fmla="*/ 426720 h 426720"/>
            <a:gd name="connsiteX1" fmla="*/ 615696 w 975360"/>
            <a:gd name="connsiteY1" fmla="*/ 0 h 426720"/>
            <a:gd name="connsiteX2" fmla="*/ 0 w 975360"/>
            <a:gd name="connsiteY2" fmla="*/ 6096 h 426720"/>
          </a:gdLst>
          <a:ahLst/>
          <a:cxnLst>
            <a:cxn ang="0">
              <a:pos x="connsiteX0" y="connsiteY0"/>
            </a:cxn>
            <a:cxn ang="0">
              <a:pos x="connsiteX1" y="connsiteY1"/>
            </a:cxn>
            <a:cxn ang="0">
              <a:pos x="connsiteX2" y="connsiteY2"/>
            </a:cxn>
          </a:cxnLst>
          <a:rect l="l" t="t" r="r" b="b"/>
          <a:pathLst>
            <a:path w="975360" h="426720">
              <a:moveTo>
                <a:pt x="975360" y="426720"/>
              </a:moveTo>
              <a:lnTo>
                <a:pt x="615696" y="0"/>
              </a:lnTo>
              <a:lnTo>
                <a:pt x="0" y="6096"/>
              </a:lnTo>
            </a:path>
          </a:pathLst>
        </a:custGeom>
        <a:noFill xmlns:a="http://schemas.openxmlformats.org/drawingml/2006/main"/>
        <a:ln xmlns:a="http://schemas.openxmlformats.org/drawingml/2006/main" w="19050">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dirty="0"/>
        </a:p>
      </cdr:txBody>
    </cdr:sp>
  </cdr:relSizeAnchor>
</c:userShapes>
</file>

<file path=ppt/drawings/drawing3.xml><?xml version="1.0" encoding="utf-8"?>
<c:userShapes xmlns:c="http://schemas.openxmlformats.org/drawingml/2006/chart">
  <cdr:relSizeAnchor xmlns:cdr="http://schemas.openxmlformats.org/drawingml/2006/chartDrawing">
    <cdr:from>
      <cdr:x>0.05436</cdr:x>
      <cdr:y>0.21493</cdr:y>
    </cdr:from>
    <cdr:to>
      <cdr:x>0.09153</cdr:x>
      <cdr:y>0.37784</cdr:y>
    </cdr:to>
    <cdr:sp macro="" textlink="">
      <cdr:nvSpPr>
        <cdr:cNvPr id="2" name="正方形/長方形 1"/>
        <cdr:cNvSpPr/>
      </cdr:nvSpPr>
      <cdr:spPr>
        <a:xfrm xmlns:a="http://schemas.openxmlformats.org/drawingml/2006/main">
          <a:off x="257388" y="631310"/>
          <a:ext cx="176018" cy="478512"/>
        </a:xfrm>
        <a:prstGeom xmlns:a="http://schemas.openxmlformats.org/drawingml/2006/main" prst="rect">
          <a:avLst/>
        </a:prstGeom>
        <a:solidFill xmlns:a="http://schemas.openxmlformats.org/drawingml/2006/main">
          <a:srgbClr val="E3EAF6"/>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a:p>
      </cdr:txBody>
    </cdr:sp>
  </cdr:relSizeAnchor>
  <cdr:relSizeAnchor xmlns:cdr="http://schemas.openxmlformats.org/drawingml/2006/chartDrawing">
    <cdr:from>
      <cdr:x>0.05436</cdr:x>
      <cdr:y>0.68471</cdr:y>
    </cdr:from>
    <cdr:to>
      <cdr:x>0.09153</cdr:x>
      <cdr:y>0.84762</cdr:y>
    </cdr:to>
    <cdr:sp macro="" textlink="">
      <cdr:nvSpPr>
        <cdr:cNvPr id="3" name="正方形/長方形 2"/>
        <cdr:cNvSpPr/>
      </cdr:nvSpPr>
      <cdr:spPr>
        <a:xfrm xmlns:a="http://schemas.openxmlformats.org/drawingml/2006/main">
          <a:off x="257388" y="2011163"/>
          <a:ext cx="176018" cy="478512"/>
        </a:xfrm>
        <a:prstGeom xmlns:a="http://schemas.openxmlformats.org/drawingml/2006/main" prst="rect">
          <a:avLst/>
        </a:prstGeom>
        <a:solidFill xmlns:a="http://schemas.openxmlformats.org/drawingml/2006/main">
          <a:srgbClr val="E3EAF6"/>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a:p>
      </cdr:txBody>
    </cdr:sp>
  </cdr:relSizeAnchor>
  <cdr:relSizeAnchor xmlns:cdr="http://schemas.openxmlformats.org/drawingml/2006/chartDrawing">
    <cdr:from>
      <cdr:x>0.05436</cdr:x>
      <cdr:y>0.44993</cdr:y>
    </cdr:from>
    <cdr:to>
      <cdr:x>0.09153</cdr:x>
      <cdr:y>0.61284</cdr:y>
    </cdr:to>
    <cdr:sp macro="" textlink="">
      <cdr:nvSpPr>
        <cdr:cNvPr id="4" name="正方形/長方形 3"/>
        <cdr:cNvSpPr/>
      </cdr:nvSpPr>
      <cdr:spPr>
        <a:xfrm xmlns:a="http://schemas.openxmlformats.org/drawingml/2006/main">
          <a:off x="257388" y="1321553"/>
          <a:ext cx="176018" cy="478512"/>
        </a:xfrm>
        <a:prstGeom xmlns:a="http://schemas.openxmlformats.org/drawingml/2006/main" prst="rect">
          <a:avLst/>
        </a:prstGeom>
        <a:solidFill xmlns:a="http://schemas.openxmlformats.org/drawingml/2006/main">
          <a:srgbClr val="E3EAF6"/>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99012"/>
          </a:xfrm>
          <a:prstGeom prst="rect">
            <a:avLst/>
          </a:prstGeom>
        </p:spPr>
        <p:txBody>
          <a:bodyPr vert="horz" lIns="91440" tIns="45720" rIns="91440" bIns="45720" rtlCol="0"/>
          <a:lstStyle>
            <a:lvl1pPr algn="r">
              <a:defRPr sz="1200"/>
            </a:lvl1pPr>
          </a:lstStyle>
          <a:p>
            <a:fld id="{E9965EEA-2006-40CD-82EA-9590DBF2EFE7}" type="datetimeFigureOut">
              <a:rPr kumimoji="1" lang="ja-JP" altLang="en-US" smtClean="0"/>
              <a:t>2026/4/8</a:t>
            </a:fld>
            <a:endParaRPr kumimoji="1" lang="ja-JP" altLang="en-US"/>
          </a:p>
        </p:txBody>
      </p:sp>
      <p:sp>
        <p:nvSpPr>
          <p:cNvPr id="4" name="スライド イメージ プレースホルダー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786362"/>
            <a:ext cx="5486400" cy="3916115"/>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6678"/>
            <a:ext cx="2971800" cy="499011"/>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9446678"/>
            <a:ext cx="2971800" cy="499011"/>
          </a:xfrm>
          <a:prstGeom prst="rect">
            <a:avLst/>
          </a:prstGeom>
        </p:spPr>
        <p:txBody>
          <a:bodyPr vert="horz" lIns="91440" tIns="45720" rIns="91440" bIns="45720" rtlCol="0" anchor="b"/>
          <a:lstStyle>
            <a:lvl1pPr algn="r">
              <a:defRPr sz="1200"/>
            </a:lvl1pPr>
          </a:lstStyle>
          <a:p>
            <a:fld id="{C6A18BAF-6A90-4140-974E-963A1ACA0F22}" type="slidenum">
              <a:rPr kumimoji="1" lang="ja-JP" altLang="en-US" smtClean="0"/>
              <a:t>‹#›</a:t>
            </a:fld>
            <a:endParaRPr kumimoji="1" lang="ja-JP" altLang="en-US"/>
          </a:p>
        </p:txBody>
      </p:sp>
    </p:spTree>
    <p:extLst>
      <p:ext uri="{BB962C8B-B14F-4D97-AF65-F5344CB8AC3E}">
        <p14:creationId xmlns:p14="http://schemas.microsoft.com/office/powerpoint/2010/main" val="302898269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6A18BAF-6A90-4140-974E-963A1ACA0F22}" type="slidenum">
              <a:rPr kumimoji="1" lang="ja-JP" altLang="en-US" smtClean="0"/>
              <a:t>1</a:t>
            </a:fld>
            <a:endParaRPr kumimoji="1" lang="ja-JP" altLang="en-US"/>
          </a:p>
        </p:txBody>
      </p:sp>
    </p:spTree>
    <p:extLst>
      <p:ext uri="{BB962C8B-B14F-4D97-AF65-F5344CB8AC3E}">
        <p14:creationId xmlns:p14="http://schemas.microsoft.com/office/powerpoint/2010/main" val="4633659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6A18BAF-6A90-4140-974E-963A1ACA0F22}" type="slidenum">
              <a:rPr kumimoji="1" lang="ja-JP" altLang="en-US" smtClean="0"/>
              <a:t>11</a:t>
            </a:fld>
            <a:endParaRPr kumimoji="1" lang="ja-JP" altLang="en-US"/>
          </a:p>
        </p:txBody>
      </p:sp>
    </p:spTree>
    <p:extLst>
      <p:ext uri="{BB962C8B-B14F-4D97-AF65-F5344CB8AC3E}">
        <p14:creationId xmlns:p14="http://schemas.microsoft.com/office/powerpoint/2010/main" val="38943136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6A18BAF-6A90-4140-974E-963A1ACA0F22}" type="slidenum">
              <a:rPr kumimoji="1" lang="ja-JP" altLang="en-US" smtClean="0"/>
              <a:t>12</a:t>
            </a:fld>
            <a:endParaRPr kumimoji="1" lang="ja-JP" altLang="en-US"/>
          </a:p>
        </p:txBody>
      </p:sp>
    </p:spTree>
    <p:extLst>
      <p:ext uri="{BB962C8B-B14F-4D97-AF65-F5344CB8AC3E}">
        <p14:creationId xmlns:p14="http://schemas.microsoft.com/office/powerpoint/2010/main" val="35662724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6A18BAF-6A90-4140-974E-963A1ACA0F22}" type="slidenum">
              <a:rPr kumimoji="1" lang="ja-JP" altLang="en-US" smtClean="0"/>
              <a:t>13</a:t>
            </a:fld>
            <a:endParaRPr kumimoji="1" lang="ja-JP" altLang="en-US"/>
          </a:p>
        </p:txBody>
      </p:sp>
    </p:spTree>
    <p:extLst>
      <p:ext uri="{BB962C8B-B14F-4D97-AF65-F5344CB8AC3E}">
        <p14:creationId xmlns:p14="http://schemas.microsoft.com/office/powerpoint/2010/main" val="19659957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6A18BAF-6A90-4140-974E-963A1ACA0F22}" type="slidenum">
              <a:rPr kumimoji="1" lang="ja-JP" altLang="en-US" smtClean="0"/>
              <a:t>14</a:t>
            </a:fld>
            <a:endParaRPr kumimoji="1" lang="ja-JP" altLang="en-US"/>
          </a:p>
        </p:txBody>
      </p:sp>
    </p:spTree>
    <p:extLst>
      <p:ext uri="{BB962C8B-B14F-4D97-AF65-F5344CB8AC3E}">
        <p14:creationId xmlns:p14="http://schemas.microsoft.com/office/powerpoint/2010/main" val="27939580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6A18BAF-6A90-4140-974E-963A1ACA0F22}" type="slidenum">
              <a:rPr kumimoji="1" lang="ja-JP" altLang="en-US" smtClean="0"/>
              <a:t>15</a:t>
            </a:fld>
            <a:endParaRPr kumimoji="1" lang="ja-JP" altLang="en-US"/>
          </a:p>
        </p:txBody>
      </p:sp>
    </p:spTree>
    <p:extLst>
      <p:ext uri="{BB962C8B-B14F-4D97-AF65-F5344CB8AC3E}">
        <p14:creationId xmlns:p14="http://schemas.microsoft.com/office/powerpoint/2010/main" val="22986829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6A18BAF-6A90-4140-974E-963A1ACA0F22}" type="slidenum">
              <a:rPr kumimoji="1" lang="ja-JP" altLang="en-US" smtClean="0"/>
              <a:t>16</a:t>
            </a:fld>
            <a:endParaRPr kumimoji="1" lang="ja-JP" altLang="en-US"/>
          </a:p>
        </p:txBody>
      </p:sp>
    </p:spTree>
    <p:extLst>
      <p:ext uri="{BB962C8B-B14F-4D97-AF65-F5344CB8AC3E}">
        <p14:creationId xmlns:p14="http://schemas.microsoft.com/office/powerpoint/2010/main" val="40590804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6A18BAF-6A90-4140-974E-963A1ACA0F22}" type="slidenum">
              <a:rPr kumimoji="1" lang="ja-JP" altLang="en-US" smtClean="0"/>
              <a:t>17</a:t>
            </a:fld>
            <a:endParaRPr kumimoji="1" lang="ja-JP" altLang="en-US"/>
          </a:p>
        </p:txBody>
      </p:sp>
    </p:spTree>
    <p:extLst>
      <p:ext uri="{BB962C8B-B14F-4D97-AF65-F5344CB8AC3E}">
        <p14:creationId xmlns:p14="http://schemas.microsoft.com/office/powerpoint/2010/main" val="29632100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6A18BAF-6A90-4140-974E-963A1ACA0F22}" type="slidenum">
              <a:rPr kumimoji="1" lang="ja-JP" altLang="en-US" smtClean="0"/>
              <a:t>18</a:t>
            </a:fld>
            <a:endParaRPr kumimoji="1" lang="ja-JP" altLang="en-US"/>
          </a:p>
        </p:txBody>
      </p:sp>
    </p:spTree>
    <p:extLst>
      <p:ext uri="{BB962C8B-B14F-4D97-AF65-F5344CB8AC3E}">
        <p14:creationId xmlns:p14="http://schemas.microsoft.com/office/powerpoint/2010/main" val="1621238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6A18BAF-6A90-4140-974E-963A1ACA0F22}" type="slidenum">
              <a:rPr kumimoji="1" lang="ja-JP" altLang="en-US" smtClean="0"/>
              <a:t>19</a:t>
            </a:fld>
            <a:endParaRPr kumimoji="1" lang="ja-JP" altLang="en-US"/>
          </a:p>
        </p:txBody>
      </p:sp>
    </p:spTree>
    <p:extLst>
      <p:ext uri="{BB962C8B-B14F-4D97-AF65-F5344CB8AC3E}">
        <p14:creationId xmlns:p14="http://schemas.microsoft.com/office/powerpoint/2010/main" val="28732152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6A18BAF-6A90-4140-974E-963A1ACA0F22}" type="slidenum">
              <a:rPr kumimoji="1" lang="ja-JP" altLang="en-US" smtClean="0"/>
              <a:t>20</a:t>
            </a:fld>
            <a:endParaRPr kumimoji="1" lang="ja-JP" altLang="en-US"/>
          </a:p>
        </p:txBody>
      </p:sp>
    </p:spTree>
    <p:extLst>
      <p:ext uri="{BB962C8B-B14F-4D97-AF65-F5344CB8AC3E}">
        <p14:creationId xmlns:p14="http://schemas.microsoft.com/office/powerpoint/2010/main" val="2513311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6A18BAF-6A90-4140-974E-963A1ACA0F22}" type="slidenum">
              <a:rPr kumimoji="1" lang="ja-JP" altLang="en-US" smtClean="0"/>
              <a:t>2</a:t>
            </a:fld>
            <a:endParaRPr kumimoji="1" lang="ja-JP" altLang="en-US"/>
          </a:p>
        </p:txBody>
      </p:sp>
    </p:spTree>
    <p:extLst>
      <p:ext uri="{BB962C8B-B14F-4D97-AF65-F5344CB8AC3E}">
        <p14:creationId xmlns:p14="http://schemas.microsoft.com/office/powerpoint/2010/main" val="19368203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6A18BAF-6A90-4140-974E-963A1ACA0F22}" type="slidenum">
              <a:rPr kumimoji="1" lang="ja-JP" altLang="en-US" smtClean="0"/>
              <a:t>21</a:t>
            </a:fld>
            <a:endParaRPr kumimoji="1" lang="ja-JP" altLang="en-US"/>
          </a:p>
        </p:txBody>
      </p:sp>
    </p:spTree>
    <p:extLst>
      <p:ext uri="{BB962C8B-B14F-4D97-AF65-F5344CB8AC3E}">
        <p14:creationId xmlns:p14="http://schemas.microsoft.com/office/powerpoint/2010/main" val="19533385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6A18BAF-6A90-4140-974E-963A1ACA0F22}" type="slidenum">
              <a:rPr kumimoji="1" lang="ja-JP" altLang="en-US" smtClean="0"/>
              <a:t>22</a:t>
            </a:fld>
            <a:endParaRPr kumimoji="1" lang="ja-JP" altLang="en-US"/>
          </a:p>
        </p:txBody>
      </p:sp>
    </p:spTree>
    <p:extLst>
      <p:ext uri="{BB962C8B-B14F-4D97-AF65-F5344CB8AC3E}">
        <p14:creationId xmlns:p14="http://schemas.microsoft.com/office/powerpoint/2010/main" val="33884928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6A18BAF-6A90-4140-974E-963A1ACA0F22}" type="slidenum">
              <a:rPr kumimoji="1" lang="ja-JP" altLang="en-US" smtClean="0"/>
              <a:t>23</a:t>
            </a:fld>
            <a:endParaRPr kumimoji="1" lang="ja-JP" altLang="en-US"/>
          </a:p>
        </p:txBody>
      </p:sp>
    </p:spTree>
    <p:extLst>
      <p:ext uri="{BB962C8B-B14F-4D97-AF65-F5344CB8AC3E}">
        <p14:creationId xmlns:p14="http://schemas.microsoft.com/office/powerpoint/2010/main" val="4625527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6A18BAF-6A90-4140-974E-963A1ACA0F22}" type="slidenum">
              <a:rPr kumimoji="1" lang="ja-JP" altLang="en-US" smtClean="0"/>
              <a:t>24</a:t>
            </a:fld>
            <a:endParaRPr kumimoji="1" lang="ja-JP" altLang="en-US"/>
          </a:p>
        </p:txBody>
      </p:sp>
    </p:spTree>
    <p:extLst>
      <p:ext uri="{BB962C8B-B14F-4D97-AF65-F5344CB8AC3E}">
        <p14:creationId xmlns:p14="http://schemas.microsoft.com/office/powerpoint/2010/main" val="2875133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6A18BAF-6A90-4140-974E-963A1ACA0F22}" type="slidenum">
              <a:rPr kumimoji="1" lang="ja-JP" altLang="en-US" smtClean="0"/>
              <a:t>25</a:t>
            </a:fld>
            <a:endParaRPr kumimoji="1" lang="ja-JP" altLang="en-US"/>
          </a:p>
        </p:txBody>
      </p:sp>
    </p:spTree>
    <p:extLst>
      <p:ext uri="{BB962C8B-B14F-4D97-AF65-F5344CB8AC3E}">
        <p14:creationId xmlns:p14="http://schemas.microsoft.com/office/powerpoint/2010/main" val="8829594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6A18BAF-6A90-4140-974E-963A1ACA0F22}" type="slidenum">
              <a:rPr kumimoji="1" lang="ja-JP" altLang="en-US" smtClean="0"/>
              <a:t>26</a:t>
            </a:fld>
            <a:endParaRPr kumimoji="1" lang="ja-JP" altLang="en-US"/>
          </a:p>
        </p:txBody>
      </p:sp>
    </p:spTree>
    <p:extLst>
      <p:ext uri="{BB962C8B-B14F-4D97-AF65-F5344CB8AC3E}">
        <p14:creationId xmlns:p14="http://schemas.microsoft.com/office/powerpoint/2010/main" val="19826546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6A18BAF-6A90-4140-974E-963A1ACA0F22}" type="slidenum">
              <a:rPr kumimoji="1" lang="ja-JP" altLang="en-US" smtClean="0"/>
              <a:t>27</a:t>
            </a:fld>
            <a:endParaRPr kumimoji="1" lang="ja-JP" altLang="en-US"/>
          </a:p>
        </p:txBody>
      </p:sp>
    </p:spTree>
    <p:extLst>
      <p:ext uri="{BB962C8B-B14F-4D97-AF65-F5344CB8AC3E}">
        <p14:creationId xmlns:p14="http://schemas.microsoft.com/office/powerpoint/2010/main" val="38898372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6A18BAF-6A90-4140-974E-963A1ACA0F22}" type="slidenum">
              <a:rPr kumimoji="1" lang="ja-JP" altLang="en-US" smtClean="0"/>
              <a:t>28</a:t>
            </a:fld>
            <a:endParaRPr kumimoji="1" lang="ja-JP" altLang="en-US"/>
          </a:p>
        </p:txBody>
      </p:sp>
    </p:spTree>
    <p:extLst>
      <p:ext uri="{BB962C8B-B14F-4D97-AF65-F5344CB8AC3E}">
        <p14:creationId xmlns:p14="http://schemas.microsoft.com/office/powerpoint/2010/main" val="31747335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6A18BAF-6A90-4140-974E-963A1ACA0F22}" type="slidenum">
              <a:rPr kumimoji="1" lang="ja-JP" altLang="en-US" smtClean="0"/>
              <a:t>29</a:t>
            </a:fld>
            <a:endParaRPr kumimoji="1" lang="ja-JP" altLang="en-US"/>
          </a:p>
        </p:txBody>
      </p:sp>
    </p:spTree>
    <p:extLst>
      <p:ext uri="{BB962C8B-B14F-4D97-AF65-F5344CB8AC3E}">
        <p14:creationId xmlns:p14="http://schemas.microsoft.com/office/powerpoint/2010/main" val="13026456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6A18BAF-6A90-4140-974E-963A1ACA0F22}" type="slidenum">
              <a:rPr kumimoji="1" lang="ja-JP" altLang="en-US" smtClean="0"/>
              <a:t>30</a:t>
            </a:fld>
            <a:endParaRPr kumimoji="1" lang="ja-JP" altLang="en-US"/>
          </a:p>
        </p:txBody>
      </p:sp>
    </p:spTree>
    <p:extLst>
      <p:ext uri="{BB962C8B-B14F-4D97-AF65-F5344CB8AC3E}">
        <p14:creationId xmlns:p14="http://schemas.microsoft.com/office/powerpoint/2010/main" val="3432278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6A18BAF-6A90-4140-974E-963A1ACA0F22}" type="slidenum">
              <a:rPr kumimoji="1" lang="ja-JP" altLang="en-US" smtClean="0"/>
              <a:t>3</a:t>
            </a:fld>
            <a:endParaRPr kumimoji="1" lang="ja-JP" altLang="en-US"/>
          </a:p>
        </p:txBody>
      </p:sp>
    </p:spTree>
    <p:extLst>
      <p:ext uri="{BB962C8B-B14F-4D97-AF65-F5344CB8AC3E}">
        <p14:creationId xmlns:p14="http://schemas.microsoft.com/office/powerpoint/2010/main" val="8128687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6A18BAF-6A90-4140-974E-963A1ACA0F22}" type="slidenum">
              <a:rPr kumimoji="1" lang="ja-JP" altLang="en-US" smtClean="0"/>
              <a:t>31</a:t>
            </a:fld>
            <a:endParaRPr kumimoji="1" lang="ja-JP" altLang="en-US"/>
          </a:p>
        </p:txBody>
      </p:sp>
    </p:spTree>
    <p:extLst>
      <p:ext uri="{BB962C8B-B14F-4D97-AF65-F5344CB8AC3E}">
        <p14:creationId xmlns:p14="http://schemas.microsoft.com/office/powerpoint/2010/main" val="856544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6A18BAF-6A90-4140-974E-963A1ACA0F22}" type="slidenum">
              <a:rPr kumimoji="1" lang="ja-JP" altLang="en-US" smtClean="0"/>
              <a:t>4</a:t>
            </a:fld>
            <a:endParaRPr kumimoji="1" lang="ja-JP" altLang="en-US"/>
          </a:p>
        </p:txBody>
      </p:sp>
    </p:spTree>
    <p:extLst>
      <p:ext uri="{BB962C8B-B14F-4D97-AF65-F5344CB8AC3E}">
        <p14:creationId xmlns:p14="http://schemas.microsoft.com/office/powerpoint/2010/main" val="565754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6A18BAF-6A90-4140-974E-963A1ACA0F22}" type="slidenum">
              <a:rPr kumimoji="1" lang="ja-JP" altLang="en-US" smtClean="0"/>
              <a:t>5</a:t>
            </a:fld>
            <a:endParaRPr kumimoji="1" lang="ja-JP" altLang="en-US"/>
          </a:p>
        </p:txBody>
      </p:sp>
    </p:spTree>
    <p:extLst>
      <p:ext uri="{BB962C8B-B14F-4D97-AF65-F5344CB8AC3E}">
        <p14:creationId xmlns:p14="http://schemas.microsoft.com/office/powerpoint/2010/main" val="13727015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6A18BAF-6A90-4140-974E-963A1ACA0F22}" type="slidenum">
              <a:rPr kumimoji="1" lang="ja-JP" altLang="en-US" smtClean="0"/>
              <a:t>6</a:t>
            </a:fld>
            <a:endParaRPr kumimoji="1" lang="ja-JP" altLang="en-US"/>
          </a:p>
        </p:txBody>
      </p:sp>
    </p:spTree>
    <p:extLst>
      <p:ext uri="{BB962C8B-B14F-4D97-AF65-F5344CB8AC3E}">
        <p14:creationId xmlns:p14="http://schemas.microsoft.com/office/powerpoint/2010/main" val="11108498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6A18BAF-6A90-4140-974E-963A1ACA0F22}" type="slidenum">
              <a:rPr kumimoji="1" lang="ja-JP" altLang="en-US" smtClean="0"/>
              <a:t>7</a:t>
            </a:fld>
            <a:endParaRPr kumimoji="1" lang="ja-JP" altLang="en-US"/>
          </a:p>
        </p:txBody>
      </p:sp>
    </p:spTree>
    <p:extLst>
      <p:ext uri="{BB962C8B-B14F-4D97-AF65-F5344CB8AC3E}">
        <p14:creationId xmlns:p14="http://schemas.microsoft.com/office/powerpoint/2010/main" val="2792939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6A18BAF-6A90-4140-974E-963A1ACA0F22}" type="slidenum">
              <a:rPr kumimoji="1" lang="ja-JP" altLang="en-US" smtClean="0"/>
              <a:t>8</a:t>
            </a:fld>
            <a:endParaRPr kumimoji="1" lang="ja-JP" altLang="en-US"/>
          </a:p>
        </p:txBody>
      </p:sp>
    </p:spTree>
    <p:extLst>
      <p:ext uri="{BB962C8B-B14F-4D97-AF65-F5344CB8AC3E}">
        <p14:creationId xmlns:p14="http://schemas.microsoft.com/office/powerpoint/2010/main" val="30120879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6A18BAF-6A90-4140-974E-963A1ACA0F22}" type="slidenum">
              <a:rPr kumimoji="1" lang="ja-JP" altLang="en-US" smtClean="0"/>
              <a:t>9</a:t>
            </a:fld>
            <a:endParaRPr kumimoji="1" lang="ja-JP" altLang="en-US"/>
          </a:p>
        </p:txBody>
      </p:sp>
    </p:spTree>
    <p:extLst>
      <p:ext uri="{BB962C8B-B14F-4D97-AF65-F5344CB8AC3E}">
        <p14:creationId xmlns:p14="http://schemas.microsoft.com/office/powerpoint/2010/main" val="128125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55BB14-DE99-634B-C738-11BF81ABED84}"/>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70408861-AF3C-39D2-45C9-1CDF652F19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173B66E0-3DEB-AE1E-2984-B272F1ACDFB6}"/>
              </a:ext>
            </a:extLst>
          </p:cNvPr>
          <p:cNvSpPr>
            <a:spLocks noGrp="1"/>
          </p:cNvSpPr>
          <p:nvPr>
            <p:ph type="dt" sz="half" idx="10"/>
          </p:nvPr>
        </p:nvSpPr>
        <p:spPr/>
        <p:txBody>
          <a:bodyPr/>
          <a:lstStyle/>
          <a:p>
            <a:fld id="{AAC0927B-0046-409F-BA1D-ED00C807D3DA}" type="datetimeFigureOut">
              <a:rPr kumimoji="1" lang="ja-JP" altLang="en-US" smtClean="0"/>
              <a:t>2026/4/8</a:t>
            </a:fld>
            <a:endParaRPr kumimoji="1" lang="ja-JP" altLang="en-US"/>
          </a:p>
        </p:txBody>
      </p:sp>
      <p:sp>
        <p:nvSpPr>
          <p:cNvPr id="5" name="フッター プレースホルダー 4">
            <a:extLst>
              <a:ext uri="{FF2B5EF4-FFF2-40B4-BE49-F238E27FC236}">
                <a16:creationId xmlns:a16="http://schemas.microsoft.com/office/drawing/2014/main" id="{DD290DCE-4C87-CE69-1B1F-1B96A136725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E773E15-7CCA-0826-E2EC-8B540491277A}"/>
              </a:ext>
            </a:extLst>
          </p:cNvPr>
          <p:cNvSpPr>
            <a:spLocks noGrp="1"/>
          </p:cNvSpPr>
          <p:nvPr>
            <p:ph type="sldNum" sz="quarter" idx="12"/>
          </p:nvPr>
        </p:nvSpPr>
        <p:spPr/>
        <p:txBody>
          <a:bodyPr/>
          <a:lstStyle/>
          <a:p>
            <a:fld id="{61976501-1B30-4F29-BFE3-ACA946D9AFD4}" type="slidenum">
              <a:rPr kumimoji="1" lang="ja-JP" altLang="en-US" smtClean="0"/>
              <a:t>‹#›</a:t>
            </a:fld>
            <a:endParaRPr kumimoji="1" lang="ja-JP" altLang="en-US"/>
          </a:p>
        </p:txBody>
      </p:sp>
    </p:spTree>
    <p:extLst>
      <p:ext uri="{BB962C8B-B14F-4D97-AF65-F5344CB8AC3E}">
        <p14:creationId xmlns:p14="http://schemas.microsoft.com/office/powerpoint/2010/main" val="2253151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1DE2C6-5C11-D76B-D3F3-1CA8BF5FA335}"/>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42A69E9A-31F8-B871-2358-4611152574F5}"/>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405A503-AB52-AD51-4E9C-181D965CD447}"/>
              </a:ext>
            </a:extLst>
          </p:cNvPr>
          <p:cNvSpPr>
            <a:spLocks noGrp="1"/>
          </p:cNvSpPr>
          <p:nvPr>
            <p:ph type="dt" sz="half" idx="10"/>
          </p:nvPr>
        </p:nvSpPr>
        <p:spPr/>
        <p:txBody>
          <a:bodyPr/>
          <a:lstStyle/>
          <a:p>
            <a:fld id="{AAC0927B-0046-409F-BA1D-ED00C807D3DA}" type="datetimeFigureOut">
              <a:rPr kumimoji="1" lang="ja-JP" altLang="en-US" smtClean="0"/>
              <a:t>2026/4/8</a:t>
            </a:fld>
            <a:endParaRPr kumimoji="1" lang="ja-JP" altLang="en-US"/>
          </a:p>
        </p:txBody>
      </p:sp>
      <p:sp>
        <p:nvSpPr>
          <p:cNvPr id="5" name="フッター プレースホルダー 4">
            <a:extLst>
              <a:ext uri="{FF2B5EF4-FFF2-40B4-BE49-F238E27FC236}">
                <a16:creationId xmlns:a16="http://schemas.microsoft.com/office/drawing/2014/main" id="{84F776F6-2A22-5960-84E1-42A28EA17B9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DC1747A-9F80-2361-E3B8-3573C550FE2E}"/>
              </a:ext>
            </a:extLst>
          </p:cNvPr>
          <p:cNvSpPr>
            <a:spLocks noGrp="1"/>
          </p:cNvSpPr>
          <p:nvPr>
            <p:ph type="sldNum" sz="quarter" idx="12"/>
          </p:nvPr>
        </p:nvSpPr>
        <p:spPr/>
        <p:txBody>
          <a:bodyPr/>
          <a:lstStyle/>
          <a:p>
            <a:fld id="{61976501-1B30-4F29-BFE3-ACA946D9AFD4}" type="slidenum">
              <a:rPr kumimoji="1" lang="ja-JP" altLang="en-US" smtClean="0"/>
              <a:t>‹#›</a:t>
            </a:fld>
            <a:endParaRPr kumimoji="1" lang="ja-JP" altLang="en-US"/>
          </a:p>
        </p:txBody>
      </p:sp>
    </p:spTree>
    <p:extLst>
      <p:ext uri="{BB962C8B-B14F-4D97-AF65-F5344CB8AC3E}">
        <p14:creationId xmlns:p14="http://schemas.microsoft.com/office/powerpoint/2010/main" val="3494504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FCC46D75-8937-E820-1757-BA1C16A29955}"/>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6564D36-45FC-72EF-6482-CD053928B7E8}"/>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ECACC50-D275-BC70-08F9-68B63CADE506}"/>
              </a:ext>
            </a:extLst>
          </p:cNvPr>
          <p:cNvSpPr>
            <a:spLocks noGrp="1"/>
          </p:cNvSpPr>
          <p:nvPr>
            <p:ph type="dt" sz="half" idx="10"/>
          </p:nvPr>
        </p:nvSpPr>
        <p:spPr/>
        <p:txBody>
          <a:bodyPr/>
          <a:lstStyle/>
          <a:p>
            <a:fld id="{AAC0927B-0046-409F-BA1D-ED00C807D3DA}" type="datetimeFigureOut">
              <a:rPr kumimoji="1" lang="ja-JP" altLang="en-US" smtClean="0"/>
              <a:t>2026/4/8</a:t>
            </a:fld>
            <a:endParaRPr kumimoji="1" lang="ja-JP" altLang="en-US"/>
          </a:p>
        </p:txBody>
      </p:sp>
      <p:sp>
        <p:nvSpPr>
          <p:cNvPr id="5" name="フッター プレースホルダー 4">
            <a:extLst>
              <a:ext uri="{FF2B5EF4-FFF2-40B4-BE49-F238E27FC236}">
                <a16:creationId xmlns:a16="http://schemas.microsoft.com/office/drawing/2014/main" id="{61A8B14D-9FCB-FCFD-07C4-A379DB4EB00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3AA3C19-200C-3C0D-3B5B-0F5349D756F4}"/>
              </a:ext>
            </a:extLst>
          </p:cNvPr>
          <p:cNvSpPr>
            <a:spLocks noGrp="1"/>
          </p:cNvSpPr>
          <p:nvPr>
            <p:ph type="sldNum" sz="quarter" idx="12"/>
          </p:nvPr>
        </p:nvSpPr>
        <p:spPr/>
        <p:txBody>
          <a:bodyPr/>
          <a:lstStyle/>
          <a:p>
            <a:fld id="{61976501-1B30-4F29-BFE3-ACA946D9AFD4}" type="slidenum">
              <a:rPr kumimoji="1" lang="ja-JP" altLang="en-US" smtClean="0"/>
              <a:t>‹#›</a:t>
            </a:fld>
            <a:endParaRPr kumimoji="1" lang="ja-JP" altLang="en-US"/>
          </a:p>
        </p:txBody>
      </p:sp>
    </p:spTree>
    <p:extLst>
      <p:ext uri="{BB962C8B-B14F-4D97-AF65-F5344CB8AC3E}">
        <p14:creationId xmlns:p14="http://schemas.microsoft.com/office/powerpoint/2010/main" val="4359817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52BB083-6363-E393-745F-12E4E2D61680}"/>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58A249E3-C796-A215-69F6-765D79A2185A}"/>
              </a:ext>
            </a:extLst>
          </p:cNvPr>
          <p:cNvSpPr>
            <a:spLocks noGrp="1"/>
          </p:cNvSpPr>
          <p:nvPr>
            <p:ph type="dt" sz="half" idx="10"/>
          </p:nvPr>
        </p:nvSpPr>
        <p:spPr/>
        <p:txBody>
          <a:bodyPr/>
          <a:lstStyle/>
          <a:p>
            <a:fld id="{C8603823-F53E-446B-8EE5-44970EB9A715}" type="datetimeFigureOut">
              <a:rPr kumimoji="1" lang="ja-JP" altLang="en-US" smtClean="0"/>
              <a:t>2026/4/8</a:t>
            </a:fld>
            <a:endParaRPr kumimoji="1" lang="ja-JP" altLang="en-US"/>
          </a:p>
        </p:txBody>
      </p:sp>
      <p:sp>
        <p:nvSpPr>
          <p:cNvPr id="4" name="フッター プレースホルダー 3">
            <a:extLst>
              <a:ext uri="{FF2B5EF4-FFF2-40B4-BE49-F238E27FC236}">
                <a16:creationId xmlns:a16="http://schemas.microsoft.com/office/drawing/2014/main" id="{810881BC-EE69-A824-DA31-B7CD534EB63E}"/>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EB5CED9F-06DF-CEFA-49FA-442BD958F99D}"/>
              </a:ext>
            </a:extLst>
          </p:cNvPr>
          <p:cNvSpPr>
            <a:spLocks noGrp="1"/>
          </p:cNvSpPr>
          <p:nvPr>
            <p:ph type="sldNum" sz="quarter" idx="12"/>
          </p:nvPr>
        </p:nvSpPr>
        <p:spPr/>
        <p:txBody>
          <a:bodyPr/>
          <a:lstStyle/>
          <a:p>
            <a:fld id="{80E7192E-43B9-4FA1-B6DB-7901F6821439}" type="slidenum">
              <a:rPr kumimoji="1" lang="ja-JP" altLang="en-US" smtClean="0"/>
              <a:t>‹#›</a:t>
            </a:fld>
            <a:endParaRPr kumimoji="1" lang="ja-JP" altLang="en-US"/>
          </a:p>
        </p:txBody>
      </p:sp>
    </p:spTree>
    <p:extLst>
      <p:ext uri="{BB962C8B-B14F-4D97-AF65-F5344CB8AC3E}">
        <p14:creationId xmlns:p14="http://schemas.microsoft.com/office/powerpoint/2010/main" val="39165698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40BC097-6F40-D3FF-A982-95522CC69401}"/>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9F094E0-EC00-88E5-86C6-610FE23E5E45}"/>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C3FAFA3-7420-84CC-32D6-8F33D28ADA62}"/>
              </a:ext>
            </a:extLst>
          </p:cNvPr>
          <p:cNvSpPr>
            <a:spLocks noGrp="1"/>
          </p:cNvSpPr>
          <p:nvPr>
            <p:ph type="dt" sz="half" idx="10"/>
          </p:nvPr>
        </p:nvSpPr>
        <p:spPr/>
        <p:txBody>
          <a:bodyPr/>
          <a:lstStyle/>
          <a:p>
            <a:fld id="{AAC0927B-0046-409F-BA1D-ED00C807D3DA}" type="datetimeFigureOut">
              <a:rPr kumimoji="1" lang="ja-JP" altLang="en-US" smtClean="0"/>
              <a:t>2026/4/8</a:t>
            </a:fld>
            <a:endParaRPr kumimoji="1" lang="ja-JP" altLang="en-US"/>
          </a:p>
        </p:txBody>
      </p:sp>
      <p:sp>
        <p:nvSpPr>
          <p:cNvPr id="5" name="フッター プレースホルダー 4">
            <a:extLst>
              <a:ext uri="{FF2B5EF4-FFF2-40B4-BE49-F238E27FC236}">
                <a16:creationId xmlns:a16="http://schemas.microsoft.com/office/drawing/2014/main" id="{4A326B17-A453-4B31-9711-62092F134FE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30459A5-38C2-71EA-EFE4-36F0B8DCB481}"/>
              </a:ext>
            </a:extLst>
          </p:cNvPr>
          <p:cNvSpPr>
            <a:spLocks noGrp="1"/>
          </p:cNvSpPr>
          <p:nvPr>
            <p:ph type="sldNum" sz="quarter" idx="12"/>
          </p:nvPr>
        </p:nvSpPr>
        <p:spPr/>
        <p:txBody>
          <a:bodyPr/>
          <a:lstStyle/>
          <a:p>
            <a:fld id="{61976501-1B30-4F29-BFE3-ACA946D9AFD4}" type="slidenum">
              <a:rPr kumimoji="1" lang="ja-JP" altLang="en-US" smtClean="0"/>
              <a:t>‹#›</a:t>
            </a:fld>
            <a:endParaRPr kumimoji="1" lang="ja-JP" altLang="en-US"/>
          </a:p>
        </p:txBody>
      </p:sp>
    </p:spTree>
    <p:extLst>
      <p:ext uri="{BB962C8B-B14F-4D97-AF65-F5344CB8AC3E}">
        <p14:creationId xmlns:p14="http://schemas.microsoft.com/office/powerpoint/2010/main" val="2395451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5F2CA1E-F5B7-3063-08BA-97B40A4737CD}"/>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076B729-CDFE-9976-802B-F13169991A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68F2A4EF-E81F-A045-3907-BC1274580A71}"/>
              </a:ext>
            </a:extLst>
          </p:cNvPr>
          <p:cNvSpPr>
            <a:spLocks noGrp="1"/>
          </p:cNvSpPr>
          <p:nvPr>
            <p:ph type="dt" sz="half" idx="10"/>
          </p:nvPr>
        </p:nvSpPr>
        <p:spPr/>
        <p:txBody>
          <a:bodyPr/>
          <a:lstStyle/>
          <a:p>
            <a:fld id="{AAC0927B-0046-409F-BA1D-ED00C807D3DA}" type="datetimeFigureOut">
              <a:rPr kumimoji="1" lang="ja-JP" altLang="en-US" smtClean="0"/>
              <a:t>2026/4/8</a:t>
            </a:fld>
            <a:endParaRPr kumimoji="1" lang="ja-JP" altLang="en-US"/>
          </a:p>
        </p:txBody>
      </p:sp>
      <p:sp>
        <p:nvSpPr>
          <p:cNvPr id="5" name="フッター プレースホルダー 4">
            <a:extLst>
              <a:ext uri="{FF2B5EF4-FFF2-40B4-BE49-F238E27FC236}">
                <a16:creationId xmlns:a16="http://schemas.microsoft.com/office/drawing/2014/main" id="{8547BA60-EF47-BA9A-DF46-E1FE33DFEDE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C081CB6-79F3-B3EF-D3D3-4036EA578E04}"/>
              </a:ext>
            </a:extLst>
          </p:cNvPr>
          <p:cNvSpPr>
            <a:spLocks noGrp="1"/>
          </p:cNvSpPr>
          <p:nvPr>
            <p:ph type="sldNum" sz="quarter" idx="12"/>
          </p:nvPr>
        </p:nvSpPr>
        <p:spPr/>
        <p:txBody>
          <a:bodyPr/>
          <a:lstStyle/>
          <a:p>
            <a:fld id="{61976501-1B30-4F29-BFE3-ACA946D9AFD4}" type="slidenum">
              <a:rPr kumimoji="1" lang="ja-JP" altLang="en-US" smtClean="0"/>
              <a:t>‹#›</a:t>
            </a:fld>
            <a:endParaRPr kumimoji="1" lang="ja-JP" altLang="en-US"/>
          </a:p>
        </p:txBody>
      </p:sp>
    </p:spTree>
    <p:extLst>
      <p:ext uri="{BB962C8B-B14F-4D97-AF65-F5344CB8AC3E}">
        <p14:creationId xmlns:p14="http://schemas.microsoft.com/office/powerpoint/2010/main" val="84796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B2835EE-6E9D-D321-6898-2EE0A866485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F5D4CD0-9451-4C44-EB46-0CAD7C7A87D8}"/>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C7861332-2398-883C-5730-9AB7B06D3199}"/>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BD168F7E-B97E-D97B-3830-7836CF1A2A89}"/>
              </a:ext>
            </a:extLst>
          </p:cNvPr>
          <p:cNvSpPr>
            <a:spLocks noGrp="1"/>
          </p:cNvSpPr>
          <p:nvPr>
            <p:ph type="dt" sz="half" idx="10"/>
          </p:nvPr>
        </p:nvSpPr>
        <p:spPr/>
        <p:txBody>
          <a:bodyPr/>
          <a:lstStyle/>
          <a:p>
            <a:fld id="{AAC0927B-0046-409F-BA1D-ED00C807D3DA}" type="datetimeFigureOut">
              <a:rPr kumimoji="1" lang="ja-JP" altLang="en-US" smtClean="0"/>
              <a:t>2026/4/8</a:t>
            </a:fld>
            <a:endParaRPr kumimoji="1" lang="ja-JP" altLang="en-US"/>
          </a:p>
        </p:txBody>
      </p:sp>
      <p:sp>
        <p:nvSpPr>
          <p:cNvPr id="6" name="フッター プレースホルダー 5">
            <a:extLst>
              <a:ext uri="{FF2B5EF4-FFF2-40B4-BE49-F238E27FC236}">
                <a16:creationId xmlns:a16="http://schemas.microsoft.com/office/drawing/2014/main" id="{6D765B86-FEE0-0CF4-3986-272A4FFE21E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8064DB1-091D-CC12-B1E2-C3EA6281ED5D}"/>
              </a:ext>
            </a:extLst>
          </p:cNvPr>
          <p:cNvSpPr>
            <a:spLocks noGrp="1"/>
          </p:cNvSpPr>
          <p:nvPr>
            <p:ph type="sldNum" sz="quarter" idx="12"/>
          </p:nvPr>
        </p:nvSpPr>
        <p:spPr/>
        <p:txBody>
          <a:bodyPr/>
          <a:lstStyle/>
          <a:p>
            <a:fld id="{61976501-1B30-4F29-BFE3-ACA946D9AFD4}" type="slidenum">
              <a:rPr kumimoji="1" lang="ja-JP" altLang="en-US" smtClean="0"/>
              <a:t>‹#›</a:t>
            </a:fld>
            <a:endParaRPr kumimoji="1" lang="ja-JP" altLang="en-US"/>
          </a:p>
        </p:txBody>
      </p:sp>
    </p:spTree>
    <p:extLst>
      <p:ext uri="{BB962C8B-B14F-4D97-AF65-F5344CB8AC3E}">
        <p14:creationId xmlns:p14="http://schemas.microsoft.com/office/powerpoint/2010/main" val="1314552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8F5525D-40B3-9758-E6A2-8583E520E9CF}"/>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46C4FF1-F3E7-DABF-1367-1BD3156532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38CA6091-9897-B4AC-73B1-E7F0CAB44DD8}"/>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1802BFE7-D2AB-A759-D0EA-EAC60B5D4B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1A66F4C2-4BB5-513C-8E2D-D01E3881DE71}"/>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079F239B-BD29-BBD2-0CB6-A9B6CB7DEAB6}"/>
              </a:ext>
            </a:extLst>
          </p:cNvPr>
          <p:cNvSpPr>
            <a:spLocks noGrp="1"/>
          </p:cNvSpPr>
          <p:nvPr>
            <p:ph type="dt" sz="half" idx="10"/>
          </p:nvPr>
        </p:nvSpPr>
        <p:spPr/>
        <p:txBody>
          <a:bodyPr/>
          <a:lstStyle/>
          <a:p>
            <a:fld id="{AAC0927B-0046-409F-BA1D-ED00C807D3DA}" type="datetimeFigureOut">
              <a:rPr kumimoji="1" lang="ja-JP" altLang="en-US" smtClean="0"/>
              <a:t>2026/4/8</a:t>
            </a:fld>
            <a:endParaRPr kumimoji="1" lang="ja-JP" altLang="en-US"/>
          </a:p>
        </p:txBody>
      </p:sp>
      <p:sp>
        <p:nvSpPr>
          <p:cNvPr id="8" name="フッター プレースホルダー 7">
            <a:extLst>
              <a:ext uri="{FF2B5EF4-FFF2-40B4-BE49-F238E27FC236}">
                <a16:creationId xmlns:a16="http://schemas.microsoft.com/office/drawing/2014/main" id="{B4CEB76B-2E5F-0FFF-8193-DE2048E8A95E}"/>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2A323187-7AB0-77F0-A2D0-ECC4AB880C0D}"/>
              </a:ext>
            </a:extLst>
          </p:cNvPr>
          <p:cNvSpPr>
            <a:spLocks noGrp="1"/>
          </p:cNvSpPr>
          <p:nvPr>
            <p:ph type="sldNum" sz="quarter" idx="12"/>
          </p:nvPr>
        </p:nvSpPr>
        <p:spPr/>
        <p:txBody>
          <a:bodyPr/>
          <a:lstStyle/>
          <a:p>
            <a:fld id="{61976501-1B30-4F29-BFE3-ACA946D9AFD4}" type="slidenum">
              <a:rPr kumimoji="1" lang="ja-JP" altLang="en-US" smtClean="0"/>
              <a:t>‹#›</a:t>
            </a:fld>
            <a:endParaRPr kumimoji="1" lang="ja-JP" altLang="en-US"/>
          </a:p>
        </p:txBody>
      </p:sp>
    </p:spTree>
    <p:extLst>
      <p:ext uri="{BB962C8B-B14F-4D97-AF65-F5344CB8AC3E}">
        <p14:creationId xmlns:p14="http://schemas.microsoft.com/office/powerpoint/2010/main" val="914333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6EAABF0-B7C9-252B-2ABB-4BD05EDF7B8B}"/>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51F5DF67-5F42-DED5-3205-BA16ECC392D7}"/>
              </a:ext>
            </a:extLst>
          </p:cNvPr>
          <p:cNvSpPr>
            <a:spLocks noGrp="1"/>
          </p:cNvSpPr>
          <p:nvPr>
            <p:ph type="dt" sz="half" idx="10"/>
          </p:nvPr>
        </p:nvSpPr>
        <p:spPr/>
        <p:txBody>
          <a:bodyPr/>
          <a:lstStyle/>
          <a:p>
            <a:fld id="{AAC0927B-0046-409F-BA1D-ED00C807D3DA}" type="datetimeFigureOut">
              <a:rPr kumimoji="1" lang="ja-JP" altLang="en-US" smtClean="0"/>
              <a:t>2026/4/8</a:t>
            </a:fld>
            <a:endParaRPr kumimoji="1" lang="ja-JP" altLang="en-US"/>
          </a:p>
        </p:txBody>
      </p:sp>
      <p:sp>
        <p:nvSpPr>
          <p:cNvPr id="4" name="フッター プレースホルダー 3">
            <a:extLst>
              <a:ext uri="{FF2B5EF4-FFF2-40B4-BE49-F238E27FC236}">
                <a16:creationId xmlns:a16="http://schemas.microsoft.com/office/drawing/2014/main" id="{9BF0AADC-3850-3C75-E8AE-B9BA65292E3F}"/>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8369485A-BF48-3478-A5C4-2C95A18D4F3A}"/>
              </a:ext>
            </a:extLst>
          </p:cNvPr>
          <p:cNvSpPr>
            <a:spLocks noGrp="1"/>
          </p:cNvSpPr>
          <p:nvPr>
            <p:ph type="sldNum" sz="quarter" idx="12"/>
          </p:nvPr>
        </p:nvSpPr>
        <p:spPr/>
        <p:txBody>
          <a:bodyPr/>
          <a:lstStyle/>
          <a:p>
            <a:fld id="{61976501-1B30-4F29-BFE3-ACA946D9AFD4}" type="slidenum">
              <a:rPr kumimoji="1" lang="ja-JP" altLang="en-US" smtClean="0"/>
              <a:t>‹#›</a:t>
            </a:fld>
            <a:endParaRPr kumimoji="1" lang="ja-JP" altLang="en-US"/>
          </a:p>
        </p:txBody>
      </p:sp>
    </p:spTree>
    <p:extLst>
      <p:ext uri="{BB962C8B-B14F-4D97-AF65-F5344CB8AC3E}">
        <p14:creationId xmlns:p14="http://schemas.microsoft.com/office/powerpoint/2010/main" val="2491637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88864EB7-2778-9A81-8DB3-1670CD6CB642}"/>
              </a:ext>
            </a:extLst>
          </p:cNvPr>
          <p:cNvSpPr>
            <a:spLocks noGrp="1"/>
          </p:cNvSpPr>
          <p:nvPr>
            <p:ph type="dt" sz="half" idx="10"/>
          </p:nvPr>
        </p:nvSpPr>
        <p:spPr/>
        <p:txBody>
          <a:bodyPr/>
          <a:lstStyle/>
          <a:p>
            <a:fld id="{AAC0927B-0046-409F-BA1D-ED00C807D3DA}" type="datetimeFigureOut">
              <a:rPr kumimoji="1" lang="ja-JP" altLang="en-US" smtClean="0"/>
              <a:t>2026/4/8</a:t>
            </a:fld>
            <a:endParaRPr kumimoji="1" lang="ja-JP" altLang="en-US"/>
          </a:p>
        </p:txBody>
      </p:sp>
      <p:sp>
        <p:nvSpPr>
          <p:cNvPr id="3" name="フッター プレースホルダー 2">
            <a:extLst>
              <a:ext uri="{FF2B5EF4-FFF2-40B4-BE49-F238E27FC236}">
                <a16:creationId xmlns:a16="http://schemas.microsoft.com/office/drawing/2014/main" id="{3322772B-D93B-EEA4-739E-3F6CD7F9F55F}"/>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2078522-147F-C71D-3CB5-8776B3083B96}"/>
              </a:ext>
            </a:extLst>
          </p:cNvPr>
          <p:cNvSpPr>
            <a:spLocks noGrp="1"/>
          </p:cNvSpPr>
          <p:nvPr>
            <p:ph type="sldNum" sz="quarter" idx="12"/>
          </p:nvPr>
        </p:nvSpPr>
        <p:spPr/>
        <p:txBody>
          <a:bodyPr/>
          <a:lstStyle/>
          <a:p>
            <a:fld id="{61976501-1B30-4F29-BFE3-ACA946D9AFD4}" type="slidenum">
              <a:rPr kumimoji="1" lang="ja-JP" altLang="en-US" smtClean="0"/>
              <a:t>‹#›</a:t>
            </a:fld>
            <a:endParaRPr kumimoji="1" lang="ja-JP" altLang="en-US"/>
          </a:p>
        </p:txBody>
      </p:sp>
    </p:spTree>
    <p:extLst>
      <p:ext uri="{BB962C8B-B14F-4D97-AF65-F5344CB8AC3E}">
        <p14:creationId xmlns:p14="http://schemas.microsoft.com/office/powerpoint/2010/main" val="4233064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0DF8A5-86CB-2D0C-EA8B-0F495FFE9B02}"/>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74054BF-D8C1-0957-21E2-5638E18673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0C4AAB48-5DE3-D4F6-568E-58EA526470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9AE6EE06-33C3-2CE0-A829-C7324FAB75C6}"/>
              </a:ext>
            </a:extLst>
          </p:cNvPr>
          <p:cNvSpPr>
            <a:spLocks noGrp="1"/>
          </p:cNvSpPr>
          <p:nvPr>
            <p:ph type="dt" sz="half" idx="10"/>
          </p:nvPr>
        </p:nvSpPr>
        <p:spPr/>
        <p:txBody>
          <a:bodyPr/>
          <a:lstStyle/>
          <a:p>
            <a:fld id="{AAC0927B-0046-409F-BA1D-ED00C807D3DA}" type="datetimeFigureOut">
              <a:rPr kumimoji="1" lang="ja-JP" altLang="en-US" smtClean="0"/>
              <a:t>2026/4/8</a:t>
            </a:fld>
            <a:endParaRPr kumimoji="1" lang="ja-JP" altLang="en-US"/>
          </a:p>
        </p:txBody>
      </p:sp>
      <p:sp>
        <p:nvSpPr>
          <p:cNvPr id="6" name="フッター プレースホルダー 5">
            <a:extLst>
              <a:ext uri="{FF2B5EF4-FFF2-40B4-BE49-F238E27FC236}">
                <a16:creationId xmlns:a16="http://schemas.microsoft.com/office/drawing/2014/main" id="{5AE27E90-D928-CAA8-F609-A686359F422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3CF392B-EE44-2933-0FCC-B46B4A764FE3}"/>
              </a:ext>
            </a:extLst>
          </p:cNvPr>
          <p:cNvSpPr>
            <a:spLocks noGrp="1"/>
          </p:cNvSpPr>
          <p:nvPr>
            <p:ph type="sldNum" sz="quarter" idx="12"/>
          </p:nvPr>
        </p:nvSpPr>
        <p:spPr/>
        <p:txBody>
          <a:bodyPr/>
          <a:lstStyle/>
          <a:p>
            <a:fld id="{61976501-1B30-4F29-BFE3-ACA946D9AFD4}" type="slidenum">
              <a:rPr kumimoji="1" lang="ja-JP" altLang="en-US" smtClean="0"/>
              <a:t>‹#›</a:t>
            </a:fld>
            <a:endParaRPr kumimoji="1" lang="ja-JP" altLang="en-US"/>
          </a:p>
        </p:txBody>
      </p:sp>
    </p:spTree>
    <p:extLst>
      <p:ext uri="{BB962C8B-B14F-4D97-AF65-F5344CB8AC3E}">
        <p14:creationId xmlns:p14="http://schemas.microsoft.com/office/powerpoint/2010/main" val="7670555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154BC3B-DBA8-89E9-2CF2-3D23CD9EAD09}"/>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29CFB4DF-58CC-899C-FB8D-B244C75D78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C156306A-562A-D7F9-222E-B3CF65897D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668FD0DF-8A9A-8B80-71BB-CD63B4FFEE5E}"/>
              </a:ext>
            </a:extLst>
          </p:cNvPr>
          <p:cNvSpPr>
            <a:spLocks noGrp="1"/>
          </p:cNvSpPr>
          <p:nvPr>
            <p:ph type="dt" sz="half" idx="10"/>
          </p:nvPr>
        </p:nvSpPr>
        <p:spPr/>
        <p:txBody>
          <a:bodyPr/>
          <a:lstStyle/>
          <a:p>
            <a:fld id="{AAC0927B-0046-409F-BA1D-ED00C807D3DA}" type="datetimeFigureOut">
              <a:rPr kumimoji="1" lang="ja-JP" altLang="en-US" smtClean="0"/>
              <a:t>2026/4/8</a:t>
            </a:fld>
            <a:endParaRPr kumimoji="1" lang="ja-JP" altLang="en-US"/>
          </a:p>
        </p:txBody>
      </p:sp>
      <p:sp>
        <p:nvSpPr>
          <p:cNvPr id="6" name="フッター プレースホルダー 5">
            <a:extLst>
              <a:ext uri="{FF2B5EF4-FFF2-40B4-BE49-F238E27FC236}">
                <a16:creationId xmlns:a16="http://schemas.microsoft.com/office/drawing/2014/main" id="{3FA38B83-975B-EF1B-8909-8C3C7CA172F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A410BCD-D7A3-E2BB-0C41-AC298B3C1621}"/>
              </a:ext>
            </a:extLst>
          </p:cNvPr>
          <p:cNvSpPr>
            <a:spLocks noGrp="1"/>
          </p:cNvSpPr>
          <p:nvPr>
            <p:ph type="sldNum" sz="quarter" idx="12"/>
          </p:nvPr>
        </p:nvSpPr>
        <p:spPr/>
        <p:txBody>
          <a:bodyPr/>
          <a:lstStyle/>
          <a:p>
            <a:fld id="{61976501-1B30-4F29-BFE3-ACA946D9AFD4}" type="slidenum">
              <a:rPr kumimoji="1" lang="ja-JP" altLang="en-US" smtClean="0"/>
              <a:t>‹#›</a:t>
            </a:fld>
            <a:endParaRPr kumimoji="1" lang="ja-JP" altLang="en-US"/>
          </a:p>
        </p:txBody>
      </p:sp>
    </p:spTree>
    <p:extLst>
      <p:ext uri="{BB962C8B-B14F-4D97-AF65-F5344CB8AC3E}">
        <p14:creationId xmlns:p14="http://schemas.microsoft.com/office/powerpoint/2010/main" val="69278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873517A1-F0F7-2F69-B6E4-A32935F03D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4919FEA-01E9-B165-EE45-DFF2B8DFCA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78A6830-F8B5-4F26-7DB8-82EA19FE56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C0927B-0046-409F-BA1D-ED00C807D3DA}" type="datetimeFigureOut">
              <a:rPr kumimoji="1" lang="ja-JP" altLang="en-US" smtClean="0"/>
              <a:t>2026/4/8</a:t>
            </a:fld>
            <a:endParaRPr kumimoji="1" lang="ja-JP" altLang="en-US"/>
          </a:p>
        </p:txBody>
      </p:sp>
      <p:sp>
        <p:nvSpPr>
          <p:cNvPr id="5" name="フッター プレースホルダー 4">
            <a:extLst>
              <a:ext uri="{FF2B5EF4-FFF2-40B4-BE49-F238E27FC236}">
                <a16:creationId xmlns:a16="http://schemas.microsoft.com/office/drawing/2014/main" id="{96317838-EC48-C05C-067C-E704069A9E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2496A9BC-D0EC-ACDC-1540-3D235098B1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976501-1B30-4F29-BFE3-ACA946D9AFD4}" type="slidenum">
              <a:rPr kumimoji="1" lang="ja-JP" altLang="en-US" smtClean="0"/>
              <a:t>‹#›</a:t>
            </a:fld>
            <a:endParaRPr kumimoji="1" lang="ja-JP" altLang="en-US"/>
          </a:p>
        </p:txBody>
      </p:sp>
    </p:spTree>
    <p:extLst>
      <p:ext uri="{BB962C8B-B14F-4D97-AF65-F5344CB8AC3E}">
        <p14:creationId xmlns:p14="http://schemas.microsoft.com/office/powerpoint/2010/main" val="41361167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59" r:id="rId1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73.emf"/><Relationship Id="rId3" Type="http://schemas.openxmlformats.org/officeDocument/2006/relationships/image" Target="../media/image1.jpeg"/><Relationship Id="rId7" Type="http://schemas.openxmlformats.org/officeDocument/2006/relationships/chart" Target="../charts/chart4.xml"/><Relationship Id="rId12" Type="http://schemas.openxmlformats.org/officeDocument/2006/relationships/image" Target="../media/image66.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3.png"/><Relationship Id="rId11" Type="http://schemas.openxmlformats.org/officeDocument/2006/relationships/image" Target="../media/image75.png"/><Relationship Id="rId5" Type="http://schemas.openxmlformats.org/officeDocument/2006/relationships/image" Target="../media/image72.emf"/><Relationship Id="rId10" Type="http://schemas.openxmlformats.org/officeDocument/2006/relationships/image" Target="../media/image74.png"/><Relationship Id="rId4" Type="http://schemas.openxmlformats.org/officeDocument/2006/relationships/image" Target="../media/image71.png"/><Relationship Id="rId9" Type="http://schemas.openxmlformats.org/officeDocument/2006/relationships/image" Target="../media/image70.png"/></Relationships>
</file>

<file path=ppt/slides/_rels/slide11.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3.jpeg"/><Relationship Id="rId3" Type="http://schemas.openxmlformats.org/officeDocument/2006/relationships/notesSlide" Target="../notesSlides/notesSlide10.xml"/><Relationship Id="rId7" Type="http://schemas.openxmlformats.org/officeDocument/2006/relationships/image" Target="../media/image78.jpeg"/><Relationship Id="rId12" Type="http://schemas.openxmlformats.org/officeDocument/2006/relationships/image" Target="../media/image82.jpe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77.png"/><Relationship Id="rId11" Type="http://schemas.openxmlformats.org/officeDocument/2006/relationships/image" Target="../media/image81.png"/><Relationship Id="rId5" Type="http://schemas.openxmlformats.org/officeDocument/2006/relationships/image" Target="../media/image76.png"/><Relationship Id="rId10" Type="http://schemas.microsoft.com/office/2007/relationships/hdphoto" Target="../media/hdphoto5.wdp"/><Relationship Id="rId4" Type="http://schemas.openxmlformats.org/officeDocument/2006/relationships/image" Target="../media/image1.jpeg"/><Relationship Id="rId9" Type="http://schemas.openxmlformats.org/officeDocument/2006/relationships/image" Target="../media/image80.png"/><Relationship Id="rId1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notesSlide" Target="../notesSlides/notesSlide11.xml"/><Relationship Id="rId7" Type="http://schemas.openxmlformats.org/officeDocument/2006/relationships/image" Target="../media/image86.jpe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85.jpeg"/><Relationship Id="rId11" Type="http://schemas.openxmlformats.org/officeDocument/2006/relationships/image" Target="../media/image3.png"/><Relationship Id="rId5" Type="http://schemas.openxmlformats.org/officeDocument/2006/relationships/image" Target="../media/image84.jpeg"/><Relationship Id="rId10" Type="http://schemas.openxmlformats.org/officeDocument/2006/relationships/image" Target="../media/image89.emf"/><Relationship Id="rId4" Type="http://schemas.openxmlformats.org/officeDocument/2006/relationships/image" Target="../media/image1.jpeg"/><Relationship Id="rId9" Type="http://schemas.openxmlformats.org/officeDocument/2006/relationships/image" Target="../media/image88.emf"/></Relationships>
</file>

<file path=ppt/slides/_rels/slide13.xml.rels><?xml version="1.0" encoding="UTF-8" standalone="yes"?>
<Relationships xmlns="http://schemas.openxmlformats.org/package/2006/relationships"><Relationship Id="rId8" Type="http://schemas.openxmlformats.org/officeDocument/2006/relationships/image" Target="../media/image1.jpeg"/><Relationship Id="rId13" Type="http://schemas.microsoft.com/office/2007/relationships/diagramDrawing" Target="../diagrams/drawing3.xml"/><Relationship Id="rId18" Type="http://schemas.microsoft.com/office/2007/relationships/diagramDrawing" Target="../diagrams/drawing4.xml"/><Relationship Id="rId26" Type="http://schemas.openxmlformats.org/officeDocument/2006/relationships/image" Target="../media/image97.png"/><Relationship Id="rId3" Type="http://schemas.openxmlformats.org/officeDocument/2006/relationships/diagramData" Target="../diagrams/data2.xml"/><Relationship Id="rId21" Type="http://schemas.openxmlformats.org/officeDocument/2006/relationships/image" Target="../media/image92.png"/><Relationship Id="rId7" Type="http://schemas.microsoft.com/office/2007/relationships/diagramDrawing" Target="../diagrams/drawing2.xml"/><Relationship Id="rId12" Type="http://schemas.openxmlformats.org/officeDocument/2006/relationships/diagramColors" Target="../diagrams/colors3.xml"/><Relationship Id="rId17" Type="http://schemas.openxmlformats.org/officeDocument/2006/relationships/diagramColors" Target="../diagrams/colors4.xml"/><Relationship Id="rId25" Type="http://schemas.openxmlformats.org/officeDocument/2006/relationships/image" Target="../media/image96.png"/><Relationship Id="rId2" Type="http://schemas.openxmlformats.org/officeDocument/2006/relationships/notesSlide" Target="../notesSlides/notesSlide12.xml"/><Relationship Id="rId16" Type="http://schemas.openxmlformats.org/officeDocument/2006/relationships/diagramQuickStyle" Target="../diagrams/quickStyle4.xml"/><Relationship Id="rId20"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diagramQuickStyle" Target="../diagrams/quickStyle3.xml"/><Relationship Id="rId24" Type="http://schemas.openxmlformats.org/officeDocument/2006/relationships/image" Target="../media/image95.png"/><Relationship Id="rId5" Type="http://schemas.openxmlformats.org/officeDocument/2006/relationships/diagramQuickStyle" Target="../diagrams/quickStyle2.xml"/><Relationship Id="rId15" Type="http://schemas.openxmlformats.org/officeDocument/2006/relationships/diagramLayout" Target="../diagrams/layout4.xml"/><Relationship Id="rId23" Type="http://schemas.openxmlformats.org/officeDocument/2006/relationships/image" Target="../media/image94.png"/><Relationship Id="rId10" Type="http://schemas.openxmlformats.org/officeDocument/2006/relationships/diagramLayout" Target="../diagrams/layout3.xml"/><Relationship Id="rId19" Type="http://schemas.openxmlformats.org/officeDocument/2006/relationships/image" Target="../media/image90.png"/><Relationship Id="rId4" Type="http://schemas.openxmlformats.org/officeDocument/2006/relationships/diagramLayout" Target="../diagrams/layout2.xml"/><Relationship Id="rId9" Type="http://schemas.openxmlformats.org/officeDocument/2006/relationships/diagramData" Target="../diagrams/data3.xml"/><Relationship Id="rId14" Type="http://schemas.openxmlformats.org/officeDocument/2006/relationships/diagramData" Target="../diagrams/data4.xml"/><Relationship Id="rId22" Type="http://schemas.openxmlformats.org/officeDocument/2006/relationships/image" Target="../media/image93.png"/><Relationship Id="rId27"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101.jpeg"/><Relationship Id="rId13" Type="http://schemas.openxmlformats.org/officeDocument/2006/relationships/image" Target="../media/image90.png"/><Relationship Id="rId3" Type="http://schemas.openxmlformats.org/officeDocument/2006/relationships/notesSlide" Target="../notesSlides/notesSlide13.xml"/><Relationship Id="rId7" Type="http://schemas.openxmlformats.org/officeDocument/2006/relationships/image" Target="../media/image100.jpeg"/><Relationship Id="rId12" Type="http://schemas.openxmlformats.org/officeDocument/2006/relationships/image" Target="../media/image105.jpe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tags" Target="../tags/tag11.xml"/><Relationship Id="rId6" Type="http://schemas.openxmlformats.org/officeDocument/2006/relationships/image" Target="../media/image99.jpeg"/><Relationship Id="rId11" Type="http://schemas.openxmlformats.org/officeDocument/2006/relationships/image" Target="../media/image104.jpeg"/><Relationship Id="rId5" Type="http://schemas.openxmlformats.org/officeDocument/2006/relationships/image" Target="../media/image98.jpeg"/><Relationship Id="rId15" Type="http://schemas.openxmlformats.org/officeDocument/2006/relationships/image" Target="../media/image95.png"/><Relationship Id="rId10" Type="http://schemas.openxmlformats.org/officeDocument/2006/relationships/image" Target="../media/image103.jpeg"/><Relationship Id="rId4" Type="http://schemas.openxmlformats.org/officeDocument/2006/relationships/image" Target="../media/image1.jpeg"/><Relationship Id="rId9" Type="http://schemas.openxmlformats.org/officeDocument/2006/relationships/image" Target="../media/image102.jpeg"/><Relationship Id="rId14" Type="http://schemas.openxmlformats.org/officeDocument/2006/relationships/image" Target="../media/image91.png"/></Relationships>
</file>

<file path=ppt/slides/_rels/slide15.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notesSlide" Target="../notesSlides/notesSlide14.xml"/><Relationship Id="rId7" Type="http://schemas.openxmlformats.org/officeDocument/2006/relationships/image" Target="../media/image108.jpe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107.jpeg"/><Relationship Id="rId5" Type="http://schemas.openxmlformats.org/officeDocument/2006/relationships/image" Target="../media/image106.JPG"/><Relationship Id="rId10" Type="http://schemas.openxmlformats.org/officeDocument/2006/relationships/image" Target="../media/image3.png"/><Relationship Id="rId4" Type="http://schemas.openxmlformats.org/officeDocument/2006/relationships/image" Target="../media/image1.jpeg"/><Relationship Id="rId9" Type="http://schemas.openxmlformats.org/officeDocument/2006/relationships/image" Target="../media/image110.png"/></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1.bin"/><Relationship Id="rId13" Type="http://schemas.openxmlformats.org/officeDocument/2006/relationships/image" Target="../media/image3.png"/><Relationship Id="rId3" Type="http://schemas.openxmlformats.org/officeDocument/2006/relationships/notesSlide" Target="../notesSlides/notesSlide15.xml"/><Relationship Id="rId7" Type="http://schemas.microsoft.com/office/2007/relationships/hdphoto" Target="../media/hdphoto6.wdp"/><Relationship Id="rId12" Type="http://schemas.openxmlformats.org/officeDocument/2006/relationships/image" Target="../media/image67.pn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111.png"/><Relationship Id="rId11" Type="http://schemas.openxmlformats.org/officeDocument/2006/relationships/chart" Target="../charts/chart6.xml"/><Relationship Id="rId5" Type="http://schemas.openxmlformats.org/officeDocument/2006/relationships/chart" Target="../charts/chart5.xml"/><Relationship Id="rId10" Type="http://schemas.openxmlformats.org/officeDocument/2006/relationships/image" Target="../media/image89.emf"/><Relationship Id="rId4" Type="http://schemas.openxmlformats.org/officeDocument/2006/relationships/image" Target="../media/image1.jpeg"/><Relationship Id="rId9" Type="http://schemas.openxmlformats.org/officeDocument/2006/relationships/image" Target="../media/image112.emf"/></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13.png"/></Relationships>
</file>

<file path=ppt/slides/_rels/slide18.xml.rels><?xml version="1.0" encoding="UTF-8" standalone="yes"?>
<Relationships xmlns="http://schemas.openxmlformats.org/package/2006/relationships"><Relationship Id="rId8" Type="http://schemas.openxmlformats.org/officeDocument/2006/relationships/image" Target="../media/image116.jpeg"/><Relationship Id="rId3" Type="http://schemas.openxmlformats.org/officeDocument/2006/relationships/notesSlide" Target="../notesSlides/notesSlide17.xml"/><Relationship Id="rId7" Type="http://schemas.openxmlformats.org/officeDocument/2006/relationships/image" Target="../media/image115.JP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114.png"/><Relationship Id="rId11" Type="http://schemas.openxmlformats.org/officeDocument/2006/relationships/image" Target="../media/image3.png"/><Relationship Id="rId5" Type="http://schemas.openxmlformats.org/officeDocument/2006/relationships/image" Target="../media/image87.jpeg"/><Relationship Id="rId10" Type="http://schemas.openxmlformats.org/officeDocument/2006/relationships/image" Target="../media/image118.jpeg"/><Relationship Id="rId4" Type="http://schemas.openxmlformats.org/officeDocument/2006/relationships/image" Target="../media/image1.jpeg"/><Relationship Id="rId9" Type="http://schemas.openxmlformats.org/officeDocument/2006/relationships/image" Target="../media/image117.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3.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png"/><Relationship Id="rId3" Type="http://schemas.openxmlformats.org/officeDocument/2006/relationships/notesSlide" Target="../notesSlides/notesSlide2.xml"/><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1.jpe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124.jpeg"/><Relationship Id="rId18" Type="http://schemas.microsoft.com/office/2007/relationships/hdphoto" Target="../media/hdphoto9.wdp"/><Relationship Id="rId3" Type="http://schemas.openxmlformats.org/officeDocument/2006/relationships/notesSlide" Target="../notesSlides/notesSlide19.xml"/><Relationship Id="rId21" Type="http://schemas.openxmlformats.org/officeDocument/2006/relationships/image" Target="../media/image74.png"/><Relationship Id="rId7" Type="http://schemas.openxmlformats.org/officeDocument/2006/relationships/image" Target="../media/image120.png"/><Relationship Id="rId12" Type="http://schemas.openxmlformats.org/officeDocument/2006/relationships/image" Target="../media/image123.jpeg"/><Relationship Id="rId17" Type="http://schemas.openxmlformats.org/officeDocument/2006/relationships/image" Target="../media/image128.png"/><Relationship Id="rId2" Type="http://schemas.openxmlformats.org/officeDocument/2006/relationships/slideLayout" Target="../slideLayouts/slideLayout6.xml"/><Relationship Id="rId16" Type="http://schemas.openxmlformats.org/officeDocument/2006/relationships/image" Target="../media/image127.png"/><Relationship Id="rId20" Type="http://schemas.openxmlformats.org/officeDocument/2006/relationships/image" Target="../media/image66.png"/><Relationship Id="rId1" Type="http://schemas.openxmlformats.org/officeDocument/2006/relationships/tags" Target="../tags/tag16.xml"/><Relationship Id="rId6" Type="http://schemas.microsoft.com/office/2007/relationships/hdphoto" Target="../media/hdphoto7.wdp"/><Relationship Id="rId11" Type="http://schemas.openxmlformats.org/officeDocument/2006/relationships/image" Target="../media/image122.png"/><Relationship Id="rId24" Type="http://schemas.openxmlformats.org/officeDocument/2006/relationships/image" Target="../media/image130.png"/><Relationship Id="rId5" Type="http://schemas.openxmlformats.org/officeDocument/2006/relationships/image" Target="../media/image119.png"/><Relationship Id="rId15" Type="http://schemas.openxmlformats.org/officeDocument/2006/relationships/image" Target="../media/image126.png"/><Relationship Id="rId23" Type="http://schemas.openxmlformats.org/officeDocument/2006/relationships/image" Target="../media/image3.png"/><Relationship Id="rId10" Type="http://schemas.microsoft.com/office/2007/relationships/hdphoto" Target="../media/hdphoto8.wdp"/><Relationship Id="rId19" Type="http://schemas.openxmlformats.org/officeDocument/2006/relationships/image" Target="../media/image129.png"/><Relationship Id="rId4" Type="http://schemas.openxmlformats.org/officeDocument/2006/relationships/image" Target="../media/image1.jpeg"/><Relationship Id="rId9" Type="http://schemas.openxmlformats.org/officeDocument/2006/relationships/image" Target="../media/image45.png"/><Relationship Id="rId14" Type="http://schemas.openxmlformats.org/officeDocument/2006/relationships/image" Target="../media/image125.png"/><Relationship Id="rId22" Type="http://schemas.openxmlformats.org/officeDocument/2006/relationships/image" Target="../media/image75.png"/></Relationships>
</file>

<file path=ppt/slides/_rels/slide21.xml.rels><?xml version="1.0" encoding="UTF-8" standalone="yes"?>
<Relationships xmlns="http://schemas.openxmlformats.org/package/2006/relationships"><Relationship Id="rId8" Type="http://schemas.microsoft.com/office/2007/relationships/hdphoto" Target="../media/hdphoto11.wdp"/><Relationship Id="rId13" Type="http://schemas.microsoft.com/office/2007/relationships/hdphoto" Target="../media/hdphoto6.wdp"/><Relationship Id="rId3" Type="http://schemas.openxmlformats.org/officeDocument/2006/relationships/notesSlide" Target="../notesSlides/notesSlide20.xml"/><Relationship Id="rId7" Type="http://schemas.openxmlformats.org/officeDocument/2006/relationships/image" Target="../media/image132.png"/><Relationship Id="rId12" Type="http://schemas.openxmlformats.org/officeDocument/2006/relationships/image" Target="../media/image111.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tags" Target="../tags/tag17.xml"/><Relationship Id="rId6" Type="http://schemas.microsoft.com/office/2007/relationships/hdphoto" Target="../media/hdphoto10.wdp"/><Relationship Id="rId11" Type="http://schemas.openxmlformats.org/officeDocument/2006/relationships/image" Target="../media/image75.png"/><Relationship Id="rId5" Type="http://schemas.openxmlformats.org/officeDocument/2006/relationships/image" Target="../media/image131.png"/><Relationship Id="rId15" Type="http://schemas.openxmlformats.org/officeDocument/2006/relationships/image" Target="../media/image133.png"/><Relationship Id="rId10" Type="http://schemas.openxmlformats.org/officeDocument/2006/relationships/image" Target="../media/image74.png"/><Relationship Id="rId4" Type="http://schemas.openxmlformats.org/officeDocument/2006/relationships/image" Target="../media/image1.jpeg"/><Relationship Id="rId9" Type="http://schemas.openxmlformats.org/officeDocument/2006/relationships/image" Target="../media/image60.png"/><Relationship Id="rId14" Type="http://schemas.openxmlformats.org/officeDocument/2006/relationships/image" Target="../media/image130.png"/></Relationships>
</file>

<file path=ppt/slides/_rels/slide22.xml.rels><?xml version="1.0" encoding="UTF-8" standalone="yes"?>
<Relationships xmlns="http://schemas.openxmlformats.org/package/2006/relationships"><Relationship Id="rId8" Type="http://schemas.openxmlformats.org/officeDocument/2006/relationships/image" Target="../media/image132.png"/><Relationship Id="rId13" Type="http://schemas.openxmlformats.org/officeDocument/2006/relationships/image" Target="../media/image136.png"/><Relationship Id="rId18" Type="http://schemas.microsoft.com/office/2007/relationships/hdphoto" Target="../media/hdphoto13.wdp"/><Relationship Id="rId3" Type="http://schemas.openxmlformats.org/officeDocument/2006/relationships/notesSlide" Target="../notesSlides/notesSlide21.xml"/><Relationship Id="rId7" Type="http://schemas.openxmlformats.org/officeDocument/2006/relationships/image" Target="../media/image134.png"/><Relationship Id="rId12" Type="http://schemas.openxmlformats.org/officeDocument/2006/relationships/image" Target="../media/image135.png"/><Relationship Id="rId17" Type="http://schemas.openxmlformats.org/officeDocument/2006/relationships/image" Target="../media/image138.png"/><Relationship Id="rId2" Type="http://schemas.openxmlformats.org/officeDocument/2006/relationships/slideLayout" Target="../slideLayouts/slideLayout2.xml"/><Relationship Id="rId16" Type="http://schemas.openxmlformats.org/officeDocument/2006/relationships/image" Target="../media/image130.png"/><Relationship Id="rId1" Type="http://schemas.openxmlformats.org/officeDocument/2006/relationships/tags" Target="../tags/tag18.xml"/><Relationship Id="rId6" Type="http://schemas.microsoft.com/office/2007/relationships/hdphoto" Target="../media/hdphoto6.wdp"/><Relationship Id="rId11" Type="http://schemas.microsoft.com/office/2007/relationships/hdphoto" Target="../media/hdphoto10.wdp"/><Relationship Id="rId5" Type="http://schemas.openxmlformats.org/officeDocument/2006/relationships/image" Target="../media/image111.png"/><Relationship Id="rId15" Type="http://schemas.openxmlformats.org/officeDocument/2006/relationships/image" Target="../media/image137.jpeg"/><Relationship Id="rId10" Type="http://schemas.openxmlformats.org/officeDocument/2006/relationships/image" Target="../media/image131.png"/><Relationship Id="rId19" Type="http://schemas.openxmlformats.org/officeDocument/2006/relationships/image" Target="../media/image3.png"/><Relationship Id="rId4" Type="http://schemas.openxmlformats.org/officeDocument/2006/relationships/image" Target="../media/image1.jpeg"/><Relationship Id="rId9" Type="http://schemas.microsoft.com/office/2007/relationships/hdphoto" Target="../media/hdphoto11.wdp"/><Relationship Id="rId14" Type="http://schemas.microsoft.com/office/2007/relationships/hdphoto" Target="../media/hdphoto12.wdp"/></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70.png"/><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139.png"/><Relationship Id="rId5" Type="http://schemas.microsoft.com/office/2007/relationships/hdphoto" Target="../media/hdphoto11.wdp"/><Relationship Id="rId4" Type="http://schemas.openxmlformats.org/officeDocument/2006/relationships/image" Target="../media/image132.png"/></Relationships>
</file>

<file path=ppt/slides/_rels/slide24.xml.rels><?xml version="1.0" encoding="UTF-8" standalone="yes"?>
<Relationships xmlns="http://schemas.openxmlformats.org/package/2006/relationships"><Relationship Id="rId8" Type="http://schemas.openxmlformats.org/officeDocument/2006/relationships/image" Target="../media/image143.png"/><Relationship Id="rId13" Type="http://schemas.openxmlformats.org/officeDocument/2006/relationships/image" Target="../media/image146.png"/><Relationship Id="rId18" Type="http://schemas.openxmlformats.org/officeDocument/2006/relationships/image" Target="../media/image149.jpeg"/><Relationship Id="rId3" Type="http://schemas.openxmlformats.org/officeDocument/2006/relationships/notesSlide" Target="../notesSlides/notesSlide23.xml"/><Relationship Id="rId21" Type="http://schemas.microsoft.com/office/2007/relationships/hdphoto" Target="../media/hdphoto16.wdp"/><Relationship Id="rId7" Type="http://schemas.openxmlformats.org/officeDocument/2006/relationships/image" Target="../media/image142.png"/><Relationship Id="rId12" Type="http://schemas.openxmlformats.org/officeDocument/2006/relationships/image" Target="../media/image66.png"/><Relationship Id="rId17" Type="http://schemas.openxmlformats.org/officeDocument/2006/relationships/image" Target="../media/image65.png"/><Relationship Id="rId25" Type="http://schemas.openxmlformats.org/officeDocument/2006/relationships/image" Target="../media/image3.png"/><Relationship Id="rId2" Type="http://schemas.openxmlformats.org/officeDocument/2006/relationships/slideLayout" Target="../slideLayouts/slideLayout2.xml"/><Relationship Id="rId16" Type="http://schemas.microsoft.com/office/2007/relationships/hdphoto" Target="../media/hdphoto15.wdp"/><Relationship Id="rId20" Type="http://schemas.openxmlformats.org/officeDocument/2006/relationships/image" Target="../media/image150.png"/><Relationship Id="rId1" Type="http://schemas.openxmlformats.org/officeDocument/2006/relationships/tags" Target="../tags/tag20.xml"/><Relationship Id="rId6" Type="http://schemas.openxmlformats.org/officeDocument/2006/relationships/image" Target="../media/image141.jpeg"/><Relationship Id="rId11" Type="http://schemas.openxmlformats.org/officeDocument/2006/relationships/image" Target="../media/image145.jpeg"/><Relationship Id="rId24" Type="http://schemas.microsoft.com/office/2007/relationships/hdphoto" Target="../media/hdphoto10.wdp"/><Relationship Id="rId5" Type="http://schemas.openxmlformats.org/officeDocument/2006/relationships/image" Target="../media/image140.jpeg"/><Relationship Id="rId15" Type="http://schemas.openxmlformats.org/officeDocument/2006/relationships/image" Target="../media/image148.png"/><Relationship Id="rId23" Type="http://schemas.openxmlformats.org/officeDocument/2006/relationships/image" Target="../media/image131.png"/><Relationship Id="rId10" Type="http://schemas.microsoft.com/office/2007/relationships/hdphoto" Target="../media/hdphoto14.wdp"/><Relationship Id="rId19" Type="http://schemas.openxmlformats.org/officeDocument/2006/relationships/image" Target="../media/image77.png"/><Relationship Id="rId4" Type="http://schemas.openxmlformats.org/officeDocument/2006/relationships/image" Target="../media/image1.jpeg"/><Relationship Id="rId9" Type="http://schemas.openxmlformats.org/officeDocument/2006/relationships/image" Target="../media/image144.png"/><Relationship Id="rId14" Type="http://schemas.openxmlformats.org/officeDocument/2006/relationships/image" Target="../media/image147.png"/><Relationship Id="rId22" Type="http://schemas.openxmlformats.org/officeDocument/2006/relationships/image" Target="../media/image151.png"/></Relationships>
</file>

<file path=ppt/slides/_rels/slide25.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8.png"/><Relationship Id="rId18" Type="http://schemas.openxmlformats.org/officeDocument/2006/relationships/image" Target="../media/image3.png"/><Relationship Id="rId3" Type="http://schemas.openxmlformats.org/officeDocument/2006/relationships/notesSlide" Target="../notesSlides/notesSlide24.xml"/><Relationship Id="rId7" Type="http://schemas.microsoft.com/office/2007/relationships/hdphoto" Target="../media/hdphoto7.wdp"/><Relationship Id="rId12" Type="http://schemas.openxmlformats.org/officeDocument/2006/relationships/image" Target="../media/image127.png"/><Relationship Id="rId17" Type="http://schemas.microsoft.com/office/2007/relationships/hdphoto" Target="../media/hdphoto8.wdp"/><Relationship Id="rId2" Type="http://schemas.openxmlformats.org/officeDocument/2006/relationships/slideLayout" Target="../slideLayouts/slideLayout2.xml"/><Relationship Id="rId16" Type="http://schemas.openxmlformats.org/officeDocument/2006/relationships/image" Target="../media/image45.png"/><Relationship Id="rId1" Type="http://schemas.openxmlformats.org/officeDocument/2006/relationships/tags" Target="../tags/tag21.xml"/><Relationship Id="rId6" Type="http://schemas.openxmlformats.org/officeDocument/2006/relationships/image" Target="../media/image119.png"/><Relationship Id="rId11" Type="http://schemas.openxmlformats.org/officeDocument/2006/relationships/image" Target="../media/image126.png"/><Relationship Id="rId5" Type="http://schemas.openxmlformats.org/officeDocument/2006/relationships/image" Target="../media/image122.png"/><Relationship Id="rId15" Type="http://schemas.openxmlformats.org/officeDocument/2006/relationships/image" Target="../media/image129.png"/><Relationship Id="rId10" Type="http://schemas.openxmlformats.org/officeDocument/2006/relationships/image" Target="../media/image125.png"/><Relationship Id="rId4" Type="http://schemas.openxmlformats.org/officeDocument/2006/relationships/image" Target="../media/image1.jpeg"/><Relationship Id="rId9" Type="http://schemas.openxmlformats.org/officeDocument/2006/relationships/image" Target="../media/image121.png"/><Relationship Id="rId14" Type="http://schemas.microsoft.com/office/2007/relationships/hdphoto" Target="../media/hdphoto9.wdp"/></Relationships>
</file>

<file path=ppt/slides/_rels/slide26.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notesSlide" Target="../notesSlides/notesSlide25.xml"/><Relationship Id="rId7" Type="http://schemas.openxmlformats.org/officeDocument/2006/relationships/image" Target="../media/image152.png"/><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95.png"/><Relationship Id="rId11" Type="http://schemas.openxmlformats.org/officeDocument/2006/relationships/image" Target="../media/image3.png"/><Relationship Id="rId5" Type="http://schemas.openxmlformats.org/officeDocument/2006/relationships/image" Target="../media/image91.png"/><Relationship Id="rId10" Type="http://schemas.openxmlformats.org/officeDocument/2006/relationships/image" Target="../media/image90.png"/><Relationship Id="rId4" Type="http://schemas.openxmlformats.org/officeDocument/2006/relationships/image" Target="../media/image1.jpeg"/><Relationship Id="rId9" Type="http://schemas.openxmlformats.org/officeDocument/2006/relationships/image" Target="../media/image154.png"/></Relationships>
</file>

<file path=ppt/slides/_rels/slide27.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notesSlide" Target="../notesSlides/notesSlide26.xml"/><Relationship Id="rId7" Type="http://schemas.openxmlformats.org/officeDocument/2006/relationships/image" Target="../media/image155.png"/><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image" Target="../media/image1.jpeg"/><Relationship Id="rId9" Type="http://schemas.openxmlformats.org/officeDocument/2006/relationships/image" Target="../media/image3.png"/></Relationships>
</file>

<file path=ppt/slides/_rels/slide28.xml.rels><?xml version="1.0" encoding="UTF-8" standalone="yes"?>
<Relationships xmlns="http://schemas.openxmlformats.org/package/2006/relationships"><Relationship Id="rId8" Type="http://schemas.openxmlformats.org/officeDocument/2006/relationships/image" Target="../media/image89.emf"/><Relationship Id="rId3" Type="http://schemas.openxmlformats.org/officeDocument/2006/relationships/notesSlide" Target="../notesSlides/notesSlide27.xml"/><Relationship Id="rId7" Type="http://schemas.openxmlformats.org/officeDocument/2006/relationships/image" Target="../media/image159.png"/><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158.png"/><Relationship Id="rId5" Type="http://schemas.openxmlformats.org/officeDocument/2006/relationships/image" Target="../media/image157.png"/><Relationship Id="rId10" Type="http://schemas.openxmlformats.org/officeDocument/2006/relationships/image" Target="../media/image3.png"/><Relationship Id="rId4" Type="http://schemas.openxmlformats.org/officeDocument/2006/relationships/image" Target="../media/image1.jpeg"/><Relationship Id="rId9" Type="http://schemas.openxmlformats.org/officeDocument/2006/relationships/image" Target="../media/image151.png"/></Relationships>
</file>

<file path=ppt/slides/_rels/slide29.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jpeg"/><Relationship Id="rId7" Type="http://schemas.openxmlformats.org/officeDocument/2006/relationships/image" Target="../media/image161.emf"/><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oleObject" Target="../embeddings/oleObject2.bin"/><Relationship Id="rId5" Type="http://schemas.openxmlformats.org/officeDocument/2006/relationships/chart" Target="../charts/chart9.xml"/><Relationship Id="rId4" Type="http://schemas.openxmlformats.org/officeDocument/2006/relationships/image" Target="../media/image160.png"/><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image" Target="../media/image3.png"/><Relationship Id="rId3" Type="http://schemas.openxmlformats.org/officeDocument/2006/relationships/notesSlide" Target="../notesSlides/notesSlide3.xml"/><Relationship Id="rId7" Type="http://schemas.openxmlformats.org/officeDocument/2006/relationships/image" Target="../media/image14.png"/><Relationship Id="rId12" Type="http://schemas.openxmlformats.org/officeDocument/2006/relationships/image" Target="../media/image19.png"/><Relationship Id="rId17" Type="http://schemas.microsoft.com/office/2007/relationships/hdphoto" Target="../media/hdphoto1.wdp"/><Relationship Id="rId2" Type="http://schemas.openxmlformats.org/officeDocument/2006/relationships/slideLayout" Target="../slideLayouts/slideLayout2.xml"/><Relationship Id="rId16" Type="http://schemas.openxmlformats.org/officeDocument/2006/relationships/image" Target="../media/image23.png"/><Relationship Id="rId1" Type="http://schemas.openxmlformats.org/officeDocument/2006/relationships/tags" Target="../tags/tag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jpeg"/><Relationship Id="rId9" Type="http://schemas.openxmlformats.org/officeDocument/2006/relationships/image" Target="../media/image16.png"/><Relationship Id="rId14" Type="http://schemas.openxmlformats.org/officeDocument/2006/relationships/image" Target="../media/image21.PNG"/></Relationships>
</file>

<file path=ppt/slides/_rels/slide30.xml.rels><?xml version="1.0" encoding="UTF-8" standalone="yes"?>
<Relationships xmlns="http://schemas.openxmlformats.org/package/2006/relationships"><Relationship Id="rId8" Type="http://schemas.microsoft.com/office/2007/relationships/hdphoto" Target="../media/hdphoto17.wdp"/><Relationship Id="rId13" Type="http://schemas.openxmlformats.org/officeDocument/2006/relationships/image" Target="../media/image168.png"/><Relationship Id="rId3" Type="http://schemas.openxmlformats.org/officeDocument/2006/relationships/notesSlide" Target="../notesSlides/notesSlide29.xml"/><Relationship Id="rId7" Type="http://schemas.openxmlformats.org/officeDocument/2006/relationships/image" Target="../media/image164.png"/><Relationship Id="rId12" Type="http://schemas.openxmlformats.org/officeDocument/2006/relationships/image" Target="../media/image167.png"/><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image" Target="../media/image163.png"/><Relationship Id="rId11" Type="http://schemas.openxmlformats.org/officeDocument/2006/relationships/image" Target="../media/image3.png"/><Relationship Id="rId5" Type="http://schemas.openxmlformats.org/officeDocument/2006/relationships/image" Target="../media/image162.png"/><Relationship Id="rId10" Type="http://schemas.openxmlformats.org/officeDocument/2006/relationships/image" Target="../media/image166.emf"/><Relationship Id="rId4" Type="http://schemas.openxmlformats.org/officeDocument/2006/relationships/image" Target="../media/image1.jpeg"/><Relationship Id="rId9" Type="http://schemas.openxmlformats.org/officeDocument/2006/relationships/image" Target="../media/image165.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26.xml"/><Relationship Id="rId6" Type="http://schemas.openxmlformats.org/officeDocument/2006/relationships/image" Target="../media/image169.png"/><Relationship Id="rId5" Type="http://schemas.openxmlformats.org/officeDocument/2006/relationships/image" Target="../media/image3.png"/><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4.png"/><Relationship Id="rId18" Type="http://schemas.openxmlformats.org/officeDocument/2006/relationships/image" Target="../media/image29.png"/><Relationship Id="rId3" Type="http://schemas.openxmlformats.org/officeDocument/2006/relationships/notesSlide" Target="../notesSlides/notesSlide4.xml"/><Relationship Id="rId21" Type="http://schemas.openxmlformats.org/officeDocument/2006/relationships/image" Target="../media/image31.jpeg"/><Relationship Id="rId7" Type="http://schemas.openxmlformats.org/officeDocument/2006/relationships/image" Target="../media/image14.png"/><Relationship Id="rId12" Type="http://schemas.openxmlformats.org/officeDocument/2006/relationships/image" Target="../media/image21.PNG"/><Relationship Id="rId17" Type="http://schemas.openxmlformats.org/officeDocument/2006/relationships/image" Target="../media/image28.png"/><Relationship Id="rId2" Type="http://schemas.openxmlformats.org/officeDocument/2006/relationships/slideLayout" Target="../slideLayouts/slideLayout2.xml"/><Relationship Id="rId16" Type="http://schemas.openxmlformats.org/officeDocument/2006/relationships/image" Target="../media/image27.png"/><Relationship Id="rId20" Type="http://schemas.microsoft.com/office/2007/relationships/hdphoto" Target="../media/hdphoto2.wdp"/><Relationship Id="rId1" Type="http://schemas.openxmlformats.org/officeDocument/2006/relationships/tags" Target="../tags/tag3.xml"/><Relationship Id="rId6" Type="http://schemas.openxmlformats.org/officeDocument/2006/relationships/image" Target="../media/image13.png"/><Relationship Id="rId11" Type="http://schemas.openxmlformats.org/officeDocument/2006/relationships/image" Target="../media/image20.PNG"/><Relationship Id="rId5" Type="http://schemas.openxmlformats.org/officeDocument/2006/relationships/image" Target="../media/image12.PNG"/><Relationship Id="rId15" Type="http://schemas.openxmlformats.org/officeDocument/2006/relationships/image" Target="../media/image26.png"/><Relationship Id="rId10" Type="http://schemas.openxmlformats.org/officeDocument/2006/relationships/image" Target="../media/image17.png"/><Relationship Id="rId19" Type="http://schemas.openxmlformats.org/officeDocument/2006/relationships/image" Target="../media/image30.png"/><Relationship Id="rId4" Type="http://schemas.openxmlformats.org/officeDocument/2006/relationships/image" Target="../media/image1.jpeg"/><Relationship Id="rId9" Type="http://schemas.openxmlformats.org/officeDocument/2006/relationships/image" Target="../media/image16.png"/><Relationship Id="rId14" Type="http://schemas.openxmlformats.org/officeDocument/2006/relationships/image" Target="../media/image25.png"/><Relationship Id="rId22"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37.jpeg"/><Relationship Id="rId3" Type="http://schemas.openxmlformats.org/officeDocument/2006/relationships/image" Target="../media/image1.jpeg"/><Relationship Id="rId7" Type="http://schemas.openxmlformats.org/officeDocument/2006/relationships/diagramColors" Target="../diagrams/colors1.xml"/><Relationship Id="rId12" Type="http://schemas.microsoft.com/office/2007/relationships/hdphoto" Target="../media/hdphoto4.wdp"/><Relationship Id="rId2" Type="http://schemas.openxmlformats.org/officeDocument/2006/relationships/notesSlide" Target="../notesSlides/notesSlide5.xml"/><Relationship Id="rId16"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image" Target="../media/image36.png"/><Relationship Id="rId5" Type="http://schemas.openxmlformats.org/officeDocument/2006/relationships/diagramLayout" Target="../diagrams/layout1.xml"/><Relationship Id="rId15" Type="http://schemas.openxmlformats.org/officeDocument/2006/relationships/image" Target="../media/image39.jpeg"/><Relationship Id="rId10" Type="http://schemas.microsoft.com/office/2007/relationships/hdphoto" Target="../media/hdphoto3.wdp"/><Relationship Id="rId4" Type="http://schemas.openxmlformats.org/officeDocument/2006/relationships/diagramData" Target="../diagrams/data1.xml"/><Relationship Id="rId9" Type="http://schemas.openxmlformats.org/officeDocument/2006/relationships/image" Target="../media/image35.png"/><Relationship Id="rId14" Type="http://schemas.openxmlformats.org/officeDocument/2006/relationships/image" Target="../media/image38.jpeg"/></Relationships>
</file>

<file path=ppt/slides/_rels/slide6.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notesSlide" Target="../notesSlides/notesSlide6.xml"/><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49.png"/><Relationship Id="rId10" Type="http://schemas.openxmlformats.org/officeDocument/2006/relationships/image" Target="../media/image45.png"/><Relationship Id="rId4" Type="http://schemas.openxmlformats.org/officeDocument/2006/relationships/image" Target="../media/image1.jpeg"/><Relationship Id="rId9" Type="http://schemas.openxmlformats.org/officeDocument/2006/relationships/image" Target="../media/image44.png"/><Relationship Id="rId1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notesSlide" Target="../notesSlides/notesSlide7.xml"/><Relationship Id="rId7" Type="http://schemas.openxmlformats.org/officeDocument/2006/relationships/chart" Target="../charts/chart1.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51.png"/><Relationship Id="rId5" Type="http://schemas.openxmlformats.org/officeDocument/2006/relationships/image" Target="../media/image50.emf"/><Relationship Id="rId10" Type="http://schemas.openxmlformats.org/officeDocument/2006/relationships/image" Target="../media/image3.png"/><Relationship Id="rId4" Type="http://schemas.openxmlformats.org/officeDocument/2006/relationships/image" Target="../media/image1.jpeg"/><Relationship Id="rId9" Type="http://schemas.openxmlformats.org/officeDocument/2006/relationships/image" Target="../media/image52.png"/></Relationships>
</file>

<file path=ppt/slides/_rels/slide8.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emf"/><Relationship Id="rId18" Type="http://schemas.openxmlformats.org/officeDocument/2006/relationships/image" Target="../media/image3.png"/><Relationship Id="rId3" Type="http://schemas.openxmlformats.org/officeDocument/2006/relationships/notesSlide" Target="../notesSlides/notesSlide8.xml"/><Relationship Id="rId7" Type="http://schemas.openxmlformats.org/officeDocument/2006/relationships/image" Target="../media/image55.jpeg"/><Relationship Id="rId12" Type="http://schemas.openxmlformats.org/officeDocument/2006/relationships/image" Target="../media/image60.png"/><Relationship Id="rId17" Type="http://schemas.openxmlformats.org/officeDocument/2006/relationships/image" Target="../media/image65.png"/><Relationship Id="rId2" Type="http://schemas.openxmlformats.org/officeDocument/2006/relationships/slideLayout" Target="../slideLayouts/slideLayout2.xml"/><Relationship Id="rId16" Type="http://schemas.openxmlformats.org/officeDocument/2006/relationships/image" Target="../media/image64.png"/><Relationship Id="rId1" Type="http://schemas.openxmlformats.org/officeDocument/2006/relationships/tags" Target="../tags/tag6.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emf"/><Relationship Id="rId15" Type="http://schemas.openxmlformats.org/officeDocument/2006/relationships/image" Target="../media/image63.png"/><Relationship Id="rId10" Type="http://schemas.openxmlformats.org/officeDocument/2006/relationships/image" Target="../media/image58.png"/><Relationship Id="rId4" Type="http://schemas.openxmlformats.org/officeDocument/2006/relationships/image" Target="../media/image1.jpeg"/><Relationship Id="rId9" Type="http://schemas.openxmlformats.org/officeDocument/2006/relationships/image" Target="../media/image57.png"/><Relationship Id="rId14" Type="http://schemas.openxmlformats.org/officeDocument/2006/relationships/image" Target="../media/image62.png"/></Relationships>
</file>

<file path=ppt/slides/_rels/slide9.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notesSlide" Target="../notesSlides/notesSlide9.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66.png"/><Relationship Id="rId11" Type="http://schemas.openxmlformats.org/officeDocument/2006/relationships/image" Target="../media/image70.png"/><Relationship Id="rId5" Type="http://schemas.openxmlformats.org/officeDocument/2006/relationships/chart" Target="../charts/chart3.xml"/><Relationship Id="rId10" Type="http://schemas.openxmlformats.org/officeDocument/2006/relationships/image" Target="../media/image69.emf"/><Relationship Id="rId4" Type="http://schemas.openxmlformats.org/officeDocument/2006/relationships/image" Target="../media/image1.jpeg"/><Relationship Id="rId9" Type="http://schemas.openxmlformats.org/officeDocument/2006/relationships/image" Target="../media/image6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正方形/長方形 31">
            <a:extLst>
              <a:ext uri="{FF2B5EF4-FFF2-40B4-BE49-F238E27FC236}">
                <a16:creationId xmlns:a16="http://schemas.microsoft.com/office/drawing/2014/main" id="{10A4DF4F-B052-D935-5B8D-FBA2B07F9DF9}"/>
              </a:ext>
            </a:extLst>
          </p:cNvPr>
          <p:cNvSpPr/>
          <p:nvPr/>
        </p:nvSpPr>
        <p:spPr>
          <a:xfrm>
            <a:off x="348125" y="195958"/>
            <a:ext cx="5554150" cy="6458967"/>
          </a:xfrm>
          <a:prstGeom prst="rect">
            <a:avLst/>
          </a:prstGeom>
          <a:blipFill>
            <a:blip r:embed="rId3"/>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a:extLst>
              <a:ext uri="{FF2B5EF4-FFF2-40B4-BE49-F238E27FC236}">
                <a16:creationId xmlns:a16="http://schemas.microsoft.com/office/drawing/2014/main" id="{9320EF54-6FEA-838E-70F5-40AF2171EEE2}"/>
              </a:ext>
            </a:extLst>
          </p:cNvPr>
          <p:cNvSpPr/>
          <p:nvPr/>
        </p:nvSpPr>
        <p:spPr>
          <a:xfrm>
            <a:off x="6289727" y="195958"/>
            <a:ext cx="5554149" cy="646769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b="1" dirty="0">
              <a:solidFill>
                <a:schemeClr val="tx1">
                  <a:lumMod val="75000"/>
                  <a:lumOff val="25000"/>
                </a:schemeClr>
              </a:solidFill>
              <a:effectLst>
                <a:outerShdw blurRad="50800" dist="38100" dir="2700000" algn="tl" rotWithShape="0">
                  <a:prstClr val="black">
                    <a:alpha val="40000"/>
                  </a:prstClr>
                </a:outerShdw>
              </a:effectLst>
              <a:latin typeface="HG創英角ﾎﾟｯﾌﾟ体" panose="040B0A09000000000000" pitchFamily="49" charset="-128"/>
              <a:ea typeface="HG創英角ﾎﾟｯﾌﾟ体" panose="040B0A09000000000000" pitchFamily="49" charset="-128"/>
            </a:endParaRPr>
          </a:p>
        </p:txBody>
      </p:sp>
      <p:sp>
        <p:nvSpPr>
          <p:cNvPr id="34" name="楕円 33">
            <a:extLst>
              <a:ext uri="{FF2B5EF4-FFF2-40B4-BE49-F238E27FC236}">
                <a16:creationId xmlns:a16="http://schemas.microsoft.com/office/drawing/2014/main" id="{2877687F-2E26-1B11-CBF9-A9A12B3F1A84}"/>
              </a:ext>
            </a:extLst>
          </p:cNvPr>
          <p:cNvSpPr/>
          <p:nvPr/>
        </p:nvSpPr>
        <p:spPr>
          <a:xfrm>
            <a:off x="5377085" y="697839"/>
            <a:ext cx="412753" cy="41275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楕円 34">
            <a:extLst>
              <a:ext uri="{FF2B5EF4-FFF2-40B4-BE49-F238E27FC236}">
                <a16:creationId xmlns:a16="http://schemas.microsoft.com/office/drawing/2014/main" id="{AB51A1B3-8A8D-1D36-0430-862769440450}"/>
              </a:ext>
            </a:extLst>
          </p:cNvPr>
          <p:cNvSpPr/>
          <p:nvPr/>
        </p:nvSpPr>
        <p:spPr>
          <a:xfrm>
            <a:off x="5377085" y="3239935"/>
            <a:ext cx="412753" cy="41275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楕円 35">
            <a:extLst>
              <a:ext uri="{FF2B5EF4-FFF2-40B4-BE49-F238E27FC236}">
                <a16:creationId xmlns:a16="http://schemas.microsoft.com/office/drawing/2014/main" id="{C4EDE40C-6D06-BE56-8DEC-D3BD4CCDC451}"/>
              </a:ext>
            </a:extLst>
          </p:cNvPr>
          <p:cNvSpPr/>
          <p:nvPr/>
        </p:nvSpPr>
        <p:spPr>
          <a:xfrm>
            <a:off x="5377085" y="5782031"/>
            <a:ext cx="412753" cy="41275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楕円 37">
            <a:extLst>
              <a:ext uri="{FF2B5EF4-FFF2-40B4-BE49-F238E27FC236}">
                <a16:creationId xmlns:a16="http://schemas.microsoft.com/office/drawing/2014/main" id="{16047EAD-C43F-76A6-7885-6B6941FEDCBD}"/>
              </a:ext>
            </a:extLst>
          </p:cNvPr>
          <p:cNvSpPr/>
          <p:nvPr/>
        </p:nvSpPr>
        <p:spPr>
          <a:xfrm>
            <a:off x="6406793" y="3239936"/>
            <a:ext cx="412753" cy="41275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四角形: 角を丸くする 40">
            <a:extLst>
              <a:ext uri="{FF2B5EF4-FFF2-40B4-BE49-F238E27FC236}">
                <a16:creationId xmlns:a16="http://schemas.microsoft.com/office/drawing/2014/main" id="{4127D5C3-A139-6008-29DE-DFC75B97A9FE}"/>
              </a:ext>
            </a:extLst>
          </p:cNvPr>
          <p:cNvSpPr/>
          <p:nvPr/>
        </p:nvSpPr>
        <p:spPr>
          <a:xfrm>
            <a:off x="5461553" y="3325071"/>
            <a:ext cx="1265720" cy="240327"/>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直角三角形 43">
            <a:extLst>
              <a:ext uri="{FF2B5EF4-FFF2-40B4-BE49-F238E27FC236}">
                <a16:creationId xmlns:a16="http://schemas.microsoft.com/office/drawing/2014/main" id="{53892F27-E5A6-3DA1-5F4B-9299439CA9EB}"/>
              </a:ext>
            </a:extLst>
          </p:cNvPr>
          <p:cNvSpPr/>
          <p:nvPr/>
        </p:nvSpPr>
        <p:spPr>
          <a:xfrm rot="10800000">
            <a:off x="10471005" y="194345"/>
            <a:ext cx="1372870" cy="1372870"/>
          </a:xfrm>
          <a:prstGeom prst="rtTriangle">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5" name="テキスト ボックス 304">
            <a:extLst>
              <a:ext uri="{FF2B5EF4-FFF2-40B4-BE49-F238E27FC236}">
                <a16:creationId xmlns:a16="http://schemas.microsoft.com/office/drawing/2014/main" id="{3D213B37-AEAD-6884-5740-D06E745BE340}"/>
              </a:ext>
            </a:extLst>
          </p:cNvPr>
          <p:cNvSpPr txBox="1"/>
          <p:nvPr/>
        </p:nvSpPr>
        <p:spPr>
          <a:xfrm>
            <a:off x="6306682" y="2638094"/>
            <a:ext cx="5530949" cy="2492990"/>
          </a:xfrm>
          <a:prstGeom prst="rect">
            <a:avLst/>
          </a:prstGeom>
          <a:noFill/>
        </p:spPr>
        <p:txBody>
          <a:bodyPr wrap="square" rtlCol="0">
            <a:spAutoFit/>
          </a:bodyPr>
          <a:lstStyle/>
          <a:p>
            <a:pPr algn="ctr"/>
            <a:r>
              <a:rPr kumimoji="1" lang="ja-JP" altLang="en-US" sz="4400" dirty="0">
                <a:solidFill>
                  <a:schemeClr val="tx1">
                    <a:lumMod val="75000"/>
                    <a:lumOff val="25000"/>
                  </a:schemeClr>
                </a:solidFill>
                <a:latin typeface="HGP創英角ﾎﾟｯﾌﾟ体" panose="040B0A00000000000000" pitchFamily="50" charset="-128"/>
                <a:ea typeface="HGP創英角ﾎﾟｯﾌﾟ体" panose="040B0A00000000000000" pitchFamily="50" charset="-128"/>
              </a:rPr>
              <a:t>瑠美ねぇさんの</a:t>
            </a:r>
            <a:endParaRPr kumimoji="1" lang="en-US" altLang="ja-JP" sz="4400" dirty="0">
              <a:solidFill>
                <a:schemeClr val="tx1">
                  <a:lumMod val="75000"/>
                  <a:lumOff val="25000"/>
                </a:schemeClr>
              </a:solidFill>
              <a:latin typeface="HGP創英角ﾎﾟｯﾌﾟ体" panose="040B0A00000000000000" pitchFamily="50" charset="-128"/>
              <a:ea typeface="HGP創英角ﾎﾟｯﾌﾟ体" panose="040B0A00000000000000" pitchFamily="50" charset="-128"/>
            </a:endParaRPr>
          </a:p>
          <a:p>
            <a:pPr algn="ctr"/>
            <a:r>
              <a:rPr kumimoji="1" lang="ja-JP" altLang="en-US" sz="4400" dirty="0">
                <a:solidFill>
                  <a:schemeClr val="tx1">
                    <a:lumMod val="75000"/>
                    <a:lumOff val="25000"/>
                  </a:schemeClr>
                </a:solidFill>
                <a:latin typeface="HGP創英角ﾎﾟｯﾌﾟ体" panose="040B0A00000000000000" pitchFamily="50" charset="-128"/>
                <a:ea typeface="HGP創英角ﾎﾟｯﾌﾟ体" panose="040B0A00000000000000" pitchFamily="50" charset="-128"/>
              </a:rPr>
              <a:t>困りごと改善</a:t>
            </a:r>
            <a:endParaRPr kumimoji="1" lang="en-US" altLang="ja-JP" sz="4400" dirty="0">
              <a:solidFill>
                <a:schemeClr val="tx1">
                  <a:lumMod val="75000"/>
                  <a:lumOff val="25000"/>
                </a:schemeClr>
              </a:solidFill>
              <a:latin typeface="HGP創英角ﾎﾟｯﾌﾟ体" panose="040B0A00000000000000" pitchFamily="50" charset="-128"/>
              <a:ea typeface="HGP創英角ﾎﾟｯﾌﾟ体" panose="040B0A00000000000000" pitchFamily="50" charset="-128"/>
            </a:endParaRPr>
          </a:p>
          <a:p>
            <a:pPr algn="ctr"/>
            <a:endParaRPr kumimoji="1" lang="ja-JP" altLang="en-US" sz="4400" dirty="0">
              <a:solidFill>
                <a:schemeClr val="tx1">
                  <a:lumMod val="75000"/>
                  <a:lumOff val="25000"/>
                </a:schemeClr>
              </a:solidFill>
              <a:latin typeface="HGP創英角ﾎﾟｯﾌﾟ体" panose="040B0A00000000000000" pitchFamily="50" charset="-128"/>
              <a:ea typeface="HGP創英角ﾎﾟｯﾌﾟ体" panose="040B0A00000000000000" pitchFamily="50" charset="-128"/>
            </a:endParaRPr>
          </a:p>
          <a:p>
            <a:pPr algn="ctr"/>
            <a:r>
              <a:rPr lang="ja-JP" altLang="en-US" sz="2400" dirty="0">
                <a:solidFill>
                  <a:schemeClr val="tx1">
                    <a:lumMod val="75000"/>
                    <a:lumOff val="25000"/>
                  </a:schemeClr>
                </a:solidFill>
                <a:latin typeface="HGP創英角ﾎﾟｯﾌﾟ体" panose="040B0A00000000000000" pitchFamily="50" charset="-128"/>
                <a:ea typeface="HGP創英角ﾎﾟｯﾌﾟ体" panose="040B0A00000000000000" pitchFamily="50" charset="-128"/>
              </a:rPr>
              <a:t>みんなが</a:t>
            </a:r>
            <a:r>
              <a:rPr kumimoji="1" lang="ja-JP" altLang="en-US" sz="2400" dirty="0">
                <a:solidFill>
                  <a:schemeClr val="tx1">
                    <a:lumMod val="75000"/>
                    <a:lumOff val="25000"/>
                  </a:schemeClr>
                </a:solidFill>
                <a:latin typeface="HGP創英角ﾎﾟｯﾌﾟ体" panose="040B0A00000000000000" pitchFamily="50" charset="-128"/>
                <a:ea typeface="HGP創英角ﾎﾟｯﾌﾟ体" panose="040B0A00000000000000" pitchFamily="50" charset="-128"/>
              </a:rPr>
              <a:t>活躍できる職場づくり</a:t>
            </a:r>
          </a:p>
        </p:txBody>
      </p:sp>
      <p:sp>
        <p:nvSpPr>
          <p:cNvPr id="12" name="フリーフォーム: 図形 11">
            <a:extLst>
              <a:ext uri="{FF2B5EF4-FFF2-40B4-BE49-F238E27FC236}">
                <a16:creationId xmlns:a16="http://schemas.microsoft.com/office/drawing/2014/main" id="{726E75CA-224C-BF0E-9988-7B545088A156}"/>
              </a:ext>
            </a:extLst>
          </p:cNvPr>
          <p:cNvSpPr/>
          <p:nvPr/>
        </p:nvSpPr>
        <p:spPr>
          <a:xfrm>
            <a:off x="6296800" y="202018"/>
            <a:ext cx="1822730" cy="1855594"/>
          </a:xfrm>
          <a:custGeom>
            <a:avLst/>
            <a:gdLst>
              <a:gd name="connsiteX0" fmla="*/ 0 w 1822730"/>
              <a:gd name="connsiteY0" fmla="*/ 0 h 1855594"/>
              <a:gd name="connsiteX1" fmla="*/ 1125433 w 1822730"/>
              <a:gd name="connsiteY1" fmla="*/ 0 h 1855594"/>
              <a:gd name="connsiteX2" fmla="*/ 1121309 w 1822730"/>
              <a:gd name="connsiteY2" fmla="*/ 30273 h 1855594"/>
              <a:gd name="connsiteX3" fmla="*/ 1098961 w 1822730"/>
              <a:gd name="connsiteY3" fmla="*/ 66878 h 1855594"/>
              <a:gd name="connsiteX4" fmla="*/ 1063477 w 1822730"/>
              <a:gd name="connsiteY4" fmla="*/ 90967 h 1855594"/>
              <a:gd name="connsiteX5" fmla="*/ 1027890 w 1822730"/>
              <a:gd name="connsiteY5" fmla="*/ 97580 h 1855594"/>
              <a:gd name="connsiteX6" fmla="*/ 1016977 w 1822730"/>
              <a:gd name="connsiteY6" fmla="*/ 100846 h 1855594"/>
              <a:gd name="connsiteX7" fmla="*/ 860918 w 1822730"/>
              <a:gd name="connsiteY7" fmla="*/ 126245 h 1855594"/>
              <a:gd name="connsiteX8" fmla="*/ 690470 w 1822730"/>
              <a:gd name="connsiteY8" fmla="*/ 148943 h 1855594"/>
              <a:gd name="connsiteX9" fmla="*/ 660343 w 1822730"/>
              <a:gd name="connsiteY9" fmla="*/ 232624 h 1855594"/>
              <a:gd name="connsiteX10" fmla="*/ 799840 w 1822730"/>
              <a:gd name="connsiteY10" fmla="*/ 339097 h 1855594"/>
              <a:gd name="connsiteX11" fmla="*/ 1457694 w 1822730"/>
              <a:gd name="connsiteY11" fmla="*/ 199054 h 1855594"/>
              <a:gd name="connsiteX12" fmla="*/ 1706326 w 1822730"/>
              <a:gd name="connsiteY12" fmla="*/ 261181 h 1855594"/>
              <a:gd name="connsiteX13" fmla="*/ 1705640 w 1822730"/>
              <a:gd name="connsiteY13" fmla="*/ 263569 h 1855594"/>
              <a:gd name="connsiteX14" fmla="*/ 1723571 w 1822730"/>
              <a:gd name="connsiteY14" fmla="*/ 267200 h 1855594"/>
              <a:gd name="connsiteX15" fmla="*/ 1773697 w 1822730"/>
              <a:gd name="connsiteY15" fmla="*/ 299690 h 1855594"/>
              <a:gd name="connsiteX16" fmla="*/ 1785831 w 1822730"/>
              <a:gd name="connsiteY16" fmla="*/ 505579 h 1855594"/>
              <a:gd name="connsiteX17" fmla="*/ 1579597 w 1822730"/>
              <a:gd name="connsiteY17" fmla="*/ 503399 h 1855594"/>
              <a:gd name="connsiteX18" fmla="*/ 1579541 w 1822730"/>
              <a:gd name="connsiteY18" fmla="*/ 503320 h 1855594"/>
              <a:gd name="connsiteX19" fmla="*/ 1541515 w 1822730"/>
              <a:gd name="connsiteY19" fmla="*/ 488559 h 1855594"/>
              <a:gd name="connsiteX20" fmla="*/ 1265788 w 1822730"/>
              <a:gd name="connsiteY20" fmla="*/ 393022 h 1855594"/>
              <a:gd name="connsiteX21" fmla="*/ 881764 w 1822730"/>
              <a:gd name="connsiteY21" fmla="*/ 465087 h 1855594"/>
              <a:gd name="connsiteX22" fmla="*/ 963844 w 1822730"/>
              <a:gd name="connsiteY22" fmla="*/ 686670 h 1855594"/>
              <a:gd name="connsiteX23" fmla="*/ 931577 w 1822730"/>
              <a:gd name="connsiteY23" fmla="*/ 797233 h 1855594"/>
              <a:gd name="connsiteX24" fmla="*/ 763426 w 1822730"/>
              <a:gd name="connsiteY24" fmla="*/ 881205 h 1855594"/>
              <a:gd name="connsiteX25" fmla="*/ 872487 w 1822730"/>
              <a:gd name="connsiteY25" fmla="*/ 1058668 h 1855594"/>
              <a:gd name="connsiteX26" fmla="*/ 1037649 w 1822730"/>
              <a:gd name="connsiteY26" fmla="*/ 1124726 h 1855594"/>
              <a:gd name="connsiteX27" fmla="*/ 1217100 w 1822730"/>
              <a:gd name="connsiteY27" fmla="*/ 1232497 h 1855594"/>
              <a:gd name="connsiteX28" fmla="*/ 1297042 w 1822730"/>
              <a:gd name="connsiteY28" fmla="*/ 1644587 h 1855594"/>
              <a:gd name="connsiteX29" fmla="*/ 1296778 w 1822730"/>
              <a:gd name="connsiteY29" fmla="*/ 1644532 h 1855594"/>
              <a:gd name="connsiteX30" fmla="*/ 1301349 w 1822730"/>
              <a:gd name="connsiteY30" fmla="*/ 1662578 h 1855594"/>
              <a:gd name="connsiteX31" fmla="*/ 1252247 w 1822730"/>
              <a:gd name="connsiteY31" fmla="*/ 1799909 h 1855594"/>
              <a:gd name="connsiteX32" fmla="*/ 975911 w 1822730"/>
              <a:gd name="connsiteY32" fmla="*/ 1796988 h 1855594"/>
              <a:gd name="connsiteX33" fmla="*/ 936417 w 1822730"/>
              <a:gd name="connsiteY33" fmla="*/ 1551451 h 1855594"/>
              <a:gd name="connsiteX34" fmla="*/ 937621 w 1822730"/>
              <a:gd name="connsiteY34" fmla="*/ 1549880 h 1855594"/>
              <a:gd name="connsiteX35" fmla="*/ 950420 w 1822730"/>
              <a:gd name="connsiteY35" fmla="*/ 1502079 h 1855594"/>
              <a:gd name="connsiteX36" fmla="*/ 944301 w 1822730"/>
              <a:gd name="connsiteY36" fmla="*/ 1303112 h 1855594"/>
              <a:gd name="connsiteX37" fmla="*/ 756103 w 1822730"/>
              <a:gd name="connsiteY37" fmla="*/ 1084125 h 1855594"/>
              <a:gd name="connsiteX38" fmla="*/ 630227 w 1822730"/>
              <a:gd name="connsiteY38" fmla="*/ 1089794 h 1855594"/>
              <a:gd name="connsiteX39" fmla="*/ 580265 w 1822730"/>
              <a:gd name="connsiteY39" fmla="*/ 1126890 h 1855594"/>
              <a:gd name="connsiteX40" fmla="*/ 544798 w 1822730"/>
              <a:gd name="connsiteY40" fmla="*/ 1186890 h 1855594"/>
              <a:gd name="connsiteX41" fmla="*/ 671092 w 1822730"/>
              <a:gd name="connsiteY41" fmla="*/ 1545220 h 1855594"/>
              <a:gd name="connsiteX42" fmla="*/ 666961 w 1822730"/>
              <a:gd name="connsiteY42" fmla="*/ 1550910 h 1855594"/>
              <a:gd name="connsiteX43" fmla="*/ 695555 w 1822730"/>
              <a:gd name="connsiteY43" fmla="*/ 1590677 h 1855594"/>
              <a:gd name="connsiteX44" fmla="*/ 672816 w 1822730"/>
              <a:gd name="connsiteY44" fmla="*/ 1748067 h 1855594"/>
              <a:gd name="connsiteX45" fmla="*/ 466582 w 1822730"/>
              <a:gd name="connsiteY45" fmla="*/ 1745887 h 1855594"/>
              <a:gd name="connsiteX46" fmla="*/ 454447 w 1822730"/>
              <a:gd name="connsiteY46" fmla="*/ 1539998 h 1855594"/>
              <a:gd name="connsiteX47" fmla="*/ 472069 w 1822730"/>
              <a:gd name="connsiteY47" fmla="*/ 1528036 h 1855594"/>
              <a:gd name="connsiteX48" fmla="*/ 477187 w 1822730"/>
              <a:gd name="connsiteY48" fmla="*/ 1497999 h 1855594"/>
              <a:gd name="connsiteX49" fmla="*/ 479180 w 1822730"/>
              <a:gd name="connsiteY49" fmla="*/ 1382193 h 1855594"/>
              <a:gd name="connsiteX50" fmla="*/ 415750 w 1822730"/>
              <a:gd name="connsiteY50" fmla="*/ 1209368 h 1855594"/>
              <a:gd name="connsiteX51" fmla="*/ 216283 w 1822730"/>
              <a:gd name="connsiteY51" fmla="*/ 1204416 h 1855594"/>
              <a:gd name="connsiteX52" fmla="*/ 191497 w 1822730"/>
              <a:gd name="connsiteY52" fmla="*/ 1322934 h 1855594"/>
              <a:gd name="connsiteX53" fmla="*/ 185821 w 1822730"/>
              <a:gd name="connsiteY53" fmla="*/ 1325347 h 1855594"/>
              <a:gd name="connsiteX54" fmla="*/ 189299 w 1822730"/>
              <a:gd name="connsiteY54" fmla="*/ 1339081 h 1855594"/>
              <a:gd name="connsiteX55" fmla="*/ 167070 w 1822730"/>
              <a:gd name="connsiteY55" fmla="*/ 1401252 h 1855594"/>
              <a:gd name="connsiteX56" fmla="*/ 41969 w 1822730"/>
              <a:gd name="connsiteY56" fmla="*/ 1399930 h 1855594"/>
              <a:gd name="connsiteX57" fmla="*/ 12381 w 1822730"/>
              <a:gd name="connsiteY57" fmla="*/ 1337210 h 1855594"/>
              <a:gd name="connsiteX58" fmla="*/ 15545 w 1822730"/>
              <a:gd name="connsiteY58" fmla="*/ 1313977 h 1855594"/>
              <a:gd name="connsiteX59" fmla="*/ 10826 w 1822730"/>
              <a:gd name="connsiteY59" fmla="*/ 1250065 h 1855594"/>
              <a:gd name="connsiteX60" fmla="*/ 7780 w 1822730"/>
              <a:gd name="connsiteY60" fmla="*/ 1155740 h 1855594"/>
              <a:gd name="connsiteX61" fmla="*/ 0 w 1822730"/>
              <a:gd name="connsiteY61" fmla="*/ 1116384 h 185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822730" h="1855594">
                <a:moveTo>
                  <a:pt x="0" y="0"/>
                </a:moveTo>
                <a:lnTo>
                  <a:pt x="1125433" y="0"/>
                </a:lnTo>
                <a:lnTo>
                  <a:pt x="1121309" y="30273"/>
                </a:lnTo>
                <a:cubicBezTo>
                  <a:pt x="1116650" y="43630"/>
                  <a:pt x="1109218" y="56113"/>
                  <a:pt x="1098961" y="66878"/>
                </a:cubicBezTo>
                <a:cubicBezTo>
                  <a:pt x="1088704" y="77642"/>
                  <a:pt x="1076594" y="85669"/>
                  <a:pt x="1063477" y="90967"/>
                </a:cubicBezTo>
                <a:lnTo>
                  <a:pt x="1027890" y="97580"/>
                </a:lnTo>
                <a:lnTo>
                  <a:pt x="1016977" y="100846"/>
                </a:lnTo>
                <a:cubicBezTo>
                  <a:pt x="972756" y="116163"/>
                  <a:pt x="929279" y="133640"/>
                  <a:pt x="860918" y="126245"/>
                </a:cubicBezTo>
                <a:cubicBezTo>
                  <a:pt x="804102" y="133811"/>
                  <a:pt x="745867" y="117300"/>
                  <a:pt x="690470" y="148943"/>
                </a:cubicBezTo>
                <a:cubicBezTo>
                  <a:pt x="680427" y="176837"/>
                  <a:pt x="647171" y="182610"/>
                  <a:pt x="660343" y="232624"/>
                </a:cubicBezTo>
                <a:cubicBezTo>
                  <a:pt x="680403" y="284242"/>
                  <a:pt x="716844" y="353532"/>
                  <a:pt x="799840" y="339097"/>
                </a:cubicBezTo>
                <a:cubicBezTo>
                  <a:pt x="1020158" y="347114"/>
                  <a:pt x="1240601" y="208570"/>
                  <a:pt x="1457694" y="199054"/>
                </a:cubicBezTo>
                <a:cubicBezTo>
                  <a:pt x="1549342" y="201261"/>
                  <a:pt x="1637893" y="225312"/>
                  <a:pt x="1706326" y="261181"/>
                </a:cubicBezTo>
                <a:lnTo>
                  <a:pt x="1705640" y="263569"/>
                </a:lnTo>
                <a:lnTo>
                  <a:pt x="1723571" y="267200"/>
                </a:lnTo>
                <a:cubicBezTo>
                  <a:pt x="1741545" y="274492"/>
                  <a:pt x="1758622" y="285327"/>
                  <a:pt x="1773697" y="299690"/>
                </a:cubicBezTo>
                <a:cubicBezTo>
                  <a:pt x="1833998" y="357147"/>
                  <a:pt x="1839431" y="449327"/>
                  <a:pt x="1785831" y="505579"/>
                </a:cubicBezTo>
                <a:cubicBezTo>
                  <a:pt x="1732232" y="561831"/>
                  <a:pt x="1639898" y="560855"/>
                  <a:pt x="1579597" y="503399"/>
                </a:cubicBezTo>
                <a:lnTo>
                  <a:pt x="1579541" y="503320"/>
                </a:lnTo>
                <a:lnTo>
                  <a:pt x="1541515" y="488559"/>
                </a:lnTo>
                <a:cubicBezTo>
                  <a:pt x="1456317" y="450325"/>
                  <a:pt x="1379225" y="405870"/>
                  <a:pt x="1265788" y="393022"/>
                </a:cubicBezTo>
                <a:cubicBezTo>
                  <a:pt x="1137393" y="385685"/>
                  <a:pt x="997260" y="365101"/>
                  <a:pt x="881764" y="465087"/>
                </a:cubicBezTo>
                <a:cubicBezTo>
                  <a:pt x="871034" y="524691"/>
                  <a:pt x="882874" y="614065"/>
                  <a:pt x="963844" y="686670"/>
                </a:cubicBezTo>
                <a:cubicBezTo>
                  <a:pt x="979484" y="719065"/>
                  <a:pt x="977456" y="749083"/>
                  <a:pt x="931577" y="797233"/>
                </a:cubicBezTo>
                <a:cubicBezTo>
                  <a:pt x="865424" y="827304"/>
                  <a:pt x="824549" y="821551"/>
                  <a:pt x="763426" y="881205"/>
                </a:cubicBezTo>
                <a:cubicBezTo>
                  <a:pt x="756316" y="927869"/>
                  <a:pt x="784673" y="1018657"/>
                  <a:pt x="872487" y="1058668"/>
                </a:cubicBezTo>
                <a:cubicBezTo>
                  <a:pt x="921737" y="1112345"/>
                  <a:pt x="961316" y="1132013"/>
                  <a:pt x="1037649" y="1124726"/>
                </a:cubicBezTo>
                <a:cubicBezTo>
                  <a:pt x="1109976" y="1125053"/>
                  <a:pt x="1173017" y="1172313"/>
                  <a:pt x="1217100" y="1232497"/>
                </a:cubicBezTo>
                <a:cubicBezTo>
                  <a:pt x="1301913" y="1371568"/>
                  <a:pt x="1324949" y="1503424"/>
                  <a:pt x="1297042" y="1644587"/>
                </a:cubicBezTo>
                <a:lnTo>
                  <a:pt x="1296778" y="1644532"/>
                </a:lnTo>
                <a:lnTo>
                  <a:pt x="1301349" y="1662578"/>
                </a:lnTo>
                <a:cubicBezTo>
                  <a:pt x="1304291" y="1712501"/>
                  <a:pt x="1288157" y="1762222"/>
                  <a:pt x="1252247" y="1799909"/>
                </a:cubicBezTo>
                <a:cubicBezTo>
                  <a:pt x="1180429" y="1875283"/>
                  <a:pt x="1056709" y="1873975"/>
                  <a:pt x="975911" y="1796988"/>
                </a:cubicBezTo>
                <a:cubicBezTo>
                  <a:pt x="905213" y="1729624"/>
                  <a:pt x="890802" y="1626639"/>
                  <a:pt x="936417" y="1551451"/>
                </a:cubicBezTo>
                <a:lnTo>
                  <a:pt x="937621" y="1549880"/>
                </a:lnTo>
                <a:lnTo>
                  <a:pt x="950420" y="1502079"/>
                </a:lnTo>
                <a:cubicBezTo>
                  <a:pt x="963180" y="1435913"/>
                  <a:pt x="960379" y="1372352"/>
                  <a:pt x="944301" y="1303112"/>
                </a:cubicBezTo>
                <a:cubicBezTo>
                  <a:pt x="897303" y="1218251"/>
                  <a:pt x="834699" y="1147445"/>
                  <a:pt x="756103" y="1084125"/>
                </a:cubicBezTo>
                <a:cubicBezTo>
                  <a:pt x="714273" y="1057214"/>
                  <a:pt x="688178" y="1074220"/>
                  <a:pt x="630227" y="1089794"/>
                </a:cubicBezTo>
                <a:cubicBezTo>
                  <a:pt x="603556" y="1074710"/>
                  <a:pt x="599714" y="1112367"/>
                  <a:pt x="580265" y="1126890"/>
                </a:cubicBezTo>
                <a:cubicBezTo>
                  <a:pt x="570851" y="1144364"/>
                  <a:pt x="554213" y="1169416"/>
                  <a:pt x="544798" y="1186890"/>
                </a:cubicBezTo>
                <a:cubicBezTo>
                  <a:pt x="552074" y="1310340"/>
                  <a:pt x="587336" y="1406742"/>
                  <a:pt x="671092" y="1545220"/>
                </a:cubicBezTo>
                <a:lnTo>
                  <a:pt x="666961" y="1550910"/>
                </a:lnTo>
                <a:lnTo>
                  <a:pt x="695555" y="1590677"/>
                </a:lnTo>
                <a:cubicBezTo>
                  <a:pt x="720009" y="1643479"/>
                  <a:pt x="713016" y="1705877"/>
                  <a:pt x="672816" y="1748067"/>
                </a:cubicBezTo>
                <a:cubicBezTo>
                  <a:pt x="619217" y="1804319"/>
                  <a:pt x="526883" y="1803343"/>
                  <a:pt x="466582" y="1745887"/>
                </a:cubicBezTo>
                <a:cubicBezTo>
                  <a:pt x="406281" y="1688430"/>
                  <a:pt x="400848" y="1596251"/>
                  <a:pt x="454447" y="1539998"/>
                </a:cubicBezTo>
                <a:lnTo>
                  <a:pt x="472069" y="1528036"/>
                </a:lnTo>
                <a:lnTo>
                  <a:pt x="477187" y="1497999"/>
                </a:lnTo>
                <a:cubicBezTo>
                  <a:pt x="481624" y="1458343"/>
                  <a:pt x="481499" y="1420280"/>
                  <a:pt x="479180" y="1382193"/>
                </a:cubicBezTo>
                <a:cubicBezTo>
                  <a:pt x="475404" y="1253676"/>
                  <a:pt x="445577" y="1240818"/>
                  <a:pt x="415750" y="1209368"/>
                </a:cubicBezTo>
                <a:cubicBezTo>
                  <a:pt x="349175" y="1181468"/>
                  <a:pt x="282986" y="1197320"/>
                  <a:pt x="216283" y="1204416"/>
                </a:cubicBezTo>
                <a:cubicBezTo>
                  <a:pt x="188030" y="1220743"/>
                  <a:pt x="155005" y="1267643"/>
                  <a:pt x="191497" y="1322934"/>
                </a:cubicBezTo>
                <a:lnTo>
                  <a:pt x="185821" y="1325347"/>
                </a:lnTo>
                <a:lnTo>
                  <a:pt x="189299" y="1339081"/>
                </a:lnTo>
                <a:cubicBezTo>
                  <a:pt x="190631" y="1361682"/>
                  <a:pt x="183327" y="1384191"/>
                  <a:pt x="167070" y="1401252"/>
                </a:cubicBezTo>
                <a:cubicBezTo>
                  <a:pt x="134557" y="1435375"/>
                  <a:pt x="78548" y="1434783"/>
                  <a:pt x="41969" y="1399930"/>
                </a:cubicBezTo>
                <a:cubicBezTo>
                  <a:pt x="23680" y="1382503"/>
                  <a:pt x="13712" y="1359811"/>
                  <a:pt x="12381" y="1337210"/>
                </a:cubicBezTo>
                <a:lnTo>
                  <a:pt x="15545" y="1313977"/>
                </a:lnTo>
                <a:lnTo>
                  <a:pt x="10826" y="1250065"/>
                </a:lnTo>
                <a:cubicBezTo>
                  <a:pt x="10221" y="1216762"/>
                  <a:pt x="11325" y="1186977"/>
                  <a:pt x="7780" y="1155740"/>
                </a:cubicBezTo>
                <a:lnTo>
                  <a:pt x="0" y="1116384"/>
                </a:lnTo>
                <a:close/>
              </a:path>
            </a:pathLst>
          </a:custGeom>
          <a:solidFill>
            <a:srgbClr val="5A471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37" name="楕円 36">
            <a:extLst>
              <a:ext uri="{FF2B5EF4-FFF2-40B4-BE49-F238E27FC236}">
                <a16:creationId xmlns:a16="http://schemas.microsoft.com/office/drawing/2014/main" id="{0A3E8979-7653-1CE3-51A8-7D47C651EC83}"/>
              </a:ext>
            </a:extLst>
          </p:cNvPr>
          <p:cNvSpPr/>
          <p:nvPr/>
        </p:nvSpPr>
        <p:spPr>
          <a:xfrm>
            <a:off x="6406793" y="697840"/>
            <a:ext cx="412753" cy="41275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四角形: 角を丸くする 39">
            <a:extLst>
              <a:ext uri="{FF2B5EF4-FFF2-40B4-BE49-F238E27FC236}">
                <a16:creationId xmlns:a16="http://schemas.microsoft.com/office/drawing/2014/main" id="{7DE6332F-E2F7-F8B4-AF43-9E94D90FB6B2}"/>
              </a:ext>
            </a:extLst>
          </p:cNvPr>
          <p:cNvSpPr/>
          <p:nvPr/>
        </p:nvSpPr>
        <p:spPr>
          <a:xfrm>
            <a:off x="5463140" y="778672"/>
            <a:ext cx="1265720" cy="240327"/>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フリーフォーム: 図形 17">
            <a:extLst>
              <a:ext uri="{FF2B5EF4-FFF2-40B4-BE49-F238E27FC236}">
                <a16:creationId xmlns:a16="http://schemas.microsoft.com/office/drawing/2014/main" id="{F400049C-A4A8-2711-36D1-8EECCF2862F6}"/>
              </a:ext>
            </a:extLst>
          </p:cNvPr>
          <p:cNvSpPr/>
          <p:nvPr/>
        </p:nvSpPr>
        <p:spPr>
          <a:xfrm rot="16200000">
            <a:off x="10395768" y="5203223"/>
            <a:ext cx="1627584" cy="1290052"/>
          </a:xfrm>
          <a:custGeom>
            <a:avLst/>
            <a:gdLst>
              <a:gd name="connsiteX0" fmla="*/ 1627584 w 1627584"/>
              <a:gd name="connsiteY0" fmla="*/ 936411 h 1290052"/>
              <a:gd name="connsiteX1" fmla="*/ 1498315 w 1627584"/>
              <a:gd name="connsiteY1" fmla="*/ 1074983 h 1290052"/>
              <a:gd name="connsiteX2" fmla="*/ 1447998 w 1627584"/>
              <a:gd name="connsiteY2" fmla="*/ 1064093 h 1290052"/>
              <a:gd name="connsiteX3" fmla="*/ 1446221 w 1627584"/>
              <a:gd name="connsiteY3" fmla="*/ 1062809 h 1290052"/>
              <a:gd name="connsiteX4" fmla="*/ 1431010 w 1627584"/>
              <a:gd name="connsiteY4" fmla="*/ 1061888 h 1290052"/>
              <a:gd name="connsiteX5" fmla="*/ 1237605 w 1627584"/>
              <a:gd name="connsiteY5" fmla="*/ 1104363 h 1290052"/>
              <a:gd name="connsiteX6" fmla="*/ 1139007 w 1627584"/>
              <a:gd name="connsiteY6" fmla="*/ 1219024 h 1290052"/>
              <a:gd name="connsiteX7" fmla="*/ 1133968 w 1627584"/>
              <a:gd name="connsiteY7" fmla="*/ 1272314 h 1290052"/>
              <a:gd name="connsiteX8" fmla="*/ 1137504 w 1627584"/>
              <a:gd name="connsiteY8" fmla="*/ 1290052 h 1290052"/>
              <a:gd name="connsiteX9" fmla="*/ 0 w 1627584"/>
              <a:gd name="connsiteY9" fmla="*/ 1290052 h 1290052"/>
              <a:gd name="connsiteX10" fmla="*/ 0 w 1627584"/>
              <a:gd name="connsiteY10" fmla="*/ 382382 h 1290052"/>
              <a:gd name="connsiteX11" fmla="*/ 14553 w 1627584"/>
              <a:gd name="connsiteY11" fmla="*/ 371431 h 1290052"/>
              <a:gd name="connsiteX12" fmla="*/ 25520 w 1627584"/>
              <a:gd name="connsiteY12" fmla="*/ 306895 h 1290052"/>
              <a:gd name="connsiteX13" fmla="*/ 5540 w 1627584"/>
              <a:gd name="connsiteY13" fmla="*/ 292639 h 1290052"/>
              <a:gd name="connsiteX14" fmla="*/ 0 w 1627584"/>
              <a:gd name="connsiteY14" fmla="*/ 290043 h 1290052"/>
              <a:gd name="connsiteX15" fmla="*/ 0 w 1627584"/>
              <a:gd name="connsiteY15" fmla="*/ 0 h 1290052"/>
              <a:gd name="connsiteX16" fmla="*/ 35528 w 1627584"/>
              <a:gd name="connsiteY16" fmla="*/ 62310 h 1290052"/>
              <a:gd name="connsiteX17" fmla="*/ 208271 w 1627584"/>
              <a:gd name="connsiteY17" fmla="*/ 345478 h 1290052"/>
              <a:gd name="connsiteX18" fmla="*/ 345651 w 1627584"/>
              <a:gd name="connsiteY18" fmla="*/ 418568 h 1290052"/>
              <a:gd name="connsiteX19" fmla="*/ 381642 w 1627584"/>
              <a:gd name="connsiteY19" fmla="*/ 330806 h 1290052"/>
              <a:gd name="connsiteX20" fmla="*/ 341372 w 1627584"/>
              <a:gd name="connsiteY20" fmla="*/ 257784 h 1290052"/>
              <a:gd name="connsiteX21" fmla="*/ 319276 w 1627584"/>
              <a:gd name="connsiteY21" fmla="*/ 238087 h 1290052"/>
              <a:gd name="connsiteX22" fmla="*/ 287197 w 1627584"/>
              <a:gd name="connsiteY22" fmla="*/ 214902 h 1290052"/>
              <a:gd name="connsiteX23" fmla="*/ 256368 w 1627584"/>
              <a:gd name="connsiteY23" fmla="*/ 135116 h 1290052"/>
              <a:gd name="connsiteX24" fmla="*/ 361626 w 1627584"/>
              <a:gd name="connsiteY24" fmla="*/ 22283 h 1290052"/>
              <a:gd name="connsiteX25" fmla="*/ 466884 w 1627584"/>
              <a:gd name="connsiteY25" fmla="*/ 135116 h 1290052"/>
              <a:gd name="connsiteX26" fmla="*/ 458613 w 1627584"/>
              <a:gd name="connsiteY26" fmla="*/ 179037 h 1290052"/>
              <a:gd name="connsiteX27" fmla="*/ 456385 w 1627584"/>
              <a:gd name="connsiteY27" fmla="*/ 182580 h 1290052"/>
              <a:gd name="connsiteX28" fmla="*/ 458191 w 1627584"/>
              <a:gd name="connsiteY28" fmla="*/ 182453 h 1290052"/>
              <a:gd name="connsiteX29" fmla="*/ 431069 w 1627584"/>
              <a:gd name="connsiteY29" fmla="*/ 378899 h 1290052"/>
              <a:gd name="connsiteX30" fmla="*/ 470357 w 1627584"/>
              <a:gd name="connsiteY30" fmla="*/ 435686 h 1290052"/>
              <a:gd name="connsiteX31" fmla="*/ 552227 w 1627584"/>
              <a:gd name="connsiteY31" fmla="*/ 439490 h 1290052"/>
              <a:gd name="connsiteX32" fmla="*/ 607230 w 1627584"/>
              <a:gd name="connsiteY32" fmla="*/ 346565 h 1290052"/>
              <a:gd name="connsiteX33" fmla="*/ 617527 w 1627584"/>
              <a:gd name="connsiteY33" fmla="*/ 330430 h 1290052"/>
              <a:gd name="connsiteX34" fmla="*/ 617190 w 1627584"/>
              <a:gd name="connsiteY34" fmla="*/ 327709 h 1290052"/>
              <a:gd name="connsiteX35" fmla="*/ 616683 w 1627584"/>
              <a:gd name="connsiteY35" fmla="*/ 326904 h 1290052"/>
              <a:gd name="connsiteX36" fmla="*/ 615000 w 1627584"/>
              <a:gd name="connsiteY36" fmla="*/ 317970 h 1290052"/>
              <a:gd name="connsiteX37" fmla="*/ 611507 w 1627584"/>
              <a:gd name="connsiteY37" fmla="*/ 312323 h 1290052"/>
              <a:gd name="connsiteX38" fmla="*/ 611539 w 1627584"/>
              <a:gd name="connsiteY38" fmla="*/ 304722 h 1290052"/>
              <a:gd name="connsiteX39" fmla="*/ 612703 w 1627584"/>
              <a:gd name="connsiteY39" fmla="*/ 303790 h 1290052"/>
              <a:gd name="connsiteX40" fmla="*/ 616683 w 1627584"/>
              <a:gd name="connsiteY40" fmla="*/ 282660 h 1290052"/>
              <a:gd name="connsiteX41" fmla="*/ 665533 w 1627584"/>
              <a:gd name="connsiteY41" fmla="*/ 247950 h 1290052"/>
              <a:gd name="connsiteX42" fmla="*/ 718550 w 1627584"/>
              <a:gd name="connsiteY42" fmla="*/ 304782 h 1290052"/>
              <a:gd name="connsiteX43" fmla="*/ 714384 w 1627584"/>
              <a:gd name="connsiteY43" fmla="*/ 326904 h 1290052"/>
              <a:gd name="connsiteX44" fmla="*/ 706725 w 1627584"/>
              <a:gd name="connsiteY44" fmla="*/ 339080 h 1290052"/>
              <a:gd name="connsiteX45" fmla="*/ 707096 w 1627584"/>
              <a:gd name="connsiteY45" fmla="*/ 339500 h 1290052"/>
              <a:gd name="connsiteX46" fmla="*/ 705668 w 1627584"/>
              <a:gd name="connsiteY46" fmla="*/ 340762 h 1290052"/>
              <a:gd name="connsiteX47" fmla="*/ 703022 w 1627584"/>
              <a:gd name="connsiteY47" fmla="*/ 344969 h 1290052"/>
              <a:gd name="connsiteX48" fmla="*/ 691368 w 1627584"/>
              <a:gd name="connsiteY48" fmla="*/ 353391 h 1290052"/>
              <a:gd name="connsiteX49" fmla="*/ 689056 w 1627584"/>
              <a:gd name="connsiteY49" fmla="*/ 355433 h 1290052"/>
              <a:gd name="connsiteX50" fmla="*/ 677947 w 1627584"/>
              <a:gd name="connsiteY50" fmla="*/ 417753 h 1290052"/>
              <a:gd name="connsiteX51" fmla="*/ 744609 w 1627584"/>
              <a:gd name="connsiteY51" fmla="*/ 459596 h 1290052"/>
              <a:gd name="connsiteX52" fmla="*/ 793021 w 1627584"/>
              <a:gd name="connsiteY52" fmla="*/ 434395 h 1290052"/>
              <a:gd name="connsiteX53" fmla="*/ 798803 w 1627584"/>
              <a:gd name="connsiteY53" fmla="*/ 421368 h 1290052"/>
              <a:gd name="connsiteX54" fmla="*/ 799998 w 1627584"/>
              <a:gd name="connsiteY54" fmla="*/ 415027 h 1290052"/>
              <a:gd name="connsiteX55" fmla="*/ 805504 w 1627584"/>
              <a:gd name="connsiteY55" fmla="*/ 406272 h 1290052"/>
              <a:gd name="connsiteX56" fmla="*/ 806415 w 1627584"/>
              <a:gd name="connsiteY56" fmla="*/ 404218 h 1290052"/>
              <a:gd name="connsiteX57" fmla="*/ 818622 w 1627584"/>
              <a:gd name="connsiteY57" fmla="*/ 378626 h 1290052"/>
              <a:gd name="connsiteX58" fmla="*/ 822824 w 1627584"/>
              <a:gd name="connsiteY58" fmla="*/ 383367 h 1290052"/>
              <a:gd name="connsiteX59" fmla="*/ 843412 w 1627584"/>
              <a:gd name="connsiteY59" fmla="*/ 368487 h 1290052"/>
              <a:gd name="connsiteX60" fmla="*/ 875168 w 1627584"/>
              <a:gd name="connsiteY60" fmla="*/ 361615 h 1290052"/>
              <a:gd name="connsiteX61" fmla="*/ 956750 w 1627584"/>
              <a:gd name="connsiteY61" fmla="*/ 449067 h 1290052"/>
              <a:gd name="connsiteX62" fmla="*/ 906924 w 1627584"/>
              <a:gd name="connsiteY62" fmla="*/ 529648 h 1290052"/>
              <a:gd name="connsiteX63" fmla="*/ 886276 w 1627584"/>
              <a:gd name="connsiteY63" fmla="*/ 534116 h 1290052"/>
              <a:gd name="connsiteX64" fmla="*/ 878357 w 1627584"/>
              <a:gd name="connsiteY64" fmla="*/ 546212 h 1290052"/>
              <a:gd name="connsiteX65" fmla="*/ 848278 w 1627584"/>
              <a:gd name="connsiteY65" fmla="*/ 578605 h 1290052"/>
              <a:gd name="connsiteX66" fmla="*/ 941047 w 1627584"/>
              <a:gd name="connsiteY66" fmla="*/ 680768 h 1290052"/>
              <a:gd name="connsiteX67" fmla="*/ 945087 w 1627584"/>
              <a:gd name="connsiteY67" fmla="*/ 686057 h 1290052"/>
              <a:gd name="connsiteX68" fmla="*/ 956970 w 1627584"/>
              <a:gd name="connsiteY68" fmla="*/ 683485 h 1290052"/>
              <a:gd name="connsiteX69" fmla="*/ 1086239 w 1627584"/>
              <a:gd name="connsiteY69" fmla="*/ 822057 h 1290052"/>
              <a:gd name="connsiteX70" fmla="*/ 1079729 w 1627584"/>
              <a:gd name="connsiteY70" fmla="*/ 856619 h 1290052"/>
              <a:gd name="connsiteX71" fmla="*/ 1083497 w 1627584"/>
              <a:gd name="connsiteY71" fmla="*/ 857922 h 1290052"/>
              <a:gd name="connsiteX72" fmla="*/ 1154722 w 1627584"/>
              <a:gd name="connsiteY72" fmla="*/ 968780 h 1290052"/>
              <a:gd name="connsiteX73" fmla="*/ 1233298 w 1627584"/>
              <a:gd name="connsiteY73" fmla="*/ 928024 h 1290052"/>
              <a:gd name="connsiteX74" fmla="*/ 1347104 w 1627584"/>
              <a:gd name="connsiteY74" fmla="*/ 831838 h 1290052"/>
              <a:gd name="connsiteX75" fmla="*/ 1440574 w 1627584"/>
              <a:gd name="connsiteY75" fmla="*/ 801017 h 1290052"/>
              <a:gd name="connsiteX76" fmla="*/ 1469973 w 1627584"/>
              <a:gd name="connsiteY76" fmla="*/ 803973 h 1290052"/>
              <a:gd name="connsiteX77" fmla="*/ 1498315 w 1627584"/>
              <a:gd name="connsiteY77" fmla="*/ 797839 h 1290052"/>
              <a:gd name="connsiteX78" fmla="*/ 1627584 w 1627584"/>
              <a:gd name="connsiteY78" fmla="*/ 936411 h 1290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627584" h="1290052">
                <a:moveTo>
                  <a:pt x="1627584" y="936411"/>
                </a:moveTo>
                <a:cubicBezTo>
                  <a:pt x="1627584" y="1012943"/>
                  <a:pt x="1569709" y="1074983"/>
                  <a:pt x="1498315" y="1074983"/>
                </a:cubicBezTo>
                <a:cubicBezTo>
                  <a:pt x="1480467" y="1074983"/>
                  <a:pt x="1463464" y="1071106"/>
                  <a:pt x="1447998" y="1064093"/>
                </a:cubicBezTo>
                <a:lnTo>
                  <a:pt x="1446221" y="1062809"/>
                </a:lnTo>
                <a:lnTo>
                  <a:pt x="1431010" y="1061888"/>
                </a:lnTo>
                <a:cubicBezTo>
                  <a:pt x="1370819" y="1061144"/>
                  <a:pt x="1328094" y="1078550"/>
                  <a:pt x="1237605" y="1104363"/>
                </a:cubicBezTo>
                <a:cubicBezTo>
                  <a:pt x="1178124" y="1151640"/>
                  <a:pt x="1187082" y="1166313"/>
                  <a:pt x="1139007" y="1219024"/>
                </a:cubicBezTo>
                <a:cubicBezTo>
                  <a:pt x="1136218" y="1234466"/>
                  <a:pt x="1132796" y="1252965"/>
                  <a:pt x="1133968" y="1272314"/>
                </a:cubicBezTo>
                <a:lnTo>
                  <a:pt x="1137504" y="1290052"/>
                </a:lnTo>
                <a:lnTo>
                  <a:pt x="0" y="1290052"/>
                </a:lnTo>
                <a:lnTo>
                  <a:pt x="0" y="382382"/>
                </a:lnTo>
                <a:lnTo>
                  <a:pt x="14553" y="371431"/>
                </a:lnTo>
                <a:cubicBezTo>
                  <a:pt x="32110" y="354886"/>
                  <a:pt x="37369" y="336240"/>
                  <a:pt x="25520" y="306895"/>
                </a:cubicBezTo>
                <a:cubicBezTo>
                  <a:pt x="20662" y="301846"/>
                  <a:pt x="13744" y="297136"/>
                  <a:pt x="5540" y="292639"/>
                </a:cubicBezTo>
                <a:lnTo>
                  <a:pt x="0" y="290043"/>
                </a:lnTo>
                <a:lnTo>
                  <a:pt x="0" y="0"/>
                </a:lnTo>
                <a:lnTo>
                  <a:pt x="35528" y="62310"/>
                </a:lnTo>
                <a:cubicBezTo>
                  <a:pt x="86336" y="161666"/>
                  <a:pt x="129125" y="265799"/>
                  <a:pt x="208271" y="345478"/>
                </a:cubicBezTo>
                <a:cubicBezTo>
                  <a:pt x="242236" y="390220"/>
                  <a:pt x="266062" y="414583"/>
                  <a:pt x="345651" y="418568"/>
                </a:cubicBezTo>
                <a:cubicBezTo>
                  <a:pt x="381727" y="390672"/>
                  <a:pt x="386121" y="376363"/>
                  <a:pt x="381642" y="330806"/>
                </a:cubicBezTo>
                <a:cubicBezTo>
                  <a:pt x="378305" y="297295"/>
                  <a:pt x="361661" y="276690"/>
                  <a:pt x="341372" y="257784"/>
                </a:cubicBezTo>
                <a:lnTo>
                  <a:pt x="319276" y="238087"/>
                </a:lnTo>
                <a:lnTo>
                  <a:pt x="287197" y="214902"/>
                </a:lnTo>
                <a:cubicBezTo>
                  <a:pt x="268149" y="194483"/>
                  <a:pt x="256368" y="166274"/>
                  <a:pt x="256368" y="135116"/>
                </a:cubicBezTo>
                <a:cubicBezTo>
                  <a:pt x="256368" y="72800"/>
                  <a:pt x="303494" y="22283"/>
                  <a:pt x="361626" y="22283"/>
                </a:cubicBezTo>
                <a:cubicBezTo>
                  <a:pt x="419758" y="22283"/>
                  <a:pt x="466884" y="72800"/>
                  <a:pt x="466884" y="135116"/>
                </a:cubicBezTo>
                <a:cubicBezTo>
                  <a:pt x="466884" y="150696"/>
                  <a:pt x="463939" y="165537"/>
                  <a:pt x="458613" y="179037"/>
                </a:cubicBezTo>
                <a:lnTo>
                  <a:pt x="456385" y="182580"/>
                </a:lnTo>
                <a:lnTo>
                  <a:pt x="458191" y="182453"/>
                </a:lnTo>
                <a:cubicBezTo>
                  <a:pt x="403104" y="247029"/>
                  <a:pt x="434195" y="308888"/>
                  <a:pt x="431069" y="378899"/>
                </a:cubicBezTo>
                <a:cubicBezTo>
                  <a:pt x="442052" y="416395"/>
                  <a:pt x="432760" y="425362"/>
                  <a:pt x="470357" y="435686"/>
                </a:cubicBezTo>
                <a:cubicBezTo>
                  <a:pt x="521726" y="460049"/>
                  <a:pt x="524937" y="454524"/>
                  <a:pt x="552227" y="439490"/>
                </a:cubicBezTo>
                <a:cubicBezTo>
                  <a:pt x="575251" y="423957"/>
                  <a:pt x="615088" y="382612"/>
                  <a:pt x="607230" y="346565"/>
                </a:cubicBezTo>
                <a:cubicBezTo>
                  <a:pt x="613503" y="339931"/>
                  <a:pt x="616482" y="334709"/>
                  <a:pt x="617527" y="330430"/>
                </a:cubicBezTo>
                <a:lnTo>
                  <a:pt x="617190" y="327709"/>
                </a:lnTo>
                <a:lnTo>
                  <a:pt x="616683" y="326904"/>
                </a:lnTo>
                <a:lnTo>
                  <a:pt x="615000" y="317970"/>
                </a:lnTo>
                <a:lnTo>
                  <a:pt x="611507" y="312323"/>
                </a:lnTo>
                <a:cubicBezTo>
                  <a:pt x="610272" y="309941"/>
                  <a:pt x="609828" y="307564"/>
                  <a:pt x="611539" y="304722"/>
                </a:cubicBezTo>
                <a:lnTo>
                  <a:pt x="612703" y="303790"/>
                </a:lnTo>
                <a:lnTo>
                  <a:pt x="616683" y="282660"/>
                </a:lnTo>
                <a:cubicBezTo>
                  <a:pt x="624732" y="262263"/>
                  <a:pt x="643573" y="247950"/>
                  <a:pt x="665533" y="247950"/>
                </a:cubicBezTo>
                <a:cubicBezTo>
                  <a:pt x="694814" y="247950"/>
                  <a:pt x="718550" y="273395"/>
                  <a:pt x="718550" y="304782"/>
                </a:cubicBezTo>
                <a:cubicBezTo>
                  <a:pt x="718550" y="312629"/>
                  <a:pt x="717067" y="320105"/>
                  <a:pt x="714384" y="326904"/>
                </a:cubicBezTo>
                <a:lnTo>
                  <a:pt x="706725" y="339080"/>
                </a:lnTo>
                <a:lnTo>
                  <a:pt x="707096" y="339500"/>
                </a:lnTo>
                <a:lnTo>
                  <a:pt x="705668" y="340762"/>
                </a:lnTo>
                <a:lnTo>
                  <a:pt x="703022" y="344969"/>
                </a:lnTo>
                <a:lnTo>
                  <a:pt x="691368" y="353391"/>
                </a:lnTo>
                <a:lnTo>
                  <a:pt x="689056" y="355433"/>
                </a:lnTo>
                <a:cubicBezTo>
                  <a:pt x="672165" y="369711"/>
                  <a:pt x="661155" y="381887"/>
                  <a:pt x="677947" y="417753"/>
                </a:cubicBezTo>
                <a:cubicBezTo>
                  <a:pt x="699746" y="462042"/>
                  <a:pt x="699999" y="447912"/>
                  <a:pt x="744609" y="459596"/>
                </a:cubicBezTo>
                <a:cubicBezTo>
                  <a:pt x="768561" y="467159"/>
                  <a:pt x="782692" y="453324"/>
                  <a:pt x="793021" y="434395"/>
                </a:cubicBezTo>
                <a:lnTo>
                  <a:pt x="798803" y="421368"/>
                </a:lnTo>
                <a:lnTo>
                  <a:pt x="799998" y="415027"/>
                </a:lnTo>
                <a:lnTo>
                  <a:pt x="805504" y="406272"/>
                </a:lnTo>
                <a:lnTo>
                  <a:pt x="806415" y="404218"/>
                </a:lnTo>
                <a:cubicBezTo>
                  <a:pt x="810432" y="394244"/>
                  <a:pt x="814249" y="385034"/>
                  <a:pt x="818622" y="378626"/>
                </a:cubicBezTo>
                <a:lnTo>
                  <a:pt x="822824" y="383367"/>
                </a:lnTo>
                <a:lnTo>
                  <a:pt x="843412" y="368487"/>
                </a:lnTo>
                <a:cubicBezTo>
                  <a:pt x="853173" y="364062"/>
                  <a:pt x="863904" y="361615"/>
                  <a:pt x="875168" y="361615"/>
                </a:cubicBezTo>
                <a:cubicBezTo>
                  <a:pt x="920225" y="361615"/>
                  <a:pt x="956750" y="400768"/>
                  <a:pt x="956750" y="449067"/>
                </a:cubicBezTo>
                <a:cubicBezTo>
                  <a:pt x="956750" y="485292"/>
                  <a:pt x="936204" y="516372"/>
                  <a:pt x="906924" y="529648"/>
                </a:cubicBezTo>
                <a:lnTo>
                  <a:pt x="886276" y="534116"/>
                </a:lnTo>
                <a:lnTo>
                  <a:pt x="878357" y="546212"/>
                </a:lnTo>
                <a:cubicBezTo>
                  <a:pt x="871117" y="555368"/>
                  <a:pt x="861479" y="565925"/>
                  <a:pt x="848278" y="578605"/>
                </a:cubicBezTo>
                <a:cubicBezTo>
                  <a:pt x="834845" y="618093"/>
                  <a:pt x="853094" y="661657"/>
                  <a:pt x="941047" y="680768"/>
                </a:cubicBezTo>
                <a:lnTo>
                  <a:pt x="945087" y="686057"/>
                </a:lnTo>
                <a:lnTo>
                  <a:pt x="956970" y="683485"/>
                </a:lnTo>
                <a:cubicBezTo>
                  <a:pt x="1028363" y="683485"/>
                  <a:pt x="1086239" y="745525"/>
                  <a:pt x="1086239" y="822057"/>
                </a:cubicBezTo>
                <a:lnTo>
                  <a:pt x="1079729" y="856619"/>
                </a:lnTo>
                <a:lnTo>
                  <a:pt x="1083497" y="857922"/>
                </a:lnTo>
                <a:cubicBezTo>
                  <a:pt x="1058066" y="880701"/>
                  <a:pt x="1113491" y="980419"/>
                  <a:pt x="1154722" y="968780"/>
                </a:cubicBezTo>
                <a:cubicBezTo>
                  <a:pt x="1226370" y="970728"/>
                  <a:pt x="1197220" y="941111"/>
                  <a:pt x="1233298" y="928024"/>
                </a:cubicBezTo>
                <a:cubicBezTo>
                  <a:pt x="1256954" y="905562"/>
                  <a:pt x="1304183" y="852624"/>
                  <a:pt x="1347104" y="831838"/>
                </a:cubicBezTo>
                <a:cubicBezTo>
                  <a:pt x="1379865" y="816215"/>
                  <a:pt x="1406922" y="802121"/>
                  <a:pt x="1440574" y="801017"/>
                </a:cubicBezTo>
                <a:lnTo>
                  <a:pt x="1469973" y="803973"/>
                </a:lnTo>
                <a:lnTo>
                  <a:pt x="1498315" y="797839"/>
                </a:lnTo>
                <a:cubicBezTo>
                  <a:pt x="1569709" y="797839"/>
                  <a:pt x="1627584" y="859880"/>
                  <a:pt x="1627584" y="936411"/>
                </a:cubicBez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27" name="フリーフォーム: 図形 26">
            <a:extLst>
              <a:ext uri="{FF2B5EF4-FFF2-40B4-BE49-F238E27FC236}">
                <a16:creationId xmlns:a16="http://schemas.microsoft.com/office/drawing/2014/main" id="{C9C74C6D-9085-D172-5B3A-CCA88A498DC6}"/>
              </a:ext>
            </a:extLst>
          </p:cNvPr>
          <p:cNvSpPr/>
          <p:nvPr/>
        </p:nvSpPr>
        <p:spPr>
          <a:xfrm>
            <a:off x="6289725" y="5285608"/>
            <a:ext cx="1300651" cy="1376433"/>
          </a:xfrm>
          <a:custGeom>
            <a:avLst/>
            <a:gdLst>
              <a:gd name="connsiteX0" fmla="*/ 273733 w 1300651"/>
              <a:gd name="connsiteY0" fmla="*/ 0 h 1376433"/>
              <a:gd name="connsiteX1" fmla="*/ 359116 w 1300651"/>
              <a:gd name="connsiteY1" fmla="*/ 91528 h 1376433"/>
              <a:gd name="connsiteX2" fmla="*/ 352407 w 1300651"/>
              <a:gd name="connsiteY2" fmla="*/ 127155 h 1376433"/>
              <a:gd name="connsiteX3" fmla="*/ 350599 w 1300651"/>
              <a:gd name="connsiteY3" fmla="*/ 130029 h 1376433"/>
              <a:gd name="connsiteX4" fmla="*/ 352064 w 1300651"/>
              <a:gd name="connsiteY4" fmla="*/ 129927 h 1376433"/>
              <a:gd name="connsiteX5" fmla="*/ 330064 w 1300651"/>
              <a:gd name="connsiteY5" fmla="*/ 289279 h 1376433"/>
              <a:gd name="connsiteX6" fmla="*/ 361933 w 1300651"/>
              <a:gd name="connsiteY6" fmla="*/ 335344 h 1376433"/>
              <a:gd name="connsiteX7" fmla="*/ 428344 w 1300651"/>
              <a:gd name="connsiteY7" fmla="*/ 338429 h 1376433"/>
              <a:gd name="connsiteX8" fmla="*/ 472962 w 1300651"/>
              <a:gd name="connsiteY8" fmla="*/ 263051 h 1376433"/>
              <a:gd name="connsiteX9" fmla="*/ 481314 w 1300651"/>
              <a:gd name="connsiteY9" fmla="*/ 249962 h 1376433"/>
              <a:gd name="connsiteX10" fmla="*/ 481041 w 1300651"/>
              <a:gd name="connsiteY10" fmla="*/ 247756 h 1376433"/>
              <a:gd name="connsiteX11" fmla="*/ 480630 w 1300651"/>
              <a:gd name="connsiteY11" fmla="*/ 247102 h 1376433"/>
              <a:gd name="connsiteX12" fmla="*/ 479265 w 1300651"/>
              <a:gd name="connsiteY12" fmla="*/ 239855 h 1376433"/>
              <a:gd name="connsiteX13" fmla="*/ 476431 w 1300651"/>
              <a:gd name="connsiteY13" fmla="*/ 235275 h 1376433"/>
              <a:gd name="connsiteX14" fmla="*/ 476457 w 1300651"/>
              <a:gd name="connsiteY14" fmla="*/ 229108 h 1376433"/>
              <a:gd name="connsiteX15" fmla="*/ 477402 w 1300651"/>
              <a:gd name="connsiteY15" fmla="*/ 228352 h 1376433"/>
              <a:gd name="connsiteX16" fmla="*/ 480630 w 1300651"/>
              <a:gd name="connsiteY16" fmla="*/ 211213 h 1376433"/>
              <a:gd name="connsiteX17" fmla="*/ 520256 w 1300651"/>
              <a:gd name="connsiteY17" fmla="*/ 183056 h 1376433"/>
              <a:gd name="connsiteX18" fmla="*/ 563262 w 1300651"/>
              <a:gd name="connsiteY18" fmla="*/ 229158 h 1376433"/>
              <a:gd name="connsiteX19" fmla="*/ 559882 w 1300651"/>
              <a:gd name="connsiteY19" fmla="*/ 247102 h 1376433"/>
              <a:gd name="connsiteX20" fmla="*/ 553670 w 1300651"/>
              <a:gd name="connsiteY20" fmla="*/ 256979 h 1376433"/>
              <a:gd name="connsiteX21" fmla="*/ 553971 w 1300651"/>
              <a:gd name="connsiteY21" fmla="*/ 257320 h 1376433"/>
              <a:gd name="connsiteX22" fmla="*/ 552813 w 1300651"/>
              <a:gd name="connsiteY22" fmla="*/ 258343 h 1376433"/>
              <a:gd name="connsiteX23" fmla="*/ 550666 w 1300651"/>
              <a:gd name="connsiteY23" fmla="*/ 261756 h 1376433"/>
              <a:gd name="connsiteX24" fmla="*/ 541213 w 1300651"/>
              <a:gd name="connsiteY24" fmla="*/ 268588 h 1376433"/>
              <a:gd name="connsiteX25" fmla="*/ 539337 w 1300651"/>
              <a:gd name="connsiteY25" fmla="*/ 270245 h 1376433"/>
              <a:gd name="connsiteX26" fmla="*/ 530326 w 1300651"/>
              <a:gd name="connsiteY26" fmla="*/ 320797 h 1376433"/>
              <a:gd name="connsiteX27" fmla="*/ 584401 w 1300651"/>
              <a:gd name="connsiteY27" fmla="*/ 354739 h 1376433"/>
              <a:gd name="connsiteX28" fmla="*/ 623671 w 1300651"/>
              <a:gd name="connsiteY28" fmla="*/ 334297 h 1376433"/>
              <a:gd name="connsiteX29" fmla="*/ 628362 w 1300651"/>
              <a:gd name="connsiteY29" fmla="*/ 323730 h 1376433"/>
              <a:gd name="connsiteX30" fmla="*/ 629331 w 1300651"/>
              <a:gd name="connsiteY30" fmla="*/ 318586 h 1376433"/>
              <a:gd name="connsiteX31" fmla="*/ 633797 w 1300651"/>
              <a:gd name="connsiteY31" fmla="*/ 311484 h 1376433"/>
              <a:gd name="connsiteX32" fmla="*/ 634537 w 1300651"/>
              <a:gd name="connsiteY32" fmla="*/ 309818 h 1376433"/>
              <a:gd name="connsiteX33" fmla="*/ 644438 w 1300651"/>
              <a:gd name="connsiteY33" fmla="*/ 289058 h 1376433"/>
              <a:gd name="connsiteX34" fmla="*/ 647847 w 1300651"/>
              <a:gd name="connsiteY34" fmla="*/ 292904 h 1376433"/>
              <a:gd name="connsiteX35" fmla="*/ 664548 w 1300651"/>
              <a:gd name="connsiteY35" fmla="*/ 280834 h 1376433"/>
              <a:gd name="connsiteX36" fmla="*/ 690307 w 1300651"/>
              <a:gd name="connsiteY36" fmla="*/ 275259 h 1376433"/>
              <a:gd name="connsiteX37" fmla="*/ 756485 w 1300651"/>
              <a:gd name="connsiteY37" fmla="*/ 346199 h 1376433"/>
              <a:gd name="connsiteX38" fmla="*/ 716067 w 1300651"/>
              <a:gd name="connsiteY38" fmla="*/ 411564 h 1376433"/>
              <a:gd name="connsiteX39" fmla="*/ 699318 w 1300651"/>
              <a:gd name="connsiteY39" fmla="*/ 415189 h 1376433"/>
              <a:gd name="connsiteX40" fmla="*/ 692894 w 1300651"/>
              <a:gd name="connsiteY40" fmla="*/ 425000 h 1376433"/>
              <a:gd name="connsiteX41" fmla="*/ 668495 w 1300651"/>
              <a:gd name="connsiteY41" fmla="*/ 451277 h 1376433"/>
              <a:gd name="connsiteX42" fmla="*/ 743747 w 1300651"/>
              <a:gd name="connsiteY42" fmla="*/ 534149 h 1376433"/>
              <a:gd name="connsiteX43" fmla="*/ 747024 w 1300651"/>
              <a:gd name="connsiteY43" fmla="*/ 538439 h 1376433"/>
              <a:gd name="connsiteX44" fmla="*/ 756663 w 1300651"/>
              <a:gd name="connsiteY44" fmla="*/ 536353 h 1376433"/>
              <a:gd name="connsiteX45" fmla="*/ 861523 w 1300651"/>
              <a:gd name="connsiteY45" fmla="*/ 648760 h 1376433"/>
              <a:gd name="connsiteX46" fmla="*/ 856243 w 1300651"/>
              <a:gd name="connsiteY46" fmla="*/ 676796 h 1376433"/>
              <a:gd name="connsiteX47" fmla="*/ 859300 w 1300651"/>
              <a:gd name="connsiteY47" fmla="*/ 677853 h 1376433"/>
              <a:gd name="connsiteX48" fmla="*/ 917076 w 1300651"/>
              <a:gd name="connsiteY48" fmla="*/ 767779 h 1376433"/>
              <a:gd name="connsiteX49" fmla="*/ 980814 w 1300651"/>
              <a:gd name="connsiteY49" fmla="*/ 734718 h 1376433"/>
              <a:gd name="connsiteX50" fmla="*/ 1073131 w 1300651"/>
              <a:gd name="connsiteY50" fmla="*/ 656694 h 1376433"/>
              <a:gd name="connsiteX51" fmla="*/ 1148952 w 1300651"/>
              <a:gd name="connsiteY51" fmla="*/ 631692 h 1376433"/>
              <a:gd name="connsiteX52" fmla="*/ 1172800 w 1300651"/>
              <a:gd name="connsiteY52" fmla="*/ 634091 h 1376433"/>
              <a:gd name="connsiteX53" fmla="*/ 1195791 w 1300651"/>
              <a:gd name="connsiteY53" fmla="*/ 629115 h 1376433"/>
              <a:gd name="connsiteX54" fmla="*/ 1300651 w 1300651"/>
              <a:gd name="connsiteY54" fmla="*/ 741522 h 1376433"/>
              <a:gd name="connsiteX55" fmla="*/ 1195791 w 1300651"/>
              <a:gd name="connsiteY55" fmla="*/ 853928 h 1376433"/>
              <a:gd name="connsiteX56" fmla="*/ 1154974 w 1300651"/>
              <a:gd name="connsiteY56" fmla="*/ 845095 h 1376433"/>
              <a:gd name="connsiteX57" fmla="*/ 1153533 w 1300651"/>
              <a:gd name="connsiteY57" fmla="*/ 844053 h 1376433"/>
              <a:gd name="connsiteX58" fmla="*/ 1141194 w 1300651"/>
              <a:gd name="connsiteY58" fmla="*/ 843306 h 1376433"/>
              <a:gd name="connsiteX59" fmla="*/ 984309 w 1300651"/>
              <a:gd name="connsiteY59" fmla="*/ 877760 h 1376433"/>
              <a:gd name="connsiteX60" fmla="*/ 904327 w 1300651"/>
              <a:gd name="connsiteY60" fmla="*/ 970771 h 1376433"/>
              <a:gd name="connsiteX61" fmla="*/ 918514 w 1300651"/>
              <a:gd name="connsiteY61" fmla="*/ 1061358 h 1376433"/>
              <a:gd name="connsiteX62" fmla="*/ 1017283 w 1300651"/>
              <a:gd name="connsiteY62" fmla="*/ 1114359 h 1376433"/>
              <a:gd name="connsiteX63" fmla="*/ 1023478 w 1300651"/>
              <a:gd name="connsiteY63" fmla="*/ 1115281 h 1376433"/>
              <a:gd name="connsiteX64" fmla="*/ 1034607 w 1300651"/>
              <a:gd name="connsiteY64" fmla="*/ 1112873 h 1376433"/>
              <a:gd name="connsiteX65" fmla="*/ 1108626 w 1300651"/>
              <a:gd name="connsiteY65" fmla="*/ 1192219 h 1376433"/>
              <a:gd name="connsiteX66" fmla="*/ 1034607 w 1300651"/>
              <a:gd name="connsiteY66" fmla="*/ 1271564 h 1376433"/>
              <a:gd name="connsiteX67" fmla="*/ 1005795 w 1300651"/>
              <a:gd name="connsiteY67" fmla="*/ 1265329 h 1376433"/>
              <a:gd name="connsiteX68" fmla="*/ 985630 w 1300651"/>
              <a:gd name="connsiteY68" fmla="*/ 1250755 h 1376433"/>
              <a:gd name="connsiteX69" fmla="*/ 978831 w 1300651"/>
              <a:gd name="connsiteY69" fmla="*/ 1246873 h 1376433"/>
              <a:gd name="connsiteX70" fmla="*/ 892196 w 1300651"/>
              <a:gd name="connsiteY70" fmla="*/ 1181259 h 1376433"/>
              <a:gd name="connsiteX71" fmla="*/ 800084 w 1300651"/>
              <a:gd name="connsiteY71" fmla="*/ 1107203 h 1376433"/>
              <a:gd name="connsiteX72" fmla="*/ 744158 w 1300651"/>
              <a:gd name="connsiteY72" fmla="*/ 1131888 h 1376433"/>
              <a:gd name="connsiteX73" fmla="*/ 757317 w 1300651"/>
              <a:gd name="connsiteY73" fmla="*/ 1251788 h 1376433"/>
              <a:gd name="connsiteX74" fmla="*/ 844190 w 1300651"/>
              <a:gd name="connsiteY74" fmla="*/ 1325862 h 1376433"/>
              <a:gd name="connsiteX75" fmla="*/ 929337 w 1300651"/>
              <a:gd name="connsiteY75" fmla="*/ 1376433 h 1376433"/>
              <a:gd name="connsiteX76" fmla="*/ 810848 w 1300651"/>
              <a:gd name="connsiteY76" fmla="*/ 1376433 h 1376433"/>
              <a:gd name="connsiteX77" fmla="*/ 803566 w 1300651"/>
              <a:gd name="connsiteY77" fmla="*/ 1371586 h 1376433"/>
              <a:gd name="connsiteX78" fmla="*/ 733467 w 1300651"/>
              <a:gd name="connsiteY78" fmla="*/ 1352293 h 1376433"/>
              <a:gd name="connsiteX79" fmla="*/ 707341 w 1300651"/>
              <a:gd name="connsiteY79" fmla="*/ 1374254 h 1376433"/>
              <a:gd name="connsiteX80" fmla="*/ 705725 w 1300651"/>
              <a:gd name="connsiteY80" fmla="*/ 1376433 h 1376433"/>
              <a:gd name="connsiteX81" fmla="*/ 55622 w 1300651"/>
              <a:gd name="connsiteY81" fmla="*/ 1376433 h 1376433"/>
              <a:gd name="connsiteX82" fmla="*/ 50026 w 1300651"/>
              <a:gd name="connsiteY82" fmla="*/ 1371689 h 1376433"/>
              <a:gd name="connsiteX83" fmla="*/ 10420 w 1300651"/>
              <a:gd name="connsiteY83" fmla="*/ 1374609 h 1376433"/>
              <a:gd name="connsiteX84" fmla="*/ 8053 w 1300651"/>
              <a:gd name="connsiteY84" fmla="*/ 1376433 h 1376433"/>
              <a:gd name="connsiteX85" fmla="*/ 0 w 1300651"/>
              <a:gd name="connsiteY85" fmla="*/ 1376433 h 1376433"/>
              <a:gd name="connsiteX86" fmla="*/ 0 w 1300651"/>
              <a:gd name="connsiteY86" fmla="*/ 1206324 h 1376433"/>
              <a:gd name="connsiteX87" fmla="*/ 11989 w 1300651"/>
              <a:gd name="connsiteY87" fmla="*/ 1180598 h 1376433"/>
              <a:gd name="connsiteX88" fmla="*/ 1320 w 1300651"/>
              <a:gd name="connsiteY88" fmla="*/ 1144282 h 1376433"/>
              <a:gd name="connsiteX89" fmla="*/ 0 w 1300651"/>
              <a:gd name="connsiteY89" fmla="*/ 1143259 h 1376433"/>
              <a:gd name="connsiteX90" fmla="*/ 0 w 1300651"/>
              <a:gd name="connsiteY90" fmla="*/ 272898 h 1376433"/>
              <a:gd name="connsiteX91" fmla="*/ 2967 w 1300651"/>
              <a:gd name="connsiteY91" fmla="*/ 268974 h 1376433"/>
              <a:gd name="connsiteX92" fmla="*/ 1091 w 1300651"/>
              <a:gd name="connsiteY92" fmla="*/ 230872 h 1376433"/>
              <a:gd name="connsiteX93" fmla="*/ 0 w 1300651"/>
              <a:gd name="connsiteY93" fmla="*/ 230094 h 1376433"/>
              <a:gd name="connsiteX94" fmla="*/ 0 w 1300651"/>
              <a:gd name="connsiteY94" fmla="*/ 16318 h 1376433"/>
              <a:gd name="connsiteX95" fmla="*/ 9209 w 1300651"/>
              <a:gd name="connsiteY95" fmla="*/ 32469 h 1376433"/>
              <a:gd name="connsiteX96" fmla="*/ 149335 w 1300651"/>
              <a:gd name="connsiteY96" fmla="*/ 262169 h 1376433"/>
              <a:gd name="connsiteX97" fmla="*/ 260774 w 1300651"/>
              <a:gd name="connsiteY97" fmla="*/ 321458 h 1376433"/>
              <a:gd name="connsiteX98" fmla="*/ 289970 w 1300651"/>
              <a:gd name="connsiteY98" fmla="*/ 250267 h 1376433"/>
              <a:gd name="connsiteX99" fmla="*/ 257304 w 1300651"/>
              <a:gd name="connsiteY99" fmla="*/ 191033 h 1376433"/>
              <a:gd name="connsiteX100" fmla="*/ 239380 w 1300651"/>
              <a:gd name="connsiteY100" fmla="*/ 175056 h 1376433"/>
              <a:gd name="connsiteX101" fmla="*/ 213358 w 1300651"/>
              <a:gd name="connsiteY101" fmla="*/ 156248 h 1376433"/>
              <a:gd name="connsiteX102" fmla="*/ 188350 w 1300651"/>
              <a:gd name="connsiteY102" fmla="*/ 91528 h 1376433"/>
              <a:gd name="connsiteX103" fmla="*/ 273733 w 1300651"/>
              <a:gd name="connsiteY103" fmla="*/ 0 h 1376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1300651" h="1376433">
                <a:moveTo>
                  <a:pt x="273733" y="0"/>
                </a:moveTo>
                <a:cubicBezTo>
                  <a:pt x="320889" y="0"/>
                  <a:pt x="359116" y="40979"/>
                  <a:pt x="359116" y="91528"/>
                </a:cubicBezTo>
                <a:cubicBezTo>
                  <a:pt x="359116" y="104166"/>
                  <a:pt x="356727" y="116205"/>
                  <a:pt x="352407" y="127155"/>
                </a:cubicBezTo>
                <a:lnTo>
                  <a:pt x="350599" y="130029"/>
                </a:lnTo>
                <a:lnTo>
                  <a:pt x="352064" y="129927"/>
                </a:lnTo>
                <a:cubicBezTo>
                  <a:pt x="307379" y="182310"/>
                  <a:pt x="332600" y="232488"/>
                  <a:pt x="330064" y="289279"/>
                </a:cubicBezTo>
                <a:cubicBezTo>
                  <a:pt x="338973" y="319695"/>
                  <a:pt x="331435" y="326969"/>
                  <a:pt x="361933" y="335344"/>
                </a:cubicBezTo>
                <a:cubicBezTo>
                  <a:pt x="403603" y="355106"/>
                  <a:pt x="406207" y="350625"/>
                  <a:pt x="428344" y="338429"/>
                </a:cubicBezTo>
                <a:cubicBezTo>
                  <a:pt x="447021" y="325830"/>
                  <a:pt x="479336" y="292291"/>
                  <a:pt x="472962" y="263051"/>
                </a:cubicBezTo>
                <a:cubicBezTo>
                  <a:pt x="478050" y="257669"/>
                  <a:pt x="480467" y="253433"/>
                  <a:pt x="481314" y="249962"/>
                </a:cubicBezTo>
                <a:lnTo>
                  <a:pt x="481041" y="247756"/>
                </a:lnTo>
                <a:lnTo>
                  <a:pt x="480630" y="247102"/>
                </a:lnTo>
                <a:lnTo>
                  <a:pt x="479265" y="239855"/>
                </a:lnTo>
                <a:lnTo>
                  <a:pt x="476431" y="235275"/>
                </a:lnTo>
                <a:cubicBezTo>
                  <a:pt x="475429" y="233342"/>
                  <a:pt x="475069" y="231414"/>
                  <a:pt x="476457" y="229108"/>
                </a:cubicBezTo>
                <a:lnTo>
                  <a:pt x="477402" y="228352"/>
                </a:lnTo>
                <a:lnTo>
                  <a:pt x="480630" y="211213"/>
                </a:lnTo>
                <a:cubicBezTo>
                  <a:pt x="487159" y="194667"/>
                  <a:pt x="502442" y="183056"/>
                  <a:pt x="520256" y="183056"/>
                </a:cubicBezTo>
                <a:cubicBezTo>
                  <a:pt x="544008" y="183056"/>
                  <a:pt x="563262" y="203697"/>
                  <a:pt x="563262" y="229158"/>
                </a:cubicBezTo>
                <a:cubicBezTo>
                  <a:pt x="563262" y="235523"/>
                  <a:pt x="562059" y="241587"/>
                  <a:pt x="559882" y="247102"/>
                </a:cubicBezTo>
                <a:lnTo>
                  <a:pt x="553670" y="256979"/>
                </a:lnTo>
                <a:lnTo>
                  <a:pt x="553971" y="257320"/>
                </a:lnTo>
                <a:lnTo>
                  <a:pt x="552813" y="258343"/>
                </a:lnTo>
                <a:lnTo>
                  <a:pt x="550666" y="261756"/>
                </a:lnTo>
                <a:lnTo>
                  <a:pt x="541213" y="268588"/>
                </a:lnTo>
                <a:lnTo>
                  <a:pt x="539337" y="270245"/>
                </a:lnTo>
                <a:cubicBezTo>
                  <a:pt x="525636" y="281826"/>
                  <a:pt x="516705" y="291703"/>
                  <a:pt x="530326" y="320797"/>
                </a:cubicBezTo>
                <a:cubicBezTo>
                  <a:pt x="548008" y="356723"/>
                  <a:pt x="548214" y="345262"/>
                  <a:pt x="584401" y="354739"/>
                </a:cubicBezTo>
                <a:cubicBezTo>
                  <a:pt x="603830" y="360874"/>
                  <a:pt x="615293" y="349652"/>
                  <a:pt x="623671" y="334297"/>
                </a:cubicBezTo>
                <a:lnTo>
                  <a:pt x="628362" y="323730"/>
                </a:lnTo>
                <a:lnTo>
                  <a:pt x="629331" y="318586"/>
                </a:lnTo>
                <a:lnTo>
                  <a:pt x="633797" y="311484"/>
                </a:lnTo>
                <a:lnTo>
                  <a:pt x="634537" y="309818"/>
                </a:lnTo>
                <a:cubicBezTo>
                  <a:pt x="637795" y="301727"/>
                  <a:pt x="640891" y="294256"/>
                  <a:pt x="644438" y="289058"/>
                </a:cubicBezTo>
                <a:lnTo>
                  <a:pt x="647847" y="292904"/>
                </a:lnTo>
                <a:lnTo>
                  <a:pt x="664548" y="280834"/>
                </a:lnTo>
                <a:cubicBezTo>
                  <a:pt x="672465" y="277244"/>
                  <a:pt x="681170" y="275259"/>
                  <a:pt x="690307" y="275259"/>
                </a:cubicBezTo>
                <a:cubicBezTo>
                  <a:pt x="726856" y="275259"/>
                  <a:pt x="756485" y="307019"/>
                  <a:pt x="756485" y="346199"/>
                </a:cubicBezTo>
                <a:cubicBezTo>
                  <a:pt x="756485" y="375583"/>
                  <a:pt x="739818" y="400795"/>
                  <a:pt x="716067" y="411564"/>
                </a:cubicBezTo>
                <a:lnTo>
                  <a:pt x="699318" y="415189"/>
                </a:lnTo>
                <a:lnTo>
                  <a:pt x="692894" y="425000"/>
                </a:lnTo>
                <a:cubicBezTo>
                  <a:pt x="687021" y="432427"/>
                  <a:pt x="679203" y="440991"/>
                  <a:pt x="668495" y="451277"/>
                </a:cubicBezTo>
                <a:cubicBezTo>
                  <a:pt x="657598" y="483309"/>
                  <a:pt x="672401" y="518647"/>
                  <a:pt x="743747" y="534149"/>
                </a:cubicBezTo>
                <a:lnTo>
                  <a:pt x="747024" y="538439"/>
                </a:lnTo>
                <a:lnTo>
                  <a:pt x="756663" y="536353"/>
                </a:lnTo>
                <a:cubicBezTo>
                  <a:pt x="814576" y="536353"/>
                  <a:pt x="861523" y="586679"/>
                  <a:pt x="861523" y="648760"/>
                </a:cubicBezTo>
                <a:lnTo>
                  <a:pt x="856243" y="676796"/>
                </a:lnTo>
                <a:lnTo>
                  <a:pt x="859300" y="677853"/>
                </a:lnTo>
                <a:cubicBezTo>
                  <a:pt x="838670" y="696330"/>
                  <a:pt x="883630" y="777220"/>
                  <a:pt x="917076" y="767779"/>
                </a:cubicBezTo>
                <a:cubicBezTo>
                  <a:pt x="975195" y="769359"/>
                  <a:pt x="951549" y="745334"/>
                  <a:pt x="980814" y="734718"/>
                </a:cubicBezTo>
                <a:cubicBezTo>
                  <a:pt x="1000004" y="716497"/>
                  <a:pt x="1038315" y="673556"/>
                  <a:pt x="1073131" y="656694"/>
                </a:cubicBezTo>
                <a:cubicBezTo>
                  <a:pt x="1099706" y="644021"/>
                  <a:pt x="1121655" y="632588"/>
                  <a:pt x="1148952" y="631692"/>
                </a:cubicBezTo>
                <a:lnTo>
                  <a:pt x="1172800" y="634091"/>
                </a:lnTo>
                <a:lnTo>
                  <a:pt x="1195791" y="629115"/>
                </a:lnTo>
                <a:cubicBezTo>
                  <a:pt x="1253704" y="629115"/>
                  <a:pt x="1300651" y="679441"/>
                  <a:pt x="1300651" y="741522"/>
                </a:cubicBezTo>
                <a:cubicBezTo>
                  <a:pt x="1300651" y="803602"/>
                  <a:pt x="1253704" y="853928"/>
                  <a:pt x="1195791" y="853928"/>
                </a:cubicBezTo>
                <a:cubicBezTo>
                  <a:pt x="1181313" y="853928"/>
                  <a:pt x="1167520" y="850783"/>
                  <a:pt x="1154974" y="845095"/>
                </a:cubicBezTo>
                <a:lnTo>
                  <a:pt x="1153533" y="844053"/>
                </a:lnTo>
                <a:lnTo>
                  <a:pt x="1141194" y="843306"/>
                </a:lnTo>
                <a:cubicBezTo>
                  <a:pt x="1092369" y="842702"/>
                  <a:pt x="1057711" y="856822"/>
                  <a:pt x="984309" y="877760"/>
                </a:cubicBezTo>
                <a:cubicBezTo>
                  <a:pt x="936059" y="916111"/>
                  <a:pt x="943325" y="928013"/>
                  <a:pt x="904327" y="970771"/>
                </a:cubicBezTo>
                <a:cubicBezTo>
                  <a:pt x="899804" y="995824"/>
                  <a:pt x="893224" y="1030795"/>
                  <a:pt x="918514" y="1061358"/>
                </a:cubicBezTo>
                <a:cubicBezTo>
                  <a:pt x="945654" y="1086154"/>
                  <a:pt x="976843" y="1104751"/>
                  <a:pt x="1017283" y="1114359"/>
                </a:cubicBezTo>
                <a:lnTo>
                  <a:pt x="1023478" y="1115281"/>
                </a:lnTo>
                <a:lnTo>
                  <a:pt x="1034607" y="1112873"/>
                </a:lnTo>
                <a:cubicBezTo>
                  <a:pt x="1075486" y="1112873"/>
                  <a:pt x="1108626" y="1148397"/>
                  <a:pt x="1108626" y="1192219"/>
                </a:cubicBezTo>
                <a:cubicBezTo>
                  <a:pt x="1108626" y="1236040"/>
                  <a:pt x="1075486" y="1271564"/>
                  <a:pt x="1034607" y="1271564"/>
                </a:cubicBezTo>
                <a:cubicBezTo>
                  <a:pt x="1024386" y="1271564"/>
                  <a:pt x="1014651" y="1269344"/>
                  <a:pt x="1005795" y="1265329"/>
                </a:cubicBezTo>
                <a:lnTo>
                  <a:pt x="985630" y="1250755"/>
                </a:lnTo>
                <a:lnTo>
                  <a:pt x="978831" y="1246873"/>
                </a:lnTo>
                <a:cubicBezTo>
                  <a:pt x="950242" y="1232131"/>
                  <a:pt x="920930" y="1218782"/>
                  <a:pt x="892196" y="1181259"/>
                </a:cubicBezTo>
                <a:cubicBezTo>
                  <a:pt x="861492" y="1156573"/>
                  <a:pt x="842097" y="1119766"/>
                  <a:pt x="800084" y="1107203"/>
                </a:cubicBezTo>
                <a:cubicBezTo>
                  <a:pt x="781442" y="1115431"/>
                  <a:pt x="762800" y="1101619"/>
                  <a:pt x="744158" y="1131888"/>
                </a:cubicBezTo>
                <a:cubicBezTo>
                  <a:pt x="727984" y="1166345"/>
                  <a:pt x="710782" y="1217332"/>
                  <a:pt x="757317" y="1251788"/>
                </a:cubicBezTo>
                <a:cubicBezTo>
                  <a:pt x="782436" y="1280147"/>
                  <a:pt x="812116" y="1304167"/>
                  <a:pt x="844190" y="1325862"/>
                </a:cubicBezTo>
                <a:lnTo>
                  <a:pt x="929337" y="1376433"/>
                </a:lnTo>
                <a:lnTo>
                  <a:pt x="810848" y="1376433"/>
                </a:lnTo>
                <a:lnTo>
                  <a:pt x="803566" y="1371586"/>
                </a:lnTo>
                <a:cubicBezTo>
                  <a:pt x="782705" y="1361665"/>
                  <a:pt x="759596" y="1354809"/>
                  <a:pt x="733467" y="1352293"/>
                </a:cubicBezTo>
                <a:cubicBezTo>
                  <a:pt x="724780" y="1358024"/>
                  <a:pt x="715836" y="1365338"/>
                  <a:pt x="707341" y="1374254"/>
                </a:cubicBezTo>
                <a:lnTo>
                  <a:pt x="705725" y="1376433"/>
                </a:lnTo>
                <a:lnTo>
                  <a:pt x="55622" y="1376433"/>
                </a:lnTo>
                <a:lnTo>
                  <a:pt x="50026" y="1371689"/>
                </a:lnTo>
                <a:cubicBezTo>
                  <a:pt x="39266" y="1368530"/>
                  <a:pt x="24136" y="1368401"/>
                  <a:pt x="10420" y="1374609"/>
                </a:cubicBezTo>
                <a:lnTo>
                  <a:pt x="8053" y="1376433"/>
                </a:lnTo>
                <a:lnTo>
                  <a:pt x="0" y="1376433"/>
                </a:lnTo>
                <a:lnTo>
                  <a:pt x="0" y="1206324"/>
                </a:lnTo>
                <a:lnTo>
                  <a:pt x="11989" y="1180598"/>
                </a:lnTo>
                <a:cubicBezTo>
                  <a:pt x="15228" y="1167098"/>
                  <a:pt x="14996" y="1157318"/>
                  <a:pt x="1320" y="1144282"/>
                </a:cubicBezTo>
                <a:lnTo>
                  <a:pt x="0" y="1143259"/>
                </a:lnTo>
                <a:lnTo>
                  <a:pt x="0" y="272898"/>
                </a:lnTo>
                <a:lnTo>
                  <a:pt x="2967" y="268974"/>
                </a:lnTo>
                <a:cubicBezTo>
                  <a:pt x="7739" y="258753"/>
                  <a:pt x="7499" y="246741"/>
                  <a:pt x="1091" y="230872"/>
                </a:cubicBezTo>
                <a:lnTo>
                  <a:pt x="0" y="230094"/>
                </a:lnTo>
                <a:lnTo>
                  <a:pt x="0" y="16318"/>
                </a:lnTo>
                <a:lnTo>
                  <a:pt x="9209" y="32469"/>
                </a:lnTo>
                <a:cubicBezTo>
                  <a:pt x="50424" y="113065"/>
                  <a:pt x="85133" y="197535"/>
                  <a:pt x="149335" y="262169"/>
                </a:cubicBezTo>
                <a:cubicBezTo>
                  <a:pt x="176886" y="298463"/>
                  <a:pt x="196213" y="318226"/>
                  <a:pt x="260774" y="321458"/>
                </a:cubicBezTo>
                <a:cubicBezTo>
                  <a:pt x="290038" y="298830"/>
                  <a:pt x="293603" y="287222"/>
                  <a:pt x="289970" y="250267"/>
                </a:cubicBezTo>
                <a:cubicBezTo>
                  <a:pt x="287263" y="223084"/>
                  <a:pt x="273761" y="206370"/>
                  <a:pt x="257304" y="191033"/>
                </a:cubicBezTo>
                <a:lnTo>
                  <a:pt x="239380" y="175056"/>
                </a:lnTo>
                <a:lnTo>
                  <a:pt x="213358" y="156248"/>
                </a:lnTo>
                <a:cubicBezTo>
                  <a:pt x="197907" y="139685"/>
                  <a:pt x="188350" y="116803"/>
                  <a:pt x="188350" y="91528"/>
                </a:cubicBezTo>
                <a:cubicBezTo>
                  <a:pt x="188350" y="40979"/>
                  <a:pt x="226577" y="0"/>
                  <a:pt x="273733" y="0"/>
                </a:cubicBezTo>
                <a:close/>
              </a:path>
            </a:pathLst>
          </a:custGeom>
          <a:solidFill>
            <a:srgbClr val="00FF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rgbClr val="00FF00"/>
              </a:solidFill>
            </a:endParaRPr>
          </a:p>
        </p:txBody>
      </p:sp>
      <p:sp>
        <p:nvSpPr>
          <p:cNvPr id="307" name="テキスト ボックス 306">
            <a:extLst>
              <a:ext uri="{FF2B5EF4-FFF2-40B4-BE49-F238E27FC236}">
                <a16:creationId xmlns:a16="http://schemas.microsoft.com/office/drawing/2014/main" id="{9F790489-33D5-5811-015B-2ACCF1972036}"/>
              </a:ext>
            </a:extLst>
          </p:cNvPr>
          <p:cNvSpPr txBox="1"/>
          <p:nvPr/>
        </p:nvSpPr>
        <p:spPr>
          <a:xfrm>
            <a:off x="6306682" y="6218557"/>
            <a:ext cx="5530949" cy="400110"/>
          </a:xfrm>
          <a:prstGeom prst="rect">
            <a:avLst/>
          </a:prstGeom>
          <a:noFill/>
        </p:spPr>
        <p:txBody>
          <a:bodyPr wrap="square" rtlCol="0">
            <a:spAutoFit/>
          </a:bodyPr>
          <a:lstStyle/>
          <a:p>
            <a:pPr algn="ctr"/>
            <a:r>
              <a:rPr kumimoji="1" lang="ja-JP" altLang="en-US" sz="2000" dirty="0">
                <a:solidFill>
                  <a:schemeClr val="tx1">
                    <a:lumMod val="75000"/>
                    <a:lumOff val="25000"/>
                  </a:schemeClr>
                </a:solidFill>
                <a:latin typeface="HGP創英角ﾎﾟｯﾌﾟ体" panose="040B0A00000000000000" pitchFamily="50" charset="-128"/>
                <a:ea typeface="HGP創英角ﾎﾟｯﾌﾟ体" panose="040B0A00000000000000" pitchFamily="50" charset="-128"/>
              </a:rPr>
              <a:t>高浜製造部 製造</a:t>
            </a:r>
            <a:r>
              <a:rPr kumimoji="1" lang="en-US" altLang="ja-JP" sz="2000" dirty="0">
                <a:solidFill>
                  <a:schemeClr val="tx1">
                    <a:lumMod val="75000"/>
                    <a:lumOff val="25000"/>
                  </a:schemeClr>
                </a:solidFill>
                <a:latin typeface="HGP創英角ﾎﾟｯﾌﾟ体" panose="040B0A00000000000000" pitchFamily="50" charset="-128"/>
                <a:ea typeface="HGP創英角ﾎﾟｯﾌﾟ体" panose="040B0A00000000000000" pitchFamily="50" charset="-128"/>
              </a:rPr>
              <a:t>2</a:t>
            </a:r>
            <a:r>
              <a:rPr kumimoji="1" lang="ja-JP" altLang="en-US" sz="2000" dirty="0">
                <a:solidFill>
                  <a:schemeClr val="tx1">
                    <a:lumMod val="75000"/>
                    <a:lumOff val="25000"/>
                  </a:schemeClr>
                </a:solidFill>
                <a:latin typeface="HGP創英角ﾎﾟｯﾌﾟ体" panose="040B0A00000000000000" pitchFamily="50" charset="-128"/>
                <a:ea typeface="HGP創英角ﾎﾟｯﾌﾟ体" panose="040B0A00000000000000" pitchFamily="50" charset="-128"/>
              </a:rPr>
              <a:t>課 </a:t>
            </a:r>
            <a:r>
              <a:rPr kumimoji="1" lang="en-US" altLang="ja-JP" sz="2000" dirty="0">
                <a:solidFill>
                  <a:schemeClr val="tx1">
                    <a:lumMod val="75000"/>
                    <a:lumOff val="25000"/>
                  </a:schemeClr>
                </a:solidFill>
                <a:latin typeface="HGP創英角ﾎﾟｯﾌﾟ体" panose="040B0A00000000000000" pitchFamily="50" charset="-128"/>
                <a:ea typeface="HGP創英角ﾎﾟｯﾌﾟ体" panose="040B0A00000000000000" pitchFamily="50" charset="-128"/>
              </a:rPr>
              <a:t>21</a:t>
            </a:r>
            <a:r>
              <a:rPr kumimoji="1" lang="ja-JP" altLang="en-US" sz="2000" dirty="0">
                <a:solidFill>
                  <a:schemeClr val="tx1">
                    <a:lumMod val="75000"/>
                    <a:lumOff val="25000"/>
                  </a:schemeClr>
                </a:solidFill>
                <a:latin typeface="HGP創英角ﾎﾟｯﾌﾟ体" panose="040B0A00000000000000" pitchFamily="50" charset="-128"/>
                <a:ea typeface="HGP創英角ﾎﾟｯﾌﾟ体" panose="040B0A00000000000000" pitchFamily="50" charset="-128"/>
              </a:rPr>
              <a:t>係 </a:t>
            </a:r>
            <a:r>
              <a:rPr kumimoji="1" lang="en-US" altLang="ja-JP" sz="2000" dirty="0">
                <a:solidFill>
                  <a:schemeClr val="tx1">
                    <a:lumMod val="75000"/>
                    <a:lumOff val="25000"/>
                  </a:schemeClr>
                </a:solidFill>
                <a:latin typeface="HGP創英角ﾎﾟｯﾌﾟ体" panose="040B0A00000000000000" pitchFamily="50" charset="-128"/>
                <a:ea typeface="HGP創英角ﾎﾟｯﾌﾟ体" panose="040B0A00000000000000" pitchFamily="50" charset="-128"/>
              </a:rPr>
              <a:t>212</a:t>
            </a:r>
            <a:r>
              <a:rPr kumimoji="1" lang="ja-JP" altLang="en-US" sz="2000" dirty="0">
                <a:solidFill>
                  <a:schemeClr val="tx1">
                    <a:lumMod val="75000"/>
                    <a:lumOff val="25000"/>
                  </a:schemeClr>
                </a:solidFill>
                <a:latin typeface="HGP創英角ﾎﾟｯﾌﾟ体" panose="040B0A00000000000000" pitchFamily="50" charset="-128"/>
                <a:ea typeface="HGP創英角ﾎﾟｯﾌﾟ体" panose="040B0A00000000000000" pitchFamily="50" charset="-128"/>
              </a:rPr>
              <a:t>組 </a:t>
            </a:r>
            <a:r>
              <a:rPr lang="ja-JP" altLang="en-US" sz="1200" dirty="0">
                <a:solidFill>
                  <a:schemeClr val="tx1">
                    <a:lumMod val="75000"/>
                    <a:lumOff val="25000"/>
                  </a:schemeClr>
                </a:solidFill>
                <a:latin typeface="HGP創英角ﾎﾟｯﾌﾟ体" panose="040B0A00000000000000" pitchFamily="50" charset="-128"/>
                <a:ea typeface="HGP創英角ﾎﾟｯﾌﾟ体" panose="040B0A00000000000000" pitchFamily="50" charset="-128"/>
              </a:rPr>
              <a:t>作成者 森　大嗣</a:t>
            </a:r>
            <a:endParaRPr kumimoji="1" lang="ja-JP" altLang="en-US" sz="2000" dirty="0">
              <a:solidFill>
                <a:schemeClr val="tx1">
                  <a:lumMod val="75000"/>
                  <a:lumOff val="25000"/>
                </a:schemeClr>
              </a:solidFill>
              <a:latin typeface="HGP創英角ﾎﾟｯﾌﾟ体" panose="040B0A00000000000000" pitchFamily="50" charset="-128"/>
              <a:ea typeface="HGP創英角ﾎﾟｯﾌﾟ体" panose="040B0A00000000000000" pitchFamily="50" charset="-128"/>
            </a:endParaRPr>
          </a:p>
        </p:txBody>
      </p:sp>
      <p:sp>
        <p:nvSpPr>
          <p:cNvPr id="39" name="楕円 38">
            <a:extLst>
              <a:ext uri="{FF2B5EF4-FFF2-40B4-BE49-F238E27FC236}">
                <a16:creationId xmlns:a16="http://schemas.microsoft.com/office/drawing/2014/main" id="{F2736D2D-6597-C9E7-6388-82C2A88B00B8}"/>
              </a:ext>
            </a:extLst>
          </p:cNvPr>
          <p:cNvSpPr/>
          <p:nvPr/>
        </p:nvSpPr>
        <p:spPr>
          <a:xfrm>
            <a:off x="6406793" y="5782031"/>
            <a:ext cx="412753" cy="41275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四角形: 角を丸くする 41">
            <a:extLst>
              <a:ext uri="{FF2B5EF4-FFF2-40B4-BE49-F238E27FC236}">
                <a16:creationId xmlns:a16="http://schemas.microsoft.com/office/drawing/2014/main" id="{CB9B9B0A-5F85-C93A-5C23-3179BFB730A1}"/>
              </a:ext>
            </a:extLst>
          </p:cNvPr>
          <p:cNvSpPr/>
          <p:nvPr/>
        </p:nvSpPr>
        <p:spPr>
          <a:xfrm>
            <a:off x="5461553" y="5871706"/>
            <a:ext cx="1265720" cy="240327"/>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a:extLst>
              <a:ext uri="{FF2B5EF4-FFF2-40B4-BE49-F238E27FC236}">
                <a16:creationId xmlns:a16="http://schemas.microsoft.com/office/drawing/2014/main" id="{87D5CE20-74AF-2F6A-3B4A-380DE42DC791}"/>
              </a:ext>
            </a:extLst>
          </p:cNvPr>
          <p:cNvPicPr>
            <a:picLocks noChangeAspect="1"/>
          </p:cNvPicPr>
          <p:nvPr/>
        </p:nvPicPr>
        <p:blipFill>
          <a:blip r:embed="rId4"/>
          <a:stretch>
            <a:fillRect/>
          </a:stretch>
        </p:blipFill>
        <p:spPr>
          <a:xfrm>
            <a:off x="-540570" y="298168"/>
            <a:ext cx="6226047" cy="7172842"/>
          </a:xfrm>
          <a:prstGeom prst="rect">
            <a:avLst/>
          </a:prstGeom>
        </p:spPr>
      </p:pic>
      <p:pic>
        <p:nvPicPr>
          <p:cNvPr id="21" name="図 1">
            <a:extLst>
              <a:ext uri="{FF2B5EF4-FFF2-40B4-BE49-F238E27FC236}">
                <a16:creationId xmlns:a16="http://schemas.microsoft.com/office/drawing/2014/main" id="{9742B0C5-7CC7-1A1A-5F07-7CFAF2592E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0050" y="2217762"/>
            <a:ext cx="4192526" cy="38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図 1">
            <a:extLst>
              <a:ext uri="{FF2B5EF4-FFF2-40B4-BE49-F238E27FC236}">
                <a16:creationId xmlns:a16="http://schemas.microsoft.com/office/drawing/2014/main" id="{9742B0C5-7CC7-1A1A-5F07-7CFAF2592E0D}"/>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576620" y="4573444"/>
            <a:ext cx="2745614" cy="251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44393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75E1662C-18B4-45E0-BDEE-C48D2423C463}"/>
              </a:ext>
            </a:extLst>
          </p:cNvPr>
          <p:cNvGrpSpPr/>
          <p:nvPr/>
        </p:nvGrpSpPr>
        <p:grpSpPr>
          <a:xfrm>
            <a:off x="153493" y="530003"/>
            <a:ext cx="11915803" cy="6301100"/>
            <a:chOff x="457789" y="712585"/>
            <a:chExt cx="11637842" cy="5958493"/>
          </a:xfrm>
        </p:grpSpPr>
        <p:sp>
          <p:nvSpPr>
            <p:cNvPr id="5" name="正方形/長方形 4">
              <a:extLst>
                <a:ext uri="{FF2B5EF4-FFF2-40B4-BE49-F238E27FC236}">
                  <a16:creationId xmlns:a16="http://schemas.microsoft.com/office/drawing/2014/main" id="{B37D6DE4-6AE2-40AB-81CE-55D58CFF488C}"/>
                </a:ext>
              </a:extLst>
            </p:cNvPr>
            <p:cNvSpPr/>
            <p:nvPr/>
          </p:nvSpPr>
          <p:spPr>
            <a:xfrm>
              <a:off x="757238" y="713621"/>
              <a:ext cx="11338306" cy="595745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b="1"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sp>
          <p:nvSpPr>
            <p:cNvPr id="6" name="正方形/長方形 5">
              <a:extLst>
                <a:ext uri="{FF2B5EF4-FFF2-40B4-BE49-F238E27FC236}">
                  <a16:creationId xmlns:a16="http://schemas.microsoft.com/office/drawing/2014/main" id="{D1BB49BB-A712-4463-8108-6C834B04392E}"/>
                </a:ext>
              </a:extLst>
            </p:cNvPr>
            <p:cNvSpPr/>
            <p:nvPr/>
          </p:nvSpPr>
          <p:spPr>
            <a:xfrm>
              <a:off x="457789" y="717871"/>
              <a:ext cx="272460" cy="5943809"/>
            </a:xfrm>
            <a:prstGeom prst="rect">
              <a:avLst/>
            </a:prstGeom>
            <a:blipFill>
              <a:blip r:embed="rId3"/>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dirty="0">
                <a:latin typeface="Meiryo UI" panose="020B0604030504040204" pitchFamily="50" charset="-128"/>
                <a:ea typeface="Meiryo UI" panose="020B0604030504040204" pitchFamily="50" charset="-128"/>
              </a:endParaRPr>
            </a:p>
          </p:txBody>
        </p:sp>
        <p:sp>
          <p:nvSpPr>
            <p:cNvPr id="7" name="楕円 6">
              <a:extLst>
                <a:ext uri="{FF2B5EF4-FFF2-40B4-BE49-F238E27FC236}">
                  <a16:creationId xmlns:a16="http://schemas.microsoft.com/office/drawing/2014/main" id="{46B3DCD1-0ECD-46B1-A59C-CBBDC88632AF}"/>
                </a:ext>
              </a:extLst>
            </p:cNvPr>
            <p:cNvSpPr/>
            <p:nvPr/>
          </p:nvSpPr>
          <p:spPr>
            <a:xfrm>
              <a:off x="585830" y="97232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8" name="楕円 7">
              <a:extLst>
                <a:ext uri="{FF2B5EF4-FFF2-40B4-BE49-F238E27FC236}">
                  <a16:creationId xmlns:a16="http://schemas.microsoft.com/office/drawing/2014/main" id="{FF47A633-532D-4BF9-B9E3-23DD38FFF668}"/>
                </a:ext>
              </a:extLst>
            </p:cNvPr>
            <p:cNvSpPr/>
            <p:nvPr/>
          </p:nvSpPr>
          <p:spPr>
            <a:xfrm>
              <a:off x="585830" y="6370496"/>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9" name="楕円 8">
              <a:extLst>
                <a:ext uri="{FF2B5EF4-FFF2-40B4-BE49-F238E27FC236}">
                  <a16:creationId xmlns:a16="http://schemas.microsoft.com/office/drawing/2014/main" id="{E81F6981-77AC-4495-8F55-534A28EC6106}"/>
                </a:ext>
              </a:extLst>
            </p:cNvPr>
            <p:cNvSpPr/>
            <p:nvPr/>
          </p:nvSpPr>
          <p:spPr>
            <a:xfrm>
              <a:off x="585830" y="3773484"/>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10" name="楕円 9">
              <a:extLst>
                <a:ext uri="{FF2B5EF4-FFF2-40B4-BE49-F238E27FC236}">
                  <a16:creationId xmlns:a16="http://schemas.microsoft.com/office/drawing/2014/main" id="{6D2D88B5-313B-44F7-A294-1D6637CC1BB1}"/>
                </a:ext>
              </a:extLst>
            </p:cNvPr>
            <p:cNvSpPr/>
            <p:nvPr/>
          </p:nvSpPr>
          <p:spPr>
            <a:xfrm>
              <a:off x="809668" y="97232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11" name="楕円 10">
              <a:extLst>
                <a:ext uri="{FF2B5EF4-FFF2-40B4-BE49-F238E27FC236}">
                  <a16:creationId xmlns:a16="http://schemas.microsoft.com/office/drawing/2014/main" id="{BEF6EB5B-E0A7-4214-8DA7-ED451E835420}"/>
                </a:ext>
              </a:extLst>
            </p:cNvPr>
            <p:cNvSpPr/>
            <p:nvPr/>
          </p:nvSpPr>
          <p:spPr>
            <a:xfrm>
              <a:off x="809668" y="6370496"/>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12" name="楕円 11">
              <a:extLst>
                <a:ext uri="{FF2B5EF4-FFF2-40B4-BE49-F238E27FC236}">
                  <a16:creationId xmlns:a16="http://schemas.microsoft.com/office/drawing/2014/main" id="{372F40BB-0E0B-4CC5-B57F-4BBA24A290B2}"/>
                </a:ext>
              </a:extLst>
            </p:cNvPr>
            <p:cNvSpPr/>
            <p:nvPr/>
          </p:nvSpPr>
          <p:spPr>
            <a:xfrm>
              <a:off x="809668" y="3773484"/>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13" name="四角形: 角を丸くする 32">
              <a:extLst>
                <a:ext uri="{FF2B5EF4-FFF2-40B4-BE49-F238E27FC236}">
                  <a16:creationId xmlns:a16="http://schemas.microsoft.com/office/drawing/2014/main" id="{F8DA4E18-6E78-4E20-8BF9-333158D54AD3}"/>
                </a:ext>
              </a:extLst>
            </p:cNvPr>
            <p:cNvSpPr/>
            <p:nvPr/>
          </p:nvSpPr>
          <p:spPr>
            <a:xfrm>
              <a:off x="614405" y="988729"/>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14" name="四角形: 角を丸くする 33">
              <a:extLst>
                <a:ext uri="{FF2B5EF4-FFF2-40B4-BE49-F238E27FC236}">
                  <a16:creationId xmlns:a16="http://schemas.microsoft.com/office/drawing/2014/main" id="{B1EB11AD-69E9-4A04-B466-B4244DC11942}"/>
                </a:ext>
              </a:extLst>
            </p:cNvPr>
            <p:cNvSpPr/>
            <p:nvPr/>
          </p:nvSpPr>
          <p:spPr>
            <a:xfrm>
              <a:off x="612818" y="6387958"/>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15" name="四角形: 角を丸くする 34">
              <a:extLst>
                <a:ext uri="{FF2B5EF4-FFF2-40B4-BE49-F238E27FC236}">
                  <a16:creationId xmlns:a16="http://schemas.microsoft.com/office/drawing/2014/main" id="{38DF455C-9F59-43E7-A493-E3805D95F2F7}"/>
                </a:ext>
              </a:extLst>
            </p:cNvPr>
            <p:cNvSpPr/>
            <p:nvPr/>
          </p:nvSpPr>
          <p:spPr>
            <a:xfrm>
              <a:off x="612818" y="3790946"/>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16" name="直角三角形 15">
              <a:extLst>
                <a:ext uri="{FF2B5EF4-FFF2-40B4-BE49-F238E27FC236}">
                  <a16:creationId xmlns:a16="http://schemas.microsoft.com/office/drawing/2014/main" id="{52DA17B5-3A22-4C48-A70A-BFE518DE5582}"/>
                </a:ext>
              </a:extLst>
            </p:cNvPr>
            <p:cNvSpPr/>
            <p:nvPr/>
          </p:nvSpPr>
          <p:spPr>
            <a:xfrm rot="10800000">
              <a:off x="11705322" y="712585"/>
              <a:ext cx="390309" cy="390310"/>
            </a:xfrm>
            <a:prstGeom prst="rtTriangle">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dirty="0">
                <a:latin typeface="Meiryo UI" panose="020B0604030504040204" pitchFamily="50" charset="-128"/>
                <a:ea typeface="Meiryo UI" panose="020B0604030504040204" pitchFamily="50" charset="-128"/>
              </a:endParaRPr>
            </a:p>
          </p:txBody>
        </p:sp>
        <p:sp>
          <p:nvSpPr>
            <p:cNvPr id="17" name="楕円 16">
              <a:extLst>
                <a:ext uri="{FF2B5EF4-FFF2-40B4-BE49-F238E27FC236}">
                  <a16:creationId xmlns:a16="http://schemas.microsoft.com/office/drawing/2014/main" id="{143EE3AE-1C02-44FB-8D12-A6E7E5AA6492}"/>
                </a:ext>
              </a:extLst>
            </p:cNvPr>
            <p:cNvSpPr/>
            <p:nvPr/>
          </p:nvSpPr>
          <p:spPr>
            <a:xfrm>
              <a:off x="585830" y="2315217"/>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18" name="楕円 17">
              <a:extLst>
                <a:ext uri="{FF2B5EF4-FFF2-40B4-BE49-F238E27FC236}">
                  <a16:creationId xmlns:a16="http://schemas.microsoft.com/office/drawing/2014/main" id="{0941D274-9C61-4715-BBF3-61F934EABEA9}"/>
                </a:ext>
              </a:extLst>
            </p:cNvPr>
            <p:cNvSpPr/>
            <p:nvPr/>
          </p:nvSpPr>
          <p:spPr>
            <a:xfrm>
              <a:off x="809668" y="2315217"/>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19" name="四角形: 角を丸くする 38">
              <a:extLst>
                <a:ext uri="{FF2B5EF4-FFF2-40B4-BE49-F238E27FC236}">
                  <a16:creationId xmlns:a16="http://schemas.microsoft.com/office/drawing/2014/main" id="{0B9654F4-F923-4947-B4AB-9044DE22DBC6}"/>
                </a:ext>
              </a:extLst>
            </p:cNvPr>
            <p:cNvSpPr/>
            <p:nvPr/>
          </p:nvSpPr>
          <p:spPr>
            <a:xfrm>
              <a:off x="612818" y="2332679"/>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20" name="楕円 19">
              <a:extLst>
                <a:ext uri="{FF2B5EF4-FFF2-40B4-BE49-F238E27FC236}">
                  <a16:creationId xmlns:a16="http://schemas.microsoft.com/office/drawing/2014/main" id="{5273B2D0-046E-4A74-BE22-76169E9F499D}"/>
                </a:ext>
              </a:extLst>
            </p:cNvPr>
            <p:cNvSpPr/>
            <p:nvPr/>
          </p:nvSpPr>
          <p:spPr>
            <a:xfrm>
              <a:off x="585830" y="516068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21" name="楕円 20">
              <a:extLst>
                <a:ext uri="{FF2B5EF4-FFF2-40B4-BE49-F238E27FC236}">
                  <a16:creationId xmlns:a16="http://schemas.microsoft.com/office/drawing/2014/main" id="{3DC3EBA8-7528-49E4-9BBB-A5BEF9C0D0E1}"/>
                </a:ext>
              </a:extLst>
            </p:cNvPr>
            <p:cNvSpPr/>
            <p:nvPr/>
          </p:nvSpPr>
          <p:spPr>
            <a:xfrm>
              <a:off x="809668" y="516068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22" name="四角形: 角を丸くする 41">
              <a:extLst>
                <a:ext uri="{FF2B5EF4-FFF2-40B4-BE49-F238E27FC236}">
                  <a16:creationId xmlns:a16="http://schemas.microsoft.com/office/drawing/2014/main" id="{FD28078B-B536-4AF4-A096-A4E6C9911369}"/>
                </a:ext>
              </a:extLst>
            </p:cNvPr>
            <p:cNvSpPr/>
            <p:nvPr/>
          </p:nvSpPr>
          <p:spPr>
            <a:xfrm>
              <a:off x="612818" y="5178147"/>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grpSp>
      <p:grpSp>
        <p:nvGrpSpPr>
          <p:cNvPr id="23" name="グループ化 22">
            <a:extLst>
              <a:ext uri="{FF2B5EF4-FFF2-40B4-BE49-F238E27FC236}">
                <a16:creationId xmlns:a16="http://schemas.microsoft.com/office/drawing/2014/main" id="{08089095-8FCA-4AE8-8ACD-AFB99BD70864}"/>
              </a:ext>
            </a:extLst>
          </p:cNvPr>
          <p:cNvGrpSpPr/>
          <p:nvPr/>
        </p:nvGrpSpPr>
        <p:grpSpPr>
          <a:xfrm>
            <a:off x="110961" y="97486"/>
            <a:ext cx="1732279" cy="368063"/>
            <a:chOff x="407294" y="165100"/>
            <a:chExt cx="1732279" cy="368063"/>
          </a:xfrm>
        </p:grpSpPr>
        <p:grpSp>
          <p:nvGrpSpPr>
            <p:cNvPr id="24" name="グループ化 23">
              <a:extLst>
                <a:ext uri="{FF2B5EF4-FFF2-40B4-BE49-F238E27FC236}">
                  <a16:creationId xmlns:a16="http://schemas.microsoft.com/office/drawing/2014/main" id="{2C096ED1-1C00-4CA9-A197-DE267CE2B1D7}"/>
                </a:ext>
              </a:extLst>
            </p:cNvPr>
            <p:cNvGrpSpPr/>
            <p:nvPr/>
          </p:nvGrpSpPr>
          <p:grpSpPr>
            <a:xfrm>
              <a:off x="407294" y="165100"/>
              <a:ext cx="1451986" cy="368063"/>
              <a:chOff x="407294" y="165100"/>
              <a:chExt cx="1320429" cy="268933"/>
            </a:xfrm>
          </p:grpSpPr>
          <p:sp>
            <p:nvSpPr>
              <p:cNvPr id="26" name="正方形/長方形 25">
                <a:extLst>
                  <a:ext uri="{FF2B5EF4-FFF2-40B4-BE49-F238E27FC236}">
                    <a16:creationId xmlns:a16="http://schemas.microsoft.com/office/drawing/2014/main" id="{5A42DCCE-10DC-4B93-98B7-3678D49BF7BF}"/>
                  </a:ext>
                </a:extLst>
              </p:cNvPr>
              <p:cNvSpPr/>
              <p:nvPr/>
            </p:nvSpPr>
            <p:spPr>
              <a:xfrm>
                <a:off x="407294" y="165100"/>
                <a:ext cx="124660" cy="268933"/>
              </a:xfrm>
              <a:prstGeom prst="rect">
                <a:avLst/>
              </a:prstGeom>
              <a:blipFill>
                <a:blip r:embed="rId3"/>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7" name="正方形/長方形 26">
                <a:extLst>
                  <a:ext uri="{FF2B5EF4-FFF2-40B4-BE49-F238E27FC236}">
                    <a16:creationId xmlns:a16="http://schemas.microsoft.com/office/drawing/2014/main" id="{FF38C9A0-68F4-48EE-8D33-102A21A0BC7E}"/>
                  </a:ext>
                </a:extLst>
              </p:cNvPr>
              <p:cNvSpPr/>
              <p:nvPr/>
            </p:nvSpPr>
            <p:spPr>
              <a:xfrm>
                <a:off x="563446" y="165100"/>
                <a:ext cx="1164277" cy="26893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28" name="楕円 27">
                <a:extLst>
                  <a:ext uri="{FF2B5EF4-FFF2-40B4-BE49-F238E27FC236}">
                    <a16:creationId xmlns:a16="http://schemas.microsoft.com/office/drawing/2014/main" id="{32B7CA11-72FB-4E01-9C32-839A3AE13564}"/>
                  </a:ext>
                </a:extLst>
              </p:cNvPr>
              <p:cNvSpPr/>
              <p:nvPr/>
            </p:nvSpPr>
            <p:spPr>
              <a:xfrm>
                <a:off x="478989" y="198137"/>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9" name="楕円 28">
                <a:extLst>
                  <a:ext uri="{FF2B5EF4-FFF2-40B4-BE49-F238E27FC236}">
                    <a16:creationId xmlns:a16="http://schemas.microsoft.com/office/drawing/2014/main" id="{BFA0BC94-51EE-4667-9457-EEF87E956A68}"/>
                  </a:ext>
                </a:extLst>
              </p:cNvPr>
              <p:cNvSpPr/>
              <p:nvPr/>
            </p:nvSpPr>
            <p:spPr>
              <a:xfrm>
                <a:off x="478989" y="285534"/>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30" name="楕円 29">
                <a:extLst>
                  <a:ext uri="{FF2B5EF4-FFF2-40B4-BE49-F238E27FC236}">
                    <a16:creationId xmlns:a16="http://schemas.microsoft.com/office/drawing/2014/main" id="{7656AF2C-DB1E-4BBE-9934-FE88DA8E14D9}"/>
                  </a:ext>
                </a:extLst>
              </p:cNvPr>
              <p:cNvSpPr/>
              <p:nvPr/>
            </p:nvSpPr>
            <p:spPr>
              <a:xfrm>
                <a:off x="478989" y="369181"/>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31" name="楕円 30">
                <a:extLst>
                  <a:ext uri="{FF2B5EF4-FFF2-40B4-BE49-F238E27FC236}">
                    <a16:creationId xmlns:a16="http://schemas.microsoft.com/office/drawing/2014/main" id="{2C7CF709-CEFD-41D0-B8DA-BAB249E4D01A}"/>
                  </a:ext>
                </a:extLst>
              </p:cNvPr>
              <p:cNvSpPr/>
              <p:nvPr/>
            </p:nvSpPr>
            <p:spPr>
              <a:xfrm>
                <a:off x="579909" y="198137"/>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32" name="楕円 31">
                <a:extLst>
                  <a:ext uri="{FF2B5EF4-FFF2-40B4-BE49-F238E27FC236}">
                    <a16:creationId xmlns:a16="http://schemas.microsoft.com/office/drawing/2014/main" id="{0B5B5128-75D1-4010-BAE0-623C88FDD5E2}"/>
                  </a:ext>
                </a:extLst>
              </p:cNvPr>
              <p:cNvSpPr/>
              <p:nvPr/>
            </p:nvSpPr>
            <p:spPr>
              <a:xfrm>
                <a:off x="579909" y="285534"/>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33" name="楕円 32">
                <a:extLst>
                  <a:ext uri="{FF2B5EF4-FFF2-40B4-BE49-F238E27FC236}">
                    <a16:creationId xmlns:a16="http://schemas.microsoft.com/office/drawing/2014/main" id="{494737B2-7BAE-4A86-AB3F-00744DA46DC4}"/>
                  </a:ext>
                </a:extLst>
              </p:cNvPr>
              <p:cNvSpPr/>
              <p:nvPr/>
            </p:nvSpPr>
            <p:spPr>
              <a:xfrm>
                <a:off x="579909" y="369181"/>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34" name="四角形: 角を丸くする 33">
                <a:extLst>
                  <a:ext uri="{FF2B5EF4-FFF2-40B4-BE49-F238E27FC236}">
                    <a16:creationId xmlns:a16="http://schemas.microsoft.com/office/drawing/2014/main" id="{81C0771E-AFEE-4FE7-BD78-DCE6A51E180E}"/>
                  </a:ext>
                </a:extLst>
              </p:cNvPr>
              <p:cNvSpPr/>
              <p:nvPr/>
            </p:nvSpPr>
            <p:spPr>
              <a:xfrm>
                <a:off x="491872" y="205401"/>
                <a:ext cx="113088" cy="21087"/>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35" name="四角形: 角を丸くする 34">
                <a:extLst>
                  <a:ext uri="{FF2B5EF4-FFF2-40B4-BE49-F238E27FC236}">
                    <a16:creationId xmlns:a16="http://schemas.microsoft.com/office/drawing/2014/main" id="{551704BB-9490-4AE1-8B8F-A45E08467E77}"/>
                  </a:ext>
                </a:extLst>
              </p:cNvPr>
              <p:cNvSpPr/>
              <p:nvPr/>
            </p:nvSpPr>
            <p:spPr>
              <a:xfrm>
                <a:off x="491157" y="293266"/>
                <a:ext cx="113088" cy="21087"/>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36" name="四角形: 角を丸くする 46">
                <a:extLst>
                  <a:ext uri="{FF2B5EF4-FFF2-40B4-BE49-F238E27FC236}">
                    <a16:creationId xmlns:a16="http://schemas.microsoft.com/office/drawing/2014/main" id="{E4183C65-D46C-4445-8FD8-5E908EA8C015}"/>
                  </a:ext>
                </a:extLst>
              </p:cNvPr>
              <p:cNvSpPr/>
              <p:nvPr/>
            </p:nvSpPr>
            <p:spPr>
              <a:xfrm>
                <a:off x="491157" y="376913"/>
                <a:ext cx="113088" cy="21087"/>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37" name="直角三角形 36">
                <a:extLst>
                  <a:ext uri="{FF2B5EF4-FFF2-40B4-BE49-F238E27FC236}">
                    <a16:creationId xmlns:a16="http://schemas.microsoft.com/office/drawing/2014/main" id="{8164CFCD-FC46-4DEF-AFCF-67AEB26E9334}"/>
                  </a:ext>
                </a:extLst>
              </p:cNvPr>
              <p:cNvSpPr/>
              <p:nvPr/>
            </p:nvSpPr>
            <p:spPr>
              <a:xfrm rot="10800000">
                <a:off x="1631598" y="165100"/>
                <a:ext cx="95671" cy="93956"/>
              </a:xfrm>
              <a:prstGeom prst="rtTriangle">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sp>
          <p:nvSpPr>
            <p:cNvPr id="25" name="テキスト ボックス 24">
              <a:extLst>
                <a:ext uri="{FF2B5EF4-FFF2-40B4-BE49-F238E27FC236}">
                  <a16:creationId xmlns:a16="http://schemas.microsoft.com/office/drawing/2014/main" id="{3DF163D2-0C01-4B63-A6DE-65CA8967B984}"/>
                </a:ext>
              </a:extLst>
            </p:cNvPr>
            <p:cNvSpPr txBox="1"/>
            <p:nvPr/>
          </p:nvSpPr>
          <p:spPr>
            <a:xfrm>
              <a:off x="768895" y="202759"/>
              <a:ext cx="1370678" cy="292388"/>
            </a:xfrm>
            <a:prstGeom prst="rect">
              <a:avLst/>
            </a:prstGeom>
            <a:noFill/>
          </p:spPr>
          <p:txBody>
            <a:bodyPr wrap="square" rtlCol="0">
              <a:spAutoFit/>
            </a:bodyPr>
            <a:lstStyle/>
            <a:p>
              <a:r>
                <a:rPr lang="ja-JP" altLang="en-US" sz="1300" b="1" dirty="0">
                  <a:solidFill>
                    <a:schemeClr val="tx1">
                      <a:lumMod val="85000"/>
                      <a:lumOff val="15000"/>
                    </a:schemeClr>
                  </a:solidFill>
                  <a:latin typeface="Meiryo UI" panose="020B0604030504040204" pitchFamily="50" charset="-128"/>
                  <a:ea typeface="Meiryo UI" panose="020B0604030504040204" pitchFamily="50" charset="-128"/>
                </a:rPr>
                <a:t>テーマ選定</a:t>
              </a:r>
            </a:p>
          </p:txBody>
        </p:sp>
      </p:grpSp>
      <p:grpSp>
        <p:nvGrpSpPr>
          <p:cNvPr id="51" name="グループ化 50">
            <a:extLst>
              <a:ext uri="{FF2B5EF4-FFF2-40B4-BE49-F238E27FC236}">
                <a16:creationId xmlns:a16="http://schemas.microsoft.com/office/drawing/2014/main" id="{3E526980-A0C6-4E25-9499-88CFC7280670}"/>
              </a:ext>
            </a:extLst>
          </p:cNvPr>
          <p:cNvGrpSpPr/>
          <p:nvPr/>
        </p:nvGrpSpPr>
        <p:grpSpPr>
          <a:xfrm>
            <a:off x="784021" y="5842104"/>
            <a:ext cx="911580" cy="1007636"/>
            <a:chOff x="8109239" y="5140345"/>
            <a:chExt cx="1382539" cy="1382539"/>
          </a:xfrm>
        </p:grpSpPr>
        <p:pic>
          <p:nvPicPr>
            <p:cNvPr id="52" name="図 51">
              <a:extLst>
                <a:ext uri="{FF2B5EF4-FFF2-40B4-BE49-F238E27FC236}">
                  <a16:creationId xmlns:a16="http://schemas.microsoft.com/office/drawing/2014/main" id="{FF7D071B-25FF-4AEE-A7C2-2DF84F75DFF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109239" y="5140345"/>
              <a:ext cx="1382539" cy="1382539"/>
            </a:xfrm>
            <a:prstGeom prst="rect">
              <a:avLst/>
            </a:prstGeom>
          </p:spPr>
        </p:pic>
        <p:sp>
          <p:nvSpPr>
            <p:cNvPr id="53" name="四角形: 角を丸くする 4">
              <a:extLst>
                <a:ext uri="{FF2B5EF4-FFF2-40B4-BE49-F238E27FC236}">
                  <a16:creationId xmlns:a16="http://schemas.microsoft.com/office/drawing/2014/main" id="{F61E6ACE-FA96-49C2-B867-C81D77D5B8C2}"/>
                </a:ext>
              </a:extLst>
            </p:cNvPr>
            <p:cNvSpPr/>
            <p:nvPr/>
          </p:nvSpPr>
          <p:spPr>
            <a:xfrm>
              <a:off x="8304400" y="6223348"/>
              <a:ext cx="627068" cy="257799"/>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lIns="36000" tIns="0" rIns="36000" bIns="0" rtlCol="0" anchor="ctr">
              <a:spAutoFit/>
            </a:bodyPr>
            <a:lstStyle/>
            <a:p>
              <a:pPr algn="ctr"/>
              <a:r>
                <a:rPr kumimoji="1" lang="ja-JP" altLang="en-US" sz="900" dirty="0">
                  <a:solidFill>
                    <a:schemeClr val="tx1"/>
                  </a:solidFill>
                  <a:latin typeface="Meiryo UI" panose="020B0604030504040204" pitchFamily="50" charset="-128"/>
                  <a:ea typeface="Meiryo UI" panose="020B0604030504040204" pitchFamily="50" charset="-128"/>
                </a:rPr>
                <a:t>坂元</a:t>
              </a:r>
              <a:endParaRPr kumimoji="1" lang="en-US" altLang="ja-JP" sz="900" dirty="0">
                <a:solidFill>
                  <a:schemeClr val="tx1"/>
                </a:solidFill>
                <a:latin typeface="Meiryo UI" panose="020B0604030504040204" pitchFamily="50" charset="-128"/>
                <a:ea typeface="Meiryo UI" panose="020B0604030504040204" pitchFamily="50" charset="-128"/>
              </a:endParaRPr>
            </a:p>
          </p:txBody>
        </p:sp>
      </p:grpSp>
      <p:sp>
        <p:nvSpPr>
          <p:cNvPr id="54" name="角丸四角形吹き出し 120">
            <a:extLst>
              <a:ext uri="{FF2B5EF4-FFF2-40B4-BE49-F238E27FC236}">
                <a16:creationId xmlns:a16="http://schemas.microsoft.com/office/drawing/2014/main" id="{65DD54E3-0F29-4354-A6D1-C3A671458113}"/>
              </a:ext>
            </a:extLst>
          </p:cNvPr>
          <p:cNvSpPr/>
          <p:nvPr/>
        </p:nvSpPr>
        <p:spPr>
          <a:xfrm>
            <a:off x="1658036" y="6182267"/>
            <a:ext cx="9885286" cy="621595"/>
          </a:xfrm>
          <a:prstGeom prst="wedgeRoundRectCallout">
            <a:avLst>
              <a:gd name="adj1" fmla="val -54044"/>
              <a:gd name="adj2" fmla="val -16831"/>
              <a:gd name="adj3" fmla="val 16667"/>
            </a:avLst>
          </a:prstGeom>
          <a:solidFill>
            <a:schemeClr val="bg1"/>
          </a:solidFill>
          <a:ln>
            <a:solidFill>
              <a:srgbClr val="BF9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b="1" dirty="0">
                <a:solidFill>
                  <a:schemeClr val="tx1">
                    <a:lumMod val="85000"/>
                    <a:lumOff val="15000"/>
                  </a:schemeClr>
                </a:solidFill>
                <a:latin typeface="Meiryo UI" panose="020B0604030504040204" pitchFamily="50" charset="-128"/>
                <a:ea typeface="Meiryo UI" panose="020B0604030504040204" pitchFamily="50" charset="-128"/>
              </a:rPr>
              <a:t>全部リスクレベル</a:t>
            </a:r>
            <a:r>
              <a:rPr lang="en-US" altLang="ja-JP" sz="1100" b="1" dirty="0">
                <a:solidFill>
                  <a:schemeClr val="tx1">
                    <a:lumMod val="85000"/>
                    <a:lumOff val="15000"/>
                  </a:schemeClr>
                </a:solidFill>
                <a:latin typeface="Meiryo UI" panose="020B0604030504040204" pitchFamily="50" charset="-128"/>
                <a:ea typeface="Meiryo UI" panose="020B0604030504040204" pitchFamily="50" charset="-128"/>
              </a:rPr>
              <a:t>Ⅲ</a:t>
            </a:r>
            <a:r>
              <a:rPr lang="ja-JP" altLang="en-US" sz="1100" dirty="0">
                <a:solidFill>
                  <a:schemeClr val="tx1">
                    <a:lumMod val="85000"/>
                    <a:lumOff val="15000"/>
                  </a:schemeClr>
                </a:solidFill>
                <a:latin typeface="Meiryo UI" panose="020B0604030504040204" pitchFamily="50" charset="-128"/>
                <a:ea typeface="Meiryo UI" panose="020B0604030504040204" pitchFamily="50" charset="-128"/>
              </a:rPr>
              <a:t>で危険なことに変わりはないから対策はしっかり分担して全部行う！</a:t>
            </a:r>
            <a:endParaRPr lang="en-US" altLang="ja-JP" sz="1100"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100" dirty="0">
                <a:solidFill>
                  <a:schemeClr val="tx1">
                    <a:lumMod val="85000"/>
                    <a:lumOff val="15000"/>
                  </a:schemeClr>
                </a:solidFill>
                <a:latin typeface="Meiryo UI" panose="020B0604030504040204" pitchFamily="50" charset="-128"/>
                <a:ea typeface="Meiryo UI" panose="020B0604030504040204" pitchFamily="50" charset="-128"/>
              </a:rPr>
              <a:t>その中でも一番評価点が高かったものに関しては、僕たち</a:t>
            </a:r>
            <a:r>
              <a:rPr lang="en-US" altLang="ja-JP" sz="1100" dirty="0">
                <a:solidFill>
                  <a:schemeClr val="tx1">
                    <a:lumMod val="85000"/>
                    <a:lumOff val="15000"/>
                  </a:schemeClr>
                </a:solidFill>
                <a:latin typeface="Meiryo UI" panose="020B0604030504040204" pitchFamily="50" charset="-128"/>
                <a:ea typeface="Meiryo UI" panose="020B0604030504040204" pitchFamily="50" charset="-128"/>
              </a:rPr>
              <a:t>6</a:t>
            </a:r>
            <a:r>
              <a:rPr lang="ja-JP" altLang="en-US" sz="1100" dirty="0">
                <a:solidFill>
                  <a:schemeClr val="tx1">
                    <a:lumMod val="85000"/>
                    <a:lumOff val="15000"/>
                  </a:schemeClr>
                </a:solidFill>
                <a:latin typeface="Meiryo UI" panose="020B0604030504040204" pitchFamily="50" charset="-128"/>
                <a:ea typeface="Meiryo UI" panose="020B0604030504040204" pitchFamily="50" charset="-128"/>
              </a:rPr>
              <a:t>人でしっかり原因を調査し、改善を行って限りなくリスクを下げなければ！一度、瑠美ねぇさんにヒアリングだ！</a:t>
            </a:r>
            <a:endParaRPr lang="en-US" altLang="ja-JP" sz="1100" dirty="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144" name="テキスト ボックス 143">
            <a:extLst>
              <a:ext uri="{FF2B5EF4-FFF2-40B4-BE49-F238E27FC236}">
                <a16:creationId xmlns:a16="http://schemas.microsoft.com/office/drawing/2014/main" id="{714042B6-7C4F-4AA1-AF34-11C0A658CFCA}"/>
              </a:ext>
            </a:extLst>
          </p:cNvPr>
          <p:cNvSpPr txBox="1"/>
          <p:nvPr/>
        </p:nvSpPr>
        <p:spPr>
          <a:xfrm>
            <a:off x="1634054" y="-32964"/>
            <a:ext cx="1260281" cy="584775"/>
          </a:xfrm>
          <a:prstGeom prst="rect">
            <a:avLst/>
          </a:prstGeom>
          <a:noFill/>
        </p:spPr>
        <p:txBody>
          <a:bodyPr wrap="none" rtlCol="0">
            <a:spAutoFit/>
          </a:bodyPr>
          <a:lstStyle/>
          <a:p>
            <a:r>
              <a:rPr lang="en-US" altLang="ja-JP" sz="3200" b="1" dirty="0">
                <a:ln>
                  <a:solidFill>
                    <a:schemeClr val="tx1"/>
                  </a:solidFill>
                </a:ln>
                <a:solidFill>
                  <a:srgbClr val="ABFBAB"/>
                </a:solidFill>
                <a:latin typeface="Meiryo UI" panose="020B0604030504040204" pitchFamily="50" charset="-128"/>
                <a:ea typeface="Meiryo UI" panose="020B0604030504040204" pitchFamily="50" charset="-128"/>
              </a:rPr>
              <a:t>9</a:t>
            </a:r>
            <a:r>
              <a:rPr lang="en-US" altLang="ja-JP" sz="3200" b="1" dirty="0">
                <a:ln>
                  <a:solidFill>
                    <a:schemeClr val="tx1"/>
                  </a:solidFill>
                </a:ln>
                <a:solidFill>
                  <a:schemeClr val="bg1"/>
                </a:solidFill>
                <a:latin typeface="Meiryo UI" panose="020B0604030504040204" pitchFamily="50" charset="-128"/>
                <a:ea typeface="Meiryo UI" panose="020B0604030504040204" pitchFamily="50" charset="-128"/>
              </a:rPr>
              <a:t>/30</a:t>
            </a:r>
            <a:endParaRPr kumimoji="1" lang="ja-JP" altLang="en-US" sz="3200" b="1" dirty="0">
              <a:ln>
                <a:solidFill>
                  <a:schemeClr val="tx1"/>
                </a:solidFill>
              </a:ln>
              <a:solidFill>
                <a:schemeClr val="bg1"/>
              </a:solidFill>
              <a:latin typeface="Meiryo UI" panose="020B0604030504040204" pitchFamily="50" charset="-128"/>
              <a:ea typeface="Meiryo UI" panose="020B0604030504040204" pitchFamily="50" charset="-128"/>
            </a:endParaRPr>
          </a:p>
        </p:txBody>
      </p:sp>
      <p:grpSp>
        <p:nvGrpSpPr>
          <p:cNvPr id="59" name="グループ化 58">
            <a:extLst>
              <a:ext uri="{FF2B5EF4-FFF2-40B4-BE49-F238E27FC236}">
                <a16:creationId xmlns:a16="http://schemas.microsoft.com/office/drawing/2014/main" id="{CE6EE868-63F6-7861-8BA4-B4C3CA5045E4}"/>
              </a:ext>
            </a:extLst>
          </p:cNvPr>
          <p:cNvGrpSpPr/>
          <p:nvPr/>
        </p:nvGrpSpPr>
        <p:grpSpPr>
          <a:xfrm>
            <a:off x="762755" y="3661683"/>
            <a:ext cx="11218188" cy="2225337"/>
            <a:chOff x="819113" y="4571507"/>
            <a:chExt cx="11218188" cy="2225337"/>
          </a:xfrm>
        </p:grpSpPr>
        <p:sp>
          <p:nvSpPr>
            <p:cNvPr id="140" name="テキスト ボックス 139">
              <a:extLst>
                <a:ext uri="{FF2B5EF4-FFF2-40B4-BE49-F238E27FC236}">
                  <a16:creationId xmlns:a16="http://schemas.microsoft.com/office/drawing/2014/main" id="{D23C335D-F7F4-44D8-8C2D-BF04307B1169}"/>
                </a:ext>
              </a:extLst>
            </p:cNvPr>
            <p:cNvSpPr txBox="1"/>
            <p:nvPr/>
          </p:nvSpPr>
          <p:spPr>
            <a:xfrm>
              <a:off x="9821659" y="4606284"/>
              <a:ext cx="2157611" cy="230832"/>
            </a:xfrm>
            <a:prstGeom prst="rect">
              <a:avLst/>
            </a:prstGeom>
            <a:noFill/>
          </p:spPr>
          <p:txBody>
            <a:bodyPr wrap="square" rtlCol="0">
              <a:spAutoFit/>
            </a:bodyPr>
            <a:lstStyle/>
            <a:p>
              <a:r>
                <a:rPr kumimoji="1" lang="ja-JP" altLang="en-US" sz="900" b="1" dirty="0">
                  <a:solidFill>
                    <a:schemeClr val="tx1">
                      <a:lumMod val="85000"/>
                      <a:lumOff val="15000"/>
                    </a:schemeClr>
                  </a:solidFill>
                  <a:latin typeface="Meiryo UI" panose="020B0604030504040204" pitchFamily="50" charset="-128"/>
                  <a:ea typeface="Meiryo UI" panose="020B0604030504040204" pitchFamily="50" charset="-128"/>
                </a:rPr>
                <a:t>作成日　</a:t>
              </a:r>
              <a:r>
                <a:rPr kumimoji="1" lang="en-US" altLang="ja-JP" sz="900" b="1" dirty="0">
                  <a:solidFill>
                    <a:schemeClr val="tx1">
                      <a:lumMod val="85000"/>
                      <a:lumOff val="15000"/>
                    </a:schemeClr>
                  </a:solidFill>
                  <a:latin typeface="Meiryo UI" panose="020B0604030504040204" pitchFamily="50" charset="-128"/>
                  <a:ea typeface="Meiryo UI" panose="020B0604030504040204" pitchFamily="50" charset="-128"/>
                </a:rPr>
                <a:t>2025</a:t>
              </a:r>
              <a:r>
                <a:rPr kumimoji="1" lang="ja-JP" altLang="en-US" sz="900" b="1" dirty="0">
                  <a:solidFill>
                    <a:schemeClr val="tx1">
                      <a:lumMod val="85000"/>
                      <a:lumOff val="15000"/>
                    </a:schemeClr>
                  </a:solidFill>
                  <a:latin typeface="Meiryo UI" panose="020B0604030504040204" pitchFamily="50" charset="-128"/>
                  <a:ea typeface="Meiryo UI" panose="020B0604030504040204" pitchFamily="50" charset="-128"/>
                </a:rPr>
                <a:t>年</a:t>
              </a:r>
              <a:r>
                <a:rPr kumimoji="1" lang="en-US" altLang="ja-JP" sz="900" b="1" dirty="0">
                  <a:solidFill>
                    <a:schemeClr val="tx1">
                      <a:lumMod val="85000"/>
                      <a:lumOff val="15000"/>
                    </a:schemeClr>
                  </a:solidFill>
                  <a:latin typeface="Meiryo UI" panose="020B0604030504040204" pitchFamily="50" charset="-128"/>
                  <a:ea typeface="Meiryo UI" panose="020B0604030504040204" pitchFamily="50" charset="-128"/>
                </a:rPr>
                <a:t>4</a:t>
              </a:r>
              <a:r>
                <a:rPr kumimoji="1" lang="ja-JP" altLang="en-US" sz="900" b="1" dirty="0">
                  <a:solidFill>
                    <a:schemeClr val="tx1">
                      <a:lumMod val="85000"/>
                      <a:lumOff val="15000"/>
                    </a:schemeClr>
                  </a:solidFill>
                  <a:latin typeface="Meiryo UI" panose="020B0604030504040204" pitchFamily="50" charset="-128"/>
                  <a:ea typeface="Meiryo UI" panose="020B0604030504040204" pitchFamily="50" charset="-128"/>
                </a:rPr>
                <a:t>月</a:t>
              </a:r>
              <a:r>
                <a:rPr kumimoji="1" lang="en-US" altLang="ja-JP" sz="900" b="1" dirty="0">
                  <a:solidFill>
                    <a:schemeClr val="tx1">
                      <a:lumMod val="85000"/>
                      <a:lumOff val="15000"/>
                    </a:schemeClr>
                  </a:solidFill>
                  <a:latin typeface="Meiryo UI" panose="020B0604030504040204" pitchFamily="50" charset="-128"/>
                  <a:ea typeface="Meiryo UI" panose="020B0604030504040204" pitchFamily="50" charset="-128"/>
                </a:rPr>
                <a:t>3</a:t>
              </a:r>
              <a:r>
                <a:rPr kumimoji="1" lang="ja-JP" altLang="en-US" sz="900" b="1" dirty="0">
                  <a:solidFill>
                    <a:schemeClr val="tx1">
                      <a:lumMod val="85000"/>
                      <a:lumOff val="15000"/>
                    </a:schemeClr>
                  </a:solidFill>
                  <a:latin typeface="Meiryo UI" panose="020B0604030504040204" pitchFamily="50" charset="-128"/>
                  <a:ea typeface="Meiryo UI" panose="020B0604030504040204" pitchFamily="50" charset="-128"/>
                </a:rPr>
                <a:t>日　　</a:t>
              </a:r>
              <a:r>
                <a:rPr lang="ja-JP" altLang="en-US" sz="900" b="1" dirty="0">
                  <a:solidFill>
                    <a:schemeClr val="tx1">
                      <a:lumMod val="85000"/>
                      <a:lumOff val="15000"/>
                    </a:schemeClr>
                  </a:solidFill>
                  <a:latin typeface="Meiryo UI" panose="020B0604030504040204" pitchFamily="50" charset="-128"/>
                  <a:ea typeface="Meiryo UI" panose="020B0604030504040204" pitchFamily="50" charset="-128"/>
                </a:rPr>
                <a:t>作成者　森</a:t>
              </a:r>
              <a:endParaRPr kumimoji="1" lang="ja-JP" altLang="en-US" sz="900" b="1" dirty="0">
                <a:solidFill>
                  <a:schemeClr val="tx1">
                    <a:lumMod val="85000"/>
                    <a:lumOff val="15000"/>
                  </a:schemeClr>
                </a:solidFill>
                <a:latin typeface="Meiryo UI" panose="020B0604030504040204" pitchFamily="50" charset="-128"/>
                <a:ea typeface="Meiryo UI" panose="020B0604030504040204" pitchFamily="50" charset="-128"/>
              </a:endParaRPr>
            </a:p>
          </p:txBody>
        </p:sp>
        <p:grpSp>
          <p:nvGrpSpPr>
            <p:cNvPr id="49" name="グループ化 48">
              <a:extLst>
                <a:ext uri="{FF2B5EF4-FFF2-40B4-BE49-F238E27FC236}">
                  <a16:creationId xmlns:a16="http://schemas.microsoft.com/office/drawing/2014/main" id="{23CF577E-8D8F-2077-DF9C-A0A009C3F822}"/>
                </a:ext>
              </a:extLst>
            </p:cNvPr>
            <p:cNvGrpSpPr/>
            <p:nvPr/>
          </p:nvGrpSpPr>
          <p:grpSpPr>
            <a:xfrm>
              <a:off x="819113" y="4571507"/>
              <a:ext cx="11218188" cy="2225337"/>
              <a:chOff x="689220" y="4428568"/>
              <a:chExt cx="11218188" cy="2225337"/>
            </a:xfrm>
          </p:grpSpPr>
          <p:pic>
            <p:nvPicPr>
              <p:cNvPr id="38" name="図 37">
                <a:extLst>
                  <a:ext uri="{FF2B5EF4-FFF2-40B4-BE49-F238E27FC236}">
                    <a16:creationId xmlns:a16="http://schemas.microsoft.com/office/drawing/2014/main" id="{DAFD36A9-5B8E-9351-D22A-CCB9D8A24DE3}"/>
                  </a:ext>
                </a:extLst>
              </p:cNvPr>
              <p:cNvPicPr>
                <a:picLocks noChangeAspect="1"/>
              </p:cNvPicPr>
              <p:nvPr/>
            </p:nvPicPr>
            <p:blipFill>
              <a:blip r:embed="rId5"/>
              <a:stretch>
                <a:fillRect/>
              </a:stretch>
            </p:blipFill>
            <p:spPr>
              <a:xfrm>
                <a:off x="689220" y="4806055"/>
                <a:ext cx="11218188" cy="1847850"/>
              </a:xfrm>
              <a:prstGeom prst="rect">
                <a:avLst/>
              </a:prstGeom>
            </p:spPr>
          </p:pic>
          <p:sp>
            <p:nvSpPr>
              <p:cNvPr id="142" name="テキスト ボックス 141">
                <a:extLst>
                  <a:ext uri="{FF2B5EF4-FFF2-40B4-BE49-F238E27FC236}">
                    <a16:creationId xmlns:a16="http://schemas.microsoft.com/office/drawing/2014/main" id="{7E8039C0-81CD-4F93-86DF-B92D4290DFA6}"/>
                  </a:ext>
                </a:extLst>
              </p:cNvPr>
              <p:cNvSpPr txBox="1"/>
              <p:nvPr/>
            </p:nvSpPr>
            <p:spPr>
              <a:xfrm>
                <a:off x="7845102" y="4428568"/>
                <a:ext cx="2045470" cy="369332"/>
              </a:xfrm>
              <a:prstGeom prst="rect">
                <a:avLst/>
              </a:prstGeom>
              <a:noFill/>
            </p:spPr>
            <p:txBody>
              <a:bodyPr wrap="square" rtlCol="0">
                <a:spAutoFit/>
              </a:bodyPr>
              <a:lstStyle/>
              <a:p>
                <a:r>
                  <a:rPr lang="ja-JP" altLang="en-US" b="1" dirty="0">
                    <a:solidFill>
                      <a:schemeClr val="tx1">
                        <a:lumMod val="85000"/>
                        <a:lumOff val="15000"/>
                      </a:schemeClr>
                    </a:solidFill>
                    <a:latin typeface="Meiryo UI" panose="020B0604030504040204" pitchFamily="50" charset="-128"/>
                    <a:ea typeface="Meiryo UI" panose="020B0604030504040204" pitchFamily="50" charset="-128"/>
                  </a:rPr>
                  <a:t>マトリックス評価表</a:t>
                </a:r>
                <a:endParaRPr lang="en-US" altLang="ja-JP" b="1" dirty="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162" name="テキスト ボックス 161">
                <a:extLst>
                  <a:ext uri="{FF2B5EF4-FFF2-40B4-BE49-F238E27FC236}">
                    <a16:creationId xmlns:a16="http://schemas.microsoft.com/office/drawing/2014/main" id="{A31EF69C-8D83-4EC4-8007-F0680021DBFE}"/>
                  </a:ext>
                </a:extLst>
              </p:cNvPr>
              <p:cNvSpPr txBox="1"/>
              <p:nvPr/>
            </p:nvSpPr>
            <p:spPr>
              <a:xfrm>
                <a:off x="778138" y="4428568"/>
                <a:ext cx="2045470" cy="369332"/>
              </a:xfrm>
              <a:prstGeom prst="rect">
                <a:avLst/>
              </a:prstGeom>
              <a:noFill/>
            </p:spPr>
            <p:txBody>
              <a:bodyPr wrap="square" rtlCol="0">
                <a:spAutoFit/>
              </a:bodyPr>
              <a:lstStyle/>
              <a:p>
                <a:r>
                  <a:rPr lang="ja-JP" altLang="en-US" b="1" dirty="0">
                    <a:solidFill>
                      <a:schemeClr val="tx1">
                        <a:lumMod val="85000"/>
                        <a:lumOff val="15000"/>
                      </a:schemeClr>
                    </a:solidFill>
                    <a:latin typeface="Meiryo UI" panose="020B0604030504040204" pitchFamily="50" charset="-128"/>
                    <a:ea typeface="Meiryo UI" panose="020B0604030504040204" pitchFamily="50" charset="-128"/>
                  </a:rPr>
                  <a:t>リスクレベル評価表</a:t>
                </a:r>
                <a:endParaRPr lang="en-US" altLang="ja-JP" b="1" dirty="0">
                  <a:solidFill>
                    <a:schemeClr val="tx1">
                      <a:lumMod val="85000"/>
                      <a:lumOff val="15000"/>
                    </a:schemeClr>
                  </a:solidFill>
                  <a:latin typeface="Meiryo UI" panose="020B0604030504040204" pitchFamily="50" charset="-128"/>
                  <a:ea typeface="Meiryo UI" panose="020B0604030504040204" pitchFamily="50" charset="-128"/>
                </a:endParaRPr>
              </a:p>
            </p:txBody>
          </p:sp>
        </p:grpSp>
      </p:grpSp>
      <p:pic>
        <p:nvPicPr>
          <p:cNvPr id="163" name="図 1">
            <a:extLst>
              <a:ext uri="{FF2B5EF4-FFF2-40B4-BE49-F238E27FC236}">
                <a16:creationId xmlns:a16="http://schemas.microsoft.com/office/drawing/2014/main" id="{9ED261AB-6626-4117-AA75-3C43107D91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94309" y="61229"/>
            <a:ext cx="4192526" cy="38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8" name="グループ化 47">
            <a:extLst>
              <a:ext uri="{FF2B5EF4-FFF2-40B4-BE49-F238E27FC236}">
                <a16:creationId xmlns:a16="http://schemas.microsoft.com/office/drawing/2014/main" id="{3848B16C-7464-B5EC-4A03-31D6DEF04CCE}"/>
              </a:ext>
            </a:extLst>
          </p:cNvPr>
          <p:cNvGrpSpPr/>
          <p:nvPr/>
        </p:nvGrpSpPr>
        <p:grpSpPr>
          <a:xfrm>
            <a:off x="3621720" y="1202852"/>
            <a:ext cx="4296828" cy="2803543"/>
            <a:chOff x="241870" y="908919"/>
            <a:chExt cx="4996713" cy="3360918"/>
          </a:xfrm>
        </p:grpSpPr>
        <p:grpSp>
          <p:nvGrpSpPr>
            <p:cNvPr id="40" name="グループ化 39">
              <a:extLst>
                <a:ext uri="{FF2B5EF4-FFF2-40B4-BE49-F238E27FC236}">
                  <a16:creationId xmlns:a16="http://schemas.microsoft.com/office/drawing/2014/main" id="{11000D4D-D2BF-CFD5-E6FB-F913B1A7DA97}"/>
                </a:ext>
              </a:extLst>
            </p:cNvPr>
            <p:cNvGrpSpPr/>
            <p:nvPr/>
          </p:nvGrpSpPr>
          <p:grpSpPr>
            <a:xfrm>
              <a:off x="241870" y="908919"/>
              <a:ext cx="4996713" cy="3360918"/>
              <a:chOff x="7981568" y="782194"/>
              <a:chExt cx="4572000" cy="2751608"/>
            </a:xfrm>
          </p:grpSpPr>
          <p:graphicFrame>
            <p:nvGraphicFramePr>
              <p:cNvPr id="41" name="グラフ 40">
                <a:extLst>
                  <a:ext uri="{FF2B5EF4-FFF2-40B4-BE49-F238E27FC236}">
                    <a16:creationId xmlns:a16="http://schemas.microsoft.com/office/drawing/2014/main" id="{2043A759-B542-4C7A-6697-11708ED87FDE}"/>
                  </a:ext>
                </a:extLst>
              </p:cNvPr>
              <p:cNvGraphicFramePr>
                <a:graphicFrameLocks/>
              </p:cNvGraphicFramePr>
              <p:nvPr>
                <p:extLst>
                  <p:ext uri="{D42A27DB-BD31-4B8C-83A1-F6EECF244321}">
                    <p14:modId xmlns:p14="http://schemas.microsoft.com/office/powerpoint/2010/main" val="292489230"/>
                  </p:ext>
                </p:extLst>
              </p:nvPr>
            </p:nvGraphicFramePr>
            <p:xfrm>
              <a:off x="7981568" y="782194"/>
              <a:ext cx="4572000" cy="2751608"/>
            </p:xfrm>
            <a:graphic>
              <a:graphicData uri="http://schemas.openxmlformats.org/drawingml/2006/chart">
                <c:chart xmlns:c="http://schemas.openxmlformats.org/drawingml/2006/chart" xmlns:r="http://schemas.openxmlformats.org/officeDocument/2006/relationships" r:id="rId7"/>
              </a:graphicData>
            </a:graphic>
          </p:graphicFrame>
          <p:sp>
            <p:nvSpPr>
              <p:cNvPr id="42" name="テキスト ボックス 1">
                <a:extLst>
                  <a:ext uri="{FF2B5EF4-FFF2-40B4-BE49-F238E27FC236}">
                    <a16:creationId xmlns:a16="http://schemas.microsoft.com/office/drawing/2014/main" id="{2E8275BA-4262-4625-006C-CEED6BAB0A64}"/>
                  </a:ext>
                </a:extLst>
              </p:cNvPr>
              <p:cNvSpPr txBox="1"/>
              <p:nvPr/>
            </p:nvSpPr>
            <p:spPr>
              <a:xfrm>
                <a:off x="8787706" y="835896"/>
                <a:ext cx="958917" cy="246221"/>
              </a:xfrm>
              <a:prstGeom prst="rect">
                <a:avLst/>
              </a:prstGeom>
              <a:noFill/>
              <a:ln>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1000" b="1" dirty="0">
                    <a:solidFill>
                      <a:schemeClr val="tx2">
                        <a:lumMod val="75000"/>
                      </a:schemeClr>
                    </a:solidFill>
                    <a:latin typeface="Meiryo UI" panose="020B0604030504040204" pitchFamily="50" charset="-128"/>
                    <a:ea typeface="Meiryo UI" panose="020B0604030504040204" pitchFamily="50" charset="-128"/>
                  </a:rPr>
                  <a:t>４件　</a:t>
                </a:r>
                <a:r>
                  <a:rPr kumimoji="1" lang="en-US" altLang="ja-JP" sz="1000" b="1" dirty="0">
                    <a:solidFill>
                      <a:schemeClr val="tx2">
                        <a:lumMod val="75000"/>
                      </a:schemeClr>
                    </a:solidFill>
                    <a:latin typeface="Meiryo UI" panose="020B0604030504040204" pitchFamily="50" charset="-128"/>
                    <a:ea typeface="Meiryo UI" panose="020B0604030504040204" pitchFamily="50" charset="-128"/>
                  </a:rPr>
                  <a:t>13.8</a:t>
                </a:r>
                <a:r>
                  <a:rPr kumimoji="1" lang="ja-JP" altLang="en-US" sz="1000" b="1" dirty="0">
                    <a:solidFill>
                      <a:schemeClr val="tx2">
                        <a:lumMod val="75000"/>
                      </a:schemeClr>
                    </a:solidFill>
                    <a:latin typeface="Meiryo UI" panose="020B0604030504040204" pitchFamily="50" charset="-128"/>
                    <a:ea typeface="Meiryo UI" panose="020B0604030504040204" pitchFamily="50" charset="-128"/>
                  </a:rPr>
                  <a:t>％</a:t>
                </a:r>
              </a:p>
            </p:txBody>
          </p:sp>
          <p:grpSp>
            <p:nvGrpSpPr>
              <p:cNvPr id="43" name="グループ化 42">
                <a:extLst>
                  <a:ext uri="{FF2B5EF4-FFF2-40B4-BE49-F238E27FC236}">
                    <a16:creationId xmlns:a16="http://schemas.microsoft.com/office/drawing/2014/main" id="{22D39181-8989-F99E-9792-9FE5C32FBF40}"/>
                  </a:ext>
                </a:extLst>
              </p:cNvPr>
              <p:cNvGrpSpPr/>
              <p:nvPr/>
            </p:nvGrpSpPr>
            <p:grpSpPr>
              <a:xfrm>
                <a:off x="10574031" y="2810725"/>
                <a:ext cx="1411182" cy="458185"/>
                <a:chOff x="10574031" y="2810725"/>
                <a:chExt cx="1411182" cy="458185"/>
              </a:xfrm>
            </p:grpSpPr>
            <p:sp>
              <p:nvSpPr>
                <p:cNvPr id="44" name="フリーフォーム 104">
                  <a:extLst>
                    <a:ext uri="{FF2B5EF4-FFF2-40B4-BE49-F238E27FC236}">
                      <a16:creationId xmlns:a16="http://schemas.microsoft.com/office/drawing/2014/main" id="{500E70C1-C685-9299-9EF6-5302BDF116EC}"/>
                    </a:ext>
                  </a:extLst>
                </p:cNvPr>
                <p:cNvSpPr/>
                <p:nvPr/>
              </p:nvSpPr>
              <p:spPr>
                <a:xfrm rot="10800000">
                  <a:off x="10574031" y="2810725"/>
                  <a:ext cx="1282688" cy="426720"/>
                </a:xfrm>
                <a:custGeom>
                  <a:avLst/>
                  <a:gdLst>
                    <a:gd name="connsiteX0" fmla="*/ 975360 w 975360"/>
                    <a:gd name="connsiteY0" fmla="*/ 426720 h 426720"/>
                    <a:gd name="connsiteX1" fmla="*/ 615696 w 975360"/>
                    <a:gd name="connsiteY1" fmla="*/ 0 h 426720"/>
                    <a:gd name="connsiteX2" fmla="*/ 0 w 975360"/>
                    <a:gd name="connsiteY2" fmla="*/ 6096 h 426720"/>
                  </a:gdLst>
                  <a:ahLst/>
                  <a:cxnLst>
                    <a:cxn ang="0">
                      <a:pos x="connsiteX0" y="connsiteY0"/>
                    </a:cxn>
                    <a:cxn ang="0">
                      <a:pos x="connsiteX1" y="connsiteY1"/>
                    </a:cxn>
                    <a:cxn ang="0">
                      <a:pos x="connsiteX2" y="connsiteY2"/>
                    </a:cxn>
                  </a:cxnLst>
                  <a:rect l="l" t="t" r="r" b="b"/>
                  <a:pathLst>
                    <a:path w="975360" h="426720">
                      <a:moveTo>
                        <a:pt x="975360" y="426720"/>
                      </a:moveTo>
                      <a:lnTo>
                        <a:pt x="615696" y="0"/>
                      </a:lnTo>
                      <a:lnTo>
                        <a:pt x="0" y="6096"/>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atin typeface="Meiryo UI" panose="020B0604030504040204" pitchFamily="50" charset="-128"/>
                    <a:ea typeface="Meiryo UI" panose="020B0604030504040204" pitchFamily="50" charset="-128"/>
                  </a:endParaRPr>
                </a:p>
              </p:txBody>
            </p:sp>
            <p:sp>
              <p:nvSpPr>
                <p:cNvPr id="45" name="テキスト ボックス 1">
                  <a:extLst>
                    <a:ext uri="{FF2B5EF4-FFF2-40B4-BE49-F238E27FC236}">
                      <a16:creationId xmlns:a16="http://schemas.microsoft.com/office/drawing/2014/main" id="{C030ED71-F205-0DA0-AFAD-45D65BE3E8E3}"/>
                    </a:ext>
                  </a:extLst>
                </p:cNvPr>
                <p:cNvSpPr txBox="1"/>
                <p:nvPr/>
              </p:nvSpPr>
              <p:spPr>
                <a:xfrm>
                  <a:off x="10981412" y="3022689"/>
                  <a:ext cx="1003801" cy="246221"/>
                </a:xfrm>
                <a:prstGeom prst="rect">
                  <a:avLst/>
                </a:prstGeom>
                <a:noFill/>
                <a:ln>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altLang="ja-JP" sz="1000" b="1" dirty="0">
                      <a:solidFill>
                        <a:schemeClr val="tx2">
                          <a:lumMod val="75000"/>
                        </a:schemeClr>
                      </a:solidFill>
                      <a:latin typeface="Meiryo UI" panose="020B0604030504040204" pitchFamily="50" charset="-128"/>
                      <a:ea typeface="Meiryo UI" panose="020B0604030504040204" pitchFamily="50" charset="-128"/>
                    </a:rPr>
                    <a:t>25</a:t>
                  </a:r>
                  <a:r>
                    <a:rPr lang="ja-JP" altLang="en-US" sz="1000" b="1" dirty="0">
                      <a:solidFill>
                        <a:schemeClr val="tx2">
                          <a:lumMod val="75000"/>
                        </a:schemeClr>
                      </a:solidFill>
                      <a:latin typeface="Meiryo UI" panose="020B0604030504040204" pitchFamily="50" charset="-128"/>
                      <a:ea typeface="Meiryo UI" panose="020B0604030504040204" pitchFamily="50" charset="-128"/>
                    </a:rPr>
                    <a:t>件　</a:t>
                  </a:r>
                  <a:r>
                    <a:rPr lang="en-US" altLang="ja-JP" sz="1000" b="1" dirty="0">
                      <a:solidFill>
                        <a:schemeClr val="tx2">
                          <a:lumMod val="75000"/>
                        </a:schemeClr>
                      </a:solidFill>
                      <a:latin typeface="Meiryo UI" panose="020B0604030504040204" pitchFamily="50" charset="-128"/>
                      <a:ea typeface="Meiryo UI" panose="020B0604030504040204" pitchFamily="50" charset="-128"/>
                    </a:rPr>
                    <a:t>86.2</a:t>
                  </a:r>
                  <a:r>
                    <a:rPr kumimoji="1" lang="ja-JP" altLang="en-US" sz="1000" b="1" dirty="0">
                      <a:solidFill>
                        <a:schemeClr val="tx2">
                          <a:lumMod val="75000"/>
                        </a:schemeClr>
                      </a:solidFill>
                      <a:latin typeface="Meiryo UI" panose="020B0604030504040204" pitchFamily="50" charset="-128"/>
                      <a:ea typeface="Meiryo UI" panose="020B0604030504040204" pitchFamily="50" charset="-128"/>
                    </a:rPr>
                    <a:t>％</a:t>
                  </a:r>
                </a:p>
              </p:txBody>
            </p:sp>
          </p:grpSp>
        </p:grpSp>
        <p:sp>
          <p:nvSpPr>
            <p:cNvPr id="46" name="テキスト ボックス 45">
              <a:extLst>
                <a:ext uri="{FF2B5EF4-FFF2-40B4-BE49-F238E27FC236}">
                  <a16:creationId xmlns:a16="http://schemas.microsoft.com/office/drawing/2014/main" id="{E0DB0D9B-4D6B-F68D-E4AB-732E80CC8A44}"/>
                </a:ext>
              </a:extLst>
            </p:cNvPr>
            <p:cNvSpPr txBox="1"/>
            <p:nvPr/>
          </p:nvSpPr>
          <p:spPr>
            <a:xfrm>
              <a:off x="2233400" y="2095567"/>
              <a:ext cx="1073571" cy="479656"/>
            </a:xfrm>
            <a:prstGeom prst="rect">
              <a:avLst/>
            </a:prstGeom>
            <a:noFill/>
          </p:spPr>
          <p:txBody>
            <a:bodyPr wrap="square" rtlCol="0">
              <a:spAutoFit/>
            </a:bodyPr>
            <a:lstStyle/>
            <a:p>
              <a:r>
                <a:rPr kumimoji="1" lang="en-US" altLang="ja-JP" sz="2000" b="1" dirty="0">
                  <a:solidFill>
                    <a:srgbClr val="FF0000"/>
                  </a:solidFill>
                  <a:latin typeface="Meiryo UI" panose="020B0604030504040204" pitchFamily="50" charset="-128"/>
                  <a:ea typeface="Meiryo UI" panose="020B0604030504040204" pitchFamily="50" charset="-128"/>
                </a:rPr>
                <a:t>4</a:t>
              </a:r>
              <a:r>
                <a:rPr kumimoji="1" lang="en-US" altLang="ja-JP" sz="2000" b="1" dirty="0">
                  <a:solidFill>
                    <a:schemeClr val="tx1">
                      <a:lumMod val="85000"/>
                      <a:lumOff val="15000"/>
                    </a:schemeClr>
                  </a:solidFill>
                  <a:latin typeface="Meiryo UI" panose="020B0604030504040204" pitchFamily="50" charset="-128"/>
                  <a:ea typeface="Meiryo UI" panose="020B0604030504040204" pitchFamily="50" charset="-128"/>
                </a:rPr>
                <a:t>/29</a:t>
              </a:r>
              <a:endParaRPr kumimoji="1" lang="ja-JP" altLang="en-US" sz="2000" b="1" dirty="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47" name="テキスト ボックス 46">
              <a:extLst>
                <a:ext uri="{FF2B5EF4-FFF2-40B4-BE49-F238E27FC236}">
                  <a16:creationId xmlns:a16="http://schemas.microsoft.com/office/drawing/2014/main" id="{994896F2-C64D-807E-7959-5A1FEBD3D3AC}"/>
                </a:ext>
              </a:extLst>
            </p:cNvPr>
            <p:cNvSpPr txBox="1"/>
            <p:nvPr/>
          </p:nvSpPr>
          <p:spPr>
            <a:xfrm>
              <a:off x="3585621" y="910925"/>
              <a:ext cx="1579278" cy="369332"/>
            </a:xfrm>
            <a:prstGeom prst="rect">
              <a:avLst/>
            </a:prstGeom>
            <a:noFill/>
          </p:spPr>
          <p:txBody>
            <a:bodyPr wrap="none" rtlCol="0">
              <a:spAutoFit/>
            </a:bodyPr>
            <a:lstStyle/>
            <a:p>
              <a:r>
                <a:rPr kumimoji="1" lang="ja-JP" altLang="en-US" sz="900" b="1" dirty="0">
                  <a:solidFill>
                    <a:schemeClr val="tx1">
                      <a:lumMod val="85000"/>
                      <a:lumOff val="15000"/>
                    </a:schemeClr>
                  </a:solidFill>
                  <a:latin typeface="Meiryo UI" panose="020B0604030504040204" pitchFamily="50" charset="-128"/>
                  <a:ea typeface="Meiryo UI" panose="020B0604030504040204" pitchFamily="50" charset="-128"/>
                </a:rPr>
                <a:t>作成日　</a:t>
              </a:r>
              <a:r>
                <a:rPr kumimoji="1" lang="en-US" altLang="ja-JP" sz="900" b="1" dirty="0">
                  <a:solidFill>
                    <a:schemeClr val="tx1">
                      <a:lumMod val="85000"/>
                      <a:lumOff val="15000"/>
                    </a:schemeClr>
                  </a:solidFill>
                  <a:latin typeface="Meiryo UI" panose="020B0604030504040204" pitchFamily="50" charset="-128"/>
                  <a:ea typeface="Meiryo UI" panose="020B0604030504040204" pitchFamily="50" charset="-128"/>
                </a:rPr>
                <a:t>2025</a:t>
              </a:r>
              <a:r>
                <a:rPr kumimoji="1" lang="ja-JP" altLang="en-US" sz="900" b="1" dirty="0">
                  <a:solidFill>
                    <a:schemeClr val="tx1">
                      <a:lumMod val="85000"/>
                      <a:lumOff val="15000"/>
                    </a:schemeClr>
                  </a:solidFill>
                  <a:latin typeface="Meiryo UI" panose="020B0604030504040204" pitchFamily="50" charset="-128"/>
                  <a:ea typeface="Meiryo UI" panose="020B0604030504040204" pitchFamily="50" charset="-128"/>
                </a:rPr>
                <a:t>年</a:t>
              </a:r>
              <a:r>
                <a:rPr kumimoji="1" lang="en-US" altLang="ja-JP" sz="900" b="1" dirty="0">
                  <a:solidFill>
                    <a:schemeClr val="tx1">
                      <a:lumMod val="85000"/>
                      <a:lumOff val="15000"/>
                    </a:schemeClr>
                  </a:solidFill>
                  <a:latin typeface="Meiryo UI" panose="020B0604030504040204" pitchFamily="50" charset="-128"/>
                  <a:ea typeface="Meiryo UI" panose="020B0604030504040204" pitchFamily="50" charset="-128"/>
                </a:rPr>
                <a:t>4</a:t>
              </a:r>
              <a:r>
                <a:rPr kumimoji="1" lang="ja-JP" altLang="en-US" sz="900" b="1" dirty="0">
                  <a:solidFill>
                    <a:schemeClr val="tx1">
                      <a:lumMod val="85000"/>
                      <a:lumOff val="15000"/>
                    </a:schemeClr>
                  </a:solidFill>
                  <a:latin typeface="Meiryo UI" panose="020B0604030504040204" pitchFamily="50" charset="-128"/>
                  <a:ea typeface="Meiryo UI" panose="020B0604030504040204" pitchFamily="50" charset="-128"/>
                </a:rPr>
                <a:t>月</a:t>
              </a:r>
              <a:r>
                <a:rPr kumimoji="1" lang="en-US" altLang="ja-JP" sz="900" b="1" dirty="0">
                  <a:solidFill>
                    <a:schemeClr val="tx1">
                      <a:lumMod val="85000"/>
                      <a:lumOff val="15000"/>
                    </a:schemeClr>
                  </a:solidFill>
                  <a:latin typeface="Meiryo UI" panose="020B0604030504040204" pitchFamily="50" charset="-128"/>
                  <a:ea typeface="Meiryo UI" panose="020B0604030504040204" pitchFamily="50" charset="-128"/>
                </a:rPr>
                <a:t>3</a:t>
              </a:r>
              <a:r>
                <a:rPr kumimoji="1" lang="ja-JP" altLang="en-US" sz="900" b="1" dirty="0">
                  <a:solidFill>
                    <a:schemeClr val="tx1">
                      <a:lumMod val="85000"/>
                      <a:lumOff val="15000"/>
                    </a:schemeClr>
                  </a:solidFill>
                  <a:latin typeface="Meiryo UI" panose="020B0604030504040204" pitchFamily="50" charset="-128"/>
                  <a:ea typeface="Meiryo UI" panose="020B0604030504040204" pitchFamily="50" charset="-128"/>
                </a:rPr>
                <a:t>日　　</a:t>
              </a:r>
              <a:endParaRPr kumimoji="1" lang="en-US" altLang="ja-JP" sz="900" b="1"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900" b="1" dirty="0">
                  <a:solidFill>
                    <a:schemeClr val="tx1">
                      <a:lumMod val="85000"/>
                      <a:lumOff val="15000"/>
                    </a:schemeClr>
                  </a:solidFill>
                  <a:latin typeface="Meiryo UI" panose="020B0604030504040204" pitchFamily="50" charset="-128"/>
                  <a:ea typeface="Meiryo UI" panose="020B0604030504040204" pitchFamily="50" charset="-128"/>
                </a:rPr>
                <a:t>作成者　大塚</a:t>
              </a:r>
              <a:endParaRPr kumimoji="1" lang="ja-JP" altLang="en-US" sz="900" b="1" dirty="0">
                <a:solidFill>
                  <a:schemeClr val="tx1">
                    <a:lumMod val="85000"/>
                    <a:lumOff val="15000"/>
                  </a:schemeClr>
                </a:solidFill>
                <a:latin typeface="Meiryo UI" panose="020B0604030504040204" pitchFamily="50" charset="-128"/>
                <a:ea typeface="Meiryo UI" panose="020B0604030504040204" pitchFamily="50" charset="-128"/>
              </a:endParaRPr>
            </a:p>
          </p:txBody>
        </p:sp>
      </p:grpSp>
      <p:sp>
        <p:nvSpPr>
          <p:cNvPr id="50" name="テキスト ボックス 49"/>
          <p:cNvSpPr txBox="1"/>
          <p:nvPr/>
        </p:nvSpPr>
        <p:spPr>
          <a:xfrm>
            <a:off x="747095" y="599083"/>
            <a:ext cx="2908168" cy="369332"/>
          </a:xfrm>
          <a:prstGeom prst="rect">
            <a:avLst/>
          </a:prstGeom>
          <a:noFill/>
        </p:spPr>
        <p:txBody>
          <a:bodyPr wrap="none" rtlCol="0">
            <a:spAutoFit/>
          </a:bodyPr>
          <a:lstStyle/>
          <a:p>
            <a:r>
              <a:rPr kumimoji="1" lang="ja-JP" altLang="en-US" b="1" dirty="0">
                <a:solidFill>
                  <a:schemeClr val="tx1">
                    <a:lumMod val="85000"/>
                    <a:lumOff val="15000"/>
                  </a:schemeClr>
                </a:solidFill>
                <a:latin typeface="Meiryo UI" panose="020B0604030504040204" pitchFamily="50" charset="-128"/>
                <a:ea typeface="Meiryo UI" panose="020B0604030504040204" pitchFamily="50" charset="-128"/>
              </a:rPr>
              <a:t>～自職場での作業対象者～</a:t>
            </a:r>
          </a:p>
        </p:txBody>
      </p:sp>
      <p:pic>
        <p:nvPicPr>
          <p:cNvPr id="55" name="図 54"/>
          <p:cNvPicPr>
            <a:picLocks noChangeAspect="1"/>
          </p:cNvPicPr>
          <p:nvPr/>
        </p:nvPicPr>
        <p:blipFill>
          <a:blip r:embed="rId8"/>
          <a:stretch>
            <a:fillRect/>
          </a:stretch>
        </p:blipFill>
        <p:spPr>
          <a:xfrm>
            <a:off x="804871" y="1081846"/>
            <a:ext cx="2908169" cy="1472919"/>
          </a:xfrm>
          <a:prstGeom prst="rect">
            <a:avLst/>
          </a:prstGeom>
        </p:spPr>
      </p:pic>
      <p:grpSp>
        <p:nvGrpSpPr>
          <p:cNvPr id="128" name="グループ化 127">
            <a:extLst>
              <a:ext uri="{FF2B5EF4-FFF2-40B4-BE49-F238E27FC236}">
                <a16:creationId xmlns:a16="http://schemas.microsoft.com/office/drawing/2014/main" id="{D5991524-A96D-4E85-93AA-879D64873F1E}"/>
              </a:ext>
            </a:extLst>
          </p:cNvPr>
          <p:cNvGrpSpPr/>
          <p:nvPr/>
        </p:nvGrpSpPr>
        <p:grpSpPr>
          <a:xfrm flipH="1">
            <a:off x="3804060" y="579688"/>
            <a:ext cx="901202" cy="752791"/>
            <a:chOff x="10184178" y="4916856"/>
            <a:chExt cx="1980983" cy="1874866"/>
          </a:xfrm>
        </p:grpSpPr>
        <p:pic>
          <p:nvPicPr>
            <p:cNvPr id="129" name="図 128">
              <a:extLst>
                <a:ext uri="{FF2B5EF4-FFF2-40B4-BE49-F238E27FC236}">
                  <a16:creationId xmlns:a16="http://schemas.microsoft.com/office/drawing/2014/main" id="{63F613B9-2BC3-424D-A975-382BC4F8479A}"/>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flipH="1">
              <a:off x="10184178" y="4916856"/>
              <a:ext cx="1980983" cy="1874866"/>
            </a:xfrm>
            <a:prstGeom prst="rect">
              <a:avLst/>
            </a:prstGeom>
          </p:spPr>
        </p:pic>
        <p:sp>
          <p:nvSpPr>
            <p:cNvPr id="130" name="四角形: 角を丸くする 129">
              <a:extLst>
                <a:ext uri="{FF2B5EF4-FFF2-40B4-BE49-F238E27FC236}">
                  <a16:creationId xmlns:a16="http://schemas.microsoft.com/office/drawing/2014/main" id="{AF1B3704-B4F8-4AC9-B8F7-9BA8292F8B75}"/>
                </a:ext>
              </a:extLst>
            </p:cNvPr>
            <p:cNvSpPr/>
            <p:nvPr/>
          </p:nvSpPr>
          <p:spPr>
            <a:xfrm>
              <a:off x="11037085" y="6253899"/>
              <a:ext cx="835011" cy="445241"/>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lIns="36000" tIns="0" rIns="36000" bIns="0" rtlCol="0" anchor="ctr">
              <a:spAutoFit/>
            </a:bodyPr>
            <a:lstStyle/>
            <a:p>
              <a:pPr algn="ctr"/>
              <a:r>
                <a:rPr lang="ja-JP" altLang="en-US" sz="1050" dirty="0">
                  <a:solidFill>
                    <a:schemeClr val="tx1"/>
                  </a:solidFill>
                  <a:latin typeface="Meiryo UI" panose="020B0604030504040204" pitchFamily="50" charset="-128"/>
                  <a:ea typeface="Meiryo UI" panose="020B0604030504040204" pitchFamily="50" charset="-128"/>
                </a:rPr>
                <a:t>坂元</a:t>
              </a:r>
              <a:endParaRPr kumimoji="1" lang="ja-JP" altLang="en-US" sz="1050" dirty="0">
                <a:solidFill>
                  <a:schemeClr val="tx1"/>
                </a:solidFill>
                <a:latin typeface="Meiryo UI" panose="020B0604030504040204" pitchFamily="50" charset="-128"/>
                <a:ea typeface="Meiryo UI" panose="020B0604030504040204" pitchFamily="50" charset="-128"/>
              </a:endParaRPr>
            </a:p>
          </p:txBody>
        </p:sp>
      </p:grpSp>
      <p:grpSp>
        <p:nvGrpSpPr>
          <p:cNvPr id="138" name="グループ化 137">
            <a:extLst>
              <a:ext uri="{FF2B5EF4-FFF2-40B4-BE49-F238E27FC236}">
                <a16:creationId xmlns:a16="http://schemas.microsoft.com/office/drawing/2014/main" id="{301FC6BD-22C2-4DFB-B7FD-2089B2238C67}"/>
              </a:ext>
            </a:extLst>
          </p:cNvPr>
          <p:cNvGrpSpPr/>
          <p:nvPr/>
        </p:nvGrpSpPr>
        <p:grpSpPr>
          <a:xfrm>
            <a:off x="800321" y="2613814"/>
            <a:ext cx="999540" cy="984983"/>
            <a:chOff x="4022463" y="3464097"/>
            <a:chExt cx="1363404" cy="1372063"/>
          </a:xfrm>
        </p:grpSpPr>
        <p:grpSp>
          <p:nvGrpSpPr>
            <p:cNvPr id="139" name="グループ化 138">
              <a:extLst>
                <a:ext uri="{FF2B5EF4-FFF2-40B4-BE49-F238E27FC236}">
                  <a16:creationId xmlns:a16="http://schemas.microsoft.com/office/drawing/2014/main" id="{66DC2475-F545-4704-BF17-A5F75ABD3F93}"/>
                </a:ext>
              </a:extLst>
            </p:cNvPr>
            <p:cNvGrpSpPr/>
            <p:nvPr/>
          </p:nvGrpSpPr>
          <p:grpSpPr>
            <a:xfrm>
              <a:off x="4022463" y="3464097"/>
              <a:ext cx="1363404" cy="1372063"/>
              <a:chOff x="10926075" y="3183057"/>
              <a:chExt cx="3216262" cy="3216262"/>
            </a:xfrm>
          </p:grpSpPr>
          <p:pic>
            <p:nvPicPr>
              <p:cNvPr id="57" name="図 56">
                <a:extLst>
                  <a:ext uri="{FF2B5EF4-FFF2-40B4-BE49-F238E27FC236}">
                    <a16:creationId xmlns:a16="http://schemas.microsoft.com/office/drawing/2014/main" id="{86D6DD91-7316-4617-BD7E-A258D1E1283B}"/>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926075" y="3183057"/>
                <a:ext cx="3216262" cy="3216262"/>
              </a:xfrm>
              <a:prstGeom prst="rect">
                <a:avLst/>
              </a:prstGeom>
            </p:spPr>
          </p:pic>
          <p:sp>
            <p:nvSpPr>
              <p:cNvPr id="143" name="涙形 142">
                <a:extLst>
                  <a:ext uri="{FF2B5EF4-FFF2-40B4-BE49-F238E27FC236}">
                    <a16:creationId xmlns:a16="http://schemas.microsoft.com/office/drawing/2014/main" id="{618A0393-52DE-4330-BA54-C04FE72EBA78}"/>
                  </a:ext>
                </a:extLst>
              </p:cNvPr>
              <p:cNvSpPr/>
              <p:nvPr/>
            </p:nvSpPr>
            <p:spPr>
              <a:xfrm rot="3067445" flipH="1">
                <a:off x="12053321" y="3970527"/>
                <a:ext cx="150915" cy="140524"/>
              </a:xfrm>
              <a:prstGeom prst="teardrop">
                <a:avLst>
                  <a:gd name="adj" fmla="val 200000"/>
                </a:avLst>
              </a:prstGeom>
              <a:gradFill>
                <a:gsLst>
                  <a:gs pos="0">
                    <a:schemeClr val="accent1">
                      <a:lumMod val="5000"/>
                      <a:lumOff val="95000"/>
                    </a:schemeClr>
                  </a:gs>
                  <a:gs pos="43000">
                    <a:srgbClr val="66FFFF"/>
                  </a:gs>
                  <a:gs pos="100000">
                    <a:schemeClr val="bg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latin typeface="Meiryo UI" panose="020B0604030504040204" pitchFamily="50" charset="-128"/>
                  <a:ea typeface="Meiryo UI" panose="020B0604030504040204" pitchFamily="50" charset="-128"/>
                </a:endParaRPr>
              </a:p>
            </p:txBody>
          </p:sp>
        </p:grpSp>
        <p:sp>
          <p:nvSpPr>
            <p:cNvPr id="56" name="四角形: 角を丸くする 25">
              <a:extLst>
                <a:ext uri="{FF2B5EF4-FFF2-40B4-BE49-F238E27FC236}">
                  <a16:creationId xmlns:a16="http://schemas.microsoft.com/office/drawing/2014/main" id="{9AB2F227-3239-4295-BFA8-25E2DF7BAEFD}"/>
                </a:ext>
              </a:extLst>
            </p:cNvPr>
            <p:cNvSpPr/>
            <p:nvPr/>
          </p:nvSpPr>
          <p:spPr>
            <a:xfrm>
              <a:off x="4482238" y="4520422"/>
              <a:ext cx="415873" cy="215505"/>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none" lIns="36000" tIns="0" rIns="36000" bIns="0" rtlCol="0" anchor="ctr">
              <a:spAutoFit/>
            </a:bodyPr>
            <a:lstStyle/>
            <a:p>
              <a:pPr algn="ctr"/>
              <a:r>
                <a:rPr kumimoji="1" lang="ja-JP" altLang="en-US" sz="1050" dirty="0">
                  <a:solidFill>
                    <a:schemeClr val="tx1"/>
                  </a:solidFill>
                  <a:latin typeface="Meiryo UI" panose="020B0604030504040204" pitchFamily="50" charset="-128"/>
                  <a:ea typeface="Meiryo UI" panose="020B0604030504040204" pitchFamily="50" charset="-128"/>
                </a:rPr>
                <a:t>大塚</a:t>
              </a:r>
            </a:p>
          </p:txBody>
        </p:sp>
        <p:pic>
          <p:nvPicPr>
            <p:cNvPr id="141" name="図 140" descr="黒い背景に白い文字がある&#10;&#10;低い精度で自動的に生成された説明">
              <a:extLst>
                <a:ext uri="{FF2B5EF4-FFF2-40B4-BE49-F238E27FC236}">
                  <a16:creationId xmlns:a16="http://schemas.microsoft.com/office/drawing/2014/main" id="{4DDB4CF8-8E7C-455E-8702-605D7FEA9B56}"/>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4575692" y="3595413"/>
              <a:ext cx="236603" cy="121557"/>
            </a:xfrm>
            <a:prstGeom prst="rect">
              <a:avLst/>
            </a:prstGeom>
            <a:effectLst>
              <a:softEdge rad="12700"/>
            </a:effectLst>
          </p:spPr>
        </p:pic>
      </p:grpSp>
      <p:sp>
        <p:nvSpPr>
          <p:cNvPr id="58" name="角丸四角形吹き出し 96">
            <a:extLst>
              <a:ext uri="{FF2B5EF4-FFF2-40B4-BE49-F238E27FC236}">
                <a16:creationId xmlns:a16="http://schemas.microsoft.com/office/drawing/2014/main" id="{E66C14BB-FD72-4AC7-8D57-28C3152ECF64}"/>
              </a:ext>
            </a:extLst>
          </p:cNvPr>
          <p:cNvSpPr/>
          <p:nvPr/>
        </p:nvSpPr>
        <p:spPr>
          <a:xfrm>
            <a:off x="4663401" y="588518"/>
            <a:ext cx="5793481" cy="553726"/>
          </a:xfrm>
          <a:prstGeom prst="wedgeRoundRectCallout">
            <a:avLst>
              <a:gd name="adj1" fmla="val -57494"/>
              <a:gd name="adj2" fmla="val 14511"/>
              <a:gd name="adj3" fmla="val 16667"/>
            </a:avLst>
          </a:prstGeom>
          <a:solidFill>
            <a:schemeClr val="bg1"/>
          </a:solidFill>
          <a:ln>
            <a:solidFill>
              <a:srgbClr val="BF9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dirty="0">
                <a:solidFill>
                  <a:schemeClr val="tx1">
                    <a:lumMod val="85000"/>
                    <a:lumOff val="15000"/>
                  </a:schemeClr>
                </a:solidFill>
                <a:latin typeface="Meiryo UI" panose="020B0604030504040204" pitchFamily="50" charset="-128"/>
                <a:ea typeface="Meiryo UI" panose="020B0604030504040204" pitchFamily="50" charset="-128"/>
              </a:rPr>
              <a:t>つまり</a:t>
            </a:r>
            <a:r>
              <a:rPr lang="ja-JP" altLang="en-US" sz="1100" dirty="0">
                <a:solidFill>
                  <a:srgbClr val="FF0000"/>
                </a:solidFill>
                <a:latin typeface="Meiryo UI" panose="020B0604030504040204" pitchFamily="50" charset="-128"/>
                <a:ea typeface="Meiryo UI" panose="020B0604030504040204" pitchFamily="50" charset="-128"/>
              </a:rPr>
              <a:t>リスクレベルが</a:t>
            </a:r>
            <a:r>
              <a:rPr lang="en-US" altLang="ja-JP" sz="1100" dirty="0">
                <a:solidFill>
                  <a:srgbClr val="FF0000"/>
                </a:solidFill>
                <a:latin typeface="Meiryo UI" panose="020B0604030504040204" pitchFamily="50" charset="-128"/>
                <a:ea typeface="Meiryo UI" panose="020B0604030504040204" pitchFamily="50" charset="-128"/>
              </a:rPr>
              <a:t>2</a:t>
            </a:r>
            <a:r>
              <a:rPr lang="ja-JP" altLang="en-US" sz="1100" dirty="0">
                <a:solidFill>
                  <a:srgbClr val="FF0000"/>
                </a:solidFill>
                <a:latin typeface="Meiryo UI" panose="020B0604030504040204" pitchFamily="50" charset="-128"/>
                <a:ea typeface="Meiryo UI" panose="020B0604030504040204" pitchFamily="50" charset="-128"/>
              </a:rPr>
              <a:t>以下</a:t>
            </a:r>
            <a:r>
              <a:rPr lang="ja-JP" altLang="en-US" sz="1100" dirty="0">
                <a:solidFill>
                  <a:schemeClr val="tx1">
                    <a:lumMod val="85000"/>
                    <a:lumOff val="15000"/>
                  </a:schemeClr>
                </a:solidFill>
                <a:latin typeface="Meiryo UI" panose="020B0604030504040204" pitchFamily="50" charset="-128"/>
                <a:ea typeface="Meiryo UI" panose="020B0604030504040204" pitchFamily="50" charset="-128"/>
              </a:rPr>
              <a:t>にならないと</a:t>
            </a:r>
            <a:r>
              <a:rPr lang="ja-JP" altLang="en-US" sz="1100" b="1" dirty="0">
                <a:solidFill>
                  <a:schemeClr val="tx1">
                    <a:lumMod val="85000"/>
                    <a:lumOff val="15000"/>
                  </a:schemeClr>
                </a:solidFill>
                <a:latin typeface="Meiryo UI" panose="020B0604030504040204" pitchFamily="50" charset="-128"/>
                <a:ea typeface="Meiryo UI" panose="020B0604030504040204" pitchFamily="50" charset="-128"/>
              </a:rPr>
              <a:t>誰でもできる作業にはならない</a:t>
            </a:r>
            <a:r>
              <a:rPr lang="ja-JP" altLang="en-US" sz="1100" dirty="0">
                <a:solidFill>
                  <a:schemeClr val="tx1">
                    <a:lumMod val="85000"/>
                    <a:lumOff val="15000"/>
                  </a:schemeClr>
                </a:solidFill>
                <a:latin typeface="Meiryo UI" panose="020B0604030504040204" pitchFamily="50" charset="-128"/>
                <a:ea typeface="Meiryo UI" panose="020B0604030504040204" pitchFamily="50" charset="-128"/>
              </a:rPr>
              <a:t>わけね・・・</a:t>
            </a:r>
            <a:endParaRPr lang="en-US" altLang="ja-JP" sz="1100"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100" dirty="0">
                <a:solidFill>
                  <a:schemeClr val="tx1">
                    <a:lumMod val="85000"/>
                    <a:lumOff val="15000"/>
                  </a:schemeClr>
                </a:solidFill>
                <a:latin typeface="Meiryo UI" panose="020B0604030504040204" pitchFamily="50" charset="-128"/>
                <a:ea typeface="Meiryo UI" panose="020B0604030504040204" pitchFamily="50" charset="-128"/>
              </a:rPr>
              <a:t>じゃあ、今度は</a:t>
            </a:r>
            <a:r>
              <a:rPr lang="ja-JP" altLang="en-US" sz="1100" b="1" dirty="0">
                <a:solidFill>
                  <a:schemeClr val="tx1">
                    <a:lumMod val="85000"/>
                    <a:lumOff val="15000"/>
                  </a:schemeClr>
                </a:solidFill>
                <a:latin typeface="Meiryo UI" panose="020B0604030504040204" pitchFamily="50" charset="-128"/>
                <a:ea typeface="Meiryo UI" panose="020B0604030504040204" pitchFamily="50" charset="-128"/>
              </a:rPr>
              <a:t>重量物に関する</a:t>
            </a:r>
            <a:r>
              <a:rPr lang="ja-JP" altLang="en-US" sz="1100" dirty="0">
                <a:solidFill>
                  <a:schemeClr val="tx1">
                    <a:lumMod val="85000"/>
                    <a:lumOff val="15000"/>
                  </a:schemeClr>
                </a:solidFill>
                <a:latin typeface="Meiryo UI" panose="020B0604030504040204" pitchFamily="50" charset="-128"/>
                <a:ea typeface="Meiryo UI" panose="020B0604030504040204" pitchFamily="50" charset="-128"/>
              </a:rPr>
              <a:t>ヒヤリハットの中で</a:t>
            </a:r>
            <a:r>
              <a:rPr lang="ja-JP" altLang="en-US" sz="1100" dirty="0">
                <a:solidFill>
                  <a:srgbClr val="FF0000"/>
                </a:solidFill>
                <a:latin typeface="Meiryo UI" panose="020B0604030504040204" pitchFamily="50" charset="-128"/>
                <a:ea typeface="Meiryo UI" panose="020B0604030504040204" pitchFamily="50" charset="-128"/>
              </a:rPr>
              <a:t>リスクレベル</a:t>
            </a:r>
            <a:r>
              <a:rPr lang="en-US" altLang="ja-JP" sz="1100" dirty="0">
                <a:solidFill>
                  <a:srgbClr val="FF0000"/>
                </a:solidFill>
                <a:latin typeface="Meiryo UI" panose="020B0604030504040204" pitchFamily="50" charset="-128"/>
                <a:ea typeface="Meiryo UI" panose="020B0604030504040204" pitchFamily="50" charset="-128"/>
              </a:rPr>
              <a:t>3</a:t>
            </a:r>
            <a:r>
              <a:rPr lang="ja-JP" altLang="en-US" sz="1100" dirty="0">
                <a:solidFill>
                  <a:srgbClr val="FF0000"/>
                </a:solidFill>
                <a:latin typeface="Meiryo UI" panose="020B0604030504040204" pitchFamily="50" charset="-128"/>
                <a:ea typeface="Meiryo UI" panose="020B0604030504040204" pitchFamily="50" charset="-128"/>
              </a:rPr>
              <a:t>以上</a:t>
            </a:r>
            <a:r>
              <a:rPr lang="ja-JP" altLang="en-US" sz="1100" dirty="0">
                <a:solidFill>
                  <a:schemeClr val="tx1">
                    <a:lumMod val="85000"/>
                    <a:lumOff val="15000"/>
                  </a:schemeClr>
                </a:solidFill>
                <a:latin typeface="Meiryo UI" panose="020B0604030504040204" pitchFamily="50" charset="-128"/>
                <a:ea typeface="Meiryo UI" panose="020B0604030504040204" pitchFamily="50" charset="-128"/>
              </a:rPr>
              <a:t>のものがいくつあるか調べてみよう。</a:t>
            </a:r>
            <a:endParaRPr lang="en-US" altLang="ja-JP" sz="1100" dirty="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137" name="角丸四角形吹き出し 72">
            <a:extLst>
              <a:ext uri="{FF2B5EF4-FFF2-40B4-BE49-F238E27FC236}">
                <a16:creationId xmlns:a16="http://schemas.microsoft.com/office/drawing/2014/main" id="{3E37A7BC-D778-4A3C-9A0E-F048223FBC70}"/>
              </a:ext>
            </a:extLst>
          </p:cNvPr>
          <p:cNvSpPr/>
          <p:nvPr/>
        </p:nvSpPr>
        <p:spPr>
          <a:xfrm>
            <a:off x="1655320" y="2699520"/>
            <a:ext cx="2035477" cy="813570"/>
          </a:xfrm>
          <a:prstGeom prst="wedgeRoundRectCallout">
            <a:avLst>
              <a:gd name="adj1" fmla="val -69003"/>
              <a:gd name="adj2" fmla="val -5712"/>
              <a:gd name="adj3" fmla="val 16667"/>
            </a:avLst>
          </a:prstGeom>
          <a:solidFill>
            <a:schemeClr val="bg1"/>
          </a:solidFill>
          <a:ln>
            <a:solidFill>
              <a:srgbClr val="BF9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00" dirty="0">
                <a:solidFill>
                  <a:srgbClr val="FF0000"/>
                </a:solidFill>
                <a:latin typeface="Meiryo UI" panose="020B0604030504040204" pitchFamily="50" charset="-128"/>
                <a:ea typeface="Meiryo UI" panose="020B0604030504040204" pitchFamily="50" charset="-128"/>
              </a:rPr>
              <a:t>リスクレベルが</a:t>
            </a:r>
            <a:r>
              <a:rPr lang="en-US" altLang="ja-JP" sz="1000" dirty="0">
                <a:solidFill>
                  <a:srgbClr val="FF0000"/>
                </a:solidFill>
                <a:latin typeface="Meiryo UI" panose="020B0604030504040204" pitchFamily="50" charset="-128"/>
                <a:ea typeface="Meiryo UI" panose="020B0604030504040204" pitchFamily="50" charset="-128"/>
              </a:rPr>
              <a:t>Ⅲ</a:t>
            </a:r>
            <a:r>
              <a:rPr lang="ja-JP" altLang="en-US" sz="1000" dirty="0">
                <a:solidFill>
                  <a:srgbClr val="FF0000"/>
                </a:solidFill>
                <a:latin typeface="Meiryo UI" panose="020B0604030504040204" pitchFamily="50" charset="-128"/>
                <a:ea typeface="Meiryo UI" panose="020B0604030504040204" pitchFamily="50" charset="-128"/>
              </a:rPr>
              <a:t>以上</a:t>
            </a:r>
            <a:r>
              <a:rPr lang="ja-JP" altLang="en-US" sz="1000" dirty="0">
                <a:solidFill>
                  <a:schemeClr val="tx1">
                    <a:lumMod val="85000"/>
                    <a:lumOff val="15000"/>
                  </a:schemeClr>
                </a:solidFill>
                <a:latin typeface="Meiryo UI" panose="020B0604030504040204" pitchFamily="50" charset="-128"/>
                <a:ea typeface="Meiryo UI" panose="020B0604030504040204" pitchFamily="50" charset="-128"/>
              </a:rPr>
              <a:t>のものだと</a:t>
            </a:r>
            <a:endParaRPr lang="en-US" altLang="ja-JP" sz="1000"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000" b="1" dirty="0">
                <a:solidFill>
                  <a:schemeClr val="tx1"/>
                </a:solidFill>
                <a:latin typeface="Meiryo UI" panose="020B0604030504040204" pitchFamily="50" charset="-128"/>
                <a:ea typeface="Meiryo UI" panose="020B0604030504040204" pitchFamily="50" charset="-128"/>
              </a:rPr>
              <a:t>指名作業者以外は作業出来ない</a:t>
            </a:r>
            <a:endParaRPr lang="en-US" altLang="ja-JP" sz="1000" b="1"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lumMod val="85000"/>
                    <a:lumOff val="15000"/>
                  </a:schemeClr>
                </a:solidFill>
                <a:latin typeface="Meiryo UI" panose="020B0604030504040204" pitchFamily="50" charset="-128"/>
                <a:ea typeface="Meiryo UI" panose="020B0604030504040204" pitchFamily="50" charset="-128"/>
              </a:rPr>
              <a:t>決まりになっているね。</a:t>
            </a:r>
            <a:endParaRPr lang="en-US" altLang="ja-JP" sz="1000" dirty="0">
              <a:solidFill>
                <a:schemeClr val="tx1">
                  <a:lumMod val="85000"/>
                  <a:lumOff val="15000"/>
                </a:schemeClr>
              </a:solidFill>
              <a:latin typeface="Meiryo UI" panose="020B0604030504040204" pitchFamily="50" charset="-128"/>
              <a:ea typeface="Meiryo UI" panose="020B0604030504040204" pitchFamily="50" charset="-128"/>
            </a:endParaRPr>
          </a:p>
        </p:txBody>
      </p:sp>
      <p:grpSp>
        <p:nvGrpSpPr>
          <p:cNvPr id="102" name="グループ化 101">
            <a:extLst>
              <a:ext uri="{FF2B5EF4-FFF2-40B4-BE49-F238E27FC236}">
                <a16:creationId xmlns:a16="http://schemas.microsoft.com/office/drawing/2014/main" id="{C16E0D67-7B80-4ABA-8A8D-851E841E54A3}"/>
              </a:ext>
            </a:extLst>
          </p:cNvPr>
          <p:cNvGrpSpPr/>
          <p:nvPr/>
        </p:nvGrpSpPr>
        <p:grpSpPr>
          <a:xfrm>
            <a:off x="10890937" y="2440843"/>
            <a:ext cx="1146569" cy="1047380"/>
            <a:chOff x="4022463" y="3464097"/>
            <a:chExt cx="1363404" cy="1372063"/>
          </a:xfrm>
        </p:grpSpPr>
        <p:pic>
          <p:nvPicPr>
            <p:cNvPr id="106" name="図 105">
              <a:extLst>
                <a:ext uri="{FF2B5EF4-FFF2-40B4-BE49-F238E27FC236}">
                  <a16:creationId xmlns:a16="http://schemas.microsoft.com/office/drawing/2014/main" id="{520785FB-8BBA-4332-B9DE-0EC91C380224}"/>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022463" y="3464097"/>
              <a:ext cx="1363404" cy="1372063"/>
            </a:xfrm>
            <a:prstGeom prst="rect">
              <a:avLst/>
            </a:prstGeom>
          </p:spPr>
        </p:pic>
        <p:sp>
          <p:nvSpPr>
            <p:cNvPr id="104" name="四角形: 角を丸くする 25">
              <a:extLst>
                <a:ext uri="{FF2B5EF4-FFF2-40B4-BE49-F238E27FC236}">
                  <a16:creationId xmlns:a16="http://schemas.microsoft.com/office/drawing/2014/main" id="{0D953397-B5C4-4EE2-8F13-D9360BEF05C3}"/>
                </a:ext>
              </a:extLst>
            </p:cNvPr>
            <p:cNvSpPr/>
            <p:nvPr/>
          </p:nvSpPr>
          <p:spPr>
            <a:xfrm>
              <a:off x="4482238" y="4520422"/>
              <a:ext cx="415873" cy="215505"/>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none" lIns="36000" tIns="0" rIns="36000" bIns="0" rtlCol="0" anchor="ctr">
              <a:spAutoFit/>
            </a:bodyPr>
            <a:lstStyle/>
            <a:p>
              <a:pPr algn="ctr"/>
              <a:r>
                <a:rPr kumimoji="1" lang="ja-JP" altLang="en-US" sz="1050" dirty="0">
                  <a:solidFill>
                    <a:schemeClr val="tx1"/>
                  </a:solidFill>
                  <a:latin typeface="Meiryo UI" panose="020B0604030504040204" pitchFamily="50" charset="-128"/>
                  <a:ea typeface="Meiryo UI" panose="020B0604030504040204" pitchFamily="50" charset="-128"/>
                </a:rPr>
                <a:t>大塚</a:t>
              </a:r>
            </a:p>
          </p:txBody>
        </p:sp>
        <p:pic>
          <p:nvPicPr>
            <p:cNvPr id="105" name="図 104" descr="黒い背景に白い文字がある&#10;&#10;低い精度で自動的に生成された説明">
              <a:extLst>
                <a:ext uri="{FF2B5EF4-FFF2-40B4-BE49-F238E27FC236}">
                  <a16:creationId xmlns:a16="http://schemas.microsoft.com/office/drawing/2014/main" id="{272B4CAF-38AE-4360-B031-A724A0AC3A56}"/>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4575692" y="3595413"/>
              <a:ext cx="236603" cy="121557"/>
            </a:xfrm>
            <a:prstGeom prst="rect">
              <a:avLst/>
            </a:prstGeom>
            <a:effectLst>
              <a:softEdge rad="12700"/>
            </a:effectLst>
          </p:spPr>
        </p:pic>
      </p:grpSp>
      <p:sp>
        <p:nvSpPr>
          <p:cNvPr id="108" name="角丸四角形吹き出し 96">
            <a:extLst>
              <a:ext uri="{FF2B5EF4-FFF2-40B4-BE49-F238E27FC236}">
                <a16:creationId xmlns:a16="http://schemas.microsoft.com/office/drawing/2014/main" id="{FA8B78E1-EF62-4E16-92B0-C5B4C82D05EE}"/>
              </a:ext>
            </a:extLst>
          </p:cNvPr>
          <p:cNvSpPr/>
          <p:nvPr/>
        </p:nvSpPr>
        <p:spPr>
          <a:xfrm>
            <a:off x="8302973" y="2813689"/>
            <a:ext cx="2667761" cy="650859"/>
          </a:xfrm>
          <a:prstGeom prst="wedgeRoundRectCallout">
            <a:avLst>
              <a:gd name="adj1" fmla="val 64005"/>
              <a:gd name="adj2" fmla="val -41014"/>
              <a:gd name="adj3" fmla="val 16667"/>
            </a:avLst>
          </a:prstGeom>
          <a:solidFill>
            <a:schemeClr val="bg1"/>
          </a:solidFill>
          <a:ln>
            <a:solidFill>
              <a:srgbClr val="BF9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dirty="0">
                <a:solidFill>
                  <a:schemeClr val="tx1">
                    <a:lumMod val="85000"/>
                    <a:lumOff val="15000"/>
                  </a:schemeClr>
                </a:solidFill>
                <a:latin typeface="Meiryo UI" panose="020B0604030504040204" pitchFamily="50" charset="-128"/>
                <a:ea typeface="Meiryo UI" panose="020B0604030504040204" pitchFamily="50" charset="-128"/>
              </a:rPr>
              <a:t>この</a:t>
            </a:r>
            <a:r>
              <a:rPr lang="ja-JP" altLang="en-US" sz="1100" b="1" dirty="0">
                <a:solidFill>
                  <a:srgbClr val="FF0000"/>
                </a:solidFill>
                <a:latin typeface="Meiryo UI" panose="020B0604030504040204" pitchFamily="50" charset="-128"/>
                <a:ea typeface="Meiryo UI" panose="020B0604030504040204" pitchFamily="50" charset="-128"/>
              </a:rPr>
              <a:t>４件</a:t>
            </a:r>
            <a:r>
              <a:rPr lang="ja-JP" altLang="en-US" sz="1100" dirty="0">
                <a:solidFill>
                  <a:schemeClr val="tx1">
                    <a:lumMod val="85000"/>
                    <a:lumOff val="15000"/>
                  </a:schemeClr>
                </a:solidFill>
                <a:latin typeface="Meiryo UI" panose="020B0604030504040204" pitchFamily="50" charset="-128"/>
                <a:ea typeface="Meiryo UI" panose="020B0604030504040204" pitchFamily="50" charset="-128"/>
              </a:rPr>
              <a:t>の</a:t>
            </a:r>
            <a:r>
              <a:rPr lang="ja-JP" altLang="en-US" sz="1100" b="1" dirty="0">
                <a:solidFill>
                  <a:schemeClr val="tx1">
                    <a:lumMod val="85000"/>
                    <a:lumOff val="15000"/>
                  </a:schemeClr>
                </a:solidFill>
                <a:latin typeface="Meiryo UI" panose="020B0604030504040204" pitchFamily="50" charset="-128"/>
                <a:ea typeface="Meiryo UI" panose="020B0604030504040204" pitchFamily="50" charset="-128"/>
              </a:rPr>
              <a:t>リスクレベルの内訳</a:t>
            </a:r>
            <a:r>
              <a:rPr lang="ja-JP" altLang="en-US" sz="1100" dirty="0">
                <a:solidFill>
                  <a:schemeClr val="tx1">
                    <a:lumMod val="85000"/>
                    <a:lumOff val="15000"/>
                  </a:schemeClr>
                </a:solidFill>
                <a:latin typeface="Meiryo UI" panose="020B0604030504040204" pitchFamily="50" charset="-128"/>
                <a:ea typeface="Meiryo UI" panose="020B0604030504040204" pitchFamily="50" charset="-128"/>
              </a:rPr>
              <a:t>を</a:t>
            </a:r>
            <a:endParaRPr lang="en-US" altLang="ja-JP" sz="1100"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100" dirty="0">
                <a:solidFill>
                  <a:schemeClr val="tx1">
                    <a:lumMod val="85000"/>
                    <a:lumOff val="15000"/>
                  </a:schemeClr>
                </a:solidFill>
                <a:latin typeface="Meiryo UI" panose="020B0604030504040204" pitchFamily="50" charset="-128"/>
                <a:ea typeface="Meiryo UI" panose="020B0604030504040204" pitchFamily="50" charset="-128"/>
              </a:rPr>
              <a:t>皆で確認したうえで</a:t>
            </a:r>
            <a:r>
              <a:rPr lang="ja-JP" altLang="en-US" sz="1100" b="1" dirty="0">
                <a:solidFill>
                  <a:schemeClr val="tx1">
                    <a:lumMod val="85000"/>
                    <a:lumOff val="15000"/>
                  </a:schemeClr>
                </a:solidFill>
                <a:latin typeface="Meiryo UI" panose="020B0604030504040204" pitchFamily="50" charset="-128"/>
                <a:ea typeface="Meiryo UI" panose="020B0604030504040204" pitchFamily="50" charset="-128"/>
              </a:rPr>
              <a:t>マトリックス評価</a:t>
            </a:r>
            <a:r>
              <a:rPr lang="ja-JP" altLang="en-US" sz="1100" dirty="0">
                <a:solidFill>
                  <a:schemeClr val="tx1">
                    <a:lumMod val="85000"/>
                    <a:lumOff val="15000"/>
                  </a:schemeClr>
                </a:solidFill>
                <a:latin typeface="Meiryo UI" panose="020B0604030504040204" pitchFamily="50" charset="-128"/>
                <a:ea typeface="Meiryo UI" panose="020B0604030504040204" pitchFamily="50" charset="-128"/>
              </a:rPr>
              <a:t>し、</a:t>
            </a:r>
            <a:endParaRPr lang="en-US" altLang="ja-JP" sz="1100" dirty="0">
              <a:solidFill>
                <a:schemeClr val="tx1">
                  <a:lumMod val="85000"/>
                  <a:lumOff val="15000"/>
                </a:schemeClr>
              </a:solidFill>
              <a:latin typeface="Meiryo UI" panose="020B0604030504040204" pitchFamily="50" charset="-128"/>
              <a:ea typeface="Meiryo UI" panose="020B0604030504040204" pitchFamily="50" charset="-128"/>
            </a:endParaRPr>
          </a:p>
          <a:p>
            <a:r>
              <a:rPr lang="en-US" altLang="ja-JP" sz="1100" dirty="0">
                <a:solidFill>
                  <a:schemeClr val="tx1">
                    <a:lumMod val="85000"/>
                    <a:lumOff val="15000"/>
                  </a:schemeClr>
                </a:solidFill>
                <a:latin typeface="Meiryo UI" panose="020B0604030504040204" pitchFamily="50" charset="-128"/>
                <a:ea typeface="Meiryo UI" panose="020B0604030504040204" pitchFamily="50" charset="-128"/>
              </a:rPr>
              <a:t>QC</a:t>
            </a:r>
            <a:r>
              <a:rPr lang="ja-JP" altLang="en-US" sz="1100" dirty="0">
                <a:solidFill>
                  <a:schemeClr val="tx1">
                    <a:lumMod val="85000"/>
                    <a:lumOff val="15000"/>
                  </a:schemeClr>
                </a:solidFill>
                <a:latin typeface="Meiryo UI" panose="020B0604030504040204" pitchFamily="50" charset="-128"/>
                <a:ea typeface="Meiryo UI" panose="020B0604030504040204" pitchFamily="50" charset="-128"/>
              </a:rPr>
              <a:t>活動で取り組む内容を決めよう！</a:t>
            </a:r>
            <a:endParaRPr lang="en-US" altLang="ja-JP" sz="1100" dirty="0">
              <a:solidFill>
                <a:schemeClr val="tx1">
                  <a:lumMod val="85000"/>
                  <a:lumOff val="15000"/>
                </a:schemeClr>
              </a:solidFill>
              <a:latin typeface="Meiryo UI" panose="020B0604030504040204" pitchFamily="50" charset="-128"/>
              <a:ea typeface="Meiryo UI" panose="020B0604030504040204" pitchFamily="50" charset="-128"/>
            </a:endParaRPr>
          </a:p>
        </p:txBody>
      </p:sp>
      <p:grpSp>
        <p:nvGrpSpPr>
          <p:cNvPr id="93" name="グループ化 92">
            <a:extLst>
              <a:ext uri="{FF2B5EF4-FFF2-40B4-BE49-F238E27FC236}">
                <a16:creationId xmlns:a16="http://schemas.microsoft.com/office/drawing/2014/main" id="{B4793B89-CAD4-1476-688C-0E16BC38E0E2}"/>
              </a:ext>
            </a:extLst>
          </p:cNvPr>
          <p:cNvGrpSpPr/>
          <p:nvPr/>
        </p:nvGrpSpPr>
        <p:grpSpPr>
          <a:xfrm>
            <a:off x="7684417" y="1281320"/>
            <a:ext cx="1344277" cy="1427176"/>
            <a:chOff x="2202505" y="5248502"/>
            <a:chExt cx="1278086" cy="1586422"/>
          </a:xfrm>
        </p:grpSpPr>
        <p:pic>
          <p:nvPicPr>
            <p:cNvPr id="95" name="図 94">
              <a:extLst>
                <a:ext uri="{FF2B5EF4-FFF2-40B4-BE49-F238E27FC236}">
                  <a16:creationId xmlns:a16="http://schemas.microsoft.com/office/drawing/2014/main" id="{E497D04A-4E65-043D-B701-DE59C1AF2D8E}"/>
                </a:ext>
              </a:extLst>
            </p:cNvPr>
            <p:cNvPicPr>
              <a:picLocks noChangeAspect="1"/>
            </p:cNvPicPr>
            <p:nvPr/>
          </p:nvPicPr>
          <p:blipFill rotWithShape="1">
            <a:blip r:embed="rId12" cstate="hqprint">
              <a:extLst>
                <a:ext uri="{28A0092B-C50C-407E-A947-70E740481C1C}">
                  <a14:useLocalDpi xmlns:a14="http://schemas.microsoft.com/office/drawing/2010/main" val="0"/>
                </a:ext>
              </a:extLst>
            </a:blip>
            <a:srcRect b="12295"/>
            <a:stretch/>
          </p:blipFill>
          <p:spPr>
            <a:xfrm flipH="1">
              <a:off x="2202505" y="5248502"/>
              <a:ext cx="1278086" cy="1586422"/>
            </a:xfrm>
            <a:prstGeom prst="rect">
              <a:avLst/>
            </a:prstGeom>
          </p:spPr>
        </p:pic>
        <p:sp>
          <p:nvSpPr>
            <p:cNvPr id="96" name="四角形: 角を丸くする 95">
              <a:extLst>
                <a:ext uri="{FF2B5EF4-FFF2-40B4-BE49-F238E27FC236}">
                  <a16:creationId xmlns:a16="http://schemas.microsoft.com/office/drawing/2014/main" id="{EC58008B-7E6B-CA2F-5D92-630EDCD688C9}"/>
                </a:ext>
              </a:extLst>
            </p:cNvPr>
            <p:cNvSpPr/>
            <p:nvPr/>
          </p:nvSpPr>
          <p:spPr>
            <a:xfrm>
              <a:off x="2619055" y="6152530"/>
              <a:ext cx="550790" cy="272781"/>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none" lIns="36000" tIns="0" rIns="36000" bIns="0" rtlCol="0" anchor="ctr">
              <a:spAutoFit/>
            </a:bodyPr>
            <a:lstStyle/>
            <a:p>
              <a:pPr algn="ctr"/>
              <a:r>
                <a:rPr kumimoji="1" lang="ja-JP" altLang="en-US" sz="1200" dirty="0">
                  <a:solidFill>
                    <a:schemeClr val="tx1"/>
                  </a:solidFill>
                  <a:latin typeface="Meiryo UI" panose="020B0604030504040204" pitchFamily="50" charset="-128"/>
                  <a:ea typeface="Meiryo UI" panose="020B0604030504040204" pitchFamily="50" charset="-128"/>
                </a:rPr>
                <a:t>松永</a:t>
              </a:r>
            </a:p>
          </p:txBody>
        </p:sp>
      </p:grpSp>
      <p:sp>
        <p:nvSpPr>
          <p:cNvPr id="97" name="角丸四角形吹き出し 147">
            <a:extLst>
              <a:ext uri="{FF2B5EF4-FFF2-40B4-BE49-F238E27FC236}">
                <a16:creationId xmlns:a16="http://schemas.microsoft.com/office/drawing/2014/main" id="{0233B365-8675-43F8-1CC5-BD94C1626079}"/>
              </a:ext>
            </a:extLst>
          </p:cNvPr>
          <p:cNvSpPr/>
          <p:nvPr/>
        </p:nvSpPr>
        <p:spPr>
          <a:xfrm>
            <a:off x="8805165" y="1592743"/>
            <a:ext cx="1663376" cy="553726"/>
          </a:xfrm>
          <a:prstGeom prst="wedgeRoundRectCallout">
            <a:avLst>
              <a:gd name="adj1" fmla="val -63962"/>
              <a:gd name="adj2" fmla="val -3339"/>
              <a:gd name="adj3" fmla="val 16667"/>
            </a:avLst>
          </a:prstGeom>
          <a:solidFill>
            <a:schemeClr val="bg1"/>
          </a:solidFill>
          <a:ln>
            <a:solidFill>
              <a:srgbClr val="BF9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100" b="1" dirty="0">
                <a:solidFill>
                  <a:srgbClr val="FF0000"/>
                </a:solidFill>
                <a:latin typeface="Meiryo UI" panose="020B0604030504040204" pitchFamily="50" charset="-128"/>
                <a:ea typeface="Meiryo UI" panose="020B0604030504040204" pitchFamily="50" charset="-128"/>
              </a:rPr>
              <a:t>４件</a:t>
            </a:r>
            <a:r>
              <a:rPr kumimoji="1" lang="ja-JP" altLang="en-US" sz="1100" dirty="0">
                <a:solidFill>
                  <a:schemeClr val="tx1">
                    <a:lumMod val="85000"/>
                    <a:lumOff val="15000"/>
                  </a:schemeClr>
                </a:solidFill>
                <a:latin typeface="Meiryo UI" panose="020B0604030504040204" pitchFamily="50" charset="-128"/>
                <a:ea typeface="Meiryo UI" panose="020B0604030504040204" pitchFamily="50" charset="-128"/>
              </a:rPr>
              <a:t>がリスクレベル</a:t>
            </a:r>
            <a:r>
              <a:rPr kumimoji="1" lang="en-US" altLang="ja-JP" sz="1100" dirty="0">
                <a:solidFill>
                  <a:schemeClr val="tx1">
                    <a:lumMod val="85000"/>
                    <a:lumOff val="15000"/>
                  </a:schemeClr>
                </a:solidFill>
                <a:latin typeface="Meiryo UI" panose="020B0604030504040204" pitchFamily="50" charset="-128"/>
                <a:ea typeface="Meiryo UI" panose="020B0604030504040204" pitchFamily="50" charset="-128"/>
              </a:rPr>
              <a:t>Ⅲ</a:t>
            </a:r>
            <a:r>
              <a:rPr kumimoji="1" lang="ja-JP" altLang="en-US" sz="1100" dirty="0">
                <a:solidFill>
                  <a:schemeClr val="tx1">
                    <a:lumMod val="85000"/>
                    <a:lumOff val="15000"/>
                  </a:schemeClr>
                </a:solidFill>
                <a:latin typeface="Meiryo UI" panose="020B0604030504040204" pitchFamily="50" charset="-128"/>
                <a:ea typeface="Meiryo UI" panose="020B0604030504040204" pitchFamily="50" charset="-128"/>
              </a:rPr>
              <a:t>か～</a:t>
            </a:r>
            <a:endParaRPr kumimoji="1" lang="en-US" altLang="ja-JP" sz="1100" dirty="0">
              <a:solidFill>
                <a:schemeClr val="tx1">
                  <a:lumMod val="85000"/>
                  <a:lumOff val="15000"/>
                </a:schemeClr>
              </a:solidFill>
              <a:latin typeface="Meiryo UI" panose="020B0604030504040204" pitchFamily="50" charset="-128"/>
              <a:ea typeface="Meiryo UI" panose="020B0604030504040204" pitchFamily="50" charset="-128"/>
            </a:endParaRPr>
          </a:p>
        </p:txBody>
      </p:sp>
    </p:spTree>
    <p:custDataLst>
      <p:tags r:id="rId1"/>
    </p:custDataLst>
    <p:extLst>
      <p:ext uri="{BB962C8B-B14F-4D97-AF65-F5344CB8AC3E}">
        <p14:creationId xmlns:p14="http://schemas.microsoft.com/office/powerpoint/2010/main" val="3369576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cTn>
                              </p:par>
                              <p:par>
                                <p:cTn id="8" presetID="10" presetClass="entr" presetSubtype="0" fill="hold"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fade">
                                      <p:cBhvr>
                                        <p:cTn id="10" dur="500"/>
                                        <p:tgtEl>
                                          <p:spTgt spid="5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4"/>
                                        </p:tgtEl>
                                        <p:attrNameLst>
                                          <p:attrName>style.visibility</p:attrName>
                                        </p:attrNameLst>
                                      </p:cBhvr>
                                      <p:to>
                                        <p:strVal val="visible"/>
                                      </p:to>
                                    </p:set>
                                    <p:animEffect transition="in" filter="fade">
                                      <p:cBhvr>
                                        <p:cTn id="13"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グループ化 17">
            <a:extLst>
              <a:ext uri="{FF2B5EF4-FFF2-40B4-BE49-F238E27FC236}">
                <a16:creationId xmlns:a16="http://schemas.microsoft.com/office/drawing/2014/main" id="{305985CB-1D12-41A6-CD2C-B1B16F4F0099}"/>
              </a:ext>
            </a:extLst>
          </p:cNvPr>
          <p:cNvGrpSpPr/>
          <p:nvPr/>
        </p:nvGrpSpPr>
        <p:grpSpPr>
          <a:xfrm>
            <a:off x="138098" y="522433"/>
            <a:ext cx="11915803" cy="6301100"/>
            <a:chOff x="457789" y="712585"/>
            <a:chExt cx="11637842" cy="5958493"/>
          </a:xfrm>
        </p:grpSpPr>
        <p:sp>
          <p:nvSpPr>
            <p:cNvPr id="19" name="正方形/長方形 18">
              <a:extLst>
                <a:ext uri="{FF2B5EF4-FFF2-40B4-BE49-F238E27FC236}">
                  <a16:creationId xmlns:a16="http://schemas.microsoft.com/office/drawing/2014/main" id="{DDEC00C9-FDFB-C0F4-DCD1-3014932FA0C0}"/>
                </a:ext>
              </a:extLst>
            </p:cNvPr>
            <p:cNvSpPr/>
            <p:nvPr/>
          </p:nvSpPr>
          <p:spPr>
            <a:xfrm>
              <a:off x="757238" y="713621"/>
              <a:ext cx="11338306" cy="595745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b="1"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sp>
          <p:nvSpPr>
            <p:cNvPr id="20" name="正方形/長方形 19">
              <a:extLst>
                <a:ext uri="{FF2B5EF4-FFF2-40B4-BE49-F238E27FC236}">
                  <a16:creationId xmlns:a16="http://schemas.microsoft.com/office/drawing/2014/main" id="{73176FD2-B699-2EFB-9627-72E23410D162}"/>
                </a:ext>
              </a:extLst>
            </p:cNvPr>
            <p:cNvSpPr/>
            <p:nvPr/>
          </p:nvSpPr>
          <p:spPr>
            <a:xfrm>
              <a:off x="457789" y="717871"/>
              <a:ext cx="272460" cy="5943809"/>
            </a:xfrm>
            <a:prstGeom prst="rect">
              <a:avLst/>
            </a:prstGeom>
            <a:blipFill>
              <a:blip r:embed="rId4"/>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dirty="0">
                <a:latin typeface="Meiryo UI" panose="020B0604030504040204" pitchFamily="50" charset="-128"/>
                <a:ea typeface="Meiryo UI" panose="020B0604030504040204" pitchFamily="50" charset="-128"/>
              </a:endParaRPr>
            </a:p>
          </p:txBody>
        </p:sp>
        <p:sp>
          <p:nvSpPr>
            <p:cNvPr id="21" name="楕円 20">
              <a:extLst>
                <a:ext uri="{FF2B5EF4-FFF2-40B4-BE49-F238E27FC236}">
                  <a16:creationId xmlns:a16="http://schemas.microsoft.com/office/drawing/2014/main" id="{5F0474D1-DFCC-55FA-6DA2-77B8AAE461C1}"/>
                </a:ext>
              </a:extLst>
            </p:cNvPr>
            <p:cNvSpPr/>
            <p:nvPr/>
          </p:nvSpPr>
          <p:spPr>
            <a:xfrm>
              <a:off x="585830" y="97232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22" name="楕円 21">
              <a:extLst>
                <a:ext uri="{FF2B5EF4-FFF2-40B4-BE49-F238E27FC236}">
                  <a16:creationId xmlns:a16="http://schemas.microsoft.com/office/drawing/2014/main" id="{0AD049EA-7D85-2AD5-7C38-2CC16E5F1428}"/>
                </a:ext>
              </a:extLst>
            </p:cNvPr>
            <p:cNvSpPr/>
            <p:nvPr/>
          </p:nvSpPr>
          <p:spPr>
            <a:xfrm>
              <a:off x="585830" y="6370496"/>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23" name="楕円 22">
              <a:extLst>
                <a:ext uri="{FF2B5EF4-FFF2-40B4-BE49-F238E27FC236}">
                  <a16:creationId xmlns:a16="http://schemas.microsoft.com/office/drawing/2014/main" id="{7AC47FA4-5FC0-BEAA-3358-4E0450C66252}"/>
                </a:ext>
              </a:extLst>
            </p:cNvPr>
            <p:cNvSpPr/>
            <p:nvPr/>
          </p:nvSpPr>
          <p:spPr>
            <a:xfrm>
              <a:off x="585830" y="3773484"/>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24" name="楕円 23">
              <a:extLst>
                <a:ext uri="{FF2B5EF4-FFF2-40B4-BE49-F238E27FC236}">
                  <a16:creationId xmlns:a16="http://schemas.microsoft.com/office/drawing/2014/main" id="{FFF8DF66-F42C-5A8E-6BC0-94F383B395C6}"/>
                </a:ext>
              </a:extLst>
            </p:cNvPr>
            <p:cNvSpPr/>
            <p:nvPr/>
          </p:nvSpPr>
          <p:spPr>
            <a:xfrm>
              <a:off x="809668" y="97232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25" name="楕円 24">
              <a:extLst>
                <a:ext uri="{FF2B5EF4-FFF2-40B4-BE49-F238E27FC236}">
                  <a16:creationId xmlns:a16="http://schemas.microsoft.com/office/drawing/2014/main" id="{684BDF8A-E2D6-83C8-7B28-166630208EAA}"/>
                </a:ext>
              </a:extLst>
            </p:cNvPr>
            <p:cNvSpPr/>
            <p:nvPr/>
          </p:nvSpPr>
          <p:spPr>
            <a:xfrm>
              <a:off x="809668" y="6370496"/>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26" name="楕円 25">
              <a:extLst>
                <a:ext uri="{FF2B5EF4-FFF2-40B4-BE49-F238E27FC236}">
                  <a16:creationId xmlns:a16="http://schemas.microsoft.com/office/drawing/2014/main" id="{15DADBED-CB25-77EA-E773-3D278E6C1021}"/>
                </a:ext>
              </a:extLst>
            </p:cNvPr>
            <p:cNvSpPr/>
            <p:nvPr/>
          </p:nvSpPr>
          <p:spPr>
            <a:xfrm>
              <a:off x="809668" y="3773484"/>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27" name="四角形: 角を丸くする 32">
              <a:extLst>
                <a:ext uri="{FF2B5EF4-FFF2-40B4-BE49-F238E27FC236}">
                  <a16:creationId xmlns:a16="http://schemas.microsoft.com/office/drawing/2014/main" id="{992DBE33-464E-33CD-3BF6-A9C3A8501E1D}"/>
                </a:ext>
              </a:extLst>
            </p:cNvPr>
            <p:cNvSpPr/>
            <p:nvPr/>
          </p:nvSpPr>
          <p:spPr>
            <a:xfrm>
              <a:off x="614405" y="988729"/>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28" name="四角形: 角を丸くする 33">
              <a:extLst>
                <a:ext uri="{FF2B5EF4-FFF2-40B4-BE49-F238E27FC236}">
                  <a16:creationId xmlns:a16="http://schemas.microsoft.com/office/drawing/2014/main" id="{3BE76FAF-70D8-2305-430B-EF54E9B5E3FB}"/>
                </a:ext>
              </a:extLst>
            </p:cNvPr>
            <p:cNvSpPr/>
            <p:nvPr/>
          </p:nvSpPr>
          <p:spPr>
            <a:xfrm>
              <a:off x="612818" y="6387958"/>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29" name="四角形: 角を丸くする 34">
              <a:extLst>
                <a:ext uri="{FF2B5EF4-FFF2-40B4-BE49-F238E27FC236}">
                  <a16:creationId xmlns:a16="http://schemas.microsoft.com/office/drawing/2014/main" id="{5EAD7F39-F32E-B00B-C787-E14214108477}"/>
                </a:ext>
              </a:extLst>
            </p:cNvPr>
            <p:cNvSpPr/>
            <p:nvPr/>
          </p:nvSpPr>
          <p:spPr>
            <a:xfrm>
              <a:off x="612818" y="3790946"/>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30" name="直角三角形 29">
              <a:extLst>
                <a:ext uri="{FF2B5EF4-FFF2-40B4-BE49-F238E27FC236}">
                  <a16:creationId xmlns:a16="http://schemas.microsoft.com/office/drawing/2014/main" id="{326648F6-B27D-79DB-1E7C-B260EC73C36F}"/>
                </a:ext>
              </a:extLst>
            </p:cNvPr>
            <p:cNvSpPr/>
            <p:nvPr/>
          </p:nvSpPr>
          <p:spPr>
            <a:xfrm rot="10800000">
              <a:off x="11705322" y="712585"/>
              <a:ext cx="390309" cy="390310"/>
            </a:xfrm>
            <a:prstGeom prst="rtTriangle">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dirty="0">
                <a:latin typeface="Meiryo UI" panose="020B0604030504040204" pitchFamily="50" charset="-128"/>
                <a:ea typeface="Meiryo UI" panose="020B0604030504040204" pitchFamily="50" charset="-128"/>
              </a:endParaRPr>
            </a:p>
          </p:txBody>
        </p:sp>
        <p:sp>
          <p:nvSpPr>
            <p:cNvPr id="31" name="楕円 30">
              <a:extLst>
                <a:ext uri="{FF2B5EF4-FFF2-40B4-BE49-F238E27FC236}">
                  <a16:creationId xmlns:a16="http://schemas.microsoft.com/office/drawing/2014/main" id="{2ACE7CEE-ACC7-E8AB-30D4-52737FE03074}"/>
                </a:ext>
              </a:extLst>
            </p:cNvPr>
            <p:cNvSpPr/>
            <p:nvPr/>
          </p:nvSpPr>
          <p:spPr>
            <a:xfrm>
              <a:off x="585830" y="2315217"/>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32" name="楕円 31">
              <a:extLst>
                <a:ext uri="{FF2B5EF4-FFF2-40B4-BE49-F238E27FC236}">
                  <a16:creationId xmlns:a16="http://schemas.microsoft.com/office/drawing/2014/main" id="{C2729838-8477-864A-6AAE-4F65731BB442}"/>
                </a:ext>
              </a:extLst>
            </p:cNvPr>
            <p:cNvSpPr/>
            <p:nvPr/>
          </p:nvSpPr>
          <p:spPr>
            <a:xfrm>
              <a:off x="809668" y="2315217"/>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33" name="四角形: 角を丸くする 32">
              <a:extLst>
                <a:ext uri="{FF2B5EF4-FFF2-40B4-BE49-F238E27FC236}">
                  <a16:creationId xmlns:a16="http://schemas.microsoft.com/office/drawing/2014/main" id="{BE04DB99-88A7-BAFC-6BBA-57F598E161CF}"/>
                </a:ext>
              </a:extLst>
            </p:cNvPr>
            <p:cNvSpPr/>
            <p:nvPr/>
          </p:nvSpPr>
          <p:spPr>
            <a:xfrm>
              <a:off x="612818" y="2332679"/>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34" name="楕円 33">
              <a:extLst>
                <a:ext uri="{FF2B5EF4-FFF2-40B4-BE49-F238E27FC236}">
                  <a16:creationId xmlns:a16="http://schemas.microsoft.com/office/drawing/2014/main" id="{4DE135DE-86E1-9BF5-87BE-9A003D1DA9E4}"/>
                </a:ext>
              </a:extLst>
            </p:cNvPr>
            <p:cNvSpPr/>
            <p:nvPr/>
          </p:nvSpPr>
          <p:spPr>
            <a:xfrm>
              <a:off x="585830" y="516068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35" name="楕円 34">
              <a:extLst>
                <a:ext uri="{FF2B5EF4-FFF2-40B4-BE49-F238E27FC236}">
                  <a16:creationId xmlns:a16="http://schemas.microsoft.com/office/drawing/2014/main" id="{31BD08DE-841F-3015-E91B-7F4356E16BFB}"/>
                </a:ext>
              </a:extLst>
            </p:cNvPr>
            <p:cNvSpPr/>
            <p:nvPr/>
          </p:nvSpPr>
          <p:spPr>
            <a:xfrm>
              <a:off x="809668" y="516068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36" name="四角形: 角を丸くする 35">
              <a:extLst>
                <a:ext uri="{FF2B5EF4-FFF2-40B4-BE49-F238E27FC236}">
                  <a16:creationId xmlns:a16="http://schemas.microsoft.com/office/drawing/2014/main" id="{69E3B4A1-37E8-5346-2583-A71FC687099E}"/>
                </a:ext>
              </a:extLst>
            </p:cNvPr>
            <p:cNvSpPr/>
            <p:nvPr/>
          </p:nvSpPr>
          <p:spPr>
            <a:xfrm>
              <a:off x="612818" y="5178147"/>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grpSp>
      <p:grpSp>
        <p:nvGrpSpPr>
          <p:cNvPr id="125" name="グループ化 124"/>
          <p:cNvGrpSpPr/>
          <p:nvPr/>
        </p:nvGrpSpPr>
        <p:grpSpPr>
          <a:xfrm>
            <a:off x="110961" y="97486"/>
            <a:ext cx="1451986" cy="368063"/>
            <a:chOff x="407294" y="165100"/>
            <a:chExt cx="1320429" cy="268933"/>
          </a:xfrm>
        </p:grpSpPr>
        <p:sp>
          <p:nvSpPr>
            <p:cNvPr id="127" name="正方形/長方形 126">
              <a:extLst>
                <a:ext uri="{FF2B5EF4-FFF2-40B4-BE49-F238E27FC236}">
                  <a16:creationId xmlns:a16="http://schemas.microsoft.com/office/drawing/2014/main" id="{B1F6E846-E528-4A9A-3BCD-146ACA6AE43D}"/>
                </a:ext>
              </a:extLst>
            </p:cNvPr>
            <p:cNvSpPr/>
            <p:nvPr/>
          </p:nvSpPr>
          <p:spPr>
            <a:xfrm>
              <a:off x="407294" y="165100"/>
              <a:ext cx="124660" cy="268933"/>
            </a:xfrm>
            <a:prstGeom prst="rect">
              <a:avLst/>
            </a:prstGeom>
            <a:blipFill>
              <a:blip r:embed="rId4"/>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128" name="正方形/長方形 127">
              <a:extLst>
                <a:ext uri="{FF2B5EF4-FFF2-40B4-BE49-F238E27FC236}">
                  <a16:creationId xmlns:a16="http://schemas.microsoft.com/office/drawing/2014/main" id="{80D965C6-2B71-35AA-E9B9-E93E487573A7}"/>
                </a:ext>
              </a:extLst>
            </p:cNvPr>
            <p:cNvSpPr/>
            <p:nvPr/>
          </p:nvSpPr>
          <p:spPr>
            <a:xfrm>
              <a:off x="563446" y="165100"/>
              <a:ext cx="1164277" cy="26893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129" name="楕円 128">
              <a:extLst>
                <a:ext uri="{FF2B5EF4-FFF2-40B4-BE49-F238E27FC236}">
                  <a16:creationId xmlns:a16="http://schemas.microsoft.com/office/drawing/2014/main" id="{C4BD30E1-3E6C-149A-0E5C-C05E76943AE3}"/>
                </a:ext>
              </a:extLst>
            </p:cNvPr>
            <p:cNvSpPr/>
            <p:nvPr/>
          </p:nvSpPr>
          <p:spPr>
            <a:xfrm>
              <a:off x="478989" y="198137"/>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130" name="楕円 129">
              <a:extLst>
                <a:ext uri="{FF2B5EF4-FFF2-40B4-BE49-F238E27FC236}">
                  <a16:creationId xmlns:a16="http://schemas.microsoft.com/office/drawing/2014/main" id="{8D5FB21B-75EF-B2CB-03C5-92FA141F84AD}"/>
                </a:ext>
              </a:extLst>
            </p:cNvPr>
            <p:cNvSpPr/>
            <p:nvPr/>
          </p:nvSpPr>
          <p:spPr>
            <a:xfrm>
              <a:off x="478989" y="285534"/>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131" name="楕円 130">
              <a:extLst>
                <a:ext uri="{FF2B5EF4-FFF2-40B4-BE49-F238E27FC236}">
                  <a16:creationId xmlns:a16="http://schemas.microsoft.com/office/drawing/2014/main" id="{888A7A5D-9F28-E821-11BB-AE6DD4A26034}"/>
                </a:ext>
              </a:extLst>
            </p:cNvPr>
            <p:cNvSpPr/>
            <p:nvPr/>
          </p:nvSpPr>
          <p:spPr>
            <a:xfrm>
              <a:off x="478989" y="369181"/>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132" name="楕円 131">
              <a:extLst>
                <a:ext uri="{FF2B5EF4-FFF2-40B4-BE49-F238E27FC236}">
                  <a16:creationId xmlns:a16="http://schemas.microsoft.com/office/drawing/2014/main" id="{F138D4F3-AED9-05B3-31E3-1D1BB35DC672}"/>
                </a:ext>
              </a:extLst>
            </p:cNvPr>
            <p:cNvSpPr/>
            <p:nvPr/>
          </p:nvSpPr>
          <p:spPr>
            <a:xfrm>
              <a:off x="579909" y="198137"/>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133" name="楕円 132">
              <a:extLst>
                <a:ext uri="{FF2B5EF4-FFF2-40B4-BE49-F238E27FC236}">
                  <a16:creationId xmlns:a16="http://schemas.microsoft.com/office/drawing/2014/main" id="{669D6903-23E1-F6F2-D082-808EE9570497}"/>
                </a:ext>
              </a:extLst>
            </p:cNvPr>
            <p:cNvSpPr/>
            <p:nvPr/>
          </p:nvSpPr>
          <p:spPr>
            <a:xfrm>
              <a:off x="579909" y="285534"/>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134" name="楕円 133">
              <a:extLst>
                <a:ext uri="{FF2B5EF4-FFF2-40B4-BE49-F238E27FC236}">
                  <a16:creationId xmlns:a16="http://schemas.microsoft.com/office/drawing/2014/main" id="{C9C31E98-7DC9-4FA6-2120-2DC7CD1E4D63}"/>
                </a:ext>
              </a:extLst>
            </p:cNvPr>
            <p:cNvSpPr/>
            <p:nvPr/>
          </p:nvSpPr>
          <p:spPr>
            <a:xfrm>
              <a:off x="579909" y="369181"/>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135" name="四角形: 角を丸くする 33">
              <a:extLst>
                <a:ext uri="{FF2B5EF4-FFF2-40B4-BE49-F238E27FC236}">
                  <a16:creationId xmlns:a16="http://schemas.microsoft.com/office/drawing/2014/main" id="{D2C3721E-2C9F-6AD8-9F52-9B8D82B71342}"/>
                </a:ext>
              </a:extLst>
            </p:cNvPr>
            <p:cNvSpPr/>
            <p:nvPr/>
          </p:nvSpPr>
          <p:spPr>
            <a:xfrm>
              <a:off x="491872" y="205401"/>
              <a:ext cx="113088" cy="21087"/>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136" name="四角形: 角を丸くする 34">
              <a:extLst>
                <a:ext uri="{FF2B5EF4-FFF2-40B4-BE49-F238E27FC236}">
                  <a16:creationId xmlns:a16="http://schemas.microsoft.com/office/drawing/2014/main" id="{6E0C05C5-816C-CC93-1D2F-9F39FAB2FCAB}"/>
                </a:ext>
              </a:extLst>
            </p:cNvPr>
            <p:cNvSpPr/>
            <p:nvPr/>
          </p:nvSpPr>
          <p:spPr>
            <a:xfrm>
              <a:off x="491157" y="293266"/>
              <a:ext cx="113088" cy="21087"/>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137" name="四角形: 角を丸くする 46">
              <a:extLst>
                <a:ext uri="{FF2B5EF4-FFF2-40B4-BE49-F238E27FC236}">
                  <a16:creationId xmlns:a16="http://schemas.microsoft.com/office/drawing/2014/main" id="{EF5C0B90-106E-2513-7F10-1853BCE19D28}"/>
                </a:ext>
              </a:extLst>
            </p:cNvPr>
            <p:cNvSpPr/>
            <p:nvPr/>
          </p:nvSpPr>
          <p:spPr>
            <a:xfrm>
              <a:off x="491157" y="376913"/>
              <a:ext cx="113088" cy="21087"/>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138" name="直角三角形 137">
              <a:extLst>
                <a:ext uri="{FF2B5EF4-FFF2-40B4-BE49-F238E27FC236}">
                  <a16:creationId xmlns:a16="http://schemas.microsoft.com/office/drawing/2014/main" id="{8C3D7396-2E33-A0B7-D118-C8D9FB546C63}"/>
                </a:ext>
              </a:extLst>
            </p:cNvPr>
            <p:cNvSpPr/>
            <p:nvPr/>
          </p:nvSpPr>
          <p:spPr>
            <a:xfrm rot="10800000">
              <a:off x="1631598" y="165100"/>
              <a:ext cx="95671" cy="93956"/>
            </a:xfrm>
            <a:prstGeom prst="rtTriangle">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grpSp>
      <p:grpSp>
        <p:nvGrpSpPr>
          <p:cNvPr id="37" name="グループ化 36"/>
          <p:cNvGrpSpPr/>
          <p:nvPr/>
        </p:nvGrpSpPr>
        <p:grpSpPr>
          <a:xfrm>
            <a:off x="6742422" y="3859098"/>
            <a:ext cx="5215521" cy="3389064"/>
            <a:chOff x="6742422" y="3859098"/>
            <a:chExt cx="5215521" cy="3389064"/>
          </a:xfrm>
        </p:grpSpPr>
        <p:grpSp>
          <p:nvGrpSpPr>
            <p:cNvPr id="4" name="グループ化 3"/>
            <p:cNvGrpSpPr/>
            <p:nvPr/>
          </p:nvGrpSpPr>
          <p:grpSpPr>
            <a:xfrm>
              <a:off x="6742422" y="3859098"/>
              <a:ext cx="5215521" cy="2938209"/>
              <a:chOff x="6742422" y="3859098"/>
              <a:chExt cx="5215521" cy="2938209"/>
            </a:xfrm>
          </p:grpSpPr>
          <p:pic>
            <p:nvPicPr>
              <p:cNvPr id="73" name="図 72">
                <a:extLst>
                  <a:ext uri="{FF2B5EF4-FFF2-40B4-BE49-F238E27FC236}">
                    <a16:creationId xmlns:a16="http://schemas.microsoft.com/office/drawing/2014/main" id="{6D62328B-9000-75F2-1968-672D26BC0FBB}"/>
                  </a:ext>
                </a:extLst>
              </p:cNvPr>
              <p:cNvPicPr>
                <a:picLocks noChangeAspect="1"/>
              </p:cNvPicPr>
              <p:nvPr/>
            </p:nvPicPr>
            <p:blipFill>
              <a:blip r:embed="rId5"/>
              <a:srcRect/>
              <a:stretch>
                <a:fillRect/>
              </a:stretch>
            </p:blipFill>
            <p:spPr>
              <a:xfrm>
                <a:off x="6742422" y="3859098"/>
                <a:ext cx="5215521" cy="2938209"/>
              </a:xfrm>
              <a:custGeom>
                <a:avLst/>
                <a:gdLst>
                  <a:gd name="connsiteX0" fmla="*/ 250162 w 5234022"/>
                  <a:gd name="connsiteY0" fmla="*/ 0 h 2948631"/>
                  <a:gd name="connsiteX1" fmla="*/ 4983860 w 5234022"/>
                  <a:gd name="connsiteY1" fmla="*/ 0 h 2948631"/>
                  <a:gd name="connsiteX2" fmla="*/ 5234022 w 5234022"/>
                  <a:gd name="connsiteY2" fmla="*/ 250162 h 2948631"/>
                  <a:gd name="connsiteX3" fmla="*/ 5234022 w 5234022"/>
                  <a:gd name="connsiteY3" fmla="*/ 2698470 h 2948631"/>
                  <a:gd name="connsiteX4" fmla="*/ 5034277 w 5234022"/>
                  <a:gd name="connsiteY4" fmla="*/ 2943550 h 2948631"/>
                  <a:gd name="connsiteX5" fmla="*/ 4983870 w 5234022"/>
                  <a:gd name="connsiteY5" fmla="*/ 2948631 h 2948631"/>
                  <a:gd name="connsiteX6" fmla="*/ 250153 w 5234022"/>
                  <a:gd name="connsiteY6" fmla="*/ 2948631 h 2948631"/>
                  <a:gd name="connsiteX7" fmla="*/ 199746 w 5234022"/>
                  <a:gd name="connsiteY7" fmla="*/ 2943550 h 2948631"/>
                  <a:gd name="connsiteX8" fmla="*/ 0 w 5234022"/>
                  <a:gd name="connsiteY8" fmla="*/ 2698470 h 2948631"/>
                  <a:gd name="connsiteX9" fmla="*/ 0 w 5234022"/>
                  <a:gd name="connsiteY9" fmla="*/ 250162 h 2948631"/>
                  <a:gd name="connsiteX10" fmla="*/ 250162 w 5234022"/>
                  <a:gd name="connsiteY10" fmla="*/ 0 h 294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34022" h="2948631">
                    <a:moveTo>
                      <a:pt x="250162" y="0"/>
                    </a:moveTo>
                    <a:lnTo>
                      <a:pt x="4983860" y="0"/>
                    </a:lnTo>
                    <a:cubicBezTo>
                      <a:pt x="5122021" y="0"/>
                      <a:pt x="5234022" y="112001"/>
                      <a:pt x="5234022" y="250162"/>
                    </a:cubicBezTo>
                    <a:lnTo>
                      <a:pt x="5234022" y="2698470"/>
                    </a:lnTo>
                    <a:cubicBezTo>
                      <a:pt x="5234022" y="2819361"/>
                      <a:pt x="5148271" y="2920223"/>
                      <a:pt x="5034277" y="2943550"/>
                    </a:cubicBezTo>
                    <a:lnTo>
                      <a:pt x="4983870" y="2948631"/>
                    </a:lnTo>
                    <a:lnTo>
                      <a:pt x="250153" y="2948631"/>
                    </a:lnTo>
                    <a:lnTo>
                      <a:pt x="199746" y="2943550"/>
                    </a:lnTo>
                    <a:cubicBezTo>
                      <a:pt x="85751" y="2920223"/>
                      <a:pt x="0" y="2819361"/>
                      <a:pt x="0" y="2698470"/>
                    </a:cubicBezTo>
                    <a:lnTo>
                      <a:pt x="0" y="250162"/>
                    </a:lnTo>
                    <a:cubicBezTo>
                      <a:pt x="0" y="112001"/>
                      <a:pt x="112001" y="0"/>
                      <a:pt x="250162" y="0"/>
                    </a:cubicBezTo>
                    <a:close/>
                  </a:path>
                </a:pathLst>
              </a:custGeom>
              <a:effectLst>
                <a:softEdge rad="127000"/>
              </a:effectLst>
            </p:spPr>
          </p:pic>
          <p:sp>
            <p:nvSpPr>
              <p:cNvPr id="6" name="四角形: 角を丸くする 5">
                <a:extLst>
                  <a:ext uri="{FF2B5EF4-FFF2-40B4-BE49-F238E27FC236}">
                    <a16:creationId xmlns:a16="http://schemas.microsoft.com/office/drawing/2014/main" id="{0E6B7441-C62A-C3DD-45AA-30A11FC3FBA3}"/>
                  </a:ext>
                </a:extLst>
              </p:cNvPr>
              <p:cNvSpPr/>
              <p:nvPr/>
            </p:nvSpPr>
            <p:spPr>
              <a:xfrm>
                <a:off x="9103086" y="4123305"/>
                <a:ext cx="398878" cy="204311"/>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none" lIns="36000" tIns="0" rIns="36000" bIns="0" rtlCol="0" anchor="ctr">
                <a:spAutoFit/>
              </a:bodyPr>
              <a:lstStyle/>
              <a:p>
                <a:pPr algn="ctr"/>
                <a:r>
                  <a:rPr lang="ja-JP" altLang="en-US" sz="1200" dirty="0">
                    <a:solidFill>
                      <a:schemeClr val="tx1"/>
                    </a:solidFill>
                    <a:latin typeface="Meiryo UI" panose="020B0604030504040204" pitchFamily="50" charset="-128"/>
                    <a:ea typeface="Meiryo UI" panose="020B0604030504040204" pitchFamily="50" charset="-128"/>
                  </a:rPr>
                  <a:t>武内</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sp>
            <p:nvSpPr>
              <p:cNvPr id="7" name="四角形: 角を丸くする 6">
                <a:extLst>
                  <a:ext uri="{FF2B5EF4-FFF2-40B4-BE49-F238E27FC236}">
                    <a16:creationId xmlns:a16="http://schemas.microsoft.com/office/drawing/2014/main" id="{FAB3FE44-DE62-5071-09DA-254E414B64D2}"/>
                  </a:ext>
                </a:extLst>
              </p:cNvPr>
              <p:cNvSpPr/>
              <p:nvPr/>
            </p:nvSpPr>
            <p:spPr>
              <a:xfrm>
                <a:off x="10390951" y="4208033"/>
                <a:ext cx="398878" cy="204311"/>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none" lIns="36000" tIns="0" rIns="36000" bIns="0" rtlCol="0" anchor="ctr">
                <a:spAutoFit/>
              </a:bodyPr>
              <a:lstStyle/>
              <a:p>
                <a:pPr algn="ctr"/>
                <a:r>
                  <a:rPr kumimoji="1" lang="ja-JP" altLang="en-US" sz="1200" dirty="0">
                    <a:solidFill>
                      <a:schemeClr val="tx1"/>
                    </a:solidFill>
                    <a:latin typeface="Meiryo UI" panose="020B0604030504040204" pitchFamily="50" charset="-128"/>
                    <a:ea typeface="Meiryo UI" panose="020B0604030504040204" pitchFamily="50" charset="-128"/>
                  </a:rPr>
                  <a:t>高見</a:t>
                </a:r>
              </a:p>
            </p:txBody>
          </p:sp>
          <p:sp>
            <p:nvSpPr>
              <p:cNvPr id="9" name="四角形: 角を丸くする 8">
                <a:extLst>
                  <a:ext uri="{FF2B5EF4-FFF2-40B4-BE49-F238E27FC236}">
                    <a16:creationId xmlns:a16="http://schemas.microsoft.com/office/drawing/2014/main" id="{DD59D29D-4133-DBA2-0975-E8355C982CA4}"/>
                  </a:ext>
                </a:extLst>
              </p:cNvPr>
              <p:cNvSpPr/>
              <p:nvPr/>
            </p:nvSpPr>
            <p:spPr>
              <a:xfrm>
                <a:off x="11432447" y="6277029"/>
                <a:ext cx="398878" cy="204311"/>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none" lIns="36000" tIns="0" rIns="36000" bIns="0" rtlCol="0" anchor="ctr">
                <a:spAutoFit/>
              </a:bodyPr>
              <a:lstStyle/>
              <a:p>
                <a:pPr algn="ctr"/>
                <a:r>
                  <a:rPr kumimoji="1" lang="ja-JP" altLang="en-US" sz="1200" dirty="0">
                    <a:solidFill>
                      <a:schemeClr val="tx1"/>
                    </a:solidFill>
                    <a:latin typeface="Meiryo UI" panose="020B0604030504040204" pitchFamily="50" charset="-128"/>
                    <a:ea typeface="Meiryo UI" panose="020B0604030504040204" pitchFamily="50" charset="-128"/>
                  </a:rPr>
                  <a:t>坂元</a:t>
                </a:r>
              </a:p>
            </p:txBody>
          </p:sp>
          <p:sp>
            <p:nvSpPr>
              <p:cNvPr id="13" name="四角形: 角を丸くする 12">
                <a:extLst>
                  <a:ext uri="{FF2B5EF4-FFF2-40B4-BE49-F238E27FC236}">
                    <a16:creationId xmlns:a16="http://schemas.microsoft.com/office/drawing/2014/main" id="{1569075E-02F3-E790-E015-8E57D6E799B4}"/>
                  </a:ext>
                </a:extLst>
              </p:cNvPr>
              <p:cNvSpPr/>
              <p:nvPr/>
            </p:nvSpPr>
            <p:spPr>
              <a:xfrm>
                <a:off x="8062290" y="4123305"/>
                <a:ext cx="398878" cy="204311"/>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none" lIns="36000" tIns="0" rIns="36000" bIns="0" rtlCol="0" anchor="ctr">
                <a:spAutoFit/>
              </a:bodyPr>
              <a:lstStyle/>
              <a:p>
                <a:pPr algn="ctr"/>
                <a:r>
                  <a:rPr lang="ja-JP" altLang="en-US" sz="1200" dirty="0">
                    <a:solidFill>
                      <a:schemeClr val="tx1"/>
                    </a:solidFill>
                    <a:latin typeface="Meiryo UI" panose="020B0604030504040204" pitchFamily="50" charset="-128"/>
                    <a:ea typeface="Meiryo UI" panose="020B0604030504040204" pitchFamily="50" charset="-128"/>
                  </a:rPr>
                  <a:t>松永</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sp>
            <p:nvSpPr>
              <p:cNvPr id="14" name="四角形: 角を丸くする 13">
                <a:extLst>
                  <a:ext uri="{FF2B5EF4-FFF2-40B4-BE49-F238E27FC236}">
                    <a16:creationId xmlns:a16="http://schemas.microsoft.com/office/drawing/2014/main" id="{91DF40C8-2FA9-40EB-2231-5593B516BB97}"/>
                  </a:ext>
                </a:extLst>
              </p:cNvPr>
              <p:cNvSpPr/>
              <p:nvPr/>
            </p:nvSpPr>
            <p:spPr>
              <a:xfrm>
                <a:off x="7066454" y="4236733"/>
                <a:ext cx="398878" cy="204311"/>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none" lIns="36000" tIns="0" rIns="36000" bIns="0" rtlCol="0" anchor="ctr">
                <a:spAutoFit/>
              </a:bodyPr>
              <a:lstStyle/>
              <a:p>
                <a:pPr algn="ctr"/>
                <a:r>
                  <a:rPr kumimoji="1" lang="ja-JP" altLang="en-US" sz="1200" dirty="0">
                    <a:solidFill>
                      <a:schemeClr val="tx1"/>
                    </a:solidFill>
                    <a:latin typeface="Meiryo UI" panose="020B0604030504040204" pitchFamily="50" charset="-128"/>
                    <a:ea typeface="Meiryo UI" panose="020B0604030504040204" pitchFamily="50" charset="-128"/>
                  </a:rPr>
                  <a:t>大塚</a:t>
                </a:r>
              </a:p>
            </p:txBody>
          </p:sp>
        </p:grpSp>
        <p:grpSp>
          <p:nvGrpSpPr>
            <p:cNvPr id="16" name="グループ化 15"/>
            <p:cNvGrpSpPr/>
            <p:nvPr/>
          </p:nvGrpSpPr>
          <p:grpSpPr>
            <a:xfrm>
              <a:off x="6880626" y="4833919"/>
              <a:ext cx="4373447" cy="2414243"/>
              <a:chOff x="6880626" y="4833919"/>
              <a:chExt cx="4373447" cy="2414243"/>
            </a:xfrm>
          </p:grpSpPr>
          <p:sp>
            <p:nvSpPr>
              <p:cNvPr id="81" name="フリーフォーム 80"/>
              <p:cNvSpPr/>
              <p:nvPr/>
            </p:nvSpPr>
            <p:spPr>
              <a:xfrm>
                <a:off x="6880626" y="5101032"/>
                <a:ext cx="3635443" cy="1527037"/>
              </a:xfrm>
              <a:custGeom>
                <a:avLst/>
                <a:gdLst>
                  <a:gd name="connsiteX0" fmla="*/ 1040355 w 1791076"/>
                  <a:gd name="connsiteY0" fmla="*/ 0 h 1058319"/>
                  <a:gd name="connsiteX1" fmla="*/ 916549 w 1791076"/>
                  <a:gd name="connsiteY1" fmla="*/ 143919 h 1058319"/>
                  <a:gd name="connsiteX2" fmla="*/ 1638673 w 1791076"/>
                  <a:gd name="connsiteY2" fmla="*/ 143919 h 1058319"/>
                  <a:gd name="connsiteX3" fmla="*/ 1791076 w 1791076"/>
                  <a:gd name="connsiteY3" fmla="*/ 296322 h 1058319"/>
                  <a:gd name="connsiteX4" fmla="*/ 1791076 w 1791076"/>
                  <a:gd name="connsiteY4" fmla="*/ 905916 h 1058319"/>
                  <a:gd name="connsiteX5" fmla="*/ 1638673 w 1791076"/>
                  <a:gd name="connsiteY5" fmla="*/ 1058319 h 1058319"/>
                  <a:gd name="connsiteX6" fmla="*/ 152403 w 1791076"/>
                  <a:gd name="connsiteY6" fmla="*/ 1058319 h 1058319"/>
                  <a:gd name="connsiteX7" fmla="*/ 0 w 1791076"/>
                  <a:gd name="connsiteY7" fmla="*/ 905916 h 1058319"/>
                  <a:gd name="connsiteX8" fmla="*/ 0 w 1791076"/>
                  <a:gd name="connsiteY8" fmla="*/ 296322 h 1058319"/>
                  <a:gd name="connsiteX9" fmla="*/ 152403 w 1791076"/>
                  <a:gd name="connsiteY9" fmla="*/ 143919 h 1058319"/>
                  <a:gd name="connsiteX10" fmla="*/ 767302 w 1791076"/>
                  <a:gd name="connsiteY10" fmla="*/ 143919 h 1058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1076" h="1058319">
                    <a:moveTo>
                      <a:pt x="1040355" y="0"/>
                    </a:moveTo>
                    <a:lnTo>
                      <a:pt x="916549" y="143919"/>
                    </a:lnTo>
                    <a:lnTo>
                      <a:pt x="1638673" y="143919"/>
                    </a:lnTo>
                    <a:cubicBezTo>
                      <a:pt x="1722843" y="143919"/>
                      <a:pt x="1791076" y="212152"/>
                      <a:pt x="1791076" y="296322"/>
                    </a:cubicBezTo>
                    <a:lnTo>
                      <a:pt x="1791076" y="905916"/>
                    </a:lnTo>
                    <a:cubicBezTo>
                      <a:pt x="1791076" y="990086"/>
                      <a:pt x="1722843" y="1058319"/>
                      <a:pt x="1638673" y="1058319"/>
                    </a:cubicBezTo>
                    <a:lnTo>
                      <a:pt x="152403" y="1058319"/>
                    </a:lnTo>
                    <a:cubicBezTo>
                      <a:pt x="68233" y="1058319"/>
                      <a:pt x="0" y="990086"/>
                      <a:pt x="0" y="905916"/>
                    </a:cubicBezTo>
                    <a:lnTo>
                      <a:pt x="0" y="296322"/>
                    </a:lnTo>
                    <a:cubicBezTo>
                      <a:pt x="0" y="212152"/>
                      <a:pt x="68233" y="143919"/>
                      <a:pt x="152403" y="143919"/>
                    </a:cubicBezTo>
                    <a:lnTo>
                      <a:pt x="767302" y="143919"/>
                    </a:lnTo>
                    <a:close/>
                  </a:path>
                </a:pathLst>
              </a:custGeom>
              <a:solidFill>
                <a:schemeClr val="bg1"/>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48" name="正方形/長方形 147">
                <a:extLst>
                  <a:ext uri="{FF2B5EF4-FFF2-40B4-BE49-F238E27FC236}">
                    <a16:creationId xmlns:a16="http://schemas.microsoft.com/office/drawing/2014/main" id="{10BBEA18-4B9B-6CFD-20D9-A76F57E28F95}"/>
                  </a:ext>
                </a:extLst>
              </p:cNvPr>
              <p:cNvSpPr/>
              <p:nvPr/>
            </p:nvSpPr>
            <p:spPr>
              <a:xfrm>
                <a:off x="6910254" y="4833919"/>
                <a:ext cx="4343819" cy="2414243"/>
              </a:xfrm>
              <a:prstGeom prst="rect">
                <a:avLst/>
              </a:prstGeom>
              <a:no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latin typeface="Meiryo UI" panose="020B0604030504040204" pitchFamily="50" charset="-128"/>
                    <a:ea typeface="Meiryo UI" panose="020B0604030504040204" pitchFamily="50" charset="-128"/>
                  </a:rPr>
                  <a:t>持てないから今は班長と一緒に</a:t>
                </a:r>
                <a:endParaRPr lang="en-US" altLang="ja-JP" sz="1400" dirty="0">
                  <a:solidFill>
                    <a:schemeClr val="tx1"/>
                  </a:solidFill>
                  <a:latin typeface="Meiryo UI" panose="020B0604030504040204" pitchFamily="50" charset="-128"/>
                  <a:ea typeface="Meiryo UI" panose="020B0604030504040204" pitchFamily="50" charset="-128"/>
                </a:endParaRPr>
              </a:p>
              <a:p>
                <a:r>
                  <a:rPr lang="ja-JP" altLang="en-US" sz="1400" dirty="0">
                    <a:solidFill>
                      <a:schemeClr val="tx1"/>
                    </a:solidFill>
                    <a:latin typeface="Meiryo UI" panose="020B0604030504040204" pitchFamily="50" charset="-128"/>
                    <a:ea typeface="Meiryo UI" panose="020B0604030504040204" pitchFamily="50" charset="-128"/>
                  </a:rPr>
                  <a:t>ペアでやってもらってるけど</a:t>
                </a:r>
                <a:r>
                  <a:rPr lang="en-US" altLang="ja-JP" sz="1400" dirty="0">
                    <a:solidFill>
                      <a:schemeClr val="tx1"/>
                    </a:solidFill>
                    <a:latin typeface="Meiryo UI" panose="020B0604030504040204" pitchFamily="50" charset="-128"/>
                    <a:ea typeface="Meiryo UI" panose="020B0604030504040204" pitchFamily="50" charset="-128"/>
                  </a:rPr>
                  <a:t>…</a:t>
                </a:r>
              </a:p>
              <a:p>
                <a:r>
                  <a:rPr lang="ja-JP" altLang="en-US" sz="1400" b="1" dirty="0">
                    <a:solidFill>
                      <a:schemeClr val="tx1"/>
                    </a:solidFill>
                    <a:latin typeface="Meiryo UI" panose="020B0604030504040204" pitchFamily="50" charset="-128"/>
                    <a:ea typeface="Meiryo UI" panose="020B0604030504040204" pitchFamily="50" charset="-128"/>
                  </a:rPr>
                  <a:t>待ち時間が発生してラインを停めてしまい</a:t>
                </a:r>
                <a:endParaRPr lang="en-US" altLang="ja-JP" sz="1400" b="1" dirty="0">
                  <a:solidFill>
                    <a:schemeClr val="tx1"/>
                  </a:solidFill>
                  <a:latin typeface="Meiryo UI" panose="020B0604030504040204" pitchFamily="50" charset="-128"/>
                  <a:ea typeface="Meiryo UI" panose="020B0604030504040204" pitchFamily="50" charset="-128"/>
                </a:endParaRPr>
              </a:p>
              <a:p>
                <a:r>
                  <a:rPr lang="ja-JP" altLang="en-US" sz="1400" dirty="0">
                    <a:solidFill>
                      <a:schemeClr val="tx1"/>
                    </a:solidFill>
                    <a:latin typeface="Meiryo UI" panose="020B0604030504040204" pitchFamily="50" charset="-128"/>
                    <a:ea typeface="Meiryo UI" panose="020B0604030504040204" pitchFamily="50" charset="-128"/>
                  </a:rPr>
                  <a:t>１人前の現場リーダーになる為に</a:t>
                </a:r>
                <a:endParaRPr lang="en-US" altLang="ja-JP" sz="1400" dirty="0">
                  <a:solidFill>
                    <a:schemeClr val="tx1"/>
                  </a:solidFill>
                  <a:latin typeface="Meiryo UI" panose="020B0604030504040204" pitchFamily="50" charset="-128"/>
                  <a:ea typeface="Meiryo UI" panose="020B0604030504040204" pitchFamily="50" charset="-128"/>
                </a:endParaRPr>
              </a:p>
              <a:p>
                <a:r>
                  <a:rPr lang="ja-JP" altLang="en-US" sz="1400" b="1" dirty="0">
                    <a:solidFill>
                      <a:schemeClr val="tx1"/>
                    </a:solidFill>
                    <a:latin typeface="Meiryo UI" panose="020B0604030504040204" pitchFamily="50" charset="-128"/>
                    <a:ea typeface="Meiryo UI" panose="020B0604030504040204" pitchFamily="50" charset="-128"/>
                  </a:rPr>
                  <a:t>私でも一人で安全に交換出来る様になりたい！</a:t>
                </a:r>
                <a:endParaRPr lang="en-US" altLang="ja-JP" sz="1400" b="1" dirty="0">
                  <a:solidFill>
                    <a:schemeClr val="tx1"/>
                  </a:solidFill>
                  <a:latin typeface="Meiryo UI" panose="020B0604030504040204" pitchFamily="50" charset="-128"/>
                  <a:ea typeface="Meiryo UI" panose="020B0604030504040204" pitchFamily="50" charset="-128"/>
                </a:endParaRPr>
              </a:p>
              <a:p>
                <a:endParaRPr lang="en-US" altLang="ja-JP" sz="1050" dirty="0">
                  <a:solidFill>
                    <a:srgbClr val="FF6743"/>
                  </a:solidFill>
                  <a:latin typeface="Meiryo UI" panose="020B0604030504040204" pitchFamily="50" charset="-128"/>
                  <a:ea typeface="Meiryo UI" panose="020B0604030504040204" pitchFamily="50" charset="-128"/>
                </a:endParaRPr>
              </a:p>
            </p:txBody>
          </p:sp>
        </p:grpSp>
      </p:grpSp>
      <p:sp>
        <p:nvSpPr>
          <p:cNvPr id="76" name="テキスト ボックス 75">
            <a:extLst>
              <a:ext uri="{FF2B5EF4-FFF2-40B4-BE49-F238E27FC236}">
                <a16:creationId xmlns:a16="http://schemas.microsoft.com/office/drawing/2014/main" id="{13682B84-E526-2B96-F3A0-306C3673B893}"/>
              </a:ext>
            </a:extLst>
          </p:cNvPr>
          <p:cNvSpPr txBox="1"/>
          <p:nvPr/>
        </p:nvSpPr>
        <p:spPr>
          <a:xfrm>
            <a:off x="294220" y="162040"/>
            <a:ext cx="1584880" cy="261610"/>
          </a:xfrm>
          <a:prstGeom prst="rect">
            <a:avLst/>
          </a:prstGeom>
          <a:noFill/>
        </p:spPr>
        <p:txBody>
          <a:bodyPr wrap="square" rtlCol="0">
            <a:spAutoFit/>
          </a:bodyPr>
          <a:lstStyle/>
          <a:p>
            <a:r>
              <a:rPr lang="ja-JP" altLang="en-US" sz="1100" b="1" dirty="0">
                <a:solidFill>
                  <a:schemeClr val="tx1">
                    <a:lumMod val="85000"/>
                    <a:lumOff val="15000"/>
                  </a:schemeClr>
                </a:solidFill>
                <a:latin typeface="Meiryo UI" panose="020B0604030504040204" pitchFamily="50" charset="-128"/>
                <a:ea typeface="Meiryo UI" panose="020B0604030504040204" pitchFamily="50" charset="-128"/>
              </a:rPr>
              <a:t>瑠美ねえさんの想い</a:t>
            </a:r>
          </a:p>
        </p:txBody>
      </p:sp>
      <p:grpSp>
        <p:nvGrpSpPr>
          <p:cNvPr id="39" name="グループ化 38"/>
          <p:cNvGrpSpPr/>
          <p:nvPr/>
        </p:nvGrpSpPr>
        <p:grpSpPr>
          <a:xfrm>
            <a:off x="453982" y="746392"/>
            <a:ext cx="6369601" cy="5949530"/>
            <a:chOff x="449376" y="788233"/>
            <a:chExt cx="6369601" cy="5949530"/>
          </a:xfrm>
        </p:grpSpPr>
        <p:grpSp>
          <p:nvGrpSpPr>
            <p:cNvPr id="77" name="グループ化 76"/>
            <p:cNvGrpSpPr/>
            <p:nvPr/>
          </p:nvGrpSpPr>
          <p:grpSpPr>
            <a:xfrm>
              <a:off x="4079896" y="1055103"/>
              <a:ext cx="2320768" cy="438091"/>
              <a:chOff x="624262" y="826068"/>
              <a:chExt cx="5776301" cy="981475"/>
            </a:xfrm>
          </p:grpSpPr>
          <p:pic>
            <p:nvPicPr>
              <p:cNvPr id="78" name="図 77"/>
              <p:cNvPicPr>
                <a:picLocks noChangeAspect="1"/>
              </p:cNvPicPr>
              <p:nvPr/>
            </p:nvPicPr>
            <p:blipFill rotWithShape="1">
              <a:blip r:embed="rId6" cstate="hqprint">
                <a:duotone>
                  <a:schemeClr val="accent4">
                    <a:shade val="45000"/>
                    <a:satMod val="135000"/>
                  </a:schemeClr>
                  <a:prstClr val="white"/>
                </a:duotone>
                <a:extLst>
                  <a:ext uri="{28A0092B-C50C-407E-A947-70E740481C1C}">
                    <a14:useLocalDpi xmlns:a14="http://schemas.microsoft.com/office/drawing/2010/main" val="0"/>
                  </a:ext>
                </a:extLst>
              </a:blip>
              <a:srcRect t="24438" b="29837"/>
              <a:stretch/>
            </p:blipFill>
            <p:spPr>
              <a:xfrm>
                <a:off x="624262" y="973003"/>
                <a:ext cx="5776301" cy="834540"/>
              </a:xfrm>
              <a:prstGeom prst="rect">
                <a:avLst/>
              </a:prstGeom>
              <a:noFill/>
            </p:spPr>
          </p:pic>
          <p:sp>
            <p:nvSpPr>
              <p:cNvPr id="79" name="テキスト ボックス 78">
                <a:extLst>
                  <a:ext uri="{FF2B5EF4-FFF2-40B4-BE49-F238E27FC236}">
                    <a16:creationId xmlns:a16="http://schemas.microsoft.com/office/drawing/2014/main" id="{88B475F1-F940-58E5-5A07-6D76DFF96841}"/>
                  </a:ext>
                </a:extLst>
              </p:cNvPr>
              <p:cNvSpPr txBox="1"/>
              <p:nvPr/>
            </p:nvSpPr>
            <p:spPr>
              <a:xfrm>
                <a:off x="1253628" y="826068"/>
                <a:ext cx="4644941" cy="758478"/>
              </a:xfrm>
              <a:prstGeom prst="rect">
                <a:avLst/>
              </a:prstGeom>
              <a:noFill/>
            </p:spPr>
            <p:txBody>
              <a:bodyPr wrap="none" rtlCol="0">
                <a:spAutoFit/>
              </a:bodyPr>
              <a:lstStyle/>
              <a:p>
                <a:r>
                  <a:rPr lang="ja-JP" altLang="en-US" sz="1600"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現場リーダーの役割</a:t>
                </a:r>
                <a:endParaRPr kumimoji="1" lang="en-US" altLang="ja-JP" sz="1600"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grpSp>
        <p:sp>
          <p:nvSpPr>
            <p:cNvPr id="80" name="テキスト ボックス 79">
              <a:extLst>
                <a:ext uri="{FF2B5EF4-FFF2-40B4-BE49-F238E27FC236}">
                  <a16:creationId xmlns:a16="http://schemas.microsoft.com/office/drawing/2014/main" id="{88B475F1-F940-58E5-5A07-6D76DFF96841}"/>
                </a:ext>
              </a:extLst>
            </p:cNvPr>
            <p:cNvSpPr txBox="1"/>
            <p:nvPr/>
          </p:nvSpPr>
          <p:spPr>
            <a:xfrm>
              <a:off x="4282236" y="1459488"/>
              <a:ext cx="1970411" cy="1246495"/>
            </a:xfrm>
            <a:prstGeom prst="rect">
              <a:avLst/>
            </a:prstGeom>
            <a:noFill/>
          </p:spPr>
          <p:txBody>
            <a:bodyPr wrap="none" rtlCol="0">
              <a:spAutoFit/>
            </a:bodyPr>
            <a:lstStyle/>
            <a:p>
              <a:r>
                <a:rPr lang="ja-JP" altLang="en-US" sz="1100"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・設備の異常対応</a:t>
              </a:r>
              <a:endParaRPr lang="en-US" altLang="ja-JP" sz="1100"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r>
                <a:rPr kumimoji="1" lang="ja-JP" altLang="en-US" sz="1100"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・生産遅れによるリリーフ対応</a:t>
              </a:r>
              <a:endParaRPr kumimoji="1" lang="en-US" altLang="ja-JP" sz="1100"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r>
                <a:rPr lang="ja-JP" altLang="en-US" sz="1100" b="1" dirty="0">
                  <a:solidFill>
                    <a:srgbClr val="FF0000"/>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・溶接不具合品の手直し作業</a:t>
              </a:r>
              <a:endParaRPr lang="en-US" altLang="ja-JP" sz="1100" b="1" dirty="0">
                <a:solidFill>
                  <a:srgbClr val="FF0000"/>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r>
                <a:rPr lang="ja-JP" altLang="en-US" sz="1100" b="1" dirty="0">
                  <a:solidFill>
                    <a:srgbClr val="FF0000"/>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　</a:t>
              </a:r>
              <a:endParaRPr lang="en-US" altLang="ja-JP" sz="1100" b="1" dirty="0">
                <a:solidFill>
                  <a:srgbClr val="FF0000"/>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r>
                <a:rPr lang="ja-JP" altLang="en-US" sz="1100" b="1" dirty="0">
                  <a:solidFill>
                    <a:srgbClr val="FF0000"/>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　</a:t>
              </a:r>
              <a:r>
                <a:rPr lang="en-US" altLang="ja-JP" sz="1100" b="1" dirty="0">
                  <a:solidFill>
                    <a:srgbClr val="FF0000"/>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a:t>
              </a:r>
              <a:r>
                <a:rPr lang="ja-JP" altLang="en-US" sz="1100" b="1" dirty="0">
                  <a:solidFill>
                    <a:srgbClr val="FF0000"/>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手直し作業では</a:t>
              </a:r>
              <a:endParaRPr lang="en-US" altLang="ja-JP" sz="1100" b="1" dirty="0">
                <a:solidFill>
                  <a:srgbClr val="FF0000"/>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r>
                <a:rPr lang="ja-JP" altLang="en-US" sz="1100" b="1" dirty="0">
                  <a:solidFill>
                    <a:srgbClr val="FF0000"/>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　　半自動手アーク溶接を使用</a:t>
              </a:r>
              <a:endParaRPr lang="en-US" altLang="ja-JP" sz="1100" b="1" dirty="0">
                <a:solidFill>
                  <a:srgbClr val="FF0000"/>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r>
                <a:rPr kumimoji="1" lang="ja-JP" altLang="en-US" sz="900"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　</a:t>
              </a:r>
              <a:endParaRPr kumimoji="1" lang="en-US" altLang="ja-JP" sz="900"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grpSp>
          <p:nvGrpSpPr>
            <p:cNvPr id="15" name="グループ化 14"/>
            <p:cNvGrpSpPr/>
            <p:nvPr/>
          </p:nvGrpSpPr>
          <p:grpSpPr>
            <a:xfrm>
              <a:off x="652114" y="788233"/>
              <a:ext cx="3127607" cy="816965"/>
              <a:chOff x="993294" y="3579089"/>
              <a:chExt cx="3127607" cy="816965"/>
            </a:xfrm>
          </p:grpSpPr>
          <p:sp>
            <p:nvSpPr>
              <p:cNvPr id="8" name="縦巻き 7"/>
              <p:cNvSpPr/>
              <p:nvPr/>
            </p:nvSpPr>
            <p:spPr>
              <a:xfrm rot="16200000">
                <a:off x="2148615" y="2423768"/>
                <a:ext cx="816965" cy="3127607"/>
              </a:xfrm>
              <a:prstGeom prst="verticalScroll">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00" name="テキスト ボックス 99">
                <a:extLst>
                  <a:ext uri="{FF2B5EF4-FFF2-40B4-BE49-F238E27FC236}">
                    <a16:creationId xmlns:a16="http://schemas.microsoft.com/office/drawing/2014/main" id="{13682B84-E526-2B96-F3A0-306C3673B893}"/>
                  </a:ext>
                </a:extLst>
              </p:cNvPr>
              <p:cNvSpPr txBox="1"/>
              <p:nvPr/>
            </p:nvSpPr>
            <p:spPr>
              <a:xfrm>
                <a:off x="1321080" y="3736740"/>
                <a:ext cx="2752546" cy="523220"/>
              </a:xfrm>
              <a:prstGeom prst="rect">
                <a:avLst/>
              </a:prstGeom>
              <a:noFill/>
            </p:spPr>
            <p:txBody>
              <a:bodyPr wrap="square" rtlCol="0">
                <a:spAutoFit/>
              </a:bodyPr>
              <a:lstStyle/>
              <a:p>
                <a:r>
                  <a:rPr lang="ja-JP" altLang="en-US" sz="1400" b="1" dirty="0">
                    <a:solidFill>
                      <a:schemeClr val="tx1">
                        <a:lumMod val="85000"/>
                        <a:lumOff val="15000"/>
                      </a:schemeClr>
                    </a:solidFill>
                    <a:latin typeface="Meiryo UI" panose="020B0604030504040204" pitchFamily="50" charset="-128"/>
                    <a:ea typeface="Meiryo UI" panose="020B0604030504040204" pitchFamily="50" charset="-128"/>
                  </a:rPr>
                  <a:t>実際にこの作業で困っている</a:t>
                </a:r>
                <a:endParaRPr lang="en-US" altLang="ja-JP" sz="1400" b="1"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400" b="1" dirty="0">
                    <a:solidFill>
                      <a:schemeClr val="tx1">
                        <a:lumMod val="85000"/>
                        <a:lumOff val="15000"/>
                      </a:schemeClr>
                    </a:solidFill>
                    <a:latin typeface="Meiryo UI" panose="020B0604030504040204" pitchFamily="50" charset="-128"/>
                    <a:ea typeface="Meiryo UI" panose="020B0604030504040204" pitchFamily="50" charset="-128"/>
                  </a:rPr>
                  <a:t>瑠美ねぇさんに話を聞いてみよう！</a:t>
                </a:r>
                <a:endParaRPr lang="en-US" altLang="ja-JP" sz="1400" b="1" dirty="0">
                  <a:solidFill>
                    <a:schemeClr val="tx1">
                      <a:lumMod val="85000"/>
                      <a:lumOff val="15000"/>
                    </a:schemeClr>
                  </a:solidFill>
                  <a:latin typeface="Meiryo UI" panose="020B0604030504040204" pitchFamily="50" charset="-128"/>
                  <a:ea typeface="Meiryo UI" panose="020B0604030504040204" pitchFamily="50" charset="-128"/>
                </a:endParaRPr>
              </a:p>
            </p:txBody>
          </p:sp>
        </p:grpSp>
        <p:grpSp>
          <p:nvGrpSpPr>
            <p:cNvPr id="12" name="グループ化 11"/>
            <p:cNvGrpSpPr/>
            <p:nvPr/>
          </p:nvGrpSpPr>
          <p:grpSpPr>
            <a:xfrm>
              <a:off x="4209529" y="2601315"/>
              <a:ext cx="2218267" cy="1667686"/>
              <a:chOff x="4381996" y="5317561"/>
              <a:chExt cx="2218267" cy="1667686"/>
            </a:xfrm>
          </p:grpSpPr>
          <p:pic>
            <p:nvPicPr>
              <p:cNvPr id="10" name="図 9"/>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381996" y="5317561"/>
                <a:ext cx="2215376" cy="1661907"/>
              </a:xfrm>
              <a:prstGeom prst="rect">
                <a:avLst/>
              </a:prstGeom>
            </p:spPr>
          </p:pic>
          <p:sp>
            <p:nvSpPr>
              <p:cNvPr id="11" name="正方形/長方形 10"/>
              <p:cNvSpPr/>
              <p:nvPr/>
            </p:nvSpPr>
            <p:spPr>
              <a:xfrm>
                <a:off x="4384887" y="5323340"/>
                <a:ext cx="2215376" cy="1661907"/>
              </a:xfrm>
              <a:prstGeom prst="rect">
                <a:avLst/>
              </a:prstGeom>
              <a:solidFill>
                <a:schemeClr val="bg2">
                  <a:lumMod val="90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grpSp>
          <p:nvGrpSpPr>
            <p:cNvPr id="40" name="グループ化 39"/>
            <p:cNvGrpSpPr/>
            <p:nvPr/>
          </p:nvGrpSpPr>
          <p:grpSpPr>
            <a:xfrm>
              <a:off x="2946964" y="4277992"/>
              <a:ext cx="3872013" cy="2459771"/>
              <a:chOff x="634299" y="4550473"/>
              <a:chExt cx="3680990" cy="2208958"/>
            </a:xfrm>
          </p:grpSpPr>
          <p:pic>
            <p:nvPicPr>
              <p:cNvPr id="2" name="図 1"/>
              <p:cNvPicPr>
                <a:picLocks noChangeAspect="1"/>
              </p:cNvPicPr>
              <p:nvPr/>
            </p:nvPicPr>
            <p:blipFill rotWithShape="1">
              <a:blip r:embed="rId8" cstate="hqprint">
                <a:extLst>
                  <a:ext uri="{28A0092B-C50C-407E-A947-70E740481C1C}">
                    <a14:useLocalDpi xmlns:a14="http://schemas.microsoft.com/office/drawing/2010/main" val="0"/>
                  </a:ext>
                </a:extLst>
              </a:blip>
              <a:srcRect l="1036" t="-345" r="-1036" b="21551"/>
              <a:stretch/>
            </p:blipFill>
            <p:spPr>
              <a:xfrm>
                <a:off x="634299" y="4550473"/>
                <a:ext cx="3680990" cy="2208958"/>
              </a:xfrm>
              <a:prstGeom prst="rect">
                <a:avLst/>
              </a:prstGeom>
              <a:effectLst>
                <a:softEdge rad="127000"/>
              </a:effectLst>
            </p:spPr>
          </p:pic>
          <p:sp>
            <p:nvSpPr>
              <p:cNvPr id="5" name="四角形: 角を丸くする 4">
                <a:extLst>
                  <a:ext uri="{FF2B5EF4-FFF2-40B4-BE49-F238E27FC236}">
                    <a16:creationId xmlns:a16="http://schemas.microsoft.com/office/drawing/2014/main" id="{A279CA24-E42B-311C-9E66-761A19280CCC}"/>
                  </a:ext>
                </a:extLst>
              </p:cNvPr>
              <p:cNvSpPr/>
              <p:nvPr/>
            </p:nvSpPr>
            <p:spPr>
              <a:xfrm>
                <a:off x="3356757" y="6233925"/>
                <a:ext cx="398878" cy="204311"/>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none" lIns="36000" tIns="0" rIns="36000" bIns="0" rtlCol="0" anchor="ctr">
                <a:spAutoFit/>
              </a:bodyPr>
              <a:lstStyle/>
              <a:p>
                <a:pPr algn="ctr"/>
                <a:r>
                  <a:rPr lang="ja-JP" altLang="en-US" sz="1200" dirty="0">
                    <a:solidFill>
                      <a:schemeClr val="tx1"/>
                    </a:solidFill>
                    <a:latin typeface="Meiryo UI" panose="020B0604030504040204" pitchFamily="50" charset="-128"/>
                    <a:ea typeface="Meiryo UI" panose="020B0604030504040204" pitchFamily="50" charset="-128"/>
                  </a:rPr>
                  <a:t>武内</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grpSp>
        <p:pic>
          <p:nvPicPr>
            <p:cNvPr id="17" name="図 16"/>
            <p:cNvPicPr>
              <a:picLocks noChangeAspect="1"/>
            </p:cNvPicPr>
            <p:nvPr/>
          </p:nvPicPr>
          <p:blipFill rotWithShape="1">
            <a:blip r:embed="rId9" cstate="hqprint">
              <a:extLst>
                <a:ext uri="{BEBA8EAE-BF5A-486C-A8C5-ECC9F3942E4B}">
                  <a14:imgProps xmlns:a14="http://schemas.microsoft.com/office/drawing/2010/main">
                    <a14:imgLayer r:embed="rId10">
                      <a14:imgEffect>
                        <a14:backgroundRemoval t="0" b="100000" l="0" r="89844"/>
                      </a14:imgEffect>
                    </a14:imgLayer>
                  </a14:imgProps>
                </a:ext>
                <a:ext uri="{28A0092B-C50C-407E-A947-70E740481C1C}">
                  <a14:useLocalDpi xmlns:a14="http://schemas.microsoft.com/office/drawing/2010/main" val="0"/>
                </a:ext>
              </a:extLst>
            </a:blip>
            <a:srcRect t="12219"/>
            <a:stretch/>
          </p:blipFill>
          <p:spPr>
            <a:xfrm>
              <a:off x="449376" y="1580073"/>
              <a:ext cx="1780333" cy="2344188"/>
            </a:xfrm>
            <a:prstGeom prst="rect">
              <a:avLst/>
            </a:prstGeom>
          </p:spPr>
        </p:pic>
        <p:pic>
          <p:nvPicPr>
            <p:cNvPr id="91" name="図 90"/>
            <p:cNvPicPr>
              <a:picLocks noChangeAspect="1"/>
            </p:cNvPicPr>
            <p:nvPr/>
          </p:nvPicPr>
          <p:blipFill>
            <a:blip r:embed="rId11"/>
            <a:stretch>
              <a:fillRect/>
            </a:stretch>
          </p:blipFill>
          <p:spPr>
            <a:xfrm>
              <a:off x="635629" y="4678213"/>
              <a:ext cx="2505403" cy="1872146"/>
            </a:xfrm>
            <a:prstGeom prst="rect">
              <a:avLst/>
            </a:prstGeom>
          </p:spPr>
        </p:pic>
        <p:grpSp>
          <p:nvGrpSpPr>
            <p:cNvPr id="38" name="グループ化 37"/>
            <p:cNvGrpSpPr/>
            <p:nvPr/>
          </p:nvGrpSpPr>
          <p:grpSpPr>
            <a:xfrm>
              <a:off x="3265921" y="5332245"/>
              <a:ext cx="2471844" cy="1260720"/>
              <a:chOff x="978377" y="4482916"/>
              <a:chExt cx="2262266" cy="1060687"/>
            </a:xfrm>
          </p:grpSpPr>
          <p:sp>
            <p:nvSpPr>
              <p:cNvPr id="71" name="フリーフォーム 70"/>
              <p:cNvSpPr/>
              <p:nvPr/>
            </p:nvSpPr>
            <p:spPr>
              <a:xfrm>
                <a:off x="978377" y="4482916"/>
                <a:ext cx="2235328" cy="1015023"/>
              </a:xfrm>
              <a:custGeom>
                <a:avLst/>
                <a:gdLst>
                  <a:gd name="connsiteX0" fmla="*/ 1040355 w 1791076"/>
                  <a:gd name="connsiteY0" fmla="*/ 0 h 1058319"/>
                  <a:gd name="connsiteX1" fmla="*/ 916549 w 1791076"/>
                  <a:gd name="connsiteY1" fmla="*/ 143919 h 1058319"/>
                  <a:gd name="connsiteX2" fmla="*/ 1638673 w 1791076"/>
                  <a:gd name="connsiteY2" fmla="*/ 143919 h 1058319"/>
                  <a:gd name="connsiteX3" fmla="*/ 1791076 w 1791076"/>
                  <a:gd name="connsiteY3" fmla="*/ 296322 h 1058319"/>
                  <a:gd name="connsiteX4" fmla="*/ 1791076 w 1791076"/>
                  <a:gd name="connsiteY4" fmla="*/ 905916 h 1058319"/>
                  <a:gd name="connsiteX5" fmla="*/ 1638673 w 1791076"/>
                  <a:gd name="connsiteY5" fmla="*/ 1058319 h 1058319"/>
                  <a:gd name="connsiteX6" fmla="*/ 152403 w 1791076"/>
                  <a:gd name="connsiteY6" fmla="*/ 1058319 h 1058319"/>
                  <a:gd name="connsiteX7" fmla="*/ 0 w 1791076"/>
                  <a:gd name="connsiteY7" fmla="*/ 905916 h 1058319"/>
                  <a:gd name="connsiteX8" fmla="*/ 0 w 1791076"/>
                  <a:gd name="connsiteY8" fmla="*/ 296322 h 1058319"/>
                  <a:gd name="connsiteX9" fmla="*/ 152403 w 1791076"/>
                  <a:gd name="connsiteY9" fmla="*/ 143919 h 1058319"/>
                  <a:gd name="connsiteX10" fmla="*/ 767302 w 1791076"/>
                  <a:gd name="connsiteY10" fmla="*/ 143919 h 1058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1076" h="1058319">
                    <a:moveTo>
                      <a:pt x="1040355" y="0"/>
                    </a:moveTo>
                    <a:lnTo>
                      <a:pt x="916549" y="143919"/>
                    </a:lnTo>
                    <a:lnTo>
                      <a:pt x="1638673" y="143919"/>
                    </a:lnTo>
                    <a:cubicBezTo>
                      <a:pt x="1722843" y="143919"/>
                      <a:pt x="1791076" y="212152"/>
                      <a:pt x="1791076" y="296322"/>
                    </a:cubicBezTo>
                    <a:lnTo>
                      <a:pt x="1791076" y="905916"/>
                    </a:lnTo>
                    <a:cubicBezTo>
                      <a:pt x="1791076" y="990086"/>
                      <a:pt x="1722843" y="1058319"/>
                      <a:pt x="1638673" y="1058319"/>
                    </a:cubicBezTo>
                    <a:lnTo>
                      <a:pt x="152403" y="1058319"/>
                    </a:lnTo>
                    <a:cubicBezTo>
                      <a:pt x="68233" y="1058319"/>
                      <a:pt x="0" y="990086"/>
                      <a:pt x="0" y="905916"/>
                    </a:cubicBezTo>
                    <a:lnTo>
                      <a:pt x="0" y="296322"/>
                    </a:lnTo>
                    <a:cubicBezTo>
                      <a:pt x="0" y="212152"/>
                      <a:pt x="68233" y="143919"/>
                      <a:pt x="152403" y="143919"/>
                    </a:cubicBezTo>
                    <a:lnTo>
                      <a:pt x="767302" y="143919"/>
                    </a:lnTo>
                    <a:close/>
                  </a:path>
                </a:pathLst>
              </a:custGeom>
              <a:solidFill>
                <a:schemeClr val="bg1"/>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sz="800" dirty="0">
                  <a:solidFill>
                    <a:schemeClr val="tx1"/>
                  </a:solidFill>
                  <a:latin typeface="Meiryo UI" panose="020B0604030504040204" pitchFamily="50" charset="-128"/>
                  <a:ea typeface="Meiryo UI" panose="020B0604030504040204" pitchFamily="50" charset="-128"/>
                </a:endParaRPr>
              </a:p>
            </p:txBody>
          </p:sp>
          <p:sp>
            <p:nvSpPr>
              <p:cNvPr id="85" name="正方形/長方形 84">
                <a:extLst>
                  <a:ext uri="{FF2B5EF4-FFF2-40B4-BE49-F238E27FC236}">
                    <a16:creationId xmlns:a16="http://schemas.microsoft.com/office/drawing/2014/main" id="{10BBEA18-4B9B-6CFD-20D9-A76F57E28F95}"/>
                  </a:ext>
                </a:extLst>
              </p:cNvPr>
              <p:cNvSpPr/>
              <p:nvPr/>
            </p:nvSpPr>
            <p:spPr>
              <a:xfrm>
                <a:off x="1026288" y="4592364"/>
                <a:ext cx="2214355" cy="951239"/>
              </a:xfrm>
              <a:prstGeom prst="rect">
                <a:avLst/>
              </a:prstGeom>
              <a:no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900" dirty="0">
                    <a:solidFill>
                      <a:schemeClr val="tx1"/>
                    </a:solidFill>
                    <a:latin typeface="Meiryo UI" panose="020B0604030504040204" pitchFamily="50" charset="-128"/>
                    <a:ea typeface="Meiryo UI" panose="020B0604030504040204" pitchFamily="50" charset="-128"/>
                  </a:rPr>
                  <a:t>今年から</a:t>
                </a:r>
                <a:r>
                  <a:rPr lang="ja-JP" altLang="en-US" sz="900" b="1" dirty="0">
                    <a:solidFill>
                      <a:schemeClr val="tx1"/>
                    </a:solidFill>
                    <a:latin typeface="Meiryo UI" panose="020B0604030504040204" pitchFamily="50" charset="-128"/>
                    <a:ea typeface="Meiryo UI" panose="020B0604030504040204" pitchFamily="50" charset="-128"/>
                  </a:rPr>
                  <a:t>現場リーダーとして</a:t>
                </a:r>
                <a:r>
                  <a:rPr lang="ja-JP" altLang="en-US" sz="900" dirty="0">
                    <a:solidFill>
                      <a:schemeClr val="tx1"/>
                    </a:solidFill>
                    <a:latin typeface="Meiryo UI" panose="020B0604030504040204" pitchFamily="50" charset="-128"/>
                    <a:ea typeface="Meiryo UI" panose="020B0604030504040204" pitchFamily="50" charset="-128"/>
                  </a:rPr>
                  <a:t>様々な業務を</a:t>
                </a:r>
                <a:endParaRPr lang="en-US" altLang="ja-JP" sz="900" dirty="0">
                  <a:solidFill>
                    <a:schemeClr val="tx1"/>
                  </a:solidFill>
                  <a:latin typeface="Meiryo UI" panose="020B0604030504040204" pitchFamily="50" charset="-128"/>
                  <a:ea typeface="Meiryo UI" panose="020B0604030504040204" pitchFamily="50" charset="-128"/>
                </a:endParaRPr>
              </a:p>
              <a:p>
                <a:r>
                  <a:rPr lang="ja-JP" altLang="en-US" sz="900" dirty="0">
                    <a:solidFill>
                      <a:schemeClr val="tx1"/>
                    </a:solidFill>
                    <a:latin typeface="Meiryo UI" panose="020B0604030504040204" pitchFamily="50" charset="-128"/>
                    <a:ea typeface="Meiryo UI" panose="020B0604030504040204" pitchFamily="50" charset="-128"/>
                  </a:rPr>
                  <a:t>教えて持っていく中で</a:t>
                </a:r>
                <a:endParaRPr lang="en-US" altLang="ja-JP" sz="900" dirty="0">
                  <a:solidFill>
                    <a:schemeClr val="tx1"/>
                  </a:solidFill>
                  <a:latin typeface="Meiryo UI" panose="020B0604030504040204" pitchFamily="50" charset="-128"/>
                  <a:ea typeface="Meiryo UI" panose="020B0604030504040204" pitchFamily="50" charset="-128"/>
                </a:endParaRPr>
              </a:p>
              <a:p>
                <a:r>
                  <a:rPr lang="ja-JP" altLang="en-US" sz="900" dirty="0">
                    <a:solidFill>
                      <a:schemeClr val="tx1"/>
                    </a:solidFill>
                    <a:latin typeface="Meiryo UI" panose="020B0604030504040204" pitchFamily="50" charset="-128"/>
                    <a:ea typeface="Meiryo UI" panose="020B0604030504040204" pitchFamily="50" charset="-128"/>
                  </a:rPr>
                  <a:t>手アークのワイヤードラム交換を行おうとしたら</a:t>
                </a:r>
                <a:endParaRPr lang="en-US" altLang="ja-JP" sz="900" dirty="0">
                  <a:solidFill>
                    <a:schemeClr val="tx1"/>
                  </a:solidFill>
                  <a:latin typeface="Meiryo UI" panose="020B0604030504040204" pitchFamily="50" charset="-128"/>
                  <a:ea typeface="Meiryo UI" panose="020B0604030504040204" pitchFamily="50" charset="-128"/>
                </a:endParaRPr>
              </a:p>
              <a:p>
                <a:r>
                  <a:rPr lang="ja-JP" altLang="en-US" sz="900" b="1" dirty="0">
                    <a:solidFill>
                      <a:srgbClr val="FF0000"/>
                    </a:solidFill>
                    <a:latin typeface="Meiryo UI" panose="020B0604030504040204" pitchFamily="50" charset="-128"/>
                    <a:ea typeface="Meiryo UI" panose="020B0604030504040204" pitchFamily="50" charset="-128"/>
                  </a:rPr>
                  <a:t>重たくて持ち上げることが出来なかった。</a:t>
                </a:r>
                <a:endParaRPr lang="en-US" altLang="ja-JP" sz="900" b="1" dirty="0">
                  <a:solidFill>
                    <a:srgbClr val="FF0000"/>
                  </a:solidFill>
                  <a:latin typeface="Meiryo UI" panose="020B0604030504040204" pitchFamily="50" charset="-128"/>
                  <a:ea typeface="Meiryo UI" panose="020B0604030504040204" pitchFamily="50" charset="-128"/>
                </a:endParaRPr>
              </a:p>
              <a:p>
                <a:r>
                  <a:rPr lang="ja-JP" altLang="en-US" sz="900" dirty="0">
                    <a:solidFill>
                      <a:schemeClr val="tx1"/>
                    </a:solidFill>
                    <a:latin typeface="Meiryo UI" panose="020B0604030504040204" pitchFamily="50" charset="-128"/>
                    <a:ea typeface="Meiryo UI" panose="020B0604030504040204" pitchFamily="50" charset="-128"/>
                  </a:rPr>
                  <a:t>職長に聞いたら</a:t>
                </a:r>
                <a:r>
                  <a:rPr lang="ja-JP" altLang="en-US" sz="900" b="1" dirty="0">
                    <a:solidFill>
                      <a:schemeClr val="tx1"/>
                    </a:solidFill>
                    <a:latin typeface="Meiryo UI" panose="020B0604030504040204" pitchFamily="50" charset="-128"/>
                    <a:ea typeface="Meiryo UI" panose="020B0604030504040204" pitchFamily="50" charset="-128"/>
                  </a:rPr>
                  <a:t>社内規定</a:t>
                </a:r>
                <a:r>
                  <a:rPr lang="ja-JP" altLang="en-US" sz="900" dirty="0">
                    <a:solidFill>
                      <a:schemeClr val="tx1"/>
                    </a:solidFill>
                    <a:latin typeface="Meiryo UI" panose="020B0604030504040204" pitchFamily="50" charset="-128"/>
                    <a:ea typeface="Meiryo UI" panose="020B0604030504040204" pitchFamily="50" charset="-128"/>
                  </a:rPr>
                  <a:t>もあるから</a:t>
                </a:r>
                <a:endParaRPr lang="en-US" altLang="ja-JP" sz="900" dirty="0">
                  <a:solidFill>
                    <a:schemeClr val="tx1"/>
                  </a:solidFill>
                  <a:latin typeface="Meiryo UI" panose="020B0604030504040204" pitchFamily="50" charset="-128"/>
                  <a:ea typeface="Meiryo UI" panose="020B0604030504040204" pitchFamily="50" charset="-128"/>
                </a:endParaRPr>
              </a:p>
              <a:p>
                <a:r>
                  <a:rPr lang="en-US" altLang="ja-JP" sz="900" dirty="0">
                    <a:solidFill>
                      <a:schemeClr val="tx1"/>
                    </a:solidFill>
                    <a:latin typeface="Meiryo UI" panose="020B0604030504040204" pitchFamily="50" charset="-128"/>
                    <a:ea typeface="Meiryo UI" panose="020B0604030504040204" pitchFamily="50" charset="-128"/>
                  </a:rPr>
                  <a:t>1</a:t>
                </a:r>
                <a:r>
                  <a:rPr lang="ja-JP" altLang="en-US" sz="900" dirty="0">
                    <a:solidFill>
                      <a:schemeClr val="tx1"/>
                    </a:solidFill>
                    <a:latin typeface="Meiryo UI" panose="020B0604030504040204" pitchFamily="50" charset="-128"/>
                    <a:ea typeface="Meiryo UI" panose="020B0604030504040204" pitchFamily="50" charset="-128"/>
                  </a:rPr>
                  <a:t>人では作業できないことを知ったんだ。</a:t>
                </a:r>
                <a:endParaRPr lang="en-US" altLang="ja-JP" sz="900" dirty="0">
                  <a:solidFill>
                    <a:schemeClr val="tx1"/>
                  </a:solidFill>
                  <a:latin typeface="Meiryo UI" panose="020B0604030504040204" pitchFamily="50" charset="-128"/>
                  <a:ea typeface="Meiryo UI" panose="020B0604030504040204" pitchFamily="50" charset="-128"/>
                </a:endParaRPr>
              </a:p>
            </p:txBody>
          </p:sp>
        </p:grpSp>
        <p:sp>
          <p:nvSpPr>
            <p:cNvPr id="74" name="テキスト ボックス 73"/>
            <p:cNvSpPr txBox="1"/>
            <p:nvPr/>
          </p:nvSpPr>
          <p:spPr>
            <a:xfrm>
              <a:off x="906186" y="3899288"/>
              <a:ext cx="1066318" cy="492443"/>
            </a:xfrm>
            <a:prstGeom prst="rect">
              <a:avLst/>
            </a:prstGeom>
            <a:noFill/>
          </p:spPr>
          <p:txBody>
            <a:bodyPr wrap="none" rtlCol="0">
              <a:spAutoFit/>
            </a:bodyPr>
            <a:lstStyle/>
            <a:p>
              <a:r>
                <a:rPr lang="ja-JP" altLang="en-US" sz="1300" b="1" dirty="0">
                  <a:solidFill>
                    <a:schemeClr val="tx1">
                      <a:lumMod val="85000"/>
                      <a:lumOff val="15000"/>
                    </a:schemeClr>
                  </a:solidFill>
                  <a:latin typeface="Meiryo UI" panose="020B0604030504040204" pitchFamily="50" charset="-128"/>
                  <a:ea typeface="Meiryo UI" panose="020B0604030504040204" pitchFamily="50" charset="-128"/>
                </a:rPr>
                <a:t>現場リーダー</a:t>
              </a:r>
              <a:endParaRPr lang="en-US" altLang="ja-JP" sz="1300" b="1" dirty="0">
                <a:solidFill>
                  <a:schemeClr val="tx1">
                    <a:lumMod val="85000"/>
                    <a:lumOff val="15000"/>
                  </a:schemeClr>
                </a:solidFill>
                <a:latin typeface="Meiryo UI" panose="020B0604030504040204" pitchFamily="50" charset="-128"/>
                <a:ea typeface="Meiryo UI" panose="020B0604030504040204" pitchFamily="50" charset="-128"/>
              </a:endParaRPr>
            </a:p>
            <a:p>
              <a:pPr algn="ctr"/>
              <a:r>
                <a:rPr kumimoji="1" lang="ja-JP" altLang="en-US" sz="1300" b="1" dirty="0">
                  <a:solidFill>
                    <a:schemeClr val="tx1">
                      <a:lumMod val="85000"/>
                      <a:lumOff val="15000"/>
                    </a:schemeClr>
                  </a:solidFill>
                  <a:latin typeface="Meiryo UI" panose="020B0604030504040204" pitchFamily="50" charset="-128"/>
                  <a:ea typeface="Meiryo UI" panose="020B0604030504040204" pitchFamily="50" charset="-128"/>
                </a:rPr>
                <a:t>武内　瑠美</a:t>
              </a:r>
              <a:endParaRPr kumimoji="1" lang="en-US" altLang="ja-JP" sz="1300" b="1" dirty="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75" name="テキスト ボックス 74"/>
            <p:cNvSpPr txBox="1"/>
            <p:nvPr/>
          </p:nvSpPr>
          <p:spPr>
            <a:xfrm>
              <a:off x="1925968" y="1854584"/>
              <a:ext cx="2183611" cy="1323439"/>
            </a:xfrm>
            <a:prstGeom prst="rect">
              <a:avLst/>
            </a:prstGeom>
            <a:noFill/>
          </p:spPr>
          <p:txBody>
            <a:bodyPr wrap="none" rtlCol="0">
              <a:spAutoFit/>
            </a:bodyPr>
            <a:lstStyle/>
            <a:p>
              <a:r>
                <a:rPr lang="ja-JP" altLang="en-US" sz="1300" b="1" dirty="0">
                  <a:solidFill>
                    <a:schemeClr val="tx1">
                      <a:lumMod val="85000"/>
                      <a:lumOff val="15000"/>
                    </a:schemeClr>
                  </a:solidFill>
                  <a:latin typeface="Meiryo UI" panose="020B0604030504040204" pitchFamily="50" charset="-128"/>
                  <a:ea typeface="Meiryo UI" panose="020B0604030504040204" pitchFamily="50" charset="-128"/>
                </a:rPr>
                <a:t>職位：リーダー</a:t>
              </a:r>
              <a:endParaRPr lang="en-US" altLang="ja-JP" sz="1300" b="1"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300" b="1" dirty="0">
                  <a:solidFill>
                    <a:schemeClr val="tx1">
                      <a:lumMod val="85000"/>
                      <a:lumOff val="15000"/>
                    </a:schemeClr>
                  </a:solidFill>
                  <a:latin typeface="Meiryo UI" panose="020B0604030504040204" pitchFamily="50" charset="-128"/>
                  <a:ea typeface="Meiryo UI" panose="020B0604030504040204" pitchFamily="50" charset="-128"/>
                </a:rPr>
                <a:t>年齢：</a:t>
              </a:r>
              <a:r>
                <a:rPr lang="en-US" altLang="ja-JP" sz="1300" b="1" dirty="0">
                  <a:solidFill>
                    <a:schemeClr val="tx1">
                      <a:lumMod val="85000"/>
                      <a:lumOff val="15000"/>
                    </a:schemeClr>
                  </a:solidFill>
                  <a:latin typeface="Meiryo UI" panose="020B0604030504040204" pitchFamily="50" charset="-128"/>
                  <a:ea typeface="Meiryo UI" panose="020B0604030504040204" pitchFamily="50" charset="-128"/>
                </a:rPr>
                <a:t>40</a:t>
              </a:r>
              <a:r>
                <a:rPr lang="ja-JP" altLang="en-US" sz="1300" b="1" dirty="0">
                  <a:solidFill>
                    <a:schemeClr val="tx1">
                      <a:lumMod val="85000"/>
                      <a:lumOff val="15000"/>
                    </a:schemeClr>
                  </a:solidFill>
                  <a:latin typeface="Meiryo UI" panose="020B0604030504040204" pitchFamily="50" charset="-128"/>
                  <a:ea typeface="Meiryo UI" panose="020B0604030504040204" pitchFamily="50" charset="-128"/>
                </a:rPr>
                <a:t>歳</a:t>
              </a:r>
              <a:endParaRPr lang="en-US" altLang="ja-JP" sz="1300" b="1"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300" b="1" dirty="0">
                  <a:solidFill>
                    <a:schemeClr val="tx1">
                      <a:lumMod val="85000"/>
                      <a:lumOff val="15000"/>
                    </a:schemeClr>
                  </a:solidFill>
                  <a:latin typeface="Meiryo UI" panose="020B0604030504040204" pitchFamily="50" charset="-128"/>
                  <a:ea typeface="Meiryo UI" panose="020B0604030504040204" pitchFamily="50" charset="-128"/>
                </a:rPr>
                <a:t>通称：瑠美ねぇさん</a:t>
              </a:r>
              <a:endParaRPr lang="en-US" altLang="ja-JP" sz="1300" b="1"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300" b="1" dirty="0">
                  <a:solidFill>
                    <a:schemeClr val="tx1">
                      <a:lumMod val="85000"/>
                      <a:lumOff val="15000"/>
                    </a:schemeClr>
                  </a:solidFill>
                  <a:latin typeface="Meiryo UI" panose="020B0604030504040204" pitchFamily="50" charset="-128"/>
                  <a:ea typeface="Meiryo UI" panose="020B0604030504040204" pitchFamily="50" charset="-128"/>
                </a:rPr>
                <a:t>経歴：高浜高校　卒業</a:t>
              </a:r>
              <a:endParaRPr lang="en-US" altLang="ja-JP" sz="1300" b="1"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300" b="1" dirty="0">
                  <a:solidFill>
                    <a:schemeClr val="tx1">
                      <a:lumMod val="85000"/>
                      <a:lumOff val="15000"/>
                    </a:schemeClr>
                  </a:solidFill>
                  <a:latin typeface="Meiryo UI" panose="020B0604030504040204" pitchFamily="50" charset="-128"/>
                  <a:ea typeface="Meiryo UI" panose="020B0604030504040204" pitchFamily="50" charset="-128"/>
                </a:rPr>
                <a:t>　　   　トヨタ車体精工　入社</a:t>
              </a:r>
              <a:endParaRPr lang="en-US" altLang="ja-JP" sz="100" b="1"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400" b="1" dirty="0">
                  <a:solidFill>
                    <a:schemeClr val="tx1">
                      <a:lumMod val="85000"/>
                      <a:lumOff val="15000"/>
                    </a:schemeClr>
                  </a:solidFill>
                  <a:latin typeface="Meiryo UI" panose="020B0604030504040204" pitchFamily="50" charset="-128"/>
                  <a:ea typeface="Meiryo UI" panose="020B0604030504040204" pitchFamily="50" charset="-128"/>
                </a:rPr>
                <a:t>     </a:t>
              </a:r>
              <a:r>
                <a:rPr lang="ja-JP" altLang="en-US" sz="800" b="1" dirty="0">
                  <a:solidFill>
                    <a:schemeClr val="tx1">
                      <a:lumMod val="85000"/>
                      <a:lumOff val="15000"/>
                    </a:schemeClr>
                  </a:solidFill>
                  <a:latin typeface="Meiryo UI" panose="020B0604030504040204" pitchFamily="50" charset="-128"/>
                  <a:ea typeface="Meiryo UI" panose="020B0604030504040204" pitchFamily="50" charset="-128"/>
                </a:rPr>
                <a:t> </a:t>
              </a:r>
              <a:r>
                <a:rPr lang="ja-JP" altLang="en-US" sz="1400" b="1" dirty="0">
                  <a:solidFill>
                    <a:schemeClr val="tx1">
                      <a:lumMod val="85000"/>
                      <a:lumOff val="15000"/>
                    </a:schemeClr>
                  </a:solidFill>
                  <a:latin typeface="Meiryo UI" panose="020B0604030504040204" pitchFamily="50" charset="-128"/>
                  <a:ea typeface="Meiryo UI" panose="020B0604030504040204" pitchFamily="50" charset="-128"/>
                </a:rPr>
                <a:t>   </a:t>
              </a:r>
              <a:r>
                <a:rPr lang="ja-JP" altLang="en-US" sz="1300" b="1" dirty="0">
                  <a:solidFill>
                    <a:schemeClr val="tx1">
                      <a:lumMod val="85000"/>
                      <a:lumOff val="15000"/>
                    </a:schemeClr>
                  </a:solidFill>
                  <a:latin typeface="Meiryo UI" panose="020B0604030504040204" pitchFamily="50" charset="-128"/>
                  <a:ea typeface="Meiryo UI" panose="020B0604030504040204" pitchFamily="50" charset="-128"/>
                </a:rPr>
                <a:t>高浜製造部　在籍中</a:t>
              </a:r>
              <a:endParaRPr lang="en-US" altLang="ja-JP" sz="1300" b="1" dirty="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82" name="テキスト ボックス 81"/>
            <p:cNvSpPr txBox="1"/>
            <p:nvPr/>
          </p:nvSpPr>
          <p:spPr>
            <a:xfrm>
              <a:off x="2023212" y="3182094"/>
              <a:ext cx="2109873" cy="892552"/>
            </a:xfrm>
            <a:prstGeom prst="rect">
              <a:avLst/>
            </a:prstGeom>
            <a:noFill/>
          </p:spPr>
          <p:txBody>
            <a:bodyPr wrap="none" rtlCol="0">
              <a:spAutoFit/>
            </a:bodyPr>
            <a:lstStyle/>
            <a:p>
              <a:r>
                <a:rPr lang="ja-JP" altLang="en-US" sz="1300" b="1" dirty="0">
                  <a:solidFill>
                    <a:schemeClr val="tx1">
                      <a:lumMod val="85000"/>
                      <a:lumOff val="15000"/>
                    </a:schemeClr>
                  </a:solidFill>
                  <a:latin typeface="Meiryo UI" panose="020B0604030504040204" pitchFamily="50" charset="-128"/>
                  <a:ea typeface="Meiryo UI" panose="020B0604030504040204" pitchFamily="50" charset="-128"/>
                </a:rPr>
                <a:t>入社後、製造一筋で活躍中</a:t>
              </a:r>
              <a:endParaRPr lang="en-US" altLang="ja-JP" sz="1300" b="1"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300" b="1" dirty="0">
                  <a:solidFill>
                    <a:schemeClr val="tx1">
                      <a:lumMod val="85000"/>
                      <a:lumOff val="15000"/>
                    </a:schemeClr>
                  </a:solidFill>
                  <a:latin typeface="Meiryo UI" panose="020B0604030504040204" pitchFamily="50" charset="-128"/>
                  <a:ea typeface="Meiryo UI" panose="020B0604030504040204" pitchFamily="50" charset="-128"/>
                </a:rPr>
                <a:t>持ち前の明るさや</a:t>
              </a:r>
              <a:endParaRPr lang="en-US" altLang="ja-JP" sz="1300" b="1"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300" b="1" dirty="0">
                  <a:solidFill>
                    <a:schemeClr val="tx1">
                      <a:lumMod val="85000"/>
                      <a:lumOff val="15000"/>
                    </a:schemeClr>
                  </a:solidFill>
                  <a:latin typeface="Meiryo UI" panose="020B0604030504040204" pitchFamily="50" charset="-128"/>
                  <a:ea typeface="Meiryo UI" panose="020B0604030504040204" pitchFamily="50" charset="-128"/>
                </a:rPr>
                <a:t>責任感の強さが評価され</a:t>
              </a:r>
              <a:endParaRPr lang="en-US" altLang="ja-JP" sz="1300" b="1"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300" b="1" dirty="0">
                  <a:solidFill>
                    <a:schemeClr val="tx1">
                      <a:lumMod val="85000"/>
                      <a:lumOff val="15000"/>
                    </a:schemeClr>
                  </a:solidFill>
                  <a:latin typeface="Meiryo UI" panose="020B0604030504040204" pitchFamily="50" charset="-128"/>
                  <a:ea typeface="Meiryo UI" panose="020B0604030504040204" pitchFamily="50" charset="-128"/>
                </a:rPr>
                <a:t>今年から現場リーダーに。</a:t>
              </a:r>
              <a:endParaRPr lang="en-US" altLang="ja-JP" sz="1300" b="1" dirty="0">
                <a:solidFill>
                  <a:schemeClr val="tx1">
                    <a:lumMod val="85000"/>
                    <a:lumOff val="15000"/>
                  </a:schemeClr>
                </a:solidFill>
                <a:latin typeface="Meiryo UI" panose="020B0604030504040204" pitchFamily="50" charset="-128"/>
                <a:ea typeface="Meiryo UI" panose="020B0604030504040204" pitchFamily="50" charset="-128"/>
              </a:endParaRPr>
            </a:p>
          </p:txBody>
        </p:sp>
      </p:grpSp>
      <p:grpSp>
        <p:nvGrpSpPr>
          <p:cNvPr id="72" name="グループ化 71"/>
          <p:cNvGrpSpPr/>
          <p:nvPr/>
        </p:nvGrpSpPr>
        <p:grpSpPr>
          <a:xfrm>
            <a:off x="6546977" y="987027"/>
            <a:ext cx="2346837" cy="468454"/>
            <a:chOff x="6772108" y="980220"/>
            <a:chExt cx="2294408" cy="414397"/>
          </a:xfrm>
        </p:grpSpPr>
        <p:pic>
          <p:nvPicPr>
            <p:cNvPr id="83" name="図 82">
              <a:extLst>
                <a:ext uri="{FF2B5EF4-FFF2-40B4-BE49-F238E27FC236}">
                  <a16:creationId xmlns:a16="http://schemas.microsoft.com/office/drawing/2014/main" id="{839E3284-41D4-B328-17C9-300DBD36A189}"/>
                </a:ext>
              </a:extLst>
            </p:cNvPr>
            <p:cNvPicPr>
              <a:picLocks noChangeAspect="1"/>
            </p:cNvPicPr>
            <p:nvPr/>
          </p:nvPicPr>
          <p:blipFill rotWithShape="1">
            <a:blip r:embed="rId6">
              <a:extLst>
                <a:ext uri="{28A0092B-C50C-407E-A947-70E740481C1C}">
                  <a14:useLocalDpi xmlns:a14="http://schemas.microsoft.com/office/drawing/2010/main" val="0"/>
                </a:ext>
              </a:extLst>
            </a:blip>
            <a:srcRect t="24438" b="29837"/>
            <a:stretch/>
          </p:blipFill>
          <p:spPr>
            <a:xfrm>
              <a:off x="6782124" y="1054690"/>
              <a:ext cx="2096441" cy="339927"/>
            </a:xfrm>
            <a:prstGeom prst="rect">
              <a:avLst/>
            </a:prstGeom>
            <a:noFill/>
          </p:spPr>
        </p:pic>
        <p:sp>
          <p:nvSpPr>
            <p:cNvPr id="84" name="テキスト ボックス 83">
              <a:extLst>
                <a:ext uri="{FF2B5EF4-FFF2-40B4-BE49-F238E27FC236}">
                  <a16:creationId xmlns:a16="http://schemas.microsoft.com/office/drawing/2014/main" id="{FEBF5917-13F9-4666-BD55-5CEFBE3E649B}"/>
                </a:ext>
              </a:extLst>
            </p:cNvPr>
            <p:cNvSpPr txBox="1"/>
            <p:nvPr/>
          </p:nvSpPr>
          <p:spPr>
            <a:xfrm>
              <a:off x="6772108" y="980220"/>
              <a:ext cx="2294408" cy="338554"/>
            </a:xfrm>
            <a:prstGeom prst="rect">
              <a:avLst/>
            </a:prstGeom>
            <a:noFill/>
          </p:spPr>
          <p:txBody>
            <a:bodyPr wrap="square" rtlCol="0">
              <a:spAutoFit/>
            </a:bodyPr>
            <a:lstStyle/>
            <a:p>
              <a:r>
                <a:rPr lang="ja-JP" altLang="en-US" sz="1600"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半自動手アーク溶接とは</a:t>
              </a:r>
            </a:p>
          </p:txBody>
        </p:sp>
      </p:grpSp>
      <p:sp>
        <p:nvSpPr>
          <p:cNvPr id="86" name="テキスト ボックス 85">
            <a:extLst>
              <a:ext uri="{FF2B5EF4-FFF2-40B4-BE49-F238E27FC236}">
                <a16:creationId xmlns:a16="http://schemas.microsoft.com/office/drawing/2014/main" id="{81164C19-EA2B-232F-7FC5-D870739E9DD5}"/>
              </a:ext>
            </a:extLst>
          </p:cNvPr>
          <p:cNvSpPr txBox="1"/>
          <p:nvPr/>
        </p:nvSpPr>
        <p:spPr>
          <a:xfrm>
            <a:off x="6742422" y="1590561"/>
            <a:ext cx="3147202" cy="1169551"/>
          </a:xfrm>
          <a:prstGeom prst="rect">
            <a:avLst/>
          </a:prstGeom>
          <a:noFill/>
        </p:spPr>
        <p:txBody>
          <a:bodyPr wrap="square" rtlCol="0">
            <a:spAutoFit/>
          </a:bodyPr>
          <a:lstStyle/>
          <a:p>
            <a:r>
              <a:rPr lang="ja-JP" altLang="en-US" sz="1400"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手アーク溶接の一種で、</a:t>
            </a:r>
            <a:endParaRPr lang="en-US" altLang="ja-JP" sz="1400"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r>
              <a:rPr lang="ja-JP" altLang="en-US" sz="1400"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ワイヤードラムから</a:t>
            </a:r>
          </a:p>
          <a:p>
            <a:r>
              <a:rPr lang="ja-JP" altLang="en-US" sz="1400"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溶接ワイヤー</a:t>
            </a:r>
            <a:endParaRPr lang="en-US" altLang="ja-JP" sz="1400"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r>
              <a:rPr lang="ja-JP" altLang="en-US" sz="1400"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を自動供給しながら</a:t>
            </a:r>
            <a:endParaRPr lang="en-US" altLang="ja-JP" sz="1400"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r>
              <a:rPr lang="ja-JP" altLang="en-US" sz="1400"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行う溶接方法です。</a:t>
            </a:r>
            <a:endParaRPr kumimoji="1" lang="en-US" altLang="ja-JP" sz="1400"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sp>
        <p:nvSpPr>
          <p:cNvPr id="87" name="正方形/長方形 86"/>
          <p:cNvSpPr/>
          <p:nvPr/>
        </p:nvSpPr>
        <p:spPr>
          <a:xfrm>
            <a:off x="6728285" y="2875741"/>
            <a:ext cx="2202736" cy="954107"/>
          </a:xfrm>
          <a:prstGeom prst="rect">
            <a:avLst/>
          </a:prstGeom>
        </p:spPr>
        <p:txBody>
          <a:bodyPr wrap="square">
            <a:spAutoFit/>
          </a:bodyPr>
          <a:lstStyle/>
          <a:p>
            <a:r>
              <a:rPr lang="ja-JP" altLang="en-US" sz="1400"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溶接ワイヤーが自動で</a:t>
            </a:r>
            <a:endParaRPr lang="en-US" altLang="ja-JP" sz="1400"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r>
              <a:rPr lang="ja-JP" altLang="en-US" sz="1400"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供給される為、</a:t>
            </a:r>
            <a:endParaRPr lang="en-US" altLang="ja-JP" sz="1400"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r>
              <a:rPr lang="ja-JP" altLang="en-US" sz="1400"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ワイヤードラムの</a:t>
            </a:r>
          </a:p>
          <a:p>
            <a:r>
              <a:rPr lang="ja-JP" altLang="en-US" sz="1400"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交換作業が発生する。</a:t>
            </a:r>
          </a:p>
        </p:txBody>
      </p:sp>
      <p:grpSp>
        <p:nvGrpSpPr>
          <p:cNvPr id="88" name="グループ化 87"/>
          <p:cNvGrpSpPr/>
          <p:nvPr/>
        </p:nvGrpSpPr>
        <p:grpSpPr>
          <a:xfrm>
            <a:off x="8851429" y="2320477"/>
            <a:ext cx="2921513" cy="1597491"/>
            <a:chOff x="6238187" y="1359788"/>
            <a:chExt cx="5747062" cy="5225519"/>
          </a:xfrm>
        </p:grpSpPr>
        <p:pic>
          <p:nvPicPr>
            <p:cNvPr id="89" name="図 88"/>
            <p:cNvPicPr>
              <a:picLocks noChangeAspect="1"/>
            </p:cNvPicPr>
            <p:nvPr/>
          </p:nvPicPr>
          <p:blipFill rotWithShape="1">
            <a:blip r:embed="rId12" cstate="hqprint">
              <a:extLst>
                <a:ext uri="{28A0092B-C50C-407E-A947-70E740481C1C}">
                  <a14:useLocalDpi xmlns:a14="http://schemas.microsoft.com/office/drawing/2010/main" val="0"/>
                </a:ext>
              </a:extLst>
            </a:blip>
            <a:srcRect l="1295" t="5674" r="10996" b="5293"/>
            <a:stretch/>
          </p:blipFill>
          <p:spPr>
            <a:xfrm>
              <a:off x="6254562" y="1368357"/>
              <a:ext cx="5714493" cy="5196022"/>
            </a:xfrm>
            <a:prstGeom prst="rect">
              <a:avLst/>
            </a:prstGeom>
          </p:spPr>
        </p:pic>
        <p:grpSp>
          <p:nvGrpSpPr>
            <p:cNvPr id="90" name="グループ化 89"/>
            <p:cNvGrpSpPr/>
            <p:nvPr/>
          </p:nvGrpSpPr>
          <p:grpSpPr>
            <a:xfrm>
              <a:off x="6238187" y="1359788"/>
              <a:ext cx="5747062" cy="5225519"/>
              <a:chOff x="6238187" y="1359788"/>
              <a:chExt cx="5747062" cy="5225519"/>
            </a:xfrm>
          </p:grpSpPr>
          <p:sp>
            <p:nvSpPr>
              <p:cNvPr id="92" name="フリーフォーム 91"/>
              <p:cNvSpPr/>
              <p:nvPr/>
            </p:nvSpPr>
            <p:spPr>
              <a:xfrm>
                <a:off x="6238187" y="1359788"/>
                <a:ext cx="5747062" cy="5225519"/>
              </a:xfrm>
              <a:custGeom>
                <a:avLst/>
                <a:gdLst>
                  <a:gd name="connsiteX0" fmla="*/ 9727217 w 11272317"/>
                  <a:gd name="connsiteY0" fmla="*/ 838435 h 5196022"/>
                  <a:gd name="connsiteX1" fmla="*/ 8874852 w 11272317"/>
                  <a:gd name="connsiteY1" fmla="*/ 1732340 h 5196022"/>
                  <a:gd name="connsiteX2" fmla="*/ 9727217 w 11272317"/>
                  <a:gd name="connsiteY2" fmla="*/ 2626245 h 5196022"/>
                  <a:gd name="connsiteX3" fmla="*/ 10579582 w 11272317"/>
                  <a:gd name="connsiteY3" fmla="*/ 1732340 h 5196022"/>
                  <a:gd name="connsiteX4" fmla="*/ 9727217 w 11272317"/>
                  <a:gd name="connsiteY4" fmla="*/ 838435 h 5196022"/>
                  <a:gd name="connsiteX5" fmla="*/ 0 w 11272317"/>
                  <a:gd name="connsiteY5" fmla="*/ 0 h 5196022"/>
                  <a:gd name="connsiteX6" fmla="*/ 11272317 w 11272317"/>
                  <a:gd name="connsiteY6" fmla="*/ 0 h 5196022"/>
                  <a:gd name="connsiteX7" fmla="*/ 11272317 w 11272317"/>
                  <a:gd name="connsiteY7" fmla="*/ 5196022 h 5196022"/>
                  <a:gd name="connsiteX8" fmla="*/ 0 w 11272317"/>
                  <a:gd name="connsiteY8" fmla="*/ 5196022 h 5196022"/>
                  <a:gd name="connsiteX0" fmla="*/ 9727217 w 11272317"/>
                  <a:gd name="connsiteY0" fmla="*/ 838435 h 5196022"/>
                  <a:gd name="connsiteX1" fmla="*/ 8874852 w 11272317"/>
                  <a:gd name="connsiteY1" fmla="*/ 1732340 h 5196022"/>
                  <a:gd name="connsiteX2" fmla="*/ 9727217 w 11272317"/>
                  <a:gd name="connsiteY2" fmla="*/ 2626245 h 5196022"/>
                  <a:gd name="connsiteX3" fmla="*/ 10579582 w 11272317"/>
                  <a:gd name="connsiteY3" fmla="*/ 1732340 h 5196022"/>
                  <a:gd name="connsiteX4" fmla="*/ 9727217 w 11272317"/>
                  <a:gd name="connsiteY4" fmla="*/ 838435 h 5196022"/>
                  <a:gd name="connsiteX5" fmla="*/ 5530136 w 11272317"/>
                  <a:gd name="connsiteY5" fmla="*/ 9833 h 5196022"/>
                  <a:gd name="connsiteX6" fmla="*/ 11272317 w 11272317"/>
                  <a:gd name="connsiteY6" fmla="*/ 0 h 5196022"/>
                  <a:gd name="connsiteX7" fmla="*/ 11272317 w 11272317"/>
                  <a:gd name="connsiteY7" fmla="*/ 5196022 h 5196022"/>
                  <a:gd name="connsiteX8" fmla="*/ 0 w 11272317"/>
                  <a:gd name="connsiteY8" fmla="*/ 5196022 h 5196022"/>
                  <a:gd name="connsiteX9" fmla="*/ 5530136 w 11272317"/>
                  <a:gd name="connsiteY9" fmla="*/ 9833 h 5196022"/>
                  <a:gd name="connsiteX0" fmla="*/ 4216797 w 5761897"/>
                  <a:gd name="connsiteY0" fmla="*/ 838435 h 5225519"/>
                  <a:gd name="connsiteX1" fmla="*/ 3364432 w 5761897"/>
                  <a:gd name="connsiteY1" fmla="*/ 1732340 h 5225519"/>
                  <a:gd name="connsiteX2" fmla="*/ 4216797 w 5761897"/>
                  <a:gd name="connsiteY2" fmla="*/ 2626245 h 5225519"/>
                  <a:gd name="connsiteX3" fmla="*/ 5069162 w 5761897"/>
                  <a:gd name="connsiteY3" fmla="*/ 1732340 h 5225519"/>
                  <a:gd name="connsiteX4" fmla="*/ 4216797 w 5761897"/>
                  <a:gd name="connsiteY4" fmla="*/ 838435 h 5225519"/>
                  <a:gd name="connsiteX5" fmla="*/ 19716 w 5761897"/>
                  <a:gd name="connsiteY5" fmla="*/ 9833 h 5225519"/>
                  <a:gd name="connsiteX6" fmla="*/ 5761897 w 5761897"/>
                  <a:gd name="connsiteY6" fmla="*/ 0 h 5225519"/>
                  <a:gd name="connsiteX7" fmla="*/ 5761897 w 5761897"/>
                  <a:gd name="connsiteY7" fmla="*/ 5196022 h 5225519"/>
                  <a:gd name="connsiteX8" fmla="*/ 0 w 5761897"/>
                  <a:gd name="connsiteY8" fmla="*/ 5225519 h 5225519"/>
                  <a:gd name="connsiteX9" fmla="*/ 19716 w 5761897"/>
                  <a:gd name="connsiteY9" fmla="*/ 9833 h 522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61897" h="5225519">
                    <a:moveTo>
                      <a:pt x="4216797" y="838435"/>
                    </a:moveTo>
                    <a:cubicBezTo>
                      <a:pt x="3746049" y="838435"/>
                      <a:pt x="3364432" y="1238650"/>
                      <a:pt x="3364432" y="1732340"/>
                    </a:cubicBezTo>
                    <a:cubicBezTo>
                      <a:pt x="3364432" y="2226030"/>
                      <a:pt x="3746049" y="2626245"/>
                      <a:pt x="4216797" y="2626245"/>
                    </a:cubicBezTo>
                    <a:cubicBezTo>
                      <a:pt x="4687545" y="2626245"/>
                      <a:pt x="5069162" y="2226030"/>
                      <a:pt x="5069162" y="1732340"/>
                    </a:cubicBezTo>
                    <a:cubicBezTo>
                      <a:pt x="5069162" y="1238650"/>
                      <a:pt x="4687545" y="838435"/>
                      <a:pt x="4216797" y="838435"/>
                    </a:cubicBezTo>
                    <a:close/>
                    <a:moveTo>
                      <a:pt x="19716" y="9833"/>
                    </a:moveTo>
                    <a:lnTo>
                      <a:pt x="5761897" y="0"/>
                    </a:lnTo>
                    <a:lnTo>
                      <a:pt x="5761897" y="5196022"/>
                    </a:lnTo>
                    <a:lnTo>
                      <a:pt x="0" y="5225519"/>
                    </a:lnTo>
                    <a:cubicBezTo>
                      <a:pt x="0" y="3493512"/>
                      <a:pt x="19716" y="1741840"/>
                      <a:pt x="19716" y="9833"/>
                    </a:cubicBezTo>
                    <a:close/>
                  </a:path>
                </a:pathLst>
              </a:custGeom>
              <a:solidFill>
                <a:schemeClr val="bg1">
                  <a:lumMod val="85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altLang="ja-JP" b="1" dirty="0">
                  <a:solidFill>
                    <a:srgbClr val="FFFF00"/>
                  </a:solidFill>
                  <a:latin typeface="Meiryo UI" panose="020B0604030504040204" pitchFamily="50" charset="-128"/>
                  <a:ea typeface="Meiryo UI" panose="020B0604030504040204" pitchFamily="50" charset="-128"/>
                </a:endParaRPr>
              </a:p>
            </p:txBody>
          </p:sp>
          <p:sp>
            <p:nvSpPr>
              <p:cNvPr id="93" name="楕円 92"/>
              <p:cNvSpPr/>
              <p:nvPr/>
            </p:nvSpPr>
            <p:spPr>
              <a:xfrm>
                <a:off x="9597616" y="2167599"/>
                <a:ext cx="1704729" cy="1787809"/>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テキスト ボックス 93"/>
              <p:cNvSpPr txBox="1"/>
              <p:nvPr/>
            </p:nvSpPr>
            <p:spPr>
              <a:xfrm>
                <a:off x="8018187" y="4206828"/>
                <a:ext cx="2753307" cy="702043"/>
              </a:xfrm>
              <a:prstGeom prst="rect">
                <a:avLst/>
              </a:prstGeom>
              <a:noFill/>
              <a:ln>
                <a:noFill/>
              </a:ln>
            </p:spPr>
            <p:txBody>
              <a:bodyPr wrap="none" rtlCol="0">
                <a:spAutoFit/>
              </a:bodyPr>
              <a:lstStyle/>
              <a:p>
                <a:r>
                  <a:rPr kumimoji="1" lang="ja-JP" altLang="en-US" b="1" dirty="0">
                    <a:solidFill>
                      <a:schemeClr val="accent4">
                        <a:lumMod val="40000"/>
                        <a:lumOff val="60000"/>
                      </a:schemeClr>
                    </a:solidFill>
                    <a:effectLst>
                      <a:outerShdw blurRad="50800" dist="38100" dir="2700000" sx="105000" sy="105000" algn="tl" rotWithShape="0">
                        <a:prstClr val="black">
                          <a:alpha val="40000"/>
                        </a:prstClr>
                      </a:outerShdw>
                    </a:effectLst>
                    <a:latin typeface="メイリオ" panose="020B0604030504040204" pitchFamily="50" charset="-128"/>
                    <a:ea typeface="メイリオ" panose="020B0604030504040204" pitchFamily="50" charset="-128"/>
                  </a:rPr>
                  <a:t>ワイヤードラム</a:t>
                </a:r>
              </a:p>
            </p:txBody>
          </p:sp>
        </p:grpSp>
      </p:grpSp>
      <p:grpSp>
        <p:nvGrpSpPr>
          <p:cNvPr id="95" name="グループ化 94"/>
          <p:cNvGrpSpPr/>
          <p:nvPr/>
        </p:nvGrpSpPr>
        <p:grpSpPr>
          <a:xfrm>
            <a:off x="8844757" y="632382"/>
            <a:ext cx="2918460" cy="1632997"/>
            <a:chOff x="2628900" y="676107"/>
            <a:chExt cx="2918460" cy="1792773"/>
          </a:xfrm>
        </p:grpSpPr>
        <p:pic>
          <p:nvPicPr>
            <p:cNvPr id="96" name="図 95" descr="人, 屋内, 男, 小さい が含まれている画像&#10;&#10;自動的に生成された説明">
              <a:extLst>
                <a:ext uri="{FF2B5EF4-FFF2-40B4-BE49-F238E27FC236}">
                  <a16:creationId xmlns:a16="http://schemas.microsoft.com/office/drawing/2014/main" id="{9F3C51DE-93DD-D022-E91D-5D1E501E9549}"/>
                </a:ext>
              </a:extLst>
            </p:cNvPr>
            <p:cNvPicPr>
              <a:picLocks noChangeAspect="1"/>
            </p:cNvPicPr>
            <p:nvPr/>
          </p:nvPicPr>
          <p:blipFill rotWithShape="1">
            <a:blip r:embed="rId13" cstate="hqprint">
              <a:extLst>
                <a:ext uri="{28A0092B-C50C-407E-A947-70E740481C1C}">
                  <a14:useLocalDpi xmlns:a14="http://schemas.microsoft.com/office/drawing/2010/main" val="0"/>
                </a:ext>
              </a:extLst>
            </a:blip>
            <a:srcRect l="17721" t="24491" r="14809" b="17963"/>
            <a:stretch/>
          </p:blipFill>
          <p:spPr>
            <a:xfrm>
              <a:off x="2628900" y="676107"/>
              <a:ext cx="2918460" cy="1792773"/>
            </a:xfrm>
            <a:prstGeom prst="rect">
              <a:avLst/>
            </a:prstGeom>
          </p:spPr>
        </p:pic>
        <p:sp>
          <p:nvSpPr>
            <p:cNvPr id="97" name="正方形/長方形 96"/>
            <p:cNvSpPr/>
            <p:nvPr/>
          </p:nvSpPr>
          <p:spPr>
            <a:xfrm>
              <a:off x="2635572" y="678593"/>
              <a:ext cx="2911788" cy="1787123"/>
            </a:xfrm>
            <a:prstGeom prst="rect">
              <a:avLst/>
            </a:prstGeom>
            <a:solidFill>
              <a:schemeClr val="bg1">
                <a:lumMod val="85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b="1" dirty="0">
                <a:solidFill>
                  <a:srgbClr val="FFFF00"/>
                </a:solidFill>
                <a:latin typeface="Meiryo UI" panose="020B0604030504040204" pitchFamily="50" charset="-128"/>
                <a:ea typeface="Meiryo UI" panose="020B0604030504040204" pitchFamily="50" charset="-128"/>
              </a:endParaRPr>
            </a:p>
          </p:txBody>
        </p:sp>
      </p:grpSp>
      <p:sp>
        <p:nvSpPr>
          <p:cNvPr id="98" name="テキスト ボックス 97"/>
          <p:cNvSpPr txBox="1"/>
          <p:nvPr/>
        </p:nvSpPr>
        <p:spPr>
          <a:xfrm>
            <a:off x="1610118" y="-12636"/>
            <a:ext cx="1537600" cy="584775"/>
          </a:xfrm>
          <a:prstGeom prst="rect">
            <a:avLst/>
          </a:prstGeom>
          <a:noFill/>
        </p:spPr>
        <p:txBody>
          <a:bodyPr wrap="none" rtlCol="0">
            <a:spAutoFit/>
          </a:bodyPr>
          <a:lstStyle/>
          <a:p>
            <a:r>
              <a:rPr lang="en-US" altLang="ja-JP" sz="3200" b="1" dirty="0">
                <a:ln>
                  <a:solidFill>
                    <a:schemeClr val="tx1"/>
                  </a:solidFill>
                </a:ln>
                <a:solidFill>
                  <a:srgbClr val="ABFBAB"/>
                </a:solidFill>
                <a:latin typeface="Meiryo UI" panose="020B0604030504040204" pitchFamily="50" charset="-128"/>
                <a:ea typeface="Meiryo UI" panose="020B0604030504040204" pitchFamily="50" charset="-128"/>
              </a:rPr>
              <a:t>10</a:t>
            </a:r>
            <a:r>
              <a:rPr lang="en-US" altLang="ja-JP" sz="3200" b="1" dirty="0">
                <a:ln>
                  <a:solidFill>
                    <a:schemeClr val="tx1"/>
                  </a:solidFill>
                </a:ln>
                <a:solidFill>
                  <a:schemeClr val="bg1"/>
                </a:solidFill>
                <a:latin typeface="Meiryo UI" panose="020B0604030504040204" pitchFamily="50" charset="-128"/>
                <a:ea typeface="Meiryo UI" panose="020B0604030504040204" pitchFamily="50" charset="-128"/>
              </a:rPr>
              <a:t>/30</a:t>
            </a:r>
            <a:endParaRPr kumimoji="1" lang="ja-JP" altLang="en-US" sz="3200" b="1" dirty="0">
              <a:ln>
                <a:solidFill>
                  <a:schemeClr val="tx1"/>
                </a:solidFill>
              </a:ln>
              <a:solidFill>
                <a:schemeClr val="bg1"/>
              </a:solidFill>
              <a:latin typeface="Meiryo UI" panose="020B0604030504040204" pitchFamily="50" charset="-128"/>
              <a:ea typeface="Meiryo UI" panose="020B0604030504040204" pitchFamily="50" charset="-128"/>
            </a:endParaRPr>
          </a:p>
        </p:txBody>
      </p:sp>
      <p:pic>
        <p:nvPicPr>
          <p:cNvPr id="99" name="図 1">
            <a:extLst>
              <a:ext uri="{FF2B5EF4-FFF2-40B4-BE49-F238E27FC236}">
                <a16:creationId xmlns:a16="http://schemas.microsoft.com/office/drawing/2014/main" id="{CAE18ACE-CA3C-4773-B0E5-ADFEF0F671A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794309" y="61229"/>
            <a:ext cx="4192526" cy="38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47998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500"/>
                                        <p:tgtEl>
                                          <p:spTgt spid="7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6"/>
                                        </p:tgtEl>
                                        <p:attrNameLst>
                                          <p:attrName>style.visibility</p:attrName>
                                        </p:attrNameLst>
                                      </p:cBhvr>
                                      <p:to>
                                        <p:strVal val="visible"/>
                                      </p:to>
                                    </p:set>
                                    <p:animEffect transition="in" filter="fade">
                                      <p:cBhvr>
                                        <p:cTn id="10" dur="500"/>
                                        <p:tgtEl>
                                          <p:spTgt spid="8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7"/>
                                        </p:tgtEl>
                                        <p:attrNameLst>
                                          <p:attrName>style.visibility</p:attrName>
                                        </p:attrNameLst>
                                      </p:cBhvr>
                                      <p:to>
                                        <p:strVal val="visible"/>
                                      </p:to>
                                    </p:set>
                                    <p:animEffect transition="in" filter="fade">
                                      <p:cBhvr>
                                        <p:cTn id="13" dur="500"/>
                                        <p:tgtEl>
                                          <p:spTgt spid="87"/>
                                        </p:tgtEl>
                                      </p:cBhvr>
                                    </p:animEffect>
                                  </p:childTnLst>
                                </p:cTn>
                              </p:par>
                              <p:par>
                                <p:cTn id="14" presetID="10" presetClass="entr" presetSubtype="0" fill="hold" nodeType="withEffect">
                                  <p:stCondLst>
                                    <p:cond delay="0"/>
                                  </p:stCondLst>
                                  <p:childTnLst>
                                    <p:set>
                                      <p:cBhvr>
                                        <p:cTn id="15" dur="1" fill="hold">
                                          <p:stCondLst>
                                            <p:cond delay="0"/>
                                          </p:stCondLst>
                                        </p:cTn>
                                        <p:tgtEl>
                                          <p:spTgt spid="95"/>
                                        </p:tgtEl>
                                        <p:attrNameLst>
                                          <p:attrName>style.visibility</p:attrName>
                                        </p:attrNameLst>
                                      </p:cBhvr>
                                      <p:to>
                                        <p:strVal val="visible"/>
                                      </p:to>
                                    </p:set>
                                    <p:animEffect transition="in" filter="fade">
                                      <p:cBhvr>
                                        <p:cTn id="16" dur="500"/>
                                        <p:tgtEl>
                                          <p:spTgt spid="95"/>
                                        </p:tgtEl>
                                      </p:cBhvr>
                                    </p:animEffect>
                                  </p:childTnLst>
                                </p:cTn>
                              </p:par>
                              <p:par>
                                <p:cTn id="17" presetID="10" presetClass="entr" presetSubtype="0" fill="hold" nodeType="withEffect">
                                  <p:stCondLst>
                                    <p:cond delay="0"/>
                                  </p:stCondLst>
                                  <p:childTnLst>
                                    <p:set>
                                      <p:cBhvr>
                                        <p:cTn id="18" dur="1" fill="hold">
                                          <p:stCondLst>
                                            <p:cond delay="0"/>
                                          </p:stCondLst>
                                        </p:cTn>
                                        <p:tgtEl>
                                          <p:spTgt spid="88"/>
                                        </p:tgtEl>
                                        <p:attrNameLst>
                                          <p:attrName>style.visibility</p:attrName>
                                        </p:attrNameLst>
                                      </p:cBhvr>
                                      <p:to>
                                        <p:strVal val="visible"/>
                                      </p:to>
                                    </p:set>
                                    <p:animEffect transition="in" filter="fade">
                                      <p:cBhvr>
                                        <p:cTn id="19" dur="500"/>
                                        <p:tgtEl>
                                          <p:spTgt spid="8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P spid="8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グループ化 17">
            <a:extLst>
              <a:ext uri="{FF2B5EF4-FFF2-40B4-BE49-F238E27FC236}">
                <a16:creationId xmlns:a16="http://schemas.microsoft.com/office/drawing/2014/main" id="{305985CB-1D12-41A6-CD2C-B1B16F4F0099}"/>
              </a:ext>
            </a:extLst>
          </p:cNvPr>
          <p:cNvGrpSpPr/>
          <p:nvPr/>
        </p:nvGrpSpPr>
        <p:grpSpPr>
          <a:xfrm>
            <a:off x="138098" y="522433"/>
            <a:ext cx="11915803" cy="6301100"/>
            <a:chOff x="457789" y="712585"/>
            <a:chExt cx="11637842" cy="5958493"/>
          </a:xfrm>
        </p:grpSpPr>
        <p:sp>
          <p:nvSpPr>
            <p:cNvPr id="19" name="正方形/長方形 18">
              <a:extLst>
                <a:ext uri="{FF2B5EF4-FFF2-40B4-BE49-F238E27FC236}">
                  <a16:creationId xmlns:a16="http://schemas.microsoft.com/office/drawing/2014/main" id="{DDEC00C9-FDFB-C0F4-DCD1-3014932FA0C0}"/>
                </a:ext>
              </a:extLst>
            </p:cNvPr>
            <p:cNvSpPr/>
            <p:nvPr/>
          </p:nvSpPr>
          <p:spPr>
            <a:xfrm>
              <a:off x="757238" y="713621"/>
              <a:ext cx="11338306" cy="595745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b="1"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sp>
          <p:nvSpPr>
            <p:cNvPr id="20" name="正方形/長方形 19">
              <a:extLst>
                <a:ext uri="{FF2B5EF4-FFF2-40B4-BE49-F238E27FC236}">
                  <a16:creationId xmlns:a16="http://schemas.microsoft.com/office/drawing/2014/main" id="{73176FD2-B699-2EFB-9627-72E23410D162}"/>
                </a:ext>
              </a:extLst>
            </p:cNvPr>
            <p:cNvSpPr/>
            <p:nvPr/>
          </p:nvSpPr>
          <p:spPr>
            <a:xfrm>
              <a:off x="457789" y="717871"/>
              <a:ext cx="272460" cy="5943809"/>
            </a:xfrm>
            <a:prstGeom prst="rect">
              <a:avLst/>
            </a:prstGeom>
            <a:blipFill>
              <a:blip r:embed="rId4"/>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dirty="0">
                <a:latin typeface="Meiryo UI" panose="020B0604030504040204" pitchFamily="50" charset="-128"/>
                <a:ea typeface="Meiryo UI" panose="020B0604030504040204" pitchFamily="50" charset="-128"/>
              </a:endParaRPr>
            </a:p>
          </p:txBody>
        </p:sp>
        <p:sp>
          <p:nvSpPr>
            <p:cNvPr id="21" name="楕円 20">
              <a:extLst>
                <a:ext uri="{FF2B5EF4-FFF2-40B4-BE49-F238E27FC236}">
                  <a16:creationId xmlns:a16="http://schemas.microsoft.com/office/drawing/2014/main" id="{5F0474D1-DFCC-55FA-6DA2-77B8AAE461C1}"/>
                </a:ext>
              </a:extLst>
            </p:cNvPr>
            <p:cNvSpPr/>
            <p:nvPr/>
          </p:nvSpPr>
          <p:spPr>
            <a:xfrm>
              <a:off x="585830" y="97232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22" name="楕円 21">
              <a:extLst>
                <a:ext uri="{FF2B5EF4-FFF2-40B4-BE49-F238E27FC236}">
                  <a16:creationId xmlns:a16="http://schemas.microsoft.com/office/drawing/2014/main" id="{0AD049EA-7D85-2AD5-7C38-2CC16E5F1428}"/>
                </a:ext>
              </a:extLst>
            </p:cNvPr>
            <p:cNvSpPr/>
            <p:nvPr/>
          </p:nvSpPr>
          <p:spPr>
            <a:xfrm>
              <a:off x="585830" y="6370496"/>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23" name="楕円 22">
              <a:extLst>
                <a:ext uri="{FF2B5EF4-FFF2-40B4-BE49-F238E27FC236}">
                  <a16:creationId xmlns:a16="http://schemas.microsoft.com/office/drawing/2014/main" id="{7AC47FA4-5FC0-BEAA-3358-4E0450C66252}"/>
                </a:ext>
              </a:extLst>
            </p:cNvPr>
            <p:cNvSpPr/>
            <p:nvPr/>
          </p:nvSpPr>
          <p:spPr>
            <a:xfrm>
              <a:off x="585830" y="3773484"/>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24" name="楕円 23">
              <a:extLst>
                <a:ext uri="{FF2B5EF4-FFF2-40B4-BE49-F238E27FC236}">
                  <a16:creationId xmlns:a16="http://schemas.microsoft.com/office/drawing/2014/main" id="{FFF8DF66-F42C-5A8E-6BC0-94F383B395C6}"/>
                </a:ext>
              </a:extLst>
            </p:cNvPr>
            <p:cNvSpPr/>
            <p:nvPr/>
          </p:nvSpPr>
          <p:spPr>
            <a:xfrm>
              <a:off x="809668" y="97232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25" name="楕円 24">
              <a:extLst>
                <a:ext uri="{FF2B5EF4-FFF2-40B4-BE49-F238E27FC236}">
                  <a16:creationId xmlns:a16="http://schemas.microsoft.com/office/drawing/2014/main" id="{684BDF8A-E2D6-83C8-7B28-166630208EAA}"/>
                </a:ext>
              </a:extLst>
            </p:cNvPr>
            <p:cNvSpPr/>
            <p:nvPr/>
          </p:nvSpPr>
          <p:spPr>
            <a:xfrm>
              <a:off x="809668" y="6370496"/>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26" name="楕円 25">
              <a:extLst>
                <a:ext uri="{FF2B5EF4-FFF2-40B4-BE49-F238E27FC236}">
                  <a16:creationId xmlns:a16="http://schemas.microsoft.com/office/drawing/2014/main" id="{15DADBED-CB25-77EA-E773-3D278E6C1021}"/>
                </a:ext>
              </a:extLst>
            </p:cNvPr>
            <p:cNvSpPr/>
            <p:nvPr/>
          </p:nvSpPr>
          <p:spPr>
            <a:xfrm>
              <a:off x="809668" y="3773484"/>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27" name="四角形: 角を丸くする 32">
              <a:extLst>
                <a:ext uri="{FF2B5EF4-FFF2-40B4-BE49-F238E27FC236}">
                  <a16:creationId xmlns:a16="http://schemas.microsoft.com/office/drawing/2014/main" id="{992DBE33-464E-33CD-3BF6-A9C3A8501E1D}"/>
                </a:ext>
              </a:extLst>
            </p:cNvPr>
            <p:cNvSpPr/>
            <p:nvPr/>
          </p:nvSpPr>
          <p:spPr>
            <a:xfrm>
              <a:off x="614405" y="988729"/>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28" name="四角形: 角を丸くする 33">
              <a:extLst>
                <a:ext uri="{FF2B5EF4-FFF2-40B4-BE49-F238E27FC236}">
                  <a16:creationId xmlns:a16="http://schemas.microsoft.com/office/drawing/2014/main" id="{3BE76FAF-70D8-2305-430B-EF54E9B5E3FB}"/>
                </a:ext>
              </a:extLst>
            </p:cNvPr>
            <p:cNvSpPr/>
            <p:nvPr/>
          </p:nvSpPr>
          <p:spPr>
            <a:xfrm>
              <a:off x="612818" y="6387958"/>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29" name="四角形: 角を丸くする 34">
              <a:extLst>
                <a:ext uri="{FF2B5EF4-FFF2-40B4-BE49-F238E27FC236}">
                  <a16:creationId xmlns:a16="http://schemas.microsoft.com/office/drawing/2014/main" id="{5EAD7F39-F32E-B00B-C787-E14214108477}"/>
                </a:ext>
              </a:extLst>
            </p:cNvPr>
            <p:cNvSpPr/>
            <p:nvPr/>
          </p:nvSpPr>
          <p:spPr>
            <a:xfrm>
              <a:off x="612818" y="3790946"/>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30" name="直角三角形 29">
              <a:extLst>
                <a:ext uri="{FF2B5EF4-FFF2-40B4-BE49-F238E27FC236}">
                  <a16:creationId xmlns:a16="http://schemas.microsoft.com/office/drawing/2014/main" id="{326648F6-B27D-79DB-1E7C-B260EC73C36F}"/>
                </a:ext>
              </a:extLst>
            </p:cNvPr>
            <p:cNvSpPr/>
            <p:nvPr/>
          </p:nvSpPr>
          <p:spPr>
            <a:xfrm rot="10800000">
              <a:off x="11705322" y="712585"/>
              <a:ext cx="390309" cy="390310"/>
            </a:xfrm>
            <a:prstGeom prst="rtTriangle">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dirty="0">
                <a:latin typeface="Meiryo UI" panose="020B0604030504040204" pitchFamily="50" charset="-128"/>
                <a:ea typeface="Meiryo UI" panose="020B0604030504040204" pitchFamily="50" charset="-128"/>
              </a:endParaRPr>
            </a:p>
          </p:txBody>
        </p:sp>
        <p:sp>
          <p:nvSpPr>
            <p:cNvPr id="31" name="楕円 30">
              <a:extLst>
                <a:ext uri="{FF2B5EF4-FFF2-40B4-BE49-F238E27FC236}">
                  <a16:creationId xmlns:a16="http://schemas.microsoft.com/office/drawing/2014/main" id="{2ACE7CEE-ACC7-E8AB-30D4-52737FE03074}"/>
                </a:ext>
              </a:extLst>
            </p:cNvPr>
            <p:cNvSpPr/>
            <p:nvPr/>
          </p:nvSpPr>
          <p:spPr>
            <a:xfrm>
              <a:off x="585830" y="2315217"/>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32" name="楕円 31">
              <a:extLst>
                <a:ext uri="{FF2B5EF4-FFF2-40B4-BE49-F238E27FC236}">
                  <a16:creationId xmlns:a16="http://schemas.microsoft.com/office/drawing/2014/main" id="{C2729838-8477-864A-6AAE-4F65731BB442}"/>
                </a:ext>
              </a:extLst>
            </p:cNvPr>
            <p:cNvSpPr/>
            <p:nvPr/>
          </p:nvSpPr>
          <p:spPr>
            <a:xfrm>
              <a:off x="809668" y="2315217"/>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33" name="四角形: 角を丸くする 32">
              <a:extLst>
                <a:ext uri="{FF2B5EF4-FFF2-40B4-BE49-F238E27FC236}">
                  <a16:creationId xmlns:a16="http://schemas.microsoft.com/office/drawing/2014/main" id="{BE04DB99-88A7-BAFC-6BBA-57F598E161CF}"/>
                </a:ext>
              </a:extLst>
            </p:cNvPr>
            <p:cNvSpPr/>
            <p:nvPr/>
          </p:nvSpPr>
          <p:spPr>
            <a:xfrm>
              <a:off x="612818" y="2332679"/>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34" name="楕円 33">
              <a:extLst>
                <a:ext uri="{FF2B5EF4-FFF2-40B4-BE49-F238E27FC236}">
                  <a16:creationId xmlns:a16="http://schemas.microsoft.com/office/drawing/2014/main" id="{4DE135DE-86E1-9BF5-87BE-9A003D1DA9E4}"/>
                </a:ext>
              </a:extLst>
            </p:cNvPr>
            <p:cNvSpPr/>
            <p:nvPr/>
          </p:nvSpPr>
          <p:spPr>
            <a:xfrm>
              <a:off x="585830" y="516068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35" name="楕円 34">
              <a:extLst>
                <a:ext uri="{FF2B5EF4-FFF2-40B4-BE49-F238E27FC236}">
                  <a16:creationId xmlns:a16="http://schemas.microsoft.com/office/drawing/2014/main" id="{31BD08DE-841F-3015-E91B-7F4356E16BFB}"/>
                </a:ext>
              </a:extLst>
            </p:cNvPr>
            <p:cNvSpPr/>
            <p:nvPr/>
          </p:nvSpPr>
          <p:spPr>
            <a:xfrm>
              <a:off x="809668" y="516068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36" name="四角形: 角を丸くする 35">
              <a:extLst>
                <a:ext uri="{FF2B5EF4-FFF2-40B4-BE49-F238E27FC236}">
                  <a16:creationId xmlns:a16="http://schemas.microsoft.com/office/drawing/2014/main" id="{69E3B4A1-37E8-5346-2583-A71FC687099E}"/>
                </a:ext>
              </a:extLst>
            </p:cNvPr>
            <p:cNvSpPr/>
            <p:nvPr/>
          </p:nvSpPr>
          <p:spPr>
            <a:xfrm>
              <a:off x="612818" y="5178147"/>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grpSp>
      <p:grpSp>
        <p:nvGrpSpPr>
          <p:cNvPr id="125" name="グループ化 124"/>
          <p:cNvGrpSpPr/>
          <p:nvPr/>
        </p:nvGrpSpPr>
        <p:grpSpPr>
          <a:xfrm>
            <a:off x="110961" y="97486"/>
            <a:ext cx="1451986" cy="368063"/>
            <a:chOff x="407294" y="165100"/>
            <a:chExt cx="1320429" cy="268933"/>
          </a:xfrm>
        </p:grpSpPr>
        <p:sp>
          <p:nvSpPr>
            <p:cNvPr id="127" name="正方形/長方形 126">
              <a:extLst>
                <a:ext uri="{FF2B5EF4-FFF2-40B4-BE49-F238E27FC236}">
                  <a16:creationId xmlns:a16="http://schemas.microsoft.com/office/drawing/2014/main" id="{B1F6E846-E528-4A9A-3BCD-146ACA6AE43D}"/>
                </a:ext>
              </a:extLst>
            </p:cNvPr>
            <p:cNvSpPr/>
            <p:nvPr/>
          </p:nvSpPr>
          <p:spPr>
            <a:xfrm>
              <a:off x="407294" y="165100"/>
              <a:ext cx="124660" cy="268933"/>
            </a:xfrm>
            <a:prstGeom prst="rect">
              <a:avLst/>
            </a:prstGeom>
            <a:blipFill>
              <a:blip r:embed="rId4"/>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128" name="正方形/長方形 127">
              <a:extLst>
                <a:ext uri="{FF2B5EF4-FFF2-40B4-BE49-F238E27FC236}">
                  <a16:creationId xmlns:a16="http://schemas.microsoft.com/office/drawing/2014/main" id="{80D965C6-2B71-35AA-E9B9-E93E487573A7}"/>
                </a:ext>
              </a:extLst>
            </p:cNvPr>
            <p:cNvSpPr/>
            <p:nvPr/>
          </p:nvSpPr>
          <p:spPr>
            <a:xfrm>
              <a:off x="563446" y="165100"/>
              <a:ext cx="1164277" cy="26893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129" name="楕円 128">
              <a:extLst>
                <a:ext uri="{FF2B5EF4-FFF2-40B4-BE49-F238E27FC236}">
                  <a16:creationId xmlns:a16="http://schemas.microsoft.com/office/drawing/2014/main" id="{C4BD30E1-3E6C-149A-0E5C-C05E76943AE3}"/>
                </a:ext>
              </a:extLst>
            </p:cNvPr>
            <p:cNvSpPr/>
            <p:nvPr/>
          </p:nvSpPr>
          <p:spPr>
            <a:xfrm>
              <a:off x="478989" y="198137"/>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130" name="楕円 129">
              <a:extLst>
                <a:ext uri="{FF2B5EF4-FFF2-40B4-BE49-F238E27FC236}">
                  <a16:creationId xmlns:a16="http://schemas.microsoft.com/office/drawing/2014/main" id="{8D5FB21B-75EF-B2CB-03C5-92FA141F84AD}"/>
                </a:ext>
              </a:extLst>
            </p:cNvPr>
            <p:cNvSpPr/>
            <p:nvPr/>
          </p:nvSpPr>
          <p:spPr>
            <a:xfrm>
              <a:off x="478989" y="285534"/>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131" name="楕円 130">
              <a:extLst>
                <a:ext uri="{FF2B5EF4-FFF2-40B4-BE49-F238E27FC236}">
                  <a16:creationId xmlns:a16="http://schemas.microsoft.com/office/drawing/2014/main" id="{888A7A5D-9F28-E821-11BB-AE6DD4A26034}"/>
                </a:ext>
              </a:extLst>
            </p:cNvPr>
            <p:cNvSpPr/>
            <p:nvPr/>
          </p:nvSpPr>
          <p:spPr>
            <a:xfrm>
              <a:off x="478989" y="369181"/>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132" name="楕円 131">
              <a:extLst>
                <a:ext uri="{FF2B5EF4-FFF2-40B4-BE49-F238E27FC236}">
                  <a16:creationId xmlns:a16="http://schemas.microsoft.com/office/drawing/2014/main" id="{F138D4F3-AED9-05B3-31E3-1D1BB35DC672}"/>
                </a:ext>
              </a:extLst>
            </p:cNvPr>
            <p:cNvSpPr/>
            <p:nvPr/>
          </p:nvSpPr>
          <p:spPr>
            <a:xfrm>
              <a:off x="579909" y="198137"/>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133" name="楕円 132">
              <a:extLst>
                <a:ext uri="{FF2B5EF4-FFF2-40B4-BE49-F238E27FC236}">
                  <a16:creationId xmlns:a16="http://schemas.microsoft.com/office/drawing/2014/main" id="{669D6903-23E1-F6F2-D082-808EE9570497}"/>
                </a:ext>
              </a:extLst>
            </p:cNvPr>
            <p:cNvSpPr/>
            <p:nvPr/>
          </p:nvSpPr>
          <p:spPr>
            <a:xfrm>
              <a:off x="579909" y="285534"/>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134" name="楕円 133">
              <a:extLst>
                <a:ext uri="{FF2B5EF4-FFF2-40B4-BE49-F238E27FC236}">
                  <a16:creationId xmlns:a16="http://schemas.microsoft.com/office/drawing/2014/main" id="{C9C31E98-7DC9-4FA6-2120-2DC7CD1E4D63}"/>
                </a:ext>
              </a:extLst>
            </p:cNvPr>
            <p:cNvSpPr/>
            <p:nvPr/>
          </p:nvSpPr>
          <p:spPr>
            <a:xfrm>
              <a:off x="579909" y="369181"/>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135" name="四角形: 角を丸くする 33">
              <a:extLst>
                <a:ext uri="{FF2B5EF4-FFF2-40B4-BE49-F238E27FC236}">
                  <a16:creationId xmlns:a16="http://schemas.microsoft.com/office/drawing/2014/main" id="{D2C3721E-2C9F-6AD8-9F52-9B8D82B71342}"/>
                </a:ext>
              </a:extLst>
            </p:cNvPr>
            <p:cNvSpPr/>
            <p:nvPr/>
          </p:nvSpPr>
          <p:spPr>
            <a:xfrm>
              <a:off x="491872" y="205401"/>
              <a:ext cx="113088" cy="21087"/>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136" name="四角形: 角を丸くする 34">
              <a:extLst>
                <a:ext uri="{FF2B5EF4-FFF2-40B4-BE49-F238E27FC236}">
                  <a16:creationId xmlns:a16="http://schemas.microsoft.com/office/drawing/2014/main" id="{6E0C05C5-816C-CC93-1D2F-9F39FAB2FCAB}"/>
                </a:ext>
              </a:extLst>
            </p:cNvPr>
            <p:cNvSpPr/>
            <p:nvPr/>
          </p:nvSpPr>
          <p:spPr>
            <a:xfrm>
              <a:off x="491157" y="293266"/>
              <a:ext cx="113088" cy="21087"/>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137" name="四角形: 角を丸くする 46">
              <a:extLst>
                <a:ext uri="{FF2B5EF4-FFF2-40B4-BE49-F238E27FC236}">
                  <a16:creationId xmlns:a16="http://schemas.microsoft.com/office/drawing/2014/main" id="{EF5C0B90-106E-2513-7F10-1853BCE19D28}"/>
                </a:ext>
              </a:extLst>
            </p:cNvPr>
            <p:cNvSpPr/>
            <p:nvPr/>
          </p:nvSpPr>
          <p:spPr>
            <a:xfrm>
              <a:off x="491157" y="376913"/>
              <a:ext cx="113088" cy="21087"/>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138" name="直角三角形 137">
              <a:extLst>
                <a:ext uri="{FF2B5EF4-FFF2-40B4-BE49-F238E27FC236}">
                  <a16:creationId xmlns:a16="http://schemas.microsoft.com/office/drawing/2014/main" id="{8C3D7396-2E33-A0B7-D118-C8D9FB546C63}"/>
                </a:ext>
              </a:extLst>
            </p:cNvPr>
            <p:cNvSpPr/>
            <p:nvPr/>
          </p:nvSpPr>
          <p:spPr>
            <a:xfrm rot="10800000">
              <a:off x="1631598" y="165100"/>
              <a:ext cx="95671" cy="93956"/>
            </a:xfrm>
            <a:prstGeom prst="rtTriangle">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grpSp>
      <p:sp>
        <p:nvSpPr>
          <p:cNvPr id="76" name="テキスト ボックス 75">
            <a:extLst>
              <a:ext uri="{FF2B5EF4-FFF2-40B4-BE49-F238E27FC236}">
                <a16:creationId xmlns:a16="http://schemas.microsoft.com/office/drawing/2014/main" id="{13682B84-E526-2B96-F3A0-306C3673B893}"/>
              </a:ext>
            </a:extLst>
          </p:cNvPr>
          <p:cNvSpPr txBox="1"/>
          <p:nvPr/>
        </p:nvSpPr>
        <p:spPr>
          <a:xfrm>
            <a:off x="472562" y="135145"/>
            <a:ext cx="1370678" cy="292388"/>
          </a:xfrm>
          <a:prstGeom prst="rect">
            <a:avLst/>
          </a:prstGeom>
          <a:noFill/>
        </p:spPr>
        <p:txBody>
          <a:bodyPr wrap="square" rtlCol="0">
            <a:spAutoFit/>
          </a:bodyPr>
          <a:lstStyle/>
          <a:p>
            <a:r>
              <a:rPr lang="ja-JP" altLang="en-US" sz="1300" b="1" dirty="0">
                <a:solidFill>
                  <a:schemeClr val="tx1">
                    <a:lumMod val="85000"/>
                    <a:lumOff val="15000"/>
                  </a:schemeClr>
                </a:solidFill>
                <a:latin typeface="Meiryo UI" panose="020B0604030504040204" pitchFamily="50" charset="-128"/>
                <a:ea typeface="Meiryo UI" panose="020B0604030504040204" pitchFamily="50" charset="-128"/>
              </a:rPr>
              <a:t>現状調査</a:t>
            </a:r>
          </a:p>
        </p:txBody>
      </p:sp>
      <p:sp>
        <p:nvSpPr>
          <p:cNvPr id="84" name="テキスト ボックス 83"/>
          <p:cNvSpPr txBox="1"/>
          <p:nvPr/>
        </p:nvSpPr>
        <p:spPr>
          <a:xfrm>
            <a:off x="6456338" y="622795"/>
            <a:ext cx="4834978" cy="523220"/>
          </a:xfrm>
          <a:prstGeom prst="rect">
            <a:avLst/>
          </a:prstGeom>
          <a:noFill/>
        </p:spPr>
        <p:txBody>
          <a:bodyPr wrap="none" rtlCol="0">
            <a:spAutoFit/>
          </a:bodyPr>
          <a:lstStyle/>
          <a:p>
            <a:pPr algn="ctr"/>
            <a:r>
              <a:rPr lang="ja-JP" altLang="en-US" sz="1400" b="1"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溶接機のワイヤードラムってそもそもどれくらい交換するんだろう？</a:t>
            </a:r>
            <a:endParaRPr lang="en-US" altLang="ja-JP" sz="1400" b="1"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pPr algn="ctr"/>
            <a:r>
              <a:rPr lang="ja-JP" altLang="en-US" sz="1400" b="1"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交換頻度の調査をしよう！</a:t>
            </a:r>
            <a:endParaRPr lang="en-US" altLang="ja-JP" sz="1400" b="1"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grpSp>
        <p:nvGrpSpPr>
          <p:cNvPr id="88" name="グループ化 87"/>
          <p:cNvGrpSpPr/>
          <p:nvPr/>
        </p:nvGrpSpPr>
        <p:grpSpPr>
          <a:xfrm>
            <a:off x="5883172" y="1243518"/>
            <a:ext cx="1341766" cy="1722235"/>
            <a:chOff x="845626" y="2315902"/>
            <a:chExt cx="1120492" cy="1451873"/>
          </a:xfrm>
        </p:grpSpPr>
        <p:pic>
          <p:nvPicPr>
            <p:cNvPr id="90" name="図 89" descr="金属, 座る, シルバー, 自転車 が含まれている画像&#10;&#10;自動的に生成された説明">
              <a:extLst>
                <a:ext uri="{FF2B5EF4-FFF2-40B4-BE49-F238E27FC236}">
                  <a16:creationId xmlns:a16="http://schemas.microsoft.com/office/drawing/2014/main" id="{E1E332D4-6D05-8B05-5A4E-8C47DDC2D102}"/>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21067" t="16420" r="26486" b="32600"/>
            <a:stretch/>
          </p:blipFill>
          <p:spPr>
            <a:xfrm>
              <a:off x="845626" y="2315902"/>
              <a:ext cx="1120492" cy="1451873"/>
            </a:xfrm>
            <a:prstGeom prst="rect">
              <a:avLst/>
            </a:prstGeom>
            <a:ln w="19050">
              <a:solidFill>
                <a:schemeClr val="tx1"/>
              </a:solidFill>
            </a:ln>
          </p:spPr>
        </p:pic>
        <p:sp>
          <p:nvSpPr>
            <p:cNvPr id="92" name="テキスト ボックス 91">
              <a:extLst>
                <a:ext uri="{FF2B5EF4-FFF2-40B4-BE49-F238E27FC236}">
                  <a16:creationId xmlns:a16="http://schemas.microsoft.com/office/drawing/2014/main" id="{3BD38821-91FE-D71B-3F2C-065F38386996}"/>
                </a:ext>
              </a:extLst>
            </p:cNvPr>
            <p:cNvSpPr txBox="1"/>
            <p:nvPr/>
          </p:nvSpPr>
          <p:spPr>
            <a:xfrm>
              <a:off x="1033179" y="3317582"/>
              <a:ext cx="705020" cy="316800"/>
            </a:xfrm>
            <a:prstGeom prst="rect">
              <a:avLst/>
            </a:prstGeom>
            <a:solidFill>
              <a:schemeClr val="bg1"/>
            </a:solidFill>
            <a:ln w="12700">
              <a:solidFill>
                <a:schemeClr val="tx1"/>
              </a:solidFill>
            </a:ln>
          </p:spPr>
          <p:txBody>
            <a:bodyPr wrap="square" rtlCol="0">
              <a:spAutoFit/>
            </a:bodyPr>
            <a:lstStyle/>
            <a:p>
              <a:pPr algn="ctr"/>
              <a:r>
                <a:rPr lang="ja-JP" altLang="en-US" sz="900" b="1"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ビードズレ</a:t>
              </a:r>
              <a:endParaRPr lang="en-US" altLang="ja-JP" sz="900" b="1"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pPr algn="ctr"/>
              <a:r>
                <a:rPr lang="en-US" altLang="ja-JP" sz="900" b="1"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110</a:t>
              </a:r>
              <a:r>
                <a:rPr lang="ja-JP" altLang="en-US" sz="900" b="1"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ｍｍ</a:t>
              </a:r>
              <a:endParaRPr lang="en-US" altLang="ja-JP" sz="900" b="1"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sp>
          <p:nvSpPr>
            <p:cNvPr id="93" name="楕円 92">
              <a:extLst>
                <a:ext uri="{FF2B5EF4-FFF2-40B4-BE49-F238E27FC236}">
                  <a16:creationId xmlns:a16="http://schemas.microsoft.com/office/drawing/2014/main" id="{858DC376-6362-9F2C-90B1-156C1864ECD7}"/>
                </a:ext>
              </a:extLst>
            </p:cNvPr>
            <p:cNvSpPr/>
            <p:nvPr/>
          </p:nvSpPr>
          <p:spPr>
            <a:xfrm rot="20084218">
              <a:off x="1120547" y="2744967"/>
              <a:ext cx="526892" cy="320487"/>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grpSp>
        <p:nvGrpSpPr>
          <p:cNvPr id="94" name="グループ化 93"/>
          <p:cNvGrpSpPr/>
          <p:nvPr/>
        </p:nvGrpSpPr>
        <p:grpSpPr>
          <a:xfrm>
            <a:off x="10499403" y="1245793"/>
            <a:ext cx="1302755" cy="1719960"/>
            <a:chOff x="3688897" y="2315902"/>
            <a:chExt cx="1087914" cy="1454819"/>
          </a:xfrm>
        </p:grpSpPr>
        <p:pic>
          <p:nvPicPr>
            <p:cNvPr id="95" name="図 94" descr="屋内, 汚い, 車, 座る が含まれている画像&#10;&#10;自動的に生成された説明">
              <a:extLst>
                <a:ext uri="{FF2B5EF4-FFF2-40B4-BE49-F238E27FC236}">
                  <a16:creationId xmlns:a16="http://schemas.microsoft.com/office/drawing/2014/main" id="{CB5BDFDE-924A-6359-5FDD-03BEB6C80001}"/>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20599" t="10247" r="24342" b="34519"/>
            <a:stretch/>
          </p:blipFill>
          <p:spPr>
            <a:xfrm>
              <a:off x="3688897" y="2315902"/>
              <a:ext cx="1087914" cy="1454819"/>
            </a:xfrm>
            <a:prstGeom prst="rect">
              <a:avLst/>
            </a:prstGeom>
            <a:ln w="19050">
              <a:solidFill>
                <a:schemeClr val="tx1"/>
              </a:solidFill>
            </a:ln>
          </p:spPr>
        </p:pic>
        <p:sp>
          <p:nvSpPr>
            <p:cNvPr id="96" name="楕円 95">
              <a:extLst>
                <a:ext uri="{FF2B5EF4-FFF2-40B4-BE49-F238E27FC236}">
                  <a16:creationId xmlns:a16="http://schemas.microsoft.com/office/drawing/2014/main" id="{32973E6B-629B-BD15-376D-7A72DB815E97}"/>
                </a:ext>
              </a:extLst>
            </p:cNvPr>
            <p:cNvSpPr/>
            <p:nvPr/>
          </p:nvSpPr>
          <p:spPr>
            <a:xfrm rot="19017887">
              <a:off x="4193519" y="3036095"/>
              <a:ext cx="313388" cy="27918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97" name="テキスト ボックス 96">
              <a:extLst>
                <a:ext uri="{FF2B5EF4-FFF2-40B4-BE49-F238E27FC236}">
                  <a16:creationId xmlns:a16="http://schemas.microsoft.com/office/drawing/2014/main" id="{0ED725F0-0A14-DD73-ADD9-B73A3ADB6B3A}"/>
                </a:ext>
              </a:extLst>
            </p:cNvPr>
            <p:cNvSpPr txBox="1"/>
            <p:nvPr/>
          </p:nvSpPr>
          <p:spPr>
            <a:xfrm>
              <a:off x="4021791" y="3317582"/>
              <a:ext cx="573578" cy="316800"/>
            </a:xfrm>
            <a:prstGeom prst="rect">
              <a:avLst/>
            </a:prstGeom>
            <a:solidFill>
              <a:schemeClr val="bg1"/>
            </a:solidFill>
            <a:ln w="12700">
              <a:solidFill>
                <a:schemeClr val="tx1"/>
              </a:solidFill>
            </a:ln>
          </p:spPr>
          <p:txBody>
            <a:bodyPr wrap="square" rtlCol="0">
              <a:spAutoFit/>
            </a:bodyPr>
            <a:lstStyle/>
            <a:p>
              <a:pPr algn="ctr"/>
              <a:r>
                <a:rPr lang="ja-JP" altLang="en-US" sz="900" b="1"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穴あき</a:t>
              </a:r>
              <a:endParaRPr lang="en-US" altLang="ja-JP" sz="900" b="1"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pPr algn="ctr"/>
              <a:r>
                <a:rPr lang="en-US" altLang="ja-JP" sz="900" b="1"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45</a:t>
              </a:r>
              <a:r>
                <a:rPr lang="ja-JP" altLang="en-US" sz="900" b="1"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ｍｍ</a:t>
              </a:r>
              <a:endParaRPr lang="en-US" altLang="ja-JP" sz="900" b="1"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grpSp>
      <p:grpSp>
        <p:nvGrpSpPr>
          <p:cNvPr id="103" name="グループ化 102"/>
          <p:cNvGrpSpPr/>
          <p:nvPr/>
        </p:nvGrpSpPr>
        <p:grpSpPr>
          <a:xfrm>
            <a:off x="8190942" y="1237883"/>
            <a:ext cx="1329690" cy="1727870"/>
            <a:chOff x="8296665" y="1398148"/>
            <a:chExt cx="1329690" cy="1711842"/>
          </a:xfrm>
        </p:grpSpPr>
        <p:pic>
          <p:nvPicPr>
            <p:cNvPr id="104" name="図 103"/>
            <p:cNvPicPr>
              <a:picLocks noChangeAspect="1"/>
            </p:cNvPicPr>
            <p:nvPr/>
          </p:nvPicPr>
          <p:blipFill rotWithShape="1">
            <a:blip r:embed="rId7" cstate="hqprint">
              <a:extLst>
                <a:ext uri="{28A0092B-C50C-407E-A947-70E740481C1C}">
                  <a14:useLocalDpi xmlns:a14="http://schemas.microsoft.com/office/drawing/2010/main" val="0"/>
                </a:ext>
              </a:extLst>
            </a:blip>
            <a:srcRect l="20594" t="1311" r="22265"/>
            <a:stretch/>
          </p:blipFill>
          <p:spPr>
            <a:xfrm>
              <a:off x="8296665" y="1398148"/>
              <a:ext cx="1329690" cy="1711842"/>
            </a:xfrm>
            <a:prstGeom prst="rect">
              <a:avLst/>
            </a:prstGeom>
            <a:ln w="22225">
              <a:solidFill>
                <a:schemeClr val="tx1"/>
              </a:solidFill>
            </a:ln>
          </p:spPr>
        </p:pic>
        <p:sp>
          <p:nvSpPr>
            <p:cNvPr id="105" name="テキスト ボックス 104">
              <a:extLst>
                <a:ext uri="{FF2B5EF4-FFF2-40B4-BE49-F238E27FC236}">
                  <a16:creationId xmlns:a16="http://schemas.microsoft.com/office/drawing/2014/main" id="{C23CA223-9651-276D-A3AE-50ABA8381546}"/>
                </a:ext>
              </a:extLst>
            </p:cNvPr>
            <p:cNvSpPr txBox="1"/>
            <p:nvPr/>
          </p:nvSpPr>
          <p:spPr>
            <a:xfrm>
              <a:off x="8648164" y="2560230"/>
              <a:ext cx="700142" cy="369332"/>
            </a:xfrm>
            <a:prstGeom prst="rect">
              <a:avLst/>
            </a:prstGeom>
            <a:solidFill>
              <a:schemeClr val="bg1"/>
            </a:solidFill>
            <a:ln w="12700">
              <a:solidFill>
                <a:schemeClr val="tx1"/>
              </a:solidFill>
            </a:ln>
          </p:spPr>
          <p:txBody>
            <a:bodyPr wrap="square" rtlCol="0">
              <a:spAutoFit/>
            </a:bodyPr>
            <a:lstStyle/>
            <a:p>
              <a:pPr algn="ctr"/>
              <a:r>
                <a:rPr lang="ja-JP" altLang="en-US" sz="900" b="1"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ビード切れ</a:t>
              </a:r>
              <a:endParaRPr lang="en-US" altLang="ja-JP" sz="900" b="1"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pPr algn="ctr"/>
              <a:r>
                <a:rPr lang="en-US" altLang="ja-JP" sz="900" b="1"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25</a:t>
              </a:r>
              <a:r>
                <a:rPr lang="ja-JP" altLang="en-US" sz="900" b="1"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ｍｍ</a:t>
              </a:r>
              <a:endParaRPr lang="en-US" altLang="ja-JP" sz="900" b="1"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sp>
          <p:nvSpPr>
            <p:cNvPr id="106" name="楕円 105">
              <a:extLst>
                <a:ext uri="{FF2B5EF4-FFF2-40B4-BE49-F238E27FC236}">
                  <a16:creationId xmlns:a16="http://schemas.microsoft.com/office/drawing/2014/main" id="{3BC1412D-17A3-9A2F-9739-7E5DC10E085B}"/>
                </a:ext>
              </a:extLst>
            </p:cNvPr>
            <p:cNvSpPr/>
            <p:nvPr/>
          </p:nvSpPr>
          <p:spPr>
            <a:xfrm rot="21424496">
              <a:off x="8730322" y="1936703"/>
              <a:ext cx="494344" cy="25481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pic>
        <p:nvPicPr>
          <p:cNvPr id="107" name="図 106"/>
          <p:cNvPicPr>
            <a:picLocks noChangeAspect="1"/>
          </p:cNvPicPr>
          <p:nvPr/>
        </p:nvPicPr>
        <p:blipFill rotWithShape="1">
          <a:blip r:embed="rId8" cstate="hqprint">
            <a:extLst>
              <a:ext uri="{28A0092B-C50C-407E-A947-70E740481C1C}">
                <a14:useLocalDpi xmlns:a14="http://schemas.microsoft.com/office/drawing/2010/main" val="0"/>
              </a:ext>
            </a:extLst>
          </a:blip>
          <a:srcRect l="6355" r="10381"/>
          <a:stretch/>
        </p:blipFill>
        <p:spPr>
          <a:xfrm rot="5400000">
            <a:off x="873564" y="3949172"/>
            <a:ext cx="2370817" cy="2916769"/>
          </a:xfrm>
          <a:prstGeom prst="rect">
            <a:avLst/>
          </a:prstGeom>
        </p:spPr>
      </p:pic>
      <p:sp>
        <p:nvSpPr>
          <p:cNvPr id="108" name="テキスト ボックス 107"/>
          <p:cNvSpPr txBox="1"/>
          <p:nvPr/>
        </p:nvSpPr>
        <p:spPr>
          <a:xfrm>
            <a:off x="600589" y="3679054"/>
            <a:ext cx="2850460" cy="400110"/>
          </a:xfrm>
          <a:prstGeom prst="rect">
            <a:avLst/>
          </a:prstGeom>
          <a:noFill/>
        </p:spPr>
        <p:txBody>
          <a:bodyPr wrap="none" rtlCol="0">
            <a:spAutoFit/>
          </a:bodyPr>
          <a:lstStyle/>
          <a:p>
            <a:r>
              <a:rPr lang="ja-JP" altLang="en-US" sz="2000" b="1" dirty="0">
                <a:solidFill>
                  <a:schemeClr val="accent2"/>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ワイヤードラムの重さ調査</a:t>
            </a:r>
            <a:endParaRPr kumimoji="1" lang="en-US" altLang="ja-JP" sz="2000" b="1" dirty="0">
              <a:solidFill>
                <a:schemeClr val="accent2"/>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sp>
        <p:nvSpPr>
          <p:cNvPr id="109" name="テキスト ボックス 108"/>
          <p:cNvSpPr txBox="1"/>
          <p:nvPr/>
        </p:nvSpPr>
        <p:spPr>
          <a:xfrm>
            <a:off x="8420100" y="6334386"/>
            <a:ext cx="3234170" cy="461665"/>
          </a:xfrm>
          <a:prstGeom prst="rect">
            <a:avLst/>
          </a:prstGeom>
          <a:noFill/>
        </p:spPr>
        <p:txBody>
          <a:bodyPr wrap="square" rtlCol="0">
            <a:spAutoFit/>
          </a:bodyPr>
          <a:lstStyle/>
          <a:p>
            <a:pPr algn="ctr"/>
            <a:r>
              <a:rPr lang="ja-JP" altLang="en-US" sz="2400" b="1" dirty="0">
                <a:solidFill>
                  <a:schemeClr val="tx1">
                    <a:lumMod val="75000"/>
                    <a:lumOff val="25000"/>
                  </a:schemeClr>
                </a:solidFill>
                <a:latin typeface="Meiryo UI" panose="020B0604030504040204" pitchFamily="50" charset="-128"/>
                <a:ea typeface="Meiryo UI" panose="020B0604030504040204" pitchFamily="50" charset="-128"/>
              </a:rPr>
              <a:t>月平均１回程度の出庫</a:t>
            </a:r>
            <a:endParaRPr lang="en-US" altLang="ja-JP" sz="2400"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110" name="テキスト ボックス 109"/>
          <p:cNvSpPr txBox="1"/>
          <p:nvPr/>
        </p:nvSpPr>
        <p:spPr>
          <a:xfrm>
            <a:off x="3335130" y="4351692"/>
            <a:ext cx="2317845" cy="1261884"/>
          </a:xfrm>
          <a:prstGeom prst="rect">
            <a:avLst/>
          </a:prstGeom>
          <a:noFill/>
        </p:spPr>
        <p:txBody>
          <a:bodyPr wrap="square" rtlCol="0">
            <a:spAutoFit/>
          </a:bodyPr>
          <a:lstStyle/>
          <a:p>
            <a:pPr algn="ctr"/>
            <a:r>
              <a:rPr lang="ja-JP" altLang="en-US" sz="2800" b="1" dirty="0">
                <a:solidFill>
                  <a:schemeClr val="tx1">
                    <a:lumMod val="75000"/>
                    <a:lumOff val="25000"/>
                  </a:schemeClr>
                </a:solidFill>
                <a:latin typeface="Meiryo UI" panose="020B0604030504040204" pitchFamily="50" charset="-128"/>
                <a:ea typeface="Meiryo UI" panose="020B0604030504040204" pitchFamily="50" charset="-128"/>
              </a:rPr>
              <a:t>重さ　</a:t>
            </a:r>
            <a:endParaRPr lang="en-US" altLang="ja-JP" sz="2800" b="1" dirty="0">
              <a:solidFill>
                <a:schemeClr val="tx1">
                  <a:lumMod val="75000"/>
                  <a:lumOff val="25000"/>
                </a:schemeClr>
              </a:solidFill>
              <a:latin typeface="Meiryo UI" panose="020B0604030504040204" pitchFamily="50" charset="-128"/>
              <a:ea typeface="Meiryo UI" panose="020B0604030504040204" pitchFamily="50" charset="-128"/>
            </a:endParaRPr>
          </a:p>
          <a:p>
            <a:pPr algn="ctr"/>
            <a:r>
              <a:rPr lang="en-US" altLang="ja-JP" sz="4800" b="1" dirty="0">
                <a:solidFill>
                  <a:srgbClr val="FF0000"/>
                </a:solidFill>
                <a:latin typeface="Meiryo UI" panose="020B0604030504040204" pitchFamily="50" charset="-128"/>
                <a:ea typeface="Meiryo UI" panose="020B0604030504040204" pitchFamily="50" charset="-128"/>
              </a:rPr>
              <a:t>20</a:t>
            </a:r>
            <a:r>
              <a:rPr lang="ja-JP" altLang="en-US" sz="4800" b="1" dirty="0">
                <a:solidFill>
                  <a:srgbClr val="FF0000"/>
                </a:solidFill>
                <a:latin typeface="Meiryo UI" panose="020B0604030504040204" pitchFamily="50" charset="-128"/>
                <a:ea typeface="Meiryo UI" panose="020B0604030504040204" pitchFamily="50" charset="-128"/>
              </a:rPr>
              <a:t>㎏</a:t>
            </a:r>
            <a:endParaRPr lang="en-US" altLang="ja-JP" sz="4800" b="1" dirty="0">
              <a:solidFill>
                <a:srgbClr val="FF0000"/>
              </a:solidFill>
              <a:latin typeface="Meiryo UI" panose="020B0604030504040204" pitchFamily="50" charset="-128"/>
              <a:ea typeface="Meiryo UI" panose="020B0604030504040204" pitchFamily="50" charset="-128"/>
            </a:endParaRPr>
          </a:p>
        </p:txBody>
      </p:sp>
      <p:sp>
        <p:nvSpPr>
          <p:cNvPr id="82" name="角丸四角形吹き出し 81"/>
          <p:cNvSpPr/>
          <p:nvPr/>
        </p:nvSpPr>
        <p:spPr>
          <a:xfrm>
            <a:off x="5559781" y="3057551"/>
            <a:ext cx="6371074" cy="736538"/>
          </a:xfrm>
          <a:prstGeom prst="wedgeRoundRectCallout">
            <a:avLst>
              <a:gd name="adj1" fmla="val 9106"/>
              <a:gd name="adj2" fmla="val -23233"/>
              <a:gd name="adj3" fmla="val 16667"/>
            </a:avLst>
          </a:prstGeom>
          <a:solidFill>
            <a:schemeClr val="bg1"/>
          </a:solidFill>
          <a:ln>
            <a:solidFill>
              <a:srgbClr val="BF9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ワイヤー使用量を調査したところ溶接不具合品には様々な現象があり、その日の手直し件数や</a:t>
            </a:r>
            <a:endParaRPr lang="en-US" altLang="ja-JP" sz="1200"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r>
              <a:rPr lang="ja-JP" altLang="en-US" sz="1200"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現象によって大きくばらつく為、ワイヤードラムは不定期で交換している。</a:t>
            </a:r>
            <a:endParaRPr lang="en-US" altLang="ja-JP" sz="1200"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r>
              <a:rPr lang="ja-JP" altLang="en-US" sz="1200"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過去の用度品出庫実績からどれだけワイヤードラムが出庫されたのか確認しよう</a:t>
            </a:r>
            <a:r>
              <a:rPr lang="ja-JP" altLang="en-US" sz="1200" b="1"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a:t>
            </a:r>
            <a:endParaRPr lang="en-US" altLang="ja-JP" sz="1200" b="1"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sp>
        <p:nvSpPr>
          <p:cNvPr id="147" name="テキスト ボックス 146"/>
          <p:cNvSpPr txBox="1"/>
          <p:nvPr/>
        </p:nvSpPr>
        <p:spPr>
          <a:xfrm>
            <a:off x="3640291" y="5631967"/>
            <a:ext cx="2177114" cy="923330"/>
          </a:xfrm>
          <a:prstGeom prst="rect">
            <a:avLst/>
          </a:prstGeom>
          <a:noFill/>
        </p:spPr>
        <p:txBody>
          <a:bodyPr wrap="square" rtlCol="0">
            <a:spAutoFit/>
          </a:bodyPr>
          <a:lstStyle/>
          <a:p>
            <a:r>
              <a:rPr lang="ja-JP" altLang="en-US" b="1"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社内規定により</a:t>
            </a:r>
            <a:endParaRPr lang="en-US" altLang="ja-JP" b="1"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r>
              <a:rPr lang="ja-JP" altLang="en-US" b="1"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瑠美ねぇさんは</a:t>
            </a:r>
            <a:endParaRPr lang="en-US" altLang="ja-JP" b="1"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r>
              <a:rPr lang="en-US" altLang="ja-JP" b="1"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1</a:t>
            </a:r>
            <a:r>
              <a:rPr lang="ja-JP" altLang="en-US" b="1"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人で作業できない</a:t>
            </a:r>
            <a:endParaRPr lang="en-US" altLang="ja-JP" b="1"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sp>
        <p:nvSpPr>
          <p:cNvPr id="4" name="正方形/長方形 3"/>
          <p:cNvSpPr/>
          <p:nvPr/>
        </p:nvSpPr>
        <p:spPr>
          <a:xfrm>
            <a:off x="8272272" y="4041648"/>
            <a:ext cx="2625765" cy="213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p:cNvPicPr>
            <a:picLocks noChangeAspect="1"/>
          </p:cNvPicPr>
          <p:nvPr/>
        </p:nvPicPr>
        <p:blipFill>
          <a:blip r:embed="rId9"/>
          <a:stretch>
            <a:fillRect/>
          </a:stretch>
        </p:blipFill>
        <p:spPr>
          <a:xfrm>
            <a:off x="5680609" y="4006088"/>
            <a:ext cx="6251782" cy="2373103"/>
          </a:xfrm>
          <a:prstGeom prst="rect">
            <a:avLst/>
          </a:prstGeom>
        </p:spPr>
      </p:pic>
      <p:sp>
        <p:nvSpPr>
          <p:cNvPr id="89" name="テキスト ボックス 88"/>
          <p:cNvSpPr txBox="1"/>
          <p:nvPr/>
        </p:nvSpPr>
        <p:spPr>
          <a:xfrm>
            <a:off x="5430115" y="3826628"/>
            <a:ext cx="1074333" cy="215444"/>
          </a:xfrm>
          <a:prstGeom prst="rect">
            <a:avLst/>
          </a:prstGeom>
          <a:noFill/>
        </p:spPr>
        <p:txBody>
          <a:bodyPr wrap="none" rtlCol="0">
            <a:spAutoFit/>
          </a:bodyPr>
          <a:lstStyle/>
          <a:p>
            <a:pPr algn="ctr"/>
            <a:r>
              <a:rPr lang="ja-JP" altLang="en-US" sz="800" b="1" dirty="0">
                <a:solidFill>
                  <a:schemeClr val="tx1">
                    <a:lumMod val="75000"/>
                    <a:lumOff val="25000"/>
                  </a:schemeClr>
                </a:solidFill>
                <a:latin typeface="Meiryo UI" panose="020B0604030504040204" pitchFamily="50" charset="-128"/>
                <a:ea typeface="Meiryo UI" panose="020B0604030504040204" pitchFamily="50" charset="-128"/>
              </a:rPr>
              <a:t>（溶接機</a:t>
            </a:r>
            <a:r>
              <a:rPr lang="en-US" altLang="ja-JP" sz="800" b="1" dirty="0">
                <a:solidFill>
                  <a:schemeClr val="tx1">
                    <a:lumMod val="75000"/>
                    <a:lumOff val="25000"/>
                  </a:schemeClr>
                </a:solidFill>
                <a:latin typeface="Meiryo UI" panose="020B0604030504040204" pitchFamily="50" charset="-128"/>
                <a:ea typeface="Meiryo UI" panose="020B0604030504040204" pitchFamily="50" charset="-128"/>
              </a:rPr>
              <a:t>6</a:t>
            </a:r>
            <a:r>
              <a:rPr lang="ja-JP" altLang="en-US" sz="800" b="1" dirty="0">
                <a:solidFill>
                  <a:schemeClr val="tx1">
                    <a:lumMod val="75000"/>
                    <a:lumOff val="25000"/>
                  </a:schemeClr>
                </a:solidFill>
                <a:latin typeface="Meiryo UI" panose="020B0604030504040204" pitchFamily="50" charset="-128"/>
                <a:ea typeface="Meiryo UI" panose="020B0604030504040204" pitchFamily="50" charset="-128"/>
              </a:rPr>
              <a:t>機設置）</a:t>
            </a:r>
            <a:endParaRPr lang="en-US" altLang="ja-JP" sz="800" b="1" dirty="0">
              <a:solidFill>
                <a:schemeClr val="tx1">
                  <a:lumMod val="75000"/>
                  <a:lumOff val="25000"/>
                </a:schemeClr>
              </a:solidFill>
              <a:latin typeface="Meiryo UI" panose="020B0604030504040204" pitchFamily="50" charset="-128"/>
              <a:ea typeface="Meiryo UI" panose="020B0604030504040204" pitchFamily="50" charset="-128"/>
            </a:endParaRPr>
          </a:p>
        </p:txBody>
      </p:sp>
      <p:pic>
        <p:nvPicPr>
          <p:cNvPr id="74" name="図 73"/>
          <p:cNvPicPr>
            <a:picLocks noChangeAspect="1"/>
          </p:cNvPicPr>
          <p:nvPr/>
        </p:nvPicPr>
        <p:blipFill>
          <a:blip r:embed="rId10"/>
          <a:stretch>
            <a:fillRect/>
          </a:stretch>
        </p:blipFill>
        <p:spPr>
          <a:xfrm>
            <a:off x="600589" y="1361669"/>
            <a:ext cx="5216816" cy="1537840"/>
          </a:xfrm>
          <a:prstGeom prst="rect">
            <a:avLst/>
          </a:prstGeom>
        </p:spPr>
      </p:pic>
      <p:sp>
        <p:nvSpPr>
          <p:cNvPr id="75" name="テキスト ボックス 74"/>
          <p:cNvSpPr txBox="1"/>
          <p:nvPr/>
        </p:nvSpPr>
        <p:spPr>
          <a:xfrm>
            <a:off x="565616" y="601127"/>
            <a:ext cx="2868093" cy="738664"/>
          </a:xfrm>
          <a:prstGeom prst="rect">
            <a:avLst/>
          </a:prstGeom>
          <a:noFill/>
        </p:spPr>
        <p:txBody>
          <a:bodyPr wrap="none" rtlCol="0">
            <a:spAutoFit/>
          </a:bodyPr>
          <a:lstStyle/>
          <a:p>
            <a:r>
              <a:rPr kumimoji="1" lang="ja-JP" altLang="en-US" sz="2000" b="1" dirty="0">
                <a:solidFill>
                  <a:schemeClr val="accent2"/>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社内規定</a:t>
            </a:r>
            <a:endParaRPr kumimoji="1" lang="en-US" altLang="ja-JP" sz="2000" b="1" dirty="0">
              <a:solidFill>
                <a:schemeClr val="accent2"/>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endParaRPr kumimoji="1" lang="en-US" altLang="ja-JP" sz="600" b="1" dirty="0">
              <a:solidFill>
                <a:schemeClr val="tx1">
                  <a:lumMod val="85000"/>
                  <a:lumOff val="15000"/>
                </a:schemeClr>
              </a:solidFill>
              <a:latin typeface="Meiryo UI" panose="020B0604030504040204" pitchFamily="50" charset="-128"/>
              <a:ea typeface="Meiryo UI" panose="020B0604030504040204" pitchFamily="50" charset="-128"/>
            </a:endParaRPr>
          </a:p>
          <a:p>
            <a:r>
              <a:rPr kumimoji="1" lang="ja-JP" altLang="en-US" sz="1600" b="1" dirty="0">
                <a:solidFill>
                  <a:schemeClr val="tx1">
                    <a:lumMod val="85000"/>
                    <a:lumOff val="15000"/>
                  </a:schemeClr>
                </a:solidFill>
                <a:latin typeface="Meiryo UI" panose="020B0604030504040204" pitchFamily="50" charset="-128"/>
                <a:ea typeface="Meiryo UI" panose="020B0604030504040204" pitchFamily="50" charset="-128"/>
              </a:rPr>
              <a:t>重量物取り扱い・運搬管理要領</a:t>
            </a:r>
          </a:p>
        </p:txBody>
      </p:sp>
      <p:sp>
        <p:nvSpPr>
          <p:cNvPr id="77" name="テキスト ボックス 76"/>
          <p:cNvSpPr txBox="1"/>
          <p:nvPr/>
        </p:nvSpPr>
        <p:spPr>
          <a:xfrm>
            <a:off x="526944" y="2986788"/>
            <a:ext cx="3337773" cy="492443"/>
          </a:xfrm>
          <a:prstGeom prst="rect">
            <a:avLst/>
          </a:prstGeom>
          <a:noFill/>
        </p:spPr>
        <p:txBody>
          <a:bodyPr wrap="none" rtlCol="0">
            <a:spAutoFit/>
          </a:bodyPr>
          <a:lstStyle/>
          <a:p>
            <a:r>
              <a:rPr kumimoji="1" lang="en-US" altLang="ja-JP" sz="1300" b="1" dirty="0">
                <a:solidFill>
                  <a:schemeClr val="tx1">
                    <a:lumMod val="85000"/>
                    <a:lumOff val="15000"/>
                  </a:schemeClr>
                </a:solidFill>
                <a:latin typeface="Meiryo UI" panose="020B0604030504040204" pitchFamily="50" charset="-128"/>
                <a:ea typeface="Meiryo UI" panose="020B0604030504040204" pitchFamily="50" charset="-128"/>
              </a:rPr>
              <a:t>※1</a:t>
            </a:r>
            <a:r>
              <a:rPr kumimoji="1" lang="ja-JP" altLang="en-US" sz="1300" b="1" dirty="0">
                <a:solidFill>
                  <a:schemeClr val="tx1">
                    <a:lumMod val="85000"/>
                    <a:lumOff val="15000"/>
                  </a:schemeClr>
                </a:solidFill>
                <a:latin typeface="Meiryo UI" panose="020B0604030504040204" pitchFamily="50" charset="-128"/>
                <a:ea typeface="Meiryo UI" panose="020B0604030504040204" pitchFamily="50" charset="-128"/>
              </a:rPr>
              <a:t>　断続作業とは連続がそれに満たない作業</a:t>
            </a:r>
            <a:endParaRPr kumimoji="1" lang="en-US" altLang="ja-JP" sz="1300" b="1" dirty="0">
              <a:solidFill>
                <a:schemeClr val="tx1">
                  <a:lumMod val="85000"/>
                  <a:lumOff val="15000"/>
                </a:schemeClr>
              </a:solidFill>
              <a:latin typeface="Meiryo UI" panose="020B0604030504040204" pitchFamily="50" charset="-128"/>
              <a:ea typeface="Meiryo UI" panose="020B0604030504040204" pitchFamily="50" charset="-128"/>
            </a:endParaRPr>
          </a:p>
          <a:p>
            <a:r>
              <a:rPr lang="en-US" altLang="ja-JP" sz="1300" b="1" dirty="0">
                <a:solidFill>
                  <a:schemeClr val="tx1">
                    <a:lumMod val="85000"/>
                    <a:lumOff val="15000"/>
                  </a:schemeClr>
                </a:solidFill>
                <a:latin typeface="Meiryo UI" panose="020B0604030504040204" pitchFamily="50" charset="-128"/>
                <a:ea typeface="Meiryo UI" panose="020B0604030504040204" pitchFamily="50" charset="-128"/>
              </a:rPr>
              <a:t>※2</a:t>
            </a:r>
            <a:r>
              <a:rPr lang="ja-JP" altLang="en-US" sz="1300" b="1" dirty="0">
                <a:solidFill>
                  <a:schemeClr val="tx1">
                    <a:lumMod val="85000"/>
                    <a:lumOff val="15000"/>
                  </a:schemeClr>
                </a:solidFill>
                <a:latin typeface="Meiryo UI" panose="020B0604030504040204" pitchFamily="50" charset="-128"/>
                <a:ea typeface="Meiryo UI" panose="020B0604030504040204" pitchFamily="50" charset="-128"/>
              </a:rPr>
              <a:t>　継続作業とは</a:t>
            </a:r>
            <a:r>
              <a:rPr lang="en-US" altLang="ja-JP" sz="1300" b="1" dirty="0">
                <a:solidFill>
                  <a:schemeClr val="tx1">
                    <a:lumMod val="85000"/>
                    <a:lumOff val="15000"/>
                  </a:schemeClr>
                </a:solidFill>
                <a:latin typeface="Meiryo UI" panose="020B0604030504040204" pitchFamily="50" charset="-128"/>
                <a:ea typeface="Meiryo UI" panose="020B0604030504040204" pitchFamily="50" charset="-128"/>
              </a:rPr>
              <a:t>20</a:t>
            </a:r>
            <a:r>
              <a:rPr lang="ja-JP" altLang="en-US" sz="1300" b="1" dirty="0">
                <a:solidFill>
                  <a:schemeClr val="tx1">
                    <a:lumMod val="85000"/>
                    <a:lumOff val="15000"/>
                  </a:schemeClr>
                </a:solidFill>
                <a:latin typeface="Meiryo UI" panose="020B0604030504040204" pitchFamily="50" charset="-128"/>
                <a:ea typeface="Meiryo UI" panose="020B0604030504040204" pitchFamily="50" charset="-128"/>
              </a:rPr>
              <a:t>回</a:t>
            </a:r>
            <a:r>
              <a:rPr lang="en-US" altLang="ja-JP" sz="1300" b="1" dirty="0">
                <a:solidFill>
                  <a:schemeClr val="tx1">
                    <a:lumMod val="85000"/>
                    <a:lumOff val="15000"/>
                  </a:schemeClr>
                </a:solidFill>
                <a:latin typeface="Meiryo UI" panose="020B0604030504040204" pitchFamily="50" charset="-128"/>
                <a:ea typeface="Meiryo UI" panose="020B0604030504040204" pitchFamily="50" charset="-128"/>
              </a:rPr>
              <a:t>/</a:t>
            </a:r>
            <a:r>
              <a:rPr lang="ja-JP" altLang="en-US" sz="1300" b="1" dirty="0" err="1">
                <a:solidFill>
                  <a:schemeClr val="tx1">
                    <a:lumMod val="85000"/>
                    <a:lumOff val="15000"/>
                  </a:schemeClr>
                </a:solidFill>
                <a:latin typeface="Meiryo UI" panose="020B0604030504040204" pitchFamily="50" charset="-128"/>
                <a:ea typeface="Meiryo UI" panose="020B0604030504040204" pitchFamily="50" charset="-128"/>
              </a:rPr>
              <a:t>ｈ</a:t>
            </a:r>
            <a:r>
              <a:rPr lang="ja-JP" altLang="en-US" sz="1300" b="1" dirty="0">
                <a:solidFill>
                  <a:schemeClr val="tx1">
                    <a:lumMod val="85000"/>
                    <a:lumOff val="15000"/>
                  </a:schemeClr>
                </a:solidFill>
                <a:latin typeface="Meiryo UI" panose="020B0604030504040204" pitchFamily="50" charset="-128"/>
                <a:ea typeface="Meiryo UI" panose="020B0604030504040204" pitchFamily="50" charset="-128"/>
              </a:rPr>
              <a:t>以上の連続作業</a:t>
            </a:r>
            <a:endParaRPr kumimoji="1" lang="ja-JP" altLang="en-US" sz="1300" b="1" dirty="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61" name="テキスト ボックス 60"/>
          <p:cNvSpPr txBox="1"/>
          <p:nvPr/>
        </p:nvSpPr>
        <p:spPr>
          <a:xfrm>
            <a:off x="1610118" y="-12636"/>
            <a:ext cx="1537600" cy="584775"/>
          </a:xfrm>
          <a:prstGeom prst="rect">
            <a:avLst/>
          </a:prstGeom>
          <a:noFill/>
        </p:spPr>
        <p:txBody>
          <a:bodyPr wrap="none" rtlCol="0">
            <a:spAutoFit/>
          </a:bodyPr>
          <a:lstStyle/>
          <a:p>
            <a:r>
              <a:rPr lang="en-US" altLang="ja-JP" sz="3200" b="1" dirty="0">
                <a:ln>
                  <a:solidFill>
                    <a:schemeClr val="tx1"/>
                  </a:solidFill>
                </a:ln>
                <a:solidFill>
                  <a:srgbClr val="ABFBAB"/>
                </a:solidFill>
                <a:latin typeface="Meiryo UI" panose="020B0604030504040204" pitchFamily="50" charset="-128"/>
                <a:ea typeface="Meiryo UI" panose="020B0604030504040204" pitchFamily="50" charset="-128"/>
              </a:rPr>
              <a:t>11</a:t>
            </a:r>
            <a:r>
              <a:rPr lang="en-US" altLang="ja-JP" sz="3200" b="1" dirty="0">
                <a:ln>
                  <a:solidFill>
                    <a:schemeClr val="tx1"/>
                  </a:solidFill>
                </a:ln>
                <a:solidFill>
                  <a:schemeClr val="bg1"/>
                </a:solidFill>
                <a:latin typeface="Meiryo UI" panose="020B0604030504040204" pitchFamily="50" charset="-128"/>
                <a:ea typeface="Meiryo UI" panose="020B0604030504040204" pitchFamily="50" charset="-128"/>
              </a:rPr>
              <a:t>/30</a:t>
            </a:r>
            <a:endParaRPr kumimoji="1" lang="ja-JP" altLang="en-US" sz="3200" b="1" dirty="0">
              <a:ln>
                <a:solidFill>
                  <a:schemeClr val="tx1"/>
                </a:solidFill>
              </a:ln>
              <a:solidFill>
                <a:schemeClr val="bg1"/>
              </a:solidFill>
              <a:latin typeface="Meiryo UI" panose="020B0604030504040204" pitchFamily="50" charset="-128"/>
              <a:ea typeface="Meiryo UI" panose="020B0604030504040204" pitchFamily="50" charset="-128"/>
            </a:endParaRPr>
          </a:p>
        </p:txBody>
      </p:sp>
      <p:pic>
        <p:nvPicPr>
          <p:cNvPr id="62" name="図 1">
            <a:extLst>
              <a:ext uri="{FF2B5EF4-FFF2-40B4-BE49-F238E27FC236}">
                <a16:creationId xmlns:a16="http://schemas.microsoft.com/office/drawing/2014/main" id="{CDAE3BC7-82E5-417A-9294-FE6FA11A30D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94309" y="61229"/>
            <a:ext cx="4192526" cy="38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13178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500"/>
                                        <p:tgtEl>
                                          <p:spTgt spid="84"/>
                                        </p:tgtEl>
                                      </p:cBhvr>
                                    </p:animEffect>
                                  </p:childTnLst>
                                </p:cTn>
                              </p:par>
                              <p:par>
                                <p:cTn id="8" presetID="10" presetClass="entr" presetSubtype="0" fill="hold" nodeType="withEffect">
                                  <p:stCondLst>
                                    <p:cond delay="0"/>
                                  </p:stCondLst>
                                  <p:childTnLst>
                                    <p:set>
                                      <p:cBhvr>
                                        <p:cTn id="9" dur="1" fill="hold">
                                          <p:stCondLst>
                                            <p:cond delay="0"/>
                                          </p:stCondLst>
                                        </p:cTn>
                                        <p:tgtEl>
                                          <p:spTgt spid="88"/>
                                        </p:tgtEl>
                                        <p:attrNameLst>
                                          <p:attrName>style.visibility</p:attrName>
                                        </p:attrNameLst>
                                      </p:cBhvr>
                                      <p:to>
                                        <p:strVal val="visible"/>
                                      </p:to>
                                    </p:set>
                                    <p:animEffect transition="in" filter="fade">
                                      <p:cBhvr>
                                        <p:cTn id="10" dur="500"/>
                                        <p:tgtEl>
                                          <p:spTgt spid="88"/>
                                        </p:tgtEl>
                                      </p:cBhvr>
                                    </p:animEffect>
                                  </p:childTnLst>
                                </p:cTn>
                              </p:par>
                              <p:par>
                                <p:cTn id="11" presetID="10" presetClass="entr" presetSubtype="0" fill="hold" nodeType="withEffect">
                                  <p:stCondLst>
                                    <p:cond delay="0"/>
                                  </p:stCondLst>
                                  <p:childTnLst>
                                    <p:set>
                                      <p:cBhvr>
                                        <p:cTn id="12" dur="1" fill="hold">
                                          <p:stCondLst>
                                            <p:cond delay="0"/>
                                          </p:stCondLst>
                                        </p:cTn>
                                        <p:tgtEl>
                                          <p:spTgt spid="103"/>
                                        </p:tgtEl>
                                        <p:attrNameLst>
                                          <p:attrName>style.visibility</p:attrName>
                                        </p:attrNameLst>
                                      </p:cBhvr>
                                      <p:to>
                                        <p:strVal val="visible"/>
                                      </p:to>
                                    </p:set>
                                    <p:animEffect transition="in" filter="fade">
                                      <p:cBhvr>
                                        <p:cTn id="13" dur="500"/>
                                        <p:tgtEl>
                                          <p:spTgt spid="103"/>
                                        </p:tgtEl>
                                      </p:cBhvr>
                                    </p:animEffect>
                                  </p:childTnLst>
                                </p:cTn>
                              </p:par>
                              <p:par>
                                <p:cTn id="14" presetID="10" presetClass="entr" presetSubtype="0" fill="hold" nodeType="withEffect">
                                  <p:stCondLst>
                                    <p:cond delay="0"/>
                                  </p:stCondLst>
                                  <p:childTnLst>
                                    <p:set>
                                      <p:cBhvr>
                                        <p:cTn id="15" dur="1" fill="hold">
                                          <p:stCondLst>
                                            <p:cond delay="0"/>
                                          </p:stCondLst>
                                        </p:cTn>
                                        <p:tgtEl>
                                          <p:spTgt spid="94"/>
                                        </p:tgtEl>
                                        <p:attrNameLst>
                                          <p:attrName>style.visibility</p:attrName>
                                        </p:attrNameLst>
                                      </p:cBhvr>
                                      <p:to>
                                        <p:strVal val="visible"/>
                                      </p:to>
                                    </p:set>
                                    <p:animEffect transition="in" filter="fade">
                                      <p:cBhvr>
                                        <p:cTn id="16" dur="500"/>
                                        <p:tgtEl>
                                          <p:spTgt spid="9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9"/>
                                        </p:tgtEl>
                                        <p:attrNameLst>
                                          <p:attrName>style.visibility</p:attrName>
                                        </p:attrNameLst>
                                      </p:cBhvr>
                                      <p:to>
                                        <p:strVal val="visible"/>
                                      </p:to>
                                    </p:set>
                                    <p:animEffect transition="in" filter="fade">
                                      <p:cBhvr>
                                        <p:cTn id="19" dur="500"/>
                                        <p:tgtEl>
                                          <p:spTgt spid="8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2"/>
                                        </p:tgtEl>
                                        <p:attrNameLst>
                                          <p:attrName>style.visibility</p:attrName>
                                        </p:attrNameLst>
                                      </p:cBhvr>
                                      <p:to>
                                        <p:strVal val="visible"/>
                                      </p:to>
                                    </p:set>
                                    <p:animEffect transition="in" filter="fade">
                                      <p:cBhvr>
                                        <p:cTn id="22" dur="500"/>
                                        <p:tgtEl>
                                          <p:spTgt spid="82"/>
                                        </p:tgtEl>
                                      </p:cBhvr>
                                    </p:animEffect>
                                  </p:childTnLst>
                                </p:cTn>
                              </p:par>
                              <p:par>
                                <p:cTn id="23" presetID="10"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9"/>
                                        </p:tgtEl>
                                        <p:attrNameLst>
                                          <p:attrName>style.visibility</p:attrName>
                                        </p:attrNameLst>
                                      </p:cBhvr>
                                      <p:to>
                                        <p:strVal val="visible"/>
                                      </p:to>
                                    </p:set>
                                    <p:animEffect transition="in" filter="fade">
                                      <p:cBhvr>
                                        <p:cTn id="28"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109" grpId="0"/>
      <p:bldP spid="82" grpId="0" animBg="1"/>
      <p:bldP spid="8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 name="図表 71"/>
          <p:cNvGraphicFramePr/>
          <p:nvPr>
            <p:extLst>
              <p:ext uri="{D42A27DB-BD31-4B8C-83A1-F6EECF244321}">
                <p14:modId xmlns:p14="http://schemas.microsoft.com/office/powerpoint/2010/main" val="1916436181"/>
              </p:ext>
            </p:extLst>
          </p:nvPr>
        </p:nvGraphicFramePr>
        <p:xfrm>
          <a:off x="408597" y="791040"/>
          <a:ext cx="11048980" cy="27080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8" name="グループ化 27">
            <a:extLst>
              <a:ext uri="{FF2B5EF4-FFF2-40B4-BE49-F238E27FC236}">
                <a16:creationId xmlns:a16="http://schemas.microsoft.com/office/drawing/2014/main" id="{763AF08F-ABD2-9CBF-7CA5-48FB5FBFEFF6}"/>
              </a:ext>
            </a:extLst>
          </p:cNvPr>
          <p:cNvGrpSpPr/>
          <p:nvPr/>
        </p:nvGrpSpPr>
        <p:grpSpPr>
          <a:xfrm>
            <a:off x="168961" y="526990"/>
            <a:ext cx="11915803" cy="6301100"/>
            <a:chOff x="457789" y="712585"/>
            <a:chExt cx="11637842" cy="5958493"/>
          </a:xfrm>
        </p:grpSpPr>
        <p:sp>
          <p:nvSpPr>
            <p:cNvPr id="29" name="正方形/長方形 28">
              <a:extLst>
                <a:ext uri="{FF2B5EF4-FFF2-40B4-BE49-F238E27FC236}">
                  <a16:creationId xmlns:a16="http://schemas.microsoft.com/office/drawing/2014/main" id="{9B94BB75-C506-3714-E6B0-77F924BA743A}"/>
                </a:ext>
              </a:extLst>
            </p:cNvPr>
            <p:cNvSpPr/>
            <p:nvPr/>
          </p:nvSpPr>
          <p:spPr>
            <a:xfrm>
              <a:off x="757238" y="713621"/>
              <a:ext cx="11338306" cy="595745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b="1"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sp>
          <p:nvSpPr>
            <p:cNvPr id="30" name="正方形/長方形 29">
              <a:extLst>
                <a:ext uri="{FF2B5EF4-FFF2-40B4-BE49-F238E27FC236}">
                  <a16:creationId xmlns:a16="http://schemas.microsoft.com/office/drawing/2014/main" id="{045FED74-FC90-3361-D56E-F939A718B72A}"/>
                </a:ext>
              </a:extLst>
            </p:cNvPr>
            <p:cNvSpPr/>
            <p:nvPr/>
          </p:nvSpPr>
          <p:spPr>
            <a:xfrm>
              <a:off x="457789" y="717871"/>
              <a:ext cx="272460" cy="5943809"/>
            </a:xfrm>
            <a:prstGeom prst="rect">
              <a:avLst/>
            </a:prstGeom>
            <a:blipFill>
              <a:blip r:embed="rId8"/>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dirty="0">
                <a:latin typeface="Meiryo UI" panose="020B0604030504040204" pitchFamily="50" charset="-128"/>
                <a:ea typeface="Meiryo UI" panose="020B0604030504040204" pitchFamily="50" charset="-128"/>
              </a:endParaRPr>
            </a:p>
          </p:txBody>
        </p:sp>
        <p:sp>
          <p:nvSpPr>
            <p:cNvPr id="31" name="楕円 30">
              <a:extLst>
                <a:ext uri="{FF2B5EF4-FFF2-40B4-BE49-F238E27FC236}">
                  <a16:creationId xmlns:a16="http://schemas.microsoft.com/office/drawing/2014/main" id="{E8D5317D-0F11-3AAD-0D51-0C7BFB717CDA}"/>
                </a:ext>
              </a:extLst>
            </p:cNvPr>
            <p:cNvSpPr/>
            <p:nvPr/>
          </p:nvSpPr>
          <p:spPr>
            <a:xfrm>
              <a:off x="585830" y="97232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32" name="楕円 31">
              <a:extLst>
                <a:ext uri="{FF2B5EF4-FFF2-40B4-BE49-F238E27FC236}">
                  <a16:creationId xmlns:a16="http://schemas.microsoft.com/office/drawing/2014/main" id="{4E0BC0C6-427F-580B-59B3-9E289E49F05D}"/>
                </a:ext>
              </a:extLst>
            </p:cNvPr>
            <p:cNvSpPr/>
            <p:nvPr/>
          </p:nvSpPr>
          <p:spPr>
            <a:xfrm>
              <a:off x="585830" y="6370496"/>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33" name="楕円 32">
              <a:extLst>
                <a:ext uri="{FF2B5EF4-FFF2-40B4-BE49-F238E27FC236}">
                  <a16:creationId xmlns:a16="http://schemas.microsoft.com/office/drawing/2014/main" id="{A4C34A90-D281-413E-B7F4-9FEC10AF8602}"/>
                </a:ext>
              </a:extLst>
            </p:cNvPr>
            <p:cNvSpPr/>
            <p:nvPr/>
          </p:nvSpPr>
          <p:spPr>
            <a:xfrm>
              <a:off x="585830" y="3773484"/>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34" name="楕円 33">
              <a:extLst>
                <a:ext uri="{FF2B5EF4-FFF2-40B4-BE49-F238E27FC236}">
                  <a16:creationId xmlns:a16="http://schemas.microsoft.com/office/drawing/2014/main" id="{20A15C1A-B477-9B83-26F2-034EAF27CF75}"/>
                </a:ext>
              </a:extLst>
            </p:cNvPr>
            <p:cNvSpPr/>
            <p:nvPr/>
          </p:nvSpPr>
          <p:spPr>
            <a:xfrm>
              <a:off x="809668" y="97232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35" name="楕円 34">
              <a:extLst>
                <a:ext uri="{FF2B5EF4-FFF2-40B4-BE49-F238E27FC236}">
                  <a16:creationId xmlns:a16="http://schemas.microsoft.com/office/drawing/2014/main" id="{AFD8DA33-14AF-A5AC-751C-1839B0F594A0}"/>
                </a:ext>
              </a:extLst>
            </p:cNvPr>
            <p:cNvSpPr/>
            <p:nvPr/>
          </p:nvSpPr>
          <p:spPr>
            <a:xfrm>
              <a:off x="809668" y="6370496"/>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36" name="楕円 35">
              <a:extLst>
                <a:ext uri="{FF2B5EF4-FFF2-40B4-BE49-F238E27FC236}">
                  <a16:creationId xmlns:a16="http://schemas.microsoft.com/office/drawing/2014/main" id="{5E36E832-CF5D-5188-71B4-58EDA65F4B6E}"/>
                </a:ext>
              </a:extLst>
            </p:cNvPr>
            <p:cNvSpPr/>
            <p:nvPr/>
          </p:nvSpPr>
          <p:spPr>
            <a:xfrm>
              <a:off x="809668" y="3773484"/>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37" name="四角形: 角を丸くする 32">
              <a:extLst>
                <a:ext uri="{FF2B5EF4-FFF2-40B4-BE49-F238E27FC236}">
                  <a16:creationId xmlns:a16="http://schemas.microsoft.com/office/drawing/2014/main" id="{3B448D1B-AA32-A12E-0020-8E6BEB2AA139}"/>
                </a:ext>
              </a:extLst>
            </p:cNvPr>
            <p:cNvSpPr/>
            <p:nvPr/>
          </p:nvSpPr>
          <p:spPr>
            <a:xfrm>
              <a:off x="614405" y="988729"/>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38" name="四角形: 角を丸くする 33">
              <a:extLst>
                <a:ext uri="{FF2B5EF4-FFF2-40B4-BE49-F238E27FC236}">
                  <a16:creationId xmlns:a16="http://schemas.microsoft.com/office/drawing/2014/main" id="{6FFED7F1-DDDF-8332-8A34-A778FD71F554}"/>
                </a:ext>
              </a:extLst>
            </p:cNvPr>
            <p:cNvSpPr/>
            <p:nvPr/>
          </p:nvSpPr>
          <p:spPr>
            <a:xfrm>
              <a:off x="612818" y="6387958"/>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39" name="四角形: 角を丸くする 34">
              <a:extLst>
                <a:ext uri="{FF2B5EF4-FFF2-40B4-BE49-F238E27FC236}">
                  <a16:creationId xmlns:a16="http://schemas.microsoft.com/office/drawing/2014/main" id="{37BD7229-83CB-D7B8-B242-B4543FE67F09}"/>
                </a:ext>
              </a:extLst>
            </p:cNvPr>
            <p:cNvSpPr/>
            <p:nvPr/>
          </p:nvSpPr>
          <p:spPr>
            <a:xfrm>
              <a:off x="612818" y="3790946"/>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40" name="直角三角形 39">
              <a:extLst>
                <a:ext uri="{FF2B5EF4-FFF2-40B4-BE49-F238E27FC236}">
                  <a16:creationId xmlns:a16="http://schemas.microsoft.com/office/drawing/2014/main" id="{E2342230-E6BD-56FA-D8BE-881491711736}"/>
                </a:ext>
              </a:extLst>
            </p:cNvPr>
            <p:cNvSpPr/>
            <p:nvPr/>
          </p:nvSpPr>
          <p:spPr>
            <a:xfrm rot="10800000">
              <a:off x="11705322" y="712585"/>
              <a:ext cx="390309" cy="390310"/>
            </a:xfrm>
            <a:prstGeom prst="rtTriangle">
              <a:avLst/>
            </a:prstGeom>
            <a:blipFill>
              <a:blip r:embed="rId8"/>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dirty="0">
                <a:latin typeface="Meiryo UI" panose="020B0604030504040204" pitchFamily="50" charset="-128"/>
                <a:ea typeface="Meiryo UI" panose="020B0604030504040204" pitchFamily="50" charset="-128"/>
              </a:endParaRPr>
            </a:p>
          </p:txBody>
        </p:sp>
        <p:sp>
          <p:nvSpPr>
            <p:cNvPr id="42" name="楕円 41">
              <a:extLst>
                <a:ext uri="{FF2B5EF4-FFF2-40B4-BE49-F238E27FC236}">
                  <a16:creationId xmlns:a16="http://schemas.microsoft.com/office/drawing/2014/main" id="{56BC1437-61DB-F0F7-493E-10A6933DF44E}"/>
                </a:ext>
              </a:extLst>
            </p:cNvPr>
            <p:cNvSpPr/>
            <p:nvPr/>
          </p:nvSpPr>
          <p:spPr>
            <a:xfrm>
              <a:off x="585830" y="2315217"/>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43" name="楕円 42">
              <a:extLst>
                <a:ext uri="{FF2B5EF4-FFF2-40B4-BE49-F238E27FC236}">
                  <a16:creationId xmlns:a16="http://schemas.microsoft.com/office/drawing/2014/main" id="{3DBB69F6-1C70-EB74-2E65-699809CEDA94}"/>
                </a:ext>
              </a:extLst>
            </p:cNvPr>
            <p:cNvSpPr/>
            <p:nvPr/>
          </p:nvSpPr>
          <p:spPr>
            <a:xfrm>
              <a:off x="809668" y="2315217"/>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46" name="四角形: 角を丸くする 38">
              <a:extLst>
                <a:ext uri="{FF2B5EF4-FFF2-40B4-BE49-F238E27FC236}">
                  <a16:creationId xmlns:a16="http://schemas.microsoft.com/office/drawing/2014/main" id="{CB018D87-D15A-0B3D-AD29-228A7D864946}"/>
                </a:ext>
              </a:extLst>
            </p:cNvPr>
            <p:cNvSpPr/>
            <p:nvPr/>
          </p:nvSpPr>
          <p:spPr>
            <a:xfrm>
              <a:off x="612818" y="2332679"/>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47" name="楕円 46">
              <a:extLst>
                <a:ext uri="{FF2B5EF4-FFF2-40B4-BE49-F238E27FC236}">
                  <a16:creationId xmlns:a16="http://schemas.microsoft.com/office/drawing/2014/main" id="{63B169C7-DB94-F269-5578-C1E7ADD2D12D}"/>
                </a:ext>
              </a:extLst>
            </p:cNvPr>
            <p:cNvSpPr/>
            <p:nvPr/>
          </p:nvSpPr>
          <p:spPr>
            <a:xfrm>
              <a:off x="585830" y="516068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65" name="楕円 64">
              <a:extLst>
                <a:ext uri="{FF2B5EF4-FFF2-40B4-BE49-F238E27FC236}">
                  <a16:creationId xmlns:a16="http://schemas.microsoft.com/office/drawing/2014/main" id="{DD4ECA1B-850E-A9B4-EE67-AC6A685614A1}"/>
                </a:ext>
              </a:extLst>
            </p:cNvPr>
            <p:cNvSpPr/>
            <p:nvPr/>
          </p:nvSpPr>
          <p:spPr>
            <a:xfrm>
              <a:off x="809668" y="516068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66" name="四角形: 角を丸くする 41">
              <a:extLst>
                <a:ext uri="{FF2B5EF4-FFF2-40B4-BE49-F238E27FC236}">
                  <a16:creationId xmlns:a16="http://schemas.microsoft.com/office/drawing/2014/main" id="{2384B0A3-8384-41EF-3098-29366261B011}"/>
                </a:ext>
              </a:extLst>
            </p:cNvPr>
            <p:cNvSpPr/>
            <p:nvPr/>
          </p:nvSpPr>
          <p:spPr>
            <a:xfrm>
              <a:off x="612818" y="5178147"/>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grpSp>
      <p:sp>
        <p:nvSpPr>
          <p:cNvPr id="4" name="U ターン矢印 3"/>
          <p:cNvSpPr/>
          <p:nvPr/>
        </p:nvSpPr>
        <p:spPr>
          <a:xfrm rot="5400000">
            <a:off x="4610710" y="-2630653"/>
            <a:ext cx="3499574" cy="11349394"/>
          </a:xfrm>
          <a:prstGeom prst="uturnArrow">
            <a:avLst>
              <a:gd name="adj1" fmla="val 12168"/>
              <a:gd name="adj2" fmla="val 11567"/>
              <a:gd name="adj3" fmla="val 24326"/>
              <a:gd name="adj4" fmla="val 43760"/>
              <a:gd name="adj5" fmla="val 9013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nvGrpSpPr>
          <p:cNvPr id="86" name="グループ化 85"/>
          <p:cNvGrpSpPr/>
          <p:nvPr/>
        </p:nvGrpSpPr>
        <p:grpSpPr>
          <a:xfrm>
            <a:off x="110961" y="97486"/>
            <a:ext cx="1720562" cy="368063"/>
            <a:chOff x="407294" y="165100"/>
            <a:chExt cx="1720562" cy="368063"/>
          </a:xfrm>
        </p:grpSpPr>
        <p:grpSp>
          <p:nvGrpSpPr>
            <p:cNvPr id="87" name="グループ化 86"/>
            <p:cNvGrpSpPr/>
            <p:nvPr/>
          </p:nvGrpSpPr>
          <p:grpSpPr>
            <a:xfrm>
              <a:off x="407294" y="165100"/>
              <a:ext cx="1451986" cy="368063"/>
              <a:chOff x="407294" y="165100"/>
              <a:chExt cx="1320429" cy="268933"/>
            </a:xfrm>
          </p:grpSpPr>
          <p:sp>
            <p:nvSpPr>
              <p:cNvPr id="89" name="正方形/長方形 88">
                <a:extLst>
                  <a:ext uri="{FF2B5EF4-FFF2-40B4-BE49-F238E27FC236}">
                    <a16:creationId xmlns:a16="http://schemas.microsoft.com/office/drawing/2014/main" id="{B1F6E846-E528-4A9A-3BCD-146ACA6AE43D}"/>
                  </a:ext>
                </a:extLst>
              </p:cNvPr>
              <p:cNvSpPr/>
              <p:nvPr/>
            </p:nvSpPr>
            <p:spPr>
              <a:xfrm>
                <a:off x="407294" y="165100"/>
                <a:ext cx="124660" cy="268933"/>
              </a:xfrm>
              <a:prstGeom prst="rect">
                <a:avLst/>
              </a:prstGeom>
              <a:blipFill>
                <a:blip r:embed="rId8"/>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90" name="正方形/長方形 89">
                <a:extLst>
                  <a:ext uri="{FF2B5EF4-FFF2-40B4-BE49-F238E27FC236}">
                    <a16:creationId xmlns:a16="http://schemas.microsoft.com/office/drawing/2014/main" id="{80D965C6-2B71-35AA-E9B9-E93E487573A7}"/>
                  </a:ext>
                </a:extLst>
              </p:cNvPr>
              <p:cNvSpPr/>
              <p:nvPr/>
            </p:nvSpPr>
            <p:spPr>
              <a:xfrm>
                <a:off x="563446" y="165100"/>
                <a:ext cx="1164277" cy="26893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91" name="楕円 90">
                <a:extLst>
                  <a:ext uri="{FF2B5EF4-FFF2-40B4-BE49-F238E27FC236}">
                    <a16:creationId xmlns:a16="http://schemas.microsoft.com/office/drawing/2014/main" id="{C4BD30E1-3E6C-149A-0E5C-C05E76943AE3}"/>
                  </a:ext>
                </a:extLst>
              </p:cNvPr>
              <p:cNvSpPr/>
              <p:nvPr/>
            </p:nvSpPr>
            <p:spPr>
              <a:xfrm>
                <a:off x="478989" y="198137"/>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92" name="楕円 91">
                <a:extLst>
                  <a:ext uri="{FF2B5EF4-FFF2-40B4-BE49-F238E27FC236}">
                    <a16:creationId xmlns:a16="http://schemas.microsoft.com/office/drawing/2014/main" id="{8D5FB21B-75EF-B2CB-03C5-92FA141F84AD}"/>
                  </a:ext>
                </a:extLst>
              </p:cNvPr>
              <p:cNvSpPr/>
              <p:nvPr/>
            </p:nvSpPr>
            <p:spPr>
              <a:xfrm>
                <a:off x="478989" y="285534"/>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93" name="楕円 92">
                <a:extLst>
                  <a:ext uri="{FF2B5EF4-FFF2-40B4-BE49-F238E27FC236}">
                    <a16:creationId xmlns:a16="http://schemas.microsoft.com/office/drawing/2014/main" id="{888A7A5D-9F28-E821-11BB-AE6DD4A26034}"/>
                  </a:ext>
                </a:extLst>
              </p:cNvPr>
              <p:cNvSpPr/>
              <p:nvPr/>
            </p:nvSpPr>
            <p:spPr>
              <a:xfrm>
                <a:off x="478989" y="369181"/>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94" name="楕円 93">
                <a:extLst>
                  <a:ext uri="{FF2B5EF4-FFF2-40B4-BE49-F238E27FC236}">
                    <a16:creationId xmlns:a16="http://schemas.microsoft.com/office/drawing/2014/main" id="{F138D4F3-AED9-05B3-31E3-1D1BB35DC672}"/>
                  </a:ext>
                </a:extLst>
              </p:cNvPr>
              <p:cNvSpPr/>
              <p:nvPr/>
            </p:nvSpPr>
            <p:spPr>
              <a:xfrm>
                <a:off x="579909" y="198137"/>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95" name="楕円 94">
                <a:extLst>
                  <a:ext uri="{FF2B5EF4-FFF2-40B4-BE49-F238E27FC236}">
                    <a16:creationId xmlns:a16="http://schemas.microsoft.com/office/drawing/2014/main" id="{669D6903-23E1-F6F2-D082-808EE9570497}"/>
                  </a:ext>
                </a:extLst>
              </p:cNvPr>
              <p:cNvSpPr/>
              <p:nvPr/>
            </p:nvSpPr>
            <p:spPr>
              <a:xfrm>
                <a:off x="579909" y="285534"/>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96" name="楕円 95">
                <a:extLst>
                  <a:ext uri="{FF2B5EF4-FFF2-40B4-BE49-F238E27FC236}">
                    <a16:creationId xmlns:a16="http://schemas.microsoft.com/office/drawing/2014/main" id="{C9C31E98-7DC9-4FA6-2120-2DC7CD1E4D63}"/>
                  </a:ext>
                </a:extLst>
              </p:cNvPr>
              <p:cNvSpPr/>
              <p:nvPr/>
            </p:nvSpPr>
            <p:spPr>
              <a:xfrm>
                <a:off x="579909" y="369181"/>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97" name="四角形: 角を丸くする 33">
                <a:extLst>
                  <a:ext uri="{FF2B5EF4-FFF2-40B4-BE49-F238E27FC236}">
                    <a16:creationId xmlns:a16="http://schemas.microsoft.com/office/drawing/2014/main" id="{D2C3721E-2C9F-6AD8-9F52-9B8D82B71342}"/>
                  </a:ext>
                </a:extLst>
              </p:cNvPr>
              <p:cNvSpPr/>
              <p:nvPr/>
            </p:nvSpPr>
            <p:spPr>
              <a:xfrm>
                <a:off x="491872" y="205401"/>
                <a:ext cx="113088" cy="21087"/>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98" name="四角形: 角を丸くする 34">
                <a:extLst>
                  <a:ext uri="{FF2B5EF4-FFF2-40B4-BE49-F238E27FC236}">
                    <a16:creationId xmlns:a16="http://schemas.microsoft.com/office/drawing/2014/main" id="{6E0C05C5-816C-CC93-1D2F-9F39FAB2FCAB}"/>
                  </a:ext>
                </a:extLst>
              </p:cNvPr>
              <p:cNvSpPr/>
              <p:nvPr/>
            </p:nvSpPr>
            <p:spPr>
              <a:xfrm>
                <a:off x="491157" y="293266"/>
                <a:ext cx="113088" cy="21087"/>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99" name="四角形: 角を丸くする 46">
                <a:extLst>
                  <a:ext uri="{FF2B5EF4-FFF2-40B4-BE49-F238E27FC236}">
                    <a16:creationId xmlns:a16="http://schemas.microsoft.com/office/drawing/2014/main" id="{EF5C0B90-106E-2513-7F10-1853BCE19D28}"/>
                  </a:ext>
                </a:extLst>
              </p:cNvPr>
              <p:cNvSpPr/>
              <p:nvPr/>
            </p:nvSpPr>
            <p:spPr>
              <a:xfrm>
                <a:off x="491157" y="376913"/>
                <a:ext cx="113088" cy="21087"/>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00" name="直角三角形 99">
                <a:extLst>
                  <a:ext uri="{FF2B5EF4-FFF2-40B4-BE49-F238E27FC236}">
                    <a16:creationId xmlns:a16="http://schemas.microsoft.com/office/drawing/2014/main" id="{8C3D7396-2E33-A0B7-D118-C8D9FB546C63}"/>
                  </a:ext>
                </a:extLst>
              </p:cNvPr>
              <p:cNvSpPr/>
              <p:nvPr/>
            </p:nvSpPr>
            <p:spPr>
              <a:xfrm rot="10800000">
                <a:off x="1631598" y="165100"/>
                <a:ext cx="95671" cy="93956"/>
              </a:xfrm>
              <a:prstGeom prst="rtTriangle">
                <a:avLst/>
              </a:prstGeom>
              <a:blipFill>
                <a:blip r:embed="rId8"/>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sp>
          <p:nvSpPr>
            <p:cNvPr id="88" name="テキスト ボックス 87">
              <a:extLst>
                <a:ext uri="{FF2B5EF4-FFF2-40B4-BE49-F238E27FC236}">
                  <a16:creationId xmlns:a16="http://schemas.microsoft.com/office/drawing/2014/main" id="{13682B84-E526-2B96-F3A0-306C3673B893}"/>
                </a:ext>
              </a:extLst>
            </p:cNvPr>
            <p:cNvSpPr txBox="1"/>
            <p:nvPr/>
          </p:nvSpPr>
          <p:spPr>
            <a:xfrm>
              <a:off x="757178" y="203000"/>
              <a:ext cx="1370678" cy="292388"/>
            </a:xfrm>
            <a:prstGeom prst="rect">
              <a:avLst/>
            </a:prstGeom>
            <a:noFill/>
          </p:spPr>
          <p:txBody>
            <a:bodyPr wrap="square" rtlCol="0">
              <a:spAutoFit/>
            </a:bodyPr>
            <a:lstStyle/>
            <a:p>
              <a:r>
                <a:rPr lang="ja-JP" altLang="en-US" sz="1300" b="1" dirty="0">
                  <a:solidFill>
                    <a:schemeClr val="tx1">
                      <a:lumMod val="85000"/>
                      <a:lumOff val="15000"/>
                    </a:schemeClr>
                  </a:solidFill>
                  <a:latin typeface="Meiryo UI" panose="020B0604030504040204" pitchFamily="50" charset="-128"/>
                  <a:ea typeface="Meiryo UI" panose="020B0604030504040204" pitchFamily="50" charset="-128"/>
                </a:rPr>
                <a:t>現状調査</a:t>
              </a:r>
            </a:p>
          </p:txBody>
        </p:sp>
      </p:grpSp>
      <p:graphicFrame>
        <p:nvGraphicFramePr>
          <p:cNvPr id="2" name="図表 1"/>
          <p:cNvGraphicFramePr/>
          <p:nvPr>
            <p:extLst>
              <p:ext uri="{D42A27DB-BD31-4B8C-83A1-F6EECF244321}">
                <p14:modId xmlns:p14="http://schemas.microsoft.com/office/powerpoint/2010/main" val="3359285818"/>
              </p:ext>
            </p:extLst>
          </p:nvPr>
        </p:nvGraphicFramePr>
        <p:xfrm>
          <a:off x="454317" y="1182498"/>
          <a:ext cx="11048980" cy="270804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41" name="図表 40"/>
          <p:cNvGraphicFramePr/>
          <p:nvPr>
            <p:extLst>
              <p:ext uri="{D42A27DB-BD31-4B8C-83A1-F6EECF244321}">
                <p14:modId xmlns:p14="http://schemas.microsoft.com/office/powerpoint/2010/main" val="3637273966"/>
              </p:ext>
            </p:extLst>
          </p:nvPr>
        </p:nvGraphicFramePr>
        <p:xfrm>
          <a:off x="572095" y="4211365"/>
          <a:ext cx="11048980" cy="2708049"/>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3" name="テキスト ボックス 2"/>
          <p:cNvSpPr txBox="1"/>
          <p:nvPr/>
        </p:nvSpPr>
        <p:spPr>
          <a:xfrm>
            <a:off x="1120232" y="1299031"/>
            <a:ext cx="1175928" cy="461665"/>
          </a:xfrm>
          <a:prstGeom prst="rect">
            <a:avLst/>
          </a:prstGeom>
          <a:solidFill>
            <a:srgbClr val="FF0000"/>
          </a:solidFill>
          <a:ln w="38100">
            <a:solidFill>
              <a:schemeClr val="tx1"/>
            </a:solidFill>
          </a:ln>
        </p:spPr>
        <p:txBody>
          <a:bodyPr wrap="square" rtlCol="0">
            <a:spAutoFit/>
          </a:bodyPr>
          <a:lstStyle/>
          <a:p>
            <a:r>
              <a:rPr lang="ja-JP" altLang="en-US" sz="2400" b="1" dirty="0">
                <a:solidFill>
                  <a:schemeClr val="bg1"/>
                </a:solidFill>
                <a:latin typeface="Meiryo UI" panose="020B0604030504040204" pitchFamily="50" charset="-128"/>
                <a:ea typeface="Meiryo UI" panose="020B0604030504040204" pitchFamily="50" charset="-128"/>
              </a:rPr>
              <a:t>手順</a:t>
            </a:r>
            <a:r>
              <a:rPr kumimoji="1" lang="en-US" altLang="ja-JP" sz="2400" b="1" dirty="0">
                <a:solidFill>
                  <a:schemeClr val="bg1"/>
                </a:solidFill>
                <a:latin typeface="Meiryo UI" panose="020B0604030504040204" pitchFamily="50" charset="-128"/>
                <a:ea typeface="Meiryo UI" panose="020B0604030504040204" pitchFamily="50" charset="-128"/>
              </a:rPr>
              <a:t>1</a:t>
            </a:r>
            <a:endParaRPr kumimoji="1" lang="ja-JP" altLang="en-US" sz="2400" b="1" dirty="0">
              <a:solidFill>
                <a:schemeClr val="bg1"/>
              </a:solidFill>
              <a:latin typeface="Meiryo UI" panose="020B0604030504040204" pitchFamily="50" charset="-128"/>
              <a:ea typeface="Meiryo UI" panose="020B0604030504040204" pitchFamily="50" charset="-128"/>
            </a:endParaRPr>
          </a:p>
        </p:txBody>
      </p:sp>
      <p:sp>
        <p:nvSpPr>
          <p:cNvPr id="45" name="テキスト ボックス 44"/>
          <p:cNvSpPr txBox="1"/>
          <p:nvPr/>
        </p:nvSpPr>
        <p:spPr>
          <a:xfrm>
            <a:off x="6856541" y="1299031"/>
            <a:ext cx="1175928" cy="461665"/>
          </a:xfrm>
          <a:prstGeom prst="rect">
            <a:avLst/>
          </a:prstGeom>
          <a:solidFill>
            <a:srgbClr val="69DD9E"/>
          </a:solidFill>
          <a:ln w="38100">
            <a:solidFill>
              <a:schemeClr val="tx1"/>
            </a:solidFill>
          </a:ln>
        </p:spPr>
        <p:txBody>
          <a:bodyPr wrap="square" rtlCol="0">
            <a:spAutoFit/>
          </a:bodyPr>
          <a:lstStyle/>
          <a:p>
            <a:r>
              <a:rPr lang="ja-JP" altLang="en-US" sz="2400" b="1" dirty="0">
                <a:solidFill>
                  <a:schemeClr val="bg1"/>
                </a:solidFill>
                <a:latin typeface="Meiryo UI" panose="020B0604030504040204" pitchFamily="50" charset="-128"/>
                <a:ea typeface="Meiryo UI" panose="020B0604030504040204" pitchFamily="50" charset="-128"/>
              </a:rPr>
              <a:t>手順</a:t>
            </a:r>
            <a:r>
              <a:rPr kumimoji="1" lang="en-US" altLang="ja-JP" sz="2400" b="1" dirty="0">
                <a:solidFill>
                  <a:schemeClr val="bg1"/>
                </a:solidFill>
                <a:latin typeface="Meiryo UI" panose="020B0604030504040204" pitchFamily="50" charset="-128"/>
                <a:ea typeface="Meiryo UI" panose="020B0604030504040204" pitchFamily="50" charset="-128"/>
              </a:rPr>
              <a:t>3</a:t>
            </a:r>
            <a:endParaRPr kumimoji="1" lang="ja-JP" altLang="en-US" sz="2400" b="1" dirty="0">
              <a:solidFill>
                <a:schemeClr val="bg1"/>
              </a:solidFill>
              <a:latin typeface="Meiryo UI" panose="020B0604030504040204" pitchFamily="50" charset="-128"/>
              <a:ea typeface="Meiryo UI" panose="020B0604030504040204" pitchFamily="50" charset="-128"/>
            </a:endParaRPr>
          </a:p>
        </p:txBody>
      </p:sp>
      <p:sp>
        <p:nvSpPr>
          <p:cNvPr id="48" name="テキスト ボックス 47"/>
          <p:cNvSpPr txBox="1"/>
          <p:nvPr/>
        </p:nvSpPr>
        <p:spPr>
          <a:xfrm>
            <a:off x="9157059" y="1299031"/>
            <a:ext cx="1175928" cy="461665"/>
          </a:xfrm>
          <a:prstGeom prst="rect">
            <a:avLst/>
          </a:prstGeom>
          <a:solidFill>
            <a:srgbClr val="69DD9E"/>
          </a:solidFill>
          <a:ln w="38100">
            <a:solidFill>
              <a:schemeClr val="tx1"/>
            </a:solidFill>
          </a:ln>
        </p:spPr>
        <p:txBody>
          <a:bodyPr wrap="square" rtlCol="0">
            <a:spAutoFit/>
          </a:bodyPr>
          <a:lstStyle/>
          <a:p>
            <a:r>
              <a:rPr lang="ja-JP" altLang="en-US" sz="2400" b="1" dirty="0">
                <a:solidFill>
                  <a:schemeClr val="bg1"/>
                </a:solidFill>
                <a:latin typeface="Meiryo UI" panose="020B0604030504040204" pitchFamily="50" charset="-128"/>
                <a:ea typeface="Meiryo UI" panose="020B0604030504040204" pitchFamily="50" charset="-128"/>
              </a:rPr>
              <a:t>手順</a:t>
            </a:r>
            <a:r>
              <a:rPr lang="en-US" altLang="ja-JP" sz="2400" b="1" dirty="0">
                <a:solidFill>
                  <a:schemeClr val="bg1"/>
                </a:solidFill>
                <a:latin typeface="Meiryo UI" panose="020B0604030504040204" pitchFamily="50" charset="-128"/>
                <a:ea typeface="Meiryo UI" panose="020B0604030504040204" pitchFamily="50" charset="-128"/>
              </a:rPr>
              <a:t>4</a:t>
            </a:r>
            <a:endParaRPr kumimoji="1" lang="ja-JP" altLang="en-US" sz="2400" b="1" dirty="0">
              <a:solidFill>
                <a:schemeClr val="bg1"/>
              </a:solidFill>
              <a:latin typeface="Meiryo UI" panose="020B0604030504040204" pitchFamily="50" charset="-128"/>
              <a:ea typeface="Meiryo UI" panose="020B0604030504040204" pitchFamily="50" charset="-128"/>
            </a:endParaRPr>
          </a:p>
        </p:txBody>
      </p:sp>
      <p:sp>
        <p:nvSpPr>
          <p:cNvPr id="50" name="テキスト ボックス 49"/>
          <p:cNvSpPr txBox="1"/>
          <p:nvPr/>
        </p:nvSpPr>
        <p:spPr>
          <a:xfrm>
            <a:off x="5828630" y="4177421"/>
            <a:ext cx="1175928" cy="461665"/>
          </a:xfrm>
          <a:prstGeom prst="rect">
            <a:avLst/>
          </a:prstGeom>
          <a:solidFill>
            <a:srgbClr val="FF0000"/>
          </a:solidFill>
          <a:ln w="38100">
            <a:solidFill>
              <a:schemeClr val="tx1"/>
            </a:solidFill>
          </a:ln>
        </p:spPr>
        <p:txBody>
          <a:bodyPr wrap="square" rtlCol="0">
            <a:spAutoFit/>
          </a:bodyPr>
          <a:lstStyle/>
          <a:p>
            <a:r>
              <a:rPr lang="ja-JP" altLang="en-US" sz="2400" b="1" dirty="0">
                <a:solidFill>
                  <a:schemeClr val="bg1"/>
                </a:solidFill>
                <a:latin typeface="Meiryo UI" panose="020B0604030504040204" pitchFamily="50" charset="-128"/>
                <a:ea typeface="Meiryo UI" panose="020B0604030504040204" pitchFamily="50" charset="-128"/>
              </a:rPr>
              <a:t>手順</a:t>
            </a:r>
            <a:r>
              <a:rPr lang="en-US" altLang="ja-JP" sz="2400" b="1" dirty="0">
                <a:solidFill>
                  <a:schemeClr val="bg1"/>
                </a:solidFill>
                <a:latin typeface="Meiryo UI" panose="020B0604030504040204" pitchFamily="50" charset="-128"/>
                <a:ea typeface="Meiryo UI" panose="020B0604030504040204" pitchFamily="50" charset="-128"/>
              </a:rPr>
              <a:t>6</a:t>
            </a:r>
            <a:endParaRPr kumimoji="1" lang="ja-JP" altLang="en-US" sz="2400" b="1" dirty="0">
              <a:solidFill>
                <a:schemeClr val="bg1"/>
              </a:solidFill>
              <a:latin typeface="Meiryo UI" panose="020B0604030504040204" pitchFamily="50" charset="-128"/>
              <a:ea typeface="Meiryo UI" panose="020B0604030504040204" pitchFamily="50" charset="-128"/>
            </a:endParaRPr>
          </a:p>
        </p:txBody>
      </p:sp>
      <p:sp>
        <p:nvSpPr>
          <p:cNvPr id="51" name="テキスト ボックス 50"/>
          <p:cNvSpPr txBox="1"/>
          <p:nvPr/>
        </p:nvSpPr>
        <p:spPr>
          <a:xfrm>
            <a:off x="3202484" y="4177421"/>
            <a:ext cx="1014379" cy="461665"/>
          </a:xfrm>
          <a:prstGeom prst="rect">
            <a:avLst/>
          </a:prstGeom>
          <a:solidFill>
            <a:srgbClr val="69DD9E"/>
          </a:solidFill>
          <a:ln w="38100">
            <a:solidFill>
              <a:schemeClr val="tx1"/>
            </a:solidFill>
          </a:ln>
        </p:spPr>
        <p:txBody>
          <a:bodyPr wrap="square" rtlCol="0">
            <a:spAutoFit/>
          </a:bodyPr>
          <a:lstStyle/>
          <a:p>
            <a:r>
              <a:rPr lang="ja-JP" altLang="en-US" sz="2400" b="1" dirty="0">
                <a:solidFill>
                  <a:schemeClr val="bg1"/>
                </a:solidFill>
                <a:latin typeface="Meiryo UI" panose="020B0604030504040204" pitchFamily="50" charset="-128"/>
                <a:ea typeface="Meiryo UI" panose="020B0604030504040204" pitchFamily="50" charset="-128"/>
              </a:rPr>
              <a:t>手順</a:t>
            </a:r>
            <a:r>
              <a:rPr lang="en-US" altLang="ja-JP" sz="2400" b="1" dirty="0">
                <a:solidFill>
                  <a:schemeClr val="bg1"/>
                </a:solidFill>
                <a:latin typeface="Meiryo UI" panose="020B0604030504040204" pitchFamily="50" charset="-128"/>
                <a:ea typeface="Meiryo UI" panose="020B0604030504040204" pitchFamily="50" charset="-128"/>
              </a:rPr>
              <a:t>7</a:t>
            </a:r>
            <a:endParaRPr kumimoji="1" lang="ja-JP" altLang="en-US" sz="2400" b="1" dirty="0">
              <a:solidFill>
                <a:schemeClr val="bg1"/>
              </a:solidFill>
              <a:latin typeface="Meiryo UI" panose="020B0604030504040204" pitchFamily="50" charset="-128"/>
              <a:ea typeface="Meiryo UI" panose="020B0604030504040204" pitchFamily="50" charset="-128"/>
            </a:endParaRPr>
          </a:p>
        </p:txBody>
      </p:sp>
      <p:sp>
        <p:nvSpPr>
          <p:cNvPr id="52" name="テキスト ボックス 51"/>
          <p:cNvSpPr txBox="1"/>
          <p:nvPr/>
        </p:nvSpPr>
        <p:spPr>
          <a:xfrm>
            <a:off x="722039" y="4166387"/>
            <a:ext cx="1014379" cy="461665"/>
          </a:xfrm>
          <a:prstGeom prst="rect">
            <a:avLst/>
          </a:prstGeom>
          <a:solidFill>
            <a:srgbClr val="69DD9E"/>
          </a:solidFill>
          <a:ln w="38100">
            <a:solidFill>
              <a:schemeClr val="tx1"/>
            </a:solidFill>
          </a:ln>
        </p:spPr>
        <p:txBody>
          <a:bodyPr wrap="square" rtlCol="0">
            <a:spAutoFit/>
          </a:bodyPr>
          <a:lstStyle/>
          <a:p>
            <a:r>
              <a:rPr lang="ja-JP" altLang="en-US" sz="2400" b="1" dirty="0">
                <a:solidFill>
                  <a:schemeClr val="bg1"/>
                </a:solidFill>
                <a:latin typeface="Meiryo UI" panose="020B0604030504040204" pitchFamily="50" charset="-128"/>
                <a:ea typeface="Meiryo UI" panose="020B0604030504040204" pitchFamily="50" charset="-128"/>
              </a:rPr>
              <a:t>手順</a:t>
            </a:r>
            <a:r>
              <a:rPr lang="en-US" altLang="ja-JP" sz="2400" b="1" dirty="0">
                <a:solidFill>
                  <a:schemeClr val="bg1"/>
                </a:solidFill>
                <a:latin typeface="Meiryo UI" panose="020B0604030504040204" pitchFamily="50" charset="-128"/>
                <a:ea typeface="Meiryo UI" panose="020B0604030504040204" pitchFamily="50" charset="-128"/>
              </a:rPr>
              <a:t>8</a:t>
            </a:r>
            <a:endParaRPr kumimoji="1" lang="ja-JP" altLang="en-US" sz="2400" b="1" dirty="0">
              <a:solidFill>
                <a:schemeClr val="bg1"/>
              </a:solidFill>
              <a:latin typeface="Meiryo UI" panose="020B0604030504040204" pitchFamily="50" charset="-128"/>
              <a:ea typeface="Meiryo UI" panose="020B0604030504040204" pitchFamily="50" charset="-128"/>
            </a:endParaRPr>
          </a:p>
        </p:txBody>
      </p:sp>
      <p:sp>
        <p:nvSpPr>
          <p:cNvPr id="49" name="テキスト ボックス 48"/>
          <p:cNvSpPr txBox="1"/>
          <p:nvPr/>
        </p:nvSpPr>
        <p:spPr>
          <a:xfrm>
            <a:off x="3900774" y="1299031"/>
            <a:ext cx="1175928" cy="461665"/>
          </a:xfrm>
          <a:prstGeom prst="rect">
            <a:avLst/>
          </a:prstGeom>
          <a:solidFill>
            <a:srgbClr val="FF0000"/>
          </a:solidFill>
          <a:ln w="38100">
            <a:solidFill>
              <a:schemeClr val="tx1"/>
            </a:solidFill>
          </a:ln>
        </p:spPr>
        <p:txBody>
          <a:bodyPr wrap="square" rtlCol="0">
            <a:spAutoFit/>
          </a:bodyPr>
          <a:lstStyle/>
          <a:p>
            <a:r>
              <a:rPr lang="ja-JP" altLang="en-US" sz="2400" b="1" dirty="0">
                <a:solidFill>
                  <a:schemeClr val="bg1"/>
                </a:solidFill>
                <a:latin typeface="Meiryo UI" panose="020B0604030504040204" pitchFamily="50" charset="-128"/>
                <a:ea typeface="Meiryo UI" panose="020B0604030504040204" pitchFamily="50" charset="-128"/>
              </a:rPr>
              <a:t>手順</a:t>
            </a:r>
            <a:r>
              <a:rPr kumimoji="1" lang="en-US" altLang="ja-JP" sz="2400" b="1" dirty="0">
                <a:solidFill>
                  <a:schemeClr val="bg1"/>
                </a:solidFill>
                <a:latin typeface="Meiryo UI" panose="020B0604030504040204" pitchFamily="50" charset="-128"/>
                <a:ea typeface="Meiryo UI" panose="020B0604030504040204" pitchFamily="50" charset="-128"/>
              </a:rPr>
              <a:t>2</a:t>
            </a:r>
            <a:endParaRPr kumimoji="1" lang="ja-JP" altLang="en-US" sz="2400" b="1" dirty="0">
              <a:solidFill>
                <a:schemeClr val="bg1"/>
              </a:solidFill>
              <a:latin typeface="Meiryo UI" panose="020B0604030504040204" pitchFamily="50" charset="-128"/>
              <a:ea typeface="Meiryo UI" panose="020B0604030504040204" pitchFamily="50" charset="-128"/>
            </a:endParaRPr>
          </a:p>
        </p:txBody>
      </p:sp>
      <p:sp>
        <p:nvSpPr>
          <p:cNvPr id="53" name="テキスト ボックス 52"/>
          <p:cNvSpPr txBox="1"/>
          <p:nvPr/>
        </p:nvSpPr>
        <p:spPr>
          <a:xfrm>
            <a:off x="8660079" y="4177421"/>
            <a:ext cx="1175928" cy="461665"/>
          </a:xfrm>
          <a:prstGeom prst="rect">
            <a:avLst/>
          </a:prstGeom>
          <a:solidFill>
            <a:srgbClr val="69DD9E"/>
          </a:solidFill>
          <a:ln w="38100">
            <a:solidFill>
              <a:schemeClr val="tx1"/>
            </a:solidFill>
          </a:ln>
        </p:spPr>
        <p:txBody>
          <a:bodyPr wrap="square" rtlCol="0">
            <a:spAutoFit/>
          </a:bodyPr>
          <a:lstStyle/>
          <a:p>
            <a:r>
              <a:rPr lang="ja-JP" altLang="en-US" sz="2400" b="1" dirty="0">
                <a:solidFill>
                  <a:schemeClr val="bg1"/>
                </a:solidFill>
                <a:latin typeface="Meiryo UI" panose="020B0604030504040204" pitchFamily="50" charset="-128"/>
                <a:ea typeface="Meiryo UI" panose="020B0604030504040204" pitchFamily="50" charset="-128"/>
              </a:rPr>
              <a:t>手順</a:t>
            </a:r>
            <a:r>
              <a:rPr lang="en-US" altLang="ja-JP" sz="2400" b="1" dirty="0">
                <a:solidFill>
                  <a:schemeClr val="bg1"/>
                </a:solidFill>
                <a:latin typeface="Meiryo UI" panose="020B0604030504040204" pitchFamily="50" charset="-128"/>
                <a:ea typeface="Meiryo UI" panose="020B0604030504040204" pitchFamily="50" charset="-128"/>
              </a:rPr>
              <a:t>5</a:t>
            </a:r>
            <a:endParaRPr kumimoji="1" lang="ja-JP" altLang="en-US" sz="2400" b="1" dirty="0">
              <a:solidFill>
                <a:schemeClr val="bg1"/>
              </a:solidFill>
              <a:latin typeface="Meiryo UI" panose="020B0604030504040204" pitchFamily="50" charset="-128"/>
              <a:ea typeface="Meiryo UI" panose="020B0604030504040204" pitchFamily="50" charset="-128"/>
            </a:endParaRPr>
          </a:p>
        </p:txBody>
      </p:sp>
      <p:sp>
        <p:nvSpPr>
          <p:cNvPr id="18" name="角丸四角形 17"/>
          <p:cNvSpPr/>
          <p:nvPr/>
        </p:nvSpPr>
        <p:spPr>
          <a:xfrm>
            <a:off x="2453640" y="1832372"/>
            <a:ext cx="1317442" cy="1866627"/>
          </a:xfrm>
          <a:prstGeom prst="roundRect">
            <a:avLst/>
          </a:prstGeom>
          <a:blipFill>
            <a:blip r:embed="rId19"/>
            <a:stretch>
              <a:fillRect/>
            </a:stretch>
          </a:blip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角丸四角形 69"/>
          <p:cNvSpPr/>
          <p:nvPr/>
        </p:nvSpPr>
        <p:spPr>
          <a:xfrm>
            <a:off x="5257800" y="1832372"/>
            <a:ext cx="1377139" cy="1849339"/>
          </a:xfrm>
          <a:prstGeom prst="roundRect">
            <a:avLst/>
          </a:prstGeom>
          <a:blipFill>
            <a:blip r:embed="rId20"/>
            <a:stretch>
              <a:fillRect/>
            </a:stretch>
          </a:bli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角丸四角形 72"/>
          <p:cNvSpPr/>
          <p:nvPr/>
        </p:nvSpPr>
        <p:spPr>
          <a:xfrm>
            <a:off x="7799734" y="1830149"/>
            <a:ext cx="1257954" cy="1849339"/>
          </a:xfrm>
          <a:prstGeom prst="roundRect">
            <a:avLst/>
          </a:prstGeom>
          <a:blipFill>
            <a:blip r:embed="rId21"/>
            <a:stretch>
              <a:fillRect/>
            </a:stretch>
          </a:blipFill>
          <a:ln w="19050">
            <a:solidFill>
              <a:srgbClr val="69DD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角丸四角形 74"/>
          <p:cNvSpPr/>
          <p:nvPr/>
        </p:nvSpPr>
        <p:spPr>
          <a:xfrm>
            <a:off x="10368479" y="1823954"/>
            <a:ext cx="1257954" cy="1849339"/>
          </a:xfrm>
          <a:prstGeom prst="roundRect">
            <a:avLst/>
          </a:prstGeom>
          <a:blipFill>
            <a:blip r:embed="rId22"/>
            <a:stretch>
              <a:fillRect/>
            </a:stretch>
          </a:blipFill>
          <a:ln w="19050">
            <a:solidFill>
              <a:srgbClr val="69DD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角丸四角形 18"/>
          <p:cNvSpPr/>
          <p:nvPr/>
        </p:nvSpPr>
        <p:spPr>
          <a:xfrm>
            <a:off x="9902900" y="4838119"/>
            <a:ext cx="1475711" cy="1897306"/>
          </a:xfrm>
          <a:prstGeom prst="roundRect">
            <a:avLst/>
          </a:prstGeom>
          <a:blipFill>
            <a:blip r:embed="rId23"/>
            <a:stretch>
              <a:fillRect/>
            </a:stretch>
          </a:blipFill>
          <a:ln w="19050">
            <a:solidFill>
              <a:srgbClr val="37D1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角丸四角形 76"/>
          <p:cNvSpPr/>
          <p:nvPr/>
        </p:nvSpPr>
        <p:spPr>
          <a:xfrm>
            <a:off x="7157943" y="4838119"/>
            <a:ext cx="1475711" cy="1897306"/>
          </a:xfrm>
          <a:prstGeom prst="roundRect">
            <a:avLst/>
          </a:prstGeom>
          <a:blipFill>
            <a:blip r:embed="rId24"/>
            <a:stretch>
              <a:fillRect/>
            </a:stretch>
          </a:blip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角丸四角形 78"/>
          <p:cNvSpPr/>
          <p:nvPr/>
        </p:nvSpPr>
        <p:spPr>
          <a:xfrm>
            <a:off x="4170524" y="4858808"/>
            <a:ext cx="1475711" cy="1897306"/>
          </a:xfrm>
          <a:prstGeom prst="roundRect">
            <a:avLst/>
          </a:prstGeom>
          <a:blipFill>
            <a:blip r:embed="rId25"/>
            <a:stretch>
              <a:fillRect/>
            </a:stretch>
          </a:blipFill>
          <a:ln w="19050">
            <a:solidFill>
              <a:srgbClr val="37D1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角丸四角形 79"/>
          <p:cNvSpPr/>
          <p:nvPr/>
        </p:nvSpPr>
        <p:spPr>
          <a:xfrm>
            <a:off x="1483037" y="4838119"/>
            <a:ext cx="1475711" cy="1897306"/>
          </a:xfrm>
          <a:prstGeom prst="roundRect">
            <a:avLst/>
          </a:prstGeom>
          <a:blipFill>
            <a:blip r:embed="rId26"/>
            <a:stretch>
              <a:fillRect/>
            </a:stretch>
          </a:blipFill>
          <a:ln w="19050">
            <a:solidFill>
              <a:srgbClr val="37D1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853402" y="575336"/>
            <a:ext cx="5434501" cy="584775"/>
          </a:xfrm>
          <a:prstGeom prst="rect">
            <a:avLst/>
          </a:prstGeom>
          <a:noFill/>
        </p:spPr>
        <p:txBody>
          <a:bodyPr wrap="none" rtlCol="0">
            <a:spAutoFit/>
          </a:bodyPr>
          <a:lstStyle/>
          <a:p>
            <a:r>
              <a:rPr kumimoji="1" lang="ja-JP" altLang="en-US" sz="3200" b="1" dirty="0">
                <a:solidFill>
                  <a:schemeClr val="tx1">
                    <a:lumMod val="85000"/>
                    <a:lumOff val="15000"/>
                  </a:schemeClr>
                </a:solidFill>
                <a:latin typeface="Meiryo UI" panose="020B0604030504040204" pitchFamily="50" charset="-128"/>
                <a:ea typeface="Meiryo UI" panose="020B0604030504040204" pitchFamily="50" charset="-128"/>
              </a:rPr>
              <a:t>実際のワイヤードラム交換手順</a:t>
            </a:r>
          </a:p>
        </p:txBody>
      </p:sp>
      <p:sp>
        <p:nvSpPr>
          <p:cNvPr id="58" name="テキスト ボックス 57"/>
          <p:cNvSpPr txBox="1"/>
          <p:nvPr/>
        </p:nvSpPr>
        <p:spPr>
          <a:xfrm>
            <a:off x="1610118" y="-12636"/>
            <a:ext cx="1543436" cy="584775"/>
          </a:xfrm>
          <a:prstGeom prst="rect">
            <a:avLst/>
          </a:prstGeom>
          <a:noFill/>
        </p:spPr>
        <p:txBody>
          <a:bodyPr wrap="none" rtlCol="0">
            <a:spAutoFit/>
          </a:bodyPr>
          <a:lstStyle/>
          <a:p>
            <a:r>
              <a:rPr lang="en-US" altLang="ja-JP" sz="3200" b="1" dirty="0">
                <a:ln>
                  <a:solidFill>
                    <a:schemeClr val="tx1"/>
                  </a:solidFill>
                </a:ln>
                <a:solidFill>
                  <a:srgbClr val="ABFBAB"/>
                </a:solidFill>
                <a:latin typeface="Meiryo UI" panose="020B0604030504040204" pitchFamily="50" charset="-128"/>
                <a:ea typeface="Meiryo UI" panose="020B0604030504040204" pitchFamily="50" charset="-128"/>
              </a:rPr>
              <a:t>12</a:t>
            </a:r>
            <a:r>
              <a:rPr lang="en-US" altLang="ja-JP" sz="3200" b="1" dirty="0">
                <a:ln>
                  <a:solidFill>
                    <a:schemeClr val="tx1"/>
                  </a:solidFill>
                </a:ln>
                <a:solidFill>
                  <a:schemeClr val="bg1"/>
                </a:solidFill>
                <a:latin typeface="Meiryo UI" panose="020B0604030504040204" pitchFamily="50" charset="-128"/>
                <a:ea typeface="Meiryo UI" panose="020B0604030504040204" pitchFamily="50" charset="-128"/>
              </a:rPr>
              <a:t>/30</a:t>
            </a:r>
            <a:endParaRPr kumimoji="1" lang="ja-JP" altLang="en-US" sz="3200" b="1" dirty="0">
              <a:ln>
                <a:solidFill>
                  <a:schemeClr val="tx1"/>
                </a:solidFill>
              </a:ln>
              <a:solidFill>
                <a:schemeClr val="bg1"/>
              </a:solidFill>
              <a:latin typeface="Meiryo UI" panose="020B0604030504040204" pitchFamily="50" charset="-128"/>
              <a:ea typeface="Meiryo UI" panose="020B0604030504040204" pitchFamily="50" charset="-128"/>
            </a:endParaRPr>
          </a:p>
        </p:txBody>
      </p:sp>
      <p:pic>
        <p:nvPicPr>
          <p:cNvPr id="59" name="図 1">
            <a:extLst>
              <a:ext uri="{FF2B5EF4-FFF2-40B4-BE49-F238E27FC236}">
                <a16:creationId xmlns:a16="http://schemas.microsoft.com/office/drawing/2014/main" id="{6E7DFB1F-AEC5-4160-8804-A73D1E1A6B4E}"/>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794309" y="61229"/>
            <a:ext cx="4192526" cy="38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3237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grpId="0" nodeType="withEffect">
                                  <p:stCondLst>
                                    <p:cond delay="0"/>
                                  </p:stCondLst>
                                  <p:childTnLst>
                                    <p:animClr clrSpc="rgb" dir="cw">
                                      <p:cBhvr override="childStyle">
                                        <p:cTn id="6" dur="500" autoRev="1" fill="remove"/>
                                        <p:tgtEl>
                                          <p:spTgt spid="3"/>
                                        </p:tgtEl>
                                        <p:attrNameLst>
                                          <p:attrName>style.color</p:attrName>
                                        </p:attrNameLst>
                                      </p:cBhvr>
                                      <p:to>
                                        <a:schemeClr val="bg1"/>
                                      </p:to>
                                    </p:animClr>
                                    <p:animClr clrSpc="rgb" dir="cw">
                                      <p:cBhvr>
                                        <p:cTn id="7" dur="500" autoRev="1" fill="remove"/>
                                        <p:tgtEl>
                                          <p:spTgt spid="3"/>
                                        </p:tgtEl>
                                        <p:attrNameLst>
                                          <p:attrName>fillcolor</p:attrName>
                                        </p:attrNameLst>
                                      </p:cBhvr>
                                      <p:to>
                                        <a:schemeClr val="bg1"/>
                                      </p:to>
                                    </p:animClr>
                                    <p:set>
                                      <p:cBhvr>
                                        <p:cTn id="8" dur="500" autoRev="1" fill="remove"/>
                                        <p:tgtEl>
                                          <p:spTgt spid="3"/>
                                        </p:tgtEl>
                                        <p:attrNameLst>
                                          <p:attrName>fill.type</p:attrName>
                                        </p:attrNameLst>
                                      </p:cBhvr>
                                      <p:to>
                                        <p:strVal val="solid"/>
                                      </p:to>
                                    </p:set>
                                    <p:set>
                                      <p:cBhvr>
                                        <p:cTn id="9" dur="500" autoRev="1" fill="remove"/>
                                        <p:tgtEl>
                                          <p:spTgt spid="3"/>
                                        </p:tgtEl>
                                        <p:attrNameLst>
                                          <p:attrName>fill.on</p:attrName>
                                        </p:attrNameLst>
                                      </p:cBhvr>
                                      <p:to>
                                        <p:strVal val="true"/>
                                      </p:to>
                                    </p:set>
                                  </p:childTnLst>
                                </p:cTn>
                              </p:par>
                              <p:par>
                                <p:cTn id="10" presetID="27" presetClass="emph" presetSubtype="0" repeatCount="indefinite" fill="remove" grpId="0" nodeType="withEffect">
                                  <p:stCondLst>
                                    <p:cond delay="0"/>
                                  </p:stCondLst>
                                  <p:childTnLst>
                                    <p:animClr clrSpc="rgb" dir="cw">
                                      <p:cBhvr override="childStyle">
                                        <p:cTn id="11" dur="500" autoRev="1" fill="remove"/>
                                        <p:tgtEl>
                                          <p:spTgt spid="49"/>
                                        </p:tgtEl>
                                        <p:attrNameLst>
                                          <p:attrName>style.color</p:attrName>
                                        </p:attrNameLst>
                                      </p:cBhvr>
                                      <p:to>
                                        <a:schemeClr val="bg1"/>
                                      </p:to>
                                    </p:animClr>
                                    <p:animClr clrSpc="rgb" dir="cw">
                                      <p:cBhvr>
                                        <p:cTn id="12" dur="500" autoRev="1" fill="remove"/>
                                        <p:tgtEl>
                                          <p:spTgt spid="49"/>
                                        </p:tgtEl>
                                        <p:attrNameLst>
                                          <p:attrName>fillcolor</p:attrName>
                                        </p:attrNameLst>
                                      </p:cBhvr>
                                      <p:to>
                                        <a:schemeClr val="bg1"/>
                                      </p:to>
                                    </p:animClr>
                                    <p:set>
                                      <p:cBhvr>
                                        <p:cTn id="13" dur="500" autoRev="1" fill="remove"/>
                                        <p:tgtEl>
                                          <p:spTgt spid="49"/>
                                        </p:tgtEl>
                                        <p:attrNameLst>
                                          <p:attrName>fill.type</p:attrName>
                                        </p:attrNameLst>
                                      </p:cBhvr>
                                      <p:to>
                                        <p:strVal val="solid"/>
                                      </p:to>
                                    </p:set>
                                    <p:set>
                                      <p:cBhvr>
                                        <p:cTn id="14" dur="500" autoRev="1" fill="remove"/>
                                        <p:tgtEl>
                                          <p:spTgt spid="49"/>
                                        </p:tgtEl>
                                        <p:attrNameLst>
                                          <p:attrName>fill.on</p:attrName>
                                        </p:attrNameLst>
                                      </p:cBhvr>
                                      <p:to>
                                        <p:strVal val="true"/>
                                      </p:to>
                                    </p:set>
                                  </p:childTnLst>
                                </p:cTn>
                              </p:par>
                              <p:par>
                                <p:cTn id="15" presetID="27" presetClass="emph" presetSubtype="0" repeatCount="indefinite" fill="remove" grpId="0" nodeType="withEffect">
                                  <p:stCondLst>
                                    <p:cond delay="0"/>
                                  </p:stCondLst>
                                  <p:childTnLst>
                                    <p:animClr clrSpc="rgb" dir="cw">
                                      <p:cBhvr override="childStyle">
                                        <p:cTn id="16" dur="500" autoRev="1" fill="remove"/>
                                        <p:tgtEl>
                                          <p:spTgt spid="50"/>
                                        </p:tgtEl>
                                        <p:attrNameLst>
                                          <p:attrName>style.color</p:attrName>
                                        </p:attrNameLst>
                                      </p:cBhvr>
                                      <p:to>
                                        <a:schemeClr val="bg1"/>
                                      </p:to>
                                    </p:animClr>
                                    <p:animClr clrSpc="rgb" dir="cw">
                                      <p:cBhvr>
                                        <p:cTn id="17" dur="500" autoRev="1" fill="remove"/>
                                        <p:tgtEl>
                                          <p:spTgt spid="50"/>
                                        </p:tgtEl>
                                        <p:attrNameLst>
                                          <p:attrName>fillcolor</p:attrName>
                                        </p:attrNameLst>
                                      </p:cBhvr>
                                      <p:to>
                                        <a:schemeClr val="bg1"/>
                                      </p:to>
                                    </p:animClr>
                                    <p:set>
                                      <p:cBhvr>
                                        <p:cTn id="18" dur="500" autoRev="1" fill="remove"/>
                                        <p:tgtEl>
                                          <p:spTgt spid="50"/>
                                        </p:tgtEl>
                                        <p:attrNameLst>
                                          <p:attrName>fill.type</p:attrName>
                                        </p:attrNameLst>
                                      </p:cBhvr>
                                      <p:to>
                                        <p:strVal val="solid"/>
                                      </p:to>
                                    </p:set>
                                    <p:set>
                                      <p:cBhvr>
                                        <p:cTn id="19" dur="500" autoRev="1" fill="remove"/>
                                        <p:tgtEl>
                                          <p:spTgt spid="5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0" grpId="0" animBg="1"/>
      <p:bldP spid="4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グループ化 27">
            <a:extLst>
              <a:ext uri="{FF2B5EF4-FFF2-40B4-BE49-F238E27FC236}">
                <a16:creationId xmlns:a16="http://schemas.microsoft.com/office/drawing/2014/main" id="{763AF08F-ABD2-9CBF-7CA5-48FB5FBFEFF6}"/>
              </a:ext>
            </a:extLst>
          </p:cNvPr>
          <p:cNvGrpSpPr/>
          <p:nvPr/>
        </p:nvGrpSpPr>
        <p:grpSpPr>
          <a:xfrm>
            <a:off x="222890" y="527770"/>
            <a:ext cx="11915803" cy="6301100"/>
            <a:chOff x="457789" y="712585"/>
            <a:chExt cx="11637842" cy="5958493"/>
          </a:xfrm>
        </p:grpSpPr>
        <p:sp>
          <p:nvSpPr>
            <p:cNvPr id="29" name="正方形/長方形 28">
              <a:extLst>
                <a:ext uri="{FF2B5EF4-FFF2-40B4-BE49-F238E27FC236}">
                  <a16:creationId xmlns:a16="http://schemas.microsoft.com/office/drawing/2014/main" id="{9B94BB75-C506-3714-E6B0-77F924BA743A}"/>
                </a:ext>
              </a:extLst>
            </p:cNvPr>
            <p:cNvSpPr/>
            <p:nvPr/>
          </p:nvSpPr>
          <p:spPr>
            <a:xfrm>
              <a:off x="757238" y="713621"/>
              <a:ext cx="11338306" cy="595745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b="1"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sp>
          <p:nvSpPr>
            <p:cNvPr id="30" name="正方形/長方形 29">
              <a:extLst>
                <a:ext uri="{FF2B5EF4-FFF2-40B4-BE49-F238E27FC236}">
                  <a16:creationId xmlns:a16="http://schemas.microsoft.com/office/drawing/2014/main" id="{045FED74-FC90-3361-D56E-F939A718B72A}"/>
                </a:ext>
              </a:extLst>
            </p:cNvPr>
            <p:cNvSpPr/>
            <p:nvPr/>
          </p:nvSpPr>
          <p:spPr>
            <a:xfrm>
              <a:off x="457789" y="717871"/>
              <a:ext cx="272460" cy="5943809"/>
            </a:xfrm>
            <a:prstGeom prst="rect">
              <a:avLst/>
            </a:prstGeom>
            <a:blipFill>
              <a:blip r:embed="rId4"/>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dirty="0">
                <a:latin typeface="Meiryo UI" panose="020B0604030504040204" pitchFamily="50" charset="-128"/>
                <a:ea typeface="Meiryo UI" panose="020B0604030504040204" pitchFamily="50" charset="-128"/>
              </a:endParaRPr>
            </a:p>
          </p:txBody>
        </p:sp>
        <p:sp>
          <p:nvSpPr>
            <p:cNvPr id="31" name="楕円 30">
              <a:extLst>
                <a:ext uri="{FF2B5EF4-FFF2-40B4-BE49-F238E27FC236}">
                  <a16:creationId xmlns:a16="http://schemas.microsoft.com/office/drawing/2014/main" id="{E8D5317D-0F11-3AAD-0D51-0C7BFB717CDA}"/>
                </a:ext>
              </a:extLst>
            </p:cNvPr>
            <p:cNvSpPr/>
            <p:nvPr/>
          </p:nvSpPr>
          <p:spPr>
            <a:xfrm>
              <a:off x="585830" y="97232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32" name="楕円 31">
              <a:extLst>
                <a:ext uri="{FF2B5EF4-FFF2-40B4-BE49-F238E27FC236}">
                  <a16:creationId xmlns:a16="http://schemas.microsoft.com/office/drawing/2014/main" id="{4E0BC0C6-427F-580B-59B3-9E289E49F05D}"/>
                </a:ext>
              </a:extLst>
            </p:cNvPr>
            <p:cNvSpPr/>
            <p:nvPr/>
          </p:nvSpPr>
          <p:spPr>
            <a:xfrm>
              <a:off x="585830" y="6370496"/>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33" name="楕円 32">
              <a:extLst>
                <a:ext uri="{FF2B5EF4-FFF2-40B4-BE49-F238E27FC236}">
                  <a16:creationId xmlns:a16="http://schemas.microsoft.com/office/drawing/2014/main" id="{A4C34A90-D281-413E-B7F4-9FEC10AF8602}"/>
                </a:ext>
              </a:extLst>
            </p:cNvPr>
            <p:cNvSpPr/>
            <p:nvPr/>
          </p:nvSpPr>
          <p:spPr>
            <a:xfrm>
              <a:off x="585830" y="3773484"/>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34" name="楕円 33">
              <a:extLst>
                <a:ext uri="{FF2B5EF4-FFF2-40B4-BE49-F238E27FC236}">
                  <a16:creationId xmlns:a16="http://schemas.microsoft.com/office/drawing/2014/main" id="{20A15C1A-B477-9B83-26F2-034EAF27CF75}"/>
                </a:ext>
              </a:extLst>
            </p:cNvPr>
            <p:cNvSpPr/>
            <p:nvPr/>
          </p:nvSpPr>
          <p:spPr>
            <a:xfrm>
              <a:off x="809668" y="97232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35" name="楕円 34">
              <a:extLst>
                <a:ext uri="{FF2B5EF4-FFF2-40B4-BE49-F238E27FC236}">
                  <a16:creationId xmlns:a16="http://schemas.microsoft.com/office/drawing/2014/main" id="{AFD8DA33-14AF-A5AC-751C-1839B0F594A0}"/>
                </a:ext>
              </a:extLst>
            </p:cNvPr>
            <p:cNvSpPr/>
            <p:nvPr/>
          </p:nvSpPr>
          <p:spPr>
            <a:xfrm>
              <a:off x="809668" y="6370496"/>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36" name="楕円 35">
              <a:extLst>
                <a:ext uri="{FF2B5EF4-FFF2-40B4-BE49-F238E27FC236}">
                  <a16:creationId xmlns:a16="http://schemas.microsoft.com/office/drawing/2014/main" id="{5E36E832-CF5D-5188-71B4-58EDA65F4B6E}"/>
                </a:ext>
              </a:extLst>
            </p:cNvPr>
            <p:cNvSpPr/>
            <p:nvPr/>
          </p:nvSpPr>
          <p:spPr>
            <a:xfrm>
              <a:off x="809668" y="3773484"/>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37" name="四角形: 角を丸くする 32">
              <a:extLst>
                <a:ext uri="{FF2B5EF4-FFF2-40B4-BE49-F238E27FC236}">
                  <a16:creationId xmlns:a16="http://schemas.microsoft.com/office/drawing/2014/main" id="{3B448D1B-AA32-A12E-0020-8E6BEB2AA139}"/>
                </a:ext>
              </a:extLst>
            </p:cNvPr>
            <p:cNvSpPr/>
            <p:nvPr/>
          </p:nvSpPr>
          <p:spPr>
            <a:xfrm>
              <a:off x="614405" y="988729"/>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38" name="四角形: 角を丸くする 33">
              <a:extLst>
                <a:ext uri="{FF2B5EF4-FFF2-40B4-BE49-F238E27FC236}">
                  <a16:creationId xmlns:a16="http://schemas.microsoft.com/office/drawing/2014/main" id="{6FFED7F1-DDDF-8332-8A34-A778FD71F554}"/>
                </a:ext>
              </a:extLst>
            </p:cNvPr>
            <p:cNvSpPr/>
            <p:nvPr/>
          </p:nvSpPr>
          <p:spPr>
            <a:xfrm>
              <a:off x="612818" y="6387958"/>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39" name="四角形: 角を丸くする 34">
              <a:extLst>
                <a:ext uri="{FF2B5EF4-FFF2-40B4-BE49-F238E27FC236}">
                  <a16:creationId xmlns:a16="http://schemas.microsoft.com/office/drawing/2014/main" id="{37BD7229-83CB-D7B8-B242-B4543FE67F09}"/>
                </a:ext>
              </a:extLst>
            </p:cNvPr>
            <p:cNvSpPr/>
            <p:nvPr/>
          </p:nvSpPr>
          <p:spPr>
            <a:xfrm>
              <a:off x="612818" y="3790946"/>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40" name="直角三角形 39">
              <a:extLst>
                <a:ext uri="{FF2B5EF4-FFF2-40B4-BE49-F238E27FC236}">
                  <a16:creationId xmlns:a16="http://schemas.microsoft.com/office/drawing/2014/main" id="{E2342230-E6BD-56FA-D8BE-881491711736}"/>
                </a:ext>
              </a:extLst>
            </p:cNvPr>
            <p:cNvSpPr/>
            <p:nvPr/>
          </p:nvSpPr>
          <p:spPr>
            <a:xfrm rot="10800000">
              <a:off x="11705322" y="712585"/>
              <a:ext cx="390309" cy="390310"/>
            </a:xfrm>
            <a:prstGeom prst="rtTriangle">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dirty="0">
                <a:latin typeface="Meiryo UI" panose="020B0604030504040204" pitchFamily="50" charset="-128"/>
                <a:ea typeface="Meiryo UI" panose="020B0604030504040204" pitchFamily="50" charset="-128"/>
              </a:endParaRPr>
            </a:p>
          </p:txBody>
        </p:sp>
        <p:sp>
          <p:nvSpPr>
            <p:cNvPr id="42" name="楕円 41">
              <a:extLst>
                <a:ext uri="{FF2B5EF4-FFF2-40B4-BE49-F238E27FC236}">
                  <a16:creationId xmlns:a16="http://schemas.microsoft.com/office/drawing/2014/main" id="{56BC1437-61DB-F0F7-493E-10A6933DF44E}"/>
                </a:ext>
              </a:extLst>
            </p:cNvPr>
            <p:cNvSpPr/>
            <p:nvPr/>
          </p:nvSpPr>
          <p:spPr>
            <a:xfrm>
              <a:off x="585830" y="2315217"/>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43" name="楕円 42">
              <a:extLst>
                <a:ext uri="{FF2B5EF4-FFF2-40B4-BE49-F238E27FC236}">
                  <a16:creationId xmlns:a16="http://schemas.microsoft.com/office/drawing/2014/main" id="{3DBB69F6-1C70-EB74-2E65-699809CEDA94}"/>
                </a:ext>
              </a:extLst>
            </p:cNvPr>
            <p:cNvSpPr/>
            <p:nvPr/>
          </p:nvSpPr>
          <p:spPr>
            <a:xfrm>
              <a:off x="809668" y="2315217"/>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46" name="四角形: 角を丸くする 38">
              <a:extLst>
                <a:ext uri="{FF2B5EF4-FFF2-40B4-BE49-F238E27FC236}">
                  <a16:creationId xmlns:a16="http://schemas.microsoft.com/office/drawing/2014/main" id="{CB018D87-D15A-0B3D-AD29-228A7D864946}"/>
                </a:ext>
              </a:extLst>
            </p:cNvPr>
            <p:cNvSpPr/>
            <p:nvPr/>
          </p:nvSpPr>
          <p:spPr>
            <a:xfrm>
              <a:off x="612818" y="2332679"/>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47" name="楕円 46">
              <a:extLst>
                <a:ext uri="{FF2B5EF4-FFF2-40B4-BE49-F238E27FC236}">
                  <a16:creationId xmlns:a16="http://schemas.microsoft.com/office/drawing/2014/main" id="{63B169C7-DB94-F269-5578-C1E7ADD2D12D}"/>
                </a:ext>
              </a:extLst>
            </p:cNvPr>
            <p:cNvSpPr/>
            <p:nvPr/>
          </p:nvSpPr>
          <p:spPr>
            <a:xfrm>
              <a:off x="585830" y="516068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65" name="楕円 64">
              <a:extLst>
                <a:ext uri="{FF2B5EF4-FFF2-40B4-BE49-F238E27FC236}">
                  <a16:creationId xmlns:a16="http://schemas.microsoft.com/office/drawing/2014/main" id="{DD4ECA1B-850E-A9B4-EE67-AC6A685614A1}"/>
                </a:ext>
              </a:extLst>
            </p:cNvPr>
            <p:cNvSpPr/>
            <p:nvPr/>
          </p:nvSpPr>
          <p:spPr>
            <a:xfrm>
              <a:off x="809668" y="516068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66" name="四角形: 角を丸くする 41">
              <a:extLst>
                <a:ext uri="{FF2B5EF4-FFF2-40B4-BE49-F238E27FC236}">
                  <a16:creationId xmlns:a16="http://schemas.microsoft.com/office/drawing/2014/main" id="{2384B0A3-8384-41EF-3098-29366261B011}"/>
                </a:ext>
              </a:extLst>
            </p:cNvPr>
            <p:cNvSpPr/>
            <p:nvPr/>
          </p:nvSpPr>
          <p:spPr>
            <a:xfrm>
              <a:off x="612818" y="5178147"/>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grpSp>
      <p:sp>
        <p:nvSpPr>
          <p:cNvPr id="103" name="正方形/長方形 102"/>
          <p:cNvSpPr/>
          <p:nvPr/>
        </p:nvSpPr>
        <p:spPr>
          <a:xfrm>
            <a:off x="529243" y="577143"/>
            <a:ext cx="11182185" cy="2106944"/>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75" name="フリーフォーム 74"/>
          <p:cNvSpPr/>
          <p:nvPr/>
        </p:nvSpPr>
        <p:spPr>
          <a:xfrm>
            <a:off x="529245" y="2721910"/>
            <a:ext cx="11188758" cy="4050311"/>
          </a:xfrm>
          <a:custGeom>
            <a:avLst/>
            <a:gdLst>
              <a:gd name="connsiteX0" fmla="*/ 7593974 w 11188758"/>
              <a:gd name="connsiteY0" fmla="*/ 0 h 4050311"/>
              <a:gd name="connsiteX1" fmla="*/ 11188758 w 11188758"/>
              <a:gd name="connsiteY1" fmla="*/ 0 h 4050311"/>
              <a:gd name="connsiteX2" fmla="*/ 11188758 w 11188758"/>
              <a:gd name="connsiteY2" fmla="*/ 1957958 h 4050311"/>
              <a:gd name="connsiteX3" fmla="*/ 11188758 w 11188758"/>
              <a:gd name="connsiteY3" fmla="*/ 2000166 h 4050311"/>
              <a:gd name="connsiteX4" fmla="*/ 11188758 w 11188758"/>
              <a:gd name="connsiteY4" fmla="*/ 4050311 h 4050311"/>
              <a:gd name="connsiteX5" fmla="*/ 0 w 11188758"/>
              <a:gd name="connsiteY5" fmla="*/ 4050311 h 4050311"/>
              <a:gd name="connsiteX6" fmla="*/ 0 w 11188758"/>
              <a:gd name="connsiteY6" fmla="*/ 1957958 h 4050311"/>
              <a:gd name="connsiteX7" fmla="*/ 7593974 w 11188758"/>
              <a:gd name="connsiteY7" fmla="*/ 1957958 h 405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8758" h="4050311">
                <a:moveTo>
                  <a:pt x="7593974" y="0"/>
                </a:moveTo>
                <a:lnTo>
                  <a:pt x="11188758" y="0"/>
                </a:lnTo>
                <a:lnTo>
                  <a:pt x="11188758" y="1957958"/>
                </a:lnTo>
                <a:lnTo>
                  <a:pt x="11188758" y="2000166"/>
                </a:lnTo>
                <a:lnTo>
                  <a:pt x="11188758" y="4050311"/>
                </a:lnTo>
                <a:lnTo>
                  <a:pt x="0" y="4050311"/>
                </a:lnTo>
                <a:lnTo>
                  <a:pt x="0" y="1957958"/>
                </a:lnTo>
                <a:lnTo>
                  <a:pt x="7593974" y="1957958"/>
                </a:lnTo>
                <a:close/>
              </a:path>
            </a:pathLst>
          </a:cu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04" name="正方形/長方形 103"/>
          <p:cNvSpPr/>
          <p:nvPr/>
        </p:nvSpPr>
        <p:spPr>
          <a:xfrm>
            <a:off x="529244" y="2722943"/>
            <a:ext cx="7542698" cy="1899971"/>
          </a:xfrm>
          <a:prstGeom prst="rect">
            <a:avLst/>
          </a:prstGeom>
          <a:solidFill>
            <a:schemeClr val="accent1">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6" name="グループ化 85"/>
          <p:cNvGrpSpPr/>
          <p:nvPr/>
        </p:nvGrpSpPr>
        <p:grpSpPr>
          <a:xfrm>
            <a:off x="110961" y="97486"/>
            <a:ext cx="1720562" cy="368063"/>
            <a:chOff x="407294" y="165100"/>
            <a:chExt cx="1720562" cy="368063"/>
          </a:xfrm>
        </p:grpSpPr>
        <p:grpSp>
          <p:nvGrpSpPr>
            <p:cNvPr id="87" name="グループ化 86"/>
            <p:cNvGrpSpPr/>
            <p:nvPr/>
          </p:nvGrpSpPr>
          <p:grpSpPr>
            <a:xfrm>
              <a:off x="407294" y="165100"/>
              <a:ext cx="1451986" cy="368063"/>
              <a:chOff x="407294" y="165100"/>
              <a:chExt cx="1320429" cy="268933"/>
            </a:xfrm>
          </p:grpSpPr>
          <p:sp>
            <p:nvSpPr>
              <p:cNvPr id="89" name="正方形/長方形 88">
                <a:extLst>
                  <a:ext uri="{FF2B5EF4-FFF2-40B4-BE49-F238E27FC236}">
                    <a16:creationId xmlns:a16="http://schemas.microsoft.com/office/drawing/2014/main" id="{B1F6E846-E528-4A9A-3BCD-146ACA6AE43D}"/>
                  </a:ext>
                </a:extLst>
              </p:cNvPr>
              <p:cNvSpPr/>
              <p:nvPr/>
            </p:nvSpPr>
            <p:spPr>
              <a:xfrm>
                <a:off x="407294" y="165100"/>
                <a:ext cx="124660" cy="268933"/>
              </a:xfrm>
              <a:prstGeom prst="rect">
                <a:avLst/>
              </a:prstGeom>
              <a:blipFill>
                <a:blip r:embed="rId4"/>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90" name="正方形/長方形 89">
                <a:extLst>
                  <a:ext uri="{FF2B5EF4-FFF2-40B4-BE49-F238E27FC236}">
                    <a16:creationId xmlns:a16="http://schemas.microsoft.com/office/drawing/2014/main" id="{80D965C6-2B71-35AA-E9B9-E93E487573A7}"/>
                  </a:ext>
                </a:extLst>
              </p:cNvPr>
              <p:cNvSpPr/>
              <p:nvPr/>
            </p:nvSpPr>
            <p:spPr>
              <a:xfrm>
                <a:off x="563446" y="165100"/>
                <a:ext cx="1164277" cy="26893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91" name="楕円 90">
                <a:extLst>
                  <a:ext uri="{FF2B5EF4-FFF2-40B4-BE49-F238E27FC236}">
                    <a16:creationId xmlns:a16="http://schemas.microsoft.com/office/drawing/2014/main" id="{C4BD30E1-3E6C-149A-0E5C-C05E76943AE3}"/>
                  </a:ext>
                </a:extLst>
              </p:cNvPr>
              <p:cNvSpPr/>
              <p:nvPr/>
            </p:nvSpPr>
            <p:spPr>
              <a:xfrm>
                <a:off x="478989" y="198137"/>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92" name="楕円 91">
                <a:extLst>
                  <a:ext uri="{FF2B5EF4-FFF2-40B4-BE49-F238E27FC236}">
                    <a16:creationId xmlns:a16="http://schemas.microsoft.com/office/drawing/2014/main" id="{8D5FB21B-75EF-B2CB-03C5-92FA141F84AD}"/>
                  </a:ext>
                </a:extLst>
              </p:cNvPr>
              <p:cNvSpPr/>
              <p:nvPr/>
            </p:nvSpPr>
            <p:spPr>
              <a:xfrm>
                <a:off x="478989" y="285534"/>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93" name="楕円 92">
                <a:extLst>
                  <a:ext uri="{FF2B5EF4-FFF2-40B4-BE49-F238E27FC236}">
                    <a16:creationId xmlns:a16="http://schemas.microsoft.com/office/drawing/2014/main" id="{888A7A5D-9F28-E821-11BB-AE6DD4A26034}"/>
                  </a:ext>
                </a:extLst>
              </p:cNvPr>
              <p:cNvSpPr/>
              <p:nvPr/>
            </p:nvSpPr>
            <p:spPr>
              <a:xfrm>
                <a:off x="478989" y="369181"/>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94" name="楕円 93">
                <a:extLst>
                  <a:ext uri="{FF2B5EF4-FFF2-40B4-BE49-F238E27FC236}">
                    <a16:creationId xmlns:a16="http://schemas.microsoft.com/office/drawing/2014/main" id="{F138D4F3-AED9-05B3-31E3-1D1BB35DC672}"/>
                  </a:ext>
                </a:extLst>
              </p:cNvPr>
              <p:cNvSpPr/>
              <p:nvPr/>
            </p:nvSpPr>
            <p:spPr>
              <a:xfrm>
                <a:off x="579909" y="198137"/>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95" name="楕円 94">
                <a:extLst>
                  <a:ext uri="{FF2B5EF4-FFF2-40B4-BE49-F238E27FC236}">
                    <a16:creationId xmlns:a16="http://schemas.microsoft.com/office/drawing/2014/main" id="{669D6903-23E1-F6F2-D082-808EE9570497}"/>
                  </a:ext>
                </a:extLst>
              </p:cNvPr>
              <p:cNvSpPr/>
              <p:nvPr/>
            </p:nvSpPr>
            <p:spPr>
              <a:xfrm>
                <a:off x="579909" y="285534"/>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96" name="楕円 95">
                <a:extLst>
                  <a:ext uri="{FF2B5EF4-FFF2-40B4-BE49-F238E27FC236}">
                    <a16:creationId xmlns:a16="http://schemas.microsoft.com/office/drawing/2014/main" id="{C9C31E98-7DC9-4FA6-2120-2DC7CD1E4D63}"/>
                  </a:ext>
                </a:extLst>
              </p:cNvPr>
              <p:cNvSpPr/>
              <p:nvPr/>
            </p:nvSpPr>
            <p:spPr>
              <a:xfrm>
                <a:off x="579909" y="369181"/>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97" name="四角形: 角を丸くする 33">
                <a:extLst>
                  <a:ext uri="{FF2B5EF4-FFF2-40B4-BE49-F238E27FC236}">
                    <a16:creationId xmlns:a16="http://schemas.microsoft.com/office/drawing/2014/main" id="{D2C3721E-2C9F-6AD8-9F52-9B8D82B71342}"/>
                  </a:ext>
                </a:extLst>
              </p:cNvPr>
              <p:cNvSpPr/>
              <p:nvPr/>
            </p:nvSpPr>
            <p:spPr>
              <a:xfrm>
                <a:off x="491872" y="205401"/>
                <a:ext cx="113088" cy="21087"/>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98" name="四角形: 角を丸くする 34">
                <a:extLst>
                  <a:ext uri="{FF2B5EF4-FFF2-40B4-BE49-F238E27FC236}">
                    <a16:creationId xmlns:a16="http://schemas.microsoft.com/office/drawing/2014/main" id="{6E0C05C5-816C-CC93-1D2F-9F39FAB2FCAB}"/>
                  </a:ext>
                </a:extLst>
              </p:cNvPr>
              <p:cNvSpPr/>
              <p:nvPr/>
            </p:nvSpPr>
            <p:spPr>
              <a:xfrm>
                <a:off x="491157" y="293266"/>
                <a:ext cx="113088" cy="21087"/>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99" name="四角形: 角を丸くする 46">
                <a:extLst>
                  <a:ext uri="{FF2B5EF4-FFF2-40B4-BE49-F238E27FC236}">
                    <a16:creationId xmlns:a16="http://schemas.microsoft.com/office/drawing/2014/main" id="{EF5C0B90-106E-2513-7F10-1853BCE19D28}"/>
                  </a:ext>
                </a:extLst>
              </p:cNvPr>
              <p:cNvSpPr/>
              <p:nvPr/>
            </p:nvSpPr>
            <p:spPr>
              <a:xfrm>
                <a:off x="491157" y="376913"/>
                <a:ext cx="113088" cy="21087"/>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00" name="直角三角形 99">
                <a:extLst>
                  <a:ext uri="{FF2B5EF4-FFF2-40B4-BE49-F238E27FC236}">
                    <a16:creationId xmlns:a16="http://schemas.microsoft.com/office/drawing/2014/main" id="{8C3D7396-2E33-A0B7-D118-C8D9FB546C63}"/>
                  </a:ext>
                </a:extLst>
              </p:cNvPr>
              <p:cNvSpPr/>
              <p:nvPr/>
            </p:nvSpPr>
            <p:spPr>
              <a:xfrm rot="10800000">
                <a:off x="1631598" y="165100"/>
                <a:ext cx="95671" cy="93956"/>
              </a:xfrm>
              <a:prstGeom prst="rtTriangle">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sp>
          <p:nvSpPr>
            <p:cNvPr id="88" name="テキスト ボックス 87">
              <a:extLst>
                <a:ext uri="{FF2B5EF4-FFF2-40B4-BE49-F238E27FC236}">
                  <a16:creationId xmlns:a16="http://schemas.microsoft.com/office/drawing/2014/main" id="{13682B84-E526-2B96-F3A0-306C3673B893}"/>
                </a:ext>
              </a:extLst>
            </p:cNvPr>
            <p:cNvSpPr txBox="1"/>
            <p:nvPr/>
          </p:nvSpPr>
          <p:spPr>
            <a:xfrm>
              <a:off x="757178" y="203000"/>
              <a:ext cx="1370678" cy="292388"/>
            </a:xfrm>
            <a:prstGeom prst="rect">
              <a:avLst/>
            </a:prstGeom>
            <a:noFill/>
          </p:spPr>
          <p:txBody>
            <a:bodyPr wrap="square" rtlCol="0">
              <a:spAutoFit/>
            </a:bodyPr>
            <a:lstStyle/>
            <a:p>
              <a:r>
                <a:rPr lang="ja-JP" altLang="en-US" sz="1300" b="1" dirty="0">
                  <a:solidFill>
                    <a:schemeClr val="tx1">
                      <a:lumMod val="85000"/>
                      <a:lumOff val="15000"/>
                    </a:schemeClr>
                  </a:solidFill>
                  <a:latin typeface="Meiryo UI" panose="020B0604030504040204" pitchFamily="50" charset="-128"/>
                  <a:ea typeface="Meiryo UI" panose="020B0604030504040204" pitchFamily="50" charset="-128"/>
                </a:rPr>
                <a:t>現状調査</a:t>
              </a:r>
            </a:p>
          </p:txBody>
        </p:sp>
      </p:grpSp>
      <p:sp>
        <p:nvSpPr>
          <p:cNvPr id="48" name="右矢印 47"/>
          <p:cNvSpPr/>
          <p:nvPr/>
        </p:nvSpPr>
        <p:spPr>
          <a:xfrm>
            <a:off x="5360383" y="1574154"/>
            <a:ext cx="464422" cy="484632"/>
          </a:xfrm>
          <a:prstGeom prst="right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latin typeface="Meiryo UI" panose="020B0604030504040204" pitchFamily="50" charset="-128"/>
              <a:ea typeface="Meiryo UI" panose="020B0604030504040204" pitchFamily="50" charset="-128"/>
            </a:endParaRPr>
          </a:p>
        </p:txBody>
      </p:sp>
      <p:grpSp>
        <p:nvGrpSpPr>
          <p:cNvPr id="49" name="グループ化 48"/>
          <p:cNvGrpSpPr/>
          <p:nvPr/>
        </p:nvGrpSpPr>
        <p:grpSpPr>
          <a:xfrm>
            <a:off x="5888110" y="707864"/>
            <a:ext cx="1437071" cy="1890853"/>
            <a:chOff x="2733234" y="4511960"/>
            <a:chExt cx="1556542" cy="2075389"/>
          </a:xfrm>
        </p:grpSpPr>
        <p:pic>
          <p:nvPicPr>
            <p:cNvPr id="50" name="図 49" descr="持つ, 女性, 男, 衣類 が含まれている画像&#10;&#10;自動的に生成された説明">
              <a:extLst>
                <a:ext uri="{FF2B5EF4-FFF2-40B4-BE49-F238E27FC236}">
                  <a16:creationId xmlns:a16="http://schemas.microsoft.com/office/drawing/2014/main" id="{0FBC9F3C-A745-2A36-F35D-49C735D07F9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733234" y="4511960"/>
              <a:ext cx="1556542" cy="2075389"/>
            </a:xfrm>
            <a:prstGeom prst="rect">
              <a:avLst/>
            </a:prstGeom>
            <a:ln>
              <a:solidFill>
                <a:schemeClr val="tx1"/>
              </a:solidFill>
            </a:ln>
          </p:spPr>
        </p:pic>
        <p:sp>
          <p:nvSpPr>
            <p:cNvPr id="51" name="四角形: 角を丸くする 4">
              <a:extLst>
                <a:ext uri="{FF2B5EF4-FFF2-40B4-BE49-F238E27FC236}">
                  <a16:creationId xmlns:a16="http://schemas.microsoft.com/office/drawing/2014/main" id="{1075F588-081A-177B-519A-40C10FE4BE71}"/>
                </a:ext>
              </a:extLst>
            </p:cNvPr>
            <p:cNvSpPr/>
            <p:nvPr/>
          </p:nvSpPr>
          <p:spPr>
            <a:xfrm>
              <a:off x="2980436" y="5211435"/>
              <a:ext cx="398878" cy="204311"/>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none" lIns="36000" tIns="0" rIns="36000" bIns="0" rtlCol="0" anchor="ctr">
              <a:spAutoFit/>
            </a:bodyPr>
            <a:lstStyle/>
            <a:p>
              <a:pPr algn="ctr"/>
              <a:r>
                <a:rPr lang="ja-JP" altLang="en-US" sz="1200" b="1" dirty="0">
                  <a:solidFill>
                    <a:schemeClr val="tx1"/>
                  </a:solidFill>
                  <a:latin typeface="Meiryo UI" panose="020B0604030504040204" pitchFamily="50" charset="-128"/>
                  <a:ea typeface="Meiryo UI" panose="020B0604030504040204" pitchFamily="50" charset="-128"/>
                </a:rPr>
                <a:t>松永</a:t>
              </a:r>
              <a:endParaRPr kumimoji="1" lang="ja-JP" altLang="en-US" sz="1200" b="1" dirty="0">
                <a:solidFill>
                  <a:schemeClr val="tx1"/>
                </a:solidFill>
                <a:latin typeface="Meiryo UI" panose="020B0604030504040204" pitchFamily="50" charset="-128"/>
                <a:ea typeface="Meiryo UI" panose="020B0604030504040204" pitchFamily="50" charset="-128"/>
              </a:endParaRPr>
            </a:p>
          </p:txBody>
        </p:sp>
      </p:grpSp>
      <p:grpSp>
        <p:nvGrpSpPr>
          <p:cNvPr id="52" name="グループ化 51"/>
          <p:cNvGrpSpPr/>
          <p:nvPr/>
        </p:nvGrpSpPr>
        <p:grpSpPr>
          <a:xfrm>
            <a:off x="3842400" y="724189"/>
            <a:ext cx="1408135" cy="1858204"/>
            <a:chOff x="607108" y="4511960"/>
            <a:chExt cx="1580280" cy="2107040"/>
          </a:xfrm>
        </p:grpSpPr>
        <p:pic>
          <p:nvPicPr>
            <p:cNvPr id="53" name="図 52" descr="人, 座る, 若い, 子供 が含まれている画像&#10;&#10;自動的に生成された説明">
              <a:extLst>
                <a:ext uri="{FF2B5EF4-FFF2-40B4-BE49-F238E27FC236}">
                  <a16:creationId xmlns:a16="http://schemas.microsoft.com/office/drawing/2014/main" id="{1CE4358E-E065-061D-7E4C-34CAF2AD61D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07108" y="4511960"/>
              <a:ext cx="1580280" cy="2107040"/>
            </a:xfrm>
            <a:prstGeom prst="rect">
              <a:avLst/>
            </a:prstGeom>
            <a:ln>
              <a:solidFill>
                <a:schemeClr val="tx1"/>
              </a:solidFill>
            </a:ln>
          </p:spPr>
        </p:pic>
        <p:sp>
          <p:nvSpPr>
            <p:cNvPr id="54" name="四角形: 角を丸くする 4">
              <a:extLst>
                <a:ext uri="{FF2B5EF4-FFF2-40B4-BE49-F238E27FC236}">
                  <a16:creationId xmlns:a16="http://schemas.microsoft.com/office/drawing/2014/main" id="{1075F588-081A-177B-519A-40C10FE4BE71}"/>
                </a:ext>
              </a:extLst>
            </p:cNvPr>
            <p:cNvSpPr/>
            <p:nvPr/>
          </p:nvSpPr>
          <p:spPr>
            <a:xfrm>
              <a:off x="790902" y="5282636"/>
              <a:ext cx="398878" cy="204311"/>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none" lIns="36000" tIns="0" rIns="36000" bIns="0" rtlCol="0" anchor="ctr">
              <a:spAutoFit/>
            </a:bodyPr>
            <a:lstStyle/>
            <a:p>
              <a:pPr algn="ctr"/>
              <a:r>
                <a:rPr lang="ja-JP" altLang="en-US" sz="1200" b="1" dirty="0">
                  <a:solidFill>
                    <a:schemeClr val="tx1"/>
                  </a:solidFill>
                  <a:latin typeface="Meiryo UI" panose="020B0604030504040204" pitchFamily="50" charset="-128"/>
                  <a:ea typeface="Meiryo UI" panose="020B0604030504040204" pitchFamily="50" charset="-128"/>
                </a:rPr>
                <a:t>松永</a:t>
              </a:r>
              <a:endParaRPr kumimoji="1" lang="ja-JP" altLang="en-US" sz="1200" b="1" dirty="0">
                <a:solidFill>
                  <a:schemeClr val="tx1"/>
                </a:solidFill>
                <a:latin typeface="Meiryo UI" panose="020B0604030504040204" pitchFamily="50" charset="-128"/>
                <a:ea typeface="Meiryo UI" panose="020B0604030504040204" pitchFamily="50" charset="-128"/>
              </a:endParaRPr>
            </a:p>
          </p:txBody>
        </p:sp>
      </p:grpSp>
      <p:sp>
        <p:nvSpPr>
          <p:cNvPr id="62" name="テキスト ボックス 61"/>
          <p:cNvSpPr txBox="1"/>
          <p:nvPr/>
        </p:nvSpPr>
        <p:spPr>
          <a:xfrm>
            <a:off x="7569024" y="871255"/>
            <a:ext cx="3956226" cy="1477328"/>
          </a:xfrm>
          <a:prstGeom prst="rect">
            <a:avLst/>
          </a:prstGeom>
          <a:noFill/>
        </p:spPr>
        <p:txBody>
          <a:bodyPr wrap="square" rtlCol="0">
            <a:spAutoFit/>
          </a:bodyPr>
          <a:lstStyle/>
          <a:p>
            <a:r>
              <a:rPr lang="ja-JP" altLang="en-US" dirty="0">
                <a:solidFill>
                  <a:schemeClr val="tx1">
                    <a:lumMod val="75000"/>
                    <a:lumOff val="25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ドラム置き場から</a:t>
            </a:r>
            <a:r>
              <a:rPr lang="ja-JP" altLang="en-US" b="1" dirty="0">
                <a:solidFill>
                  <a:schemeClr val="tx1">
                    <a:lumMod val="75000"/>
                    <a:lumOff val="25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しゃがみ込む姿勢</a:t>
            </a:r>
            <a:r>
              <a:rPr lang="ja-JP" altLang="en-US" dirty="0">
                <a:solidFill>
                  <a:schemeClr val="tx1">
                    <a:lumMod val="75000"/>
                    <a:lumOff val="25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で</a:t>
            </a:r>
            <a:endParaRPr lang="en-US" altLang="ja-JP" dirty="0">
              <a:solidFill>
                <a:schemeClr val="tx1">
                  <a:lumMod val="75000"/>
                  <a:lumOff val="25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r>
              <a:rPr lang="ja-JP" altLang="en-US" dirty="0">
                <a:solidFill>
                  <a:schemeClr val="tx1">
                    <a:lumMod val="75000"/>
                    <a:lumOff val="25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持ち上げないといけない。</a:t>
            </a:r>
            <a:endParaRPr lang="en-US" altLang="ja-JP" dirty="0">
              <a:solidFill>
                <a:schemeClr val="tx1">
                  <a:lumMod val="75000"/>
                  <a:lumOff val="25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r>
              <a:rPr lang="en-US" altLang="ja-JP" dirty="0">
                <a:solidFill>
                  <a:schemeClr val="tx1">
                    <a:lumMod val="75000"/>
                    <a:lumOff val="25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r>
              <a:rPr lang="ja-JP" altLang="en-US" dirty="0">
                <a:solidFill>
                  <a:schemeClr val="tx1">
                    <a:lumMod val="75000"/>
                    <a:lumOff val="25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現在は持ち上げることができないので</a:t>
            </a:r>
            <a:endParaRPr lang="en-US" altLang="ja-JP" dirty="0">
              <a:solidFill>
                <a:schemeClr val="tx1">
                  <a:lumMod val="75000"/>
                  <a:lumOff val="25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r>
              <a:rPr lang="ja-JP" altLang="en-US" dirty="0">
                <a:solidFill>
                  <a:schemeClr val="tx1">
                    <a:lumMod val="75000"/>
                    <a:lumOff val="25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　 他の現場リーダーまたは職制を呼んで</a:t>
            </a:r>
            <a:endParaRPr lang="en-US" altLang="ja-JP" dirty="0">
              <a:solidFill>
                <a:schemeClr val="tx1">
                  <a:lumMod val="75000"/>
                  <a:lumOff val="25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r>
              <a:rPr lang="ja-JP" altLang="en-US" dirty="0">
                <a:solidFill>
                  <a:schemeClr val="tx1">
                    <a:lumMod val="75000"/>
                    <a:lumOff val="25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　 作業を代行してもらっている。</a:t>
            </a:r>
            <a:endParaRPr lang="en-US" altLang="ja-JP" dirty="0">
              <a:solidFill>
                <a:schemeClr val="tx1">
                  <a:lumMod val="75000"/>
                  <a:lumOff val="25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pic>
        <p:nvPicPr>
          <p:cNvPr id="63" name="図 62" descr="座る, 古い, ボックス, テーブル が含まれている画像&#10;&#10;自動的に生成された説明">
            <a:extLst>
              <a:ext uri="{FF2B5EF4-FFF2-40B4-BE49-F238E27FC236}">
                <a16:creationId xmlns:a16="http://schemas.microsoft.com/office/drawing/2014/main" id="{125342D0-9C40-3CA7-ED77-513C7B6E5A9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884386" y="4878313"/>
            <a:ext cx="1289407" cy="1719209"/>
          </a:xfrm>
          <a:prstGeom prst="rect">
            <a:avLst/>
          </a:prstGeom>
          <a:ln>
            <a:solidFill>
              <a:schemeClr val="tx1"/>
            </a:solidFill>
          </a:ln>
        </p:spPr>
      </p:pic>
      <p:sp>
        <p:nvSpPr>
          <p:cNvPr id="64" name="角丸四角形 63"/>
          <p:cNvSpPr/>
          <p:nvPr/>
        </p:nvSpPr>
        <p:spPr>
          <a:xfrm>
            <a:off x="5039443" y="5403140"/>
            <a:ext cx="761503" cy="34668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18000" rIns="36000" bIns="18000" rtlCol="0" anchor="ctr">
            <a:spAutoFit/>
          </a:bodyPr>
          <a:lstStyle/>
          <a:p>
            <a:pPr algn="ctr"/>
            <a:r>
              <a:rPr lang="ja-JP" altLang="en-US" sz="900" b="1"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床からドラム</a:t>
            </a:r>
            <a:endParaRPr lang="en-US" altLang="ja-JP" sz="900" b="1"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pPr algn="ctr"/>
            <a:r>
              <a:rPr lang="ja-JP" altLang="en-US" sz="900" b="1"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まで</a:t>
            </a:r>
            <a:r>
              <a:rPr lang="en-US" altLang="ja-JP" sz="900" b="1"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900</a:t>
            </a:r>
            <a:r>
              <a:rPr lang="ja-JP" altLang="en-US" sz="900" b="1"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ｍｍ</a:t>
            </a:r>
            <a:endParaRPr kumimoji="1" lang="ja-JP" altLang="en-US" sz="900" b="1" dirty="0">
              <a:latin typeface="Meiryo UI" panose="020B0604030504040204" pitchFamily="50" charset="-128"/>
              <a:ea typeface="Meiryo UI" panose="020B0604030504040204" pitchFamily="50" charset="-128"/>
            </a:endParaRPr>
          </a:p>
        </p:txBody>
      </p:sp>
      <p:sp>
        <p:nvSpPr>
          <p:cNvPr id="67" name="矢印: 上下 38">
            <a:extLst>
              <a:ext uri="{FF2B5EF4-FFF2-40B4-BE49-F238E27FC236}">
                <a16:creationId xmlns:a16="http://schemas.microsoft.com/office/drawing/2014/main" id="{003E5C0E-954C-BA55-62F5-6CE718F50AE7}"/>
              </a:ext>
            </a:extLst>
          </p:cNvPr>
          <p:cNvSpPr/>
          <p:nvPr/>
        </p:nvSpPr>
        <p:spPr>
          <a:xfrm>
            <a:off x="4711901" y="4929537"/>
            <a:ext cx="348850" cy="1616760"/>
          </a:xfrm>
          <a:prstGeom prst="upDownArrow">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nvGrpSpPr>
          <p:cNvPr id="68" name="グループ化 67"/>
          <p:cNvGrpSpPr/>
          <p:nvPr/>
        </p:nvGrpSpPr>
        <p:grpSpPr>
          <a:xfrm>
            <a:off x="5996022" y="4861977"/>
            <a:ext cx="1312174" cy="1709735"/>
            <a:chOff x="2542986" y="1420199"/>
            <a:chExt cx="1615706" cy="2154274"/>
          </a:xfrm>
        </p:grpSpPr>
        <p:pic>
          <p:nvPicPr>
            <p:cNvPr id="69" name="図 68" descr="人, 男, 少年, バット が含まれている画像&#10;&#10;自動的に生成された説明">
              <a:extLst>
                <a:ext uri="{FF2B5EF4-FFF2-40B4-BE49-F238E27FC236}">
                  <a16:creationId xmlns:a16="http://schemas.microsoft.com/office/drawing/2014/main" id="{70F732A1-6225-E299-7A75-D45B46D264DA}"/>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542986" y="1420199"/>
              <a:ext cx="1615706" cy="2154274"/>
            </a:xfrm>
            <a:prstGeom prst="rect">
              <a:avLst/>
            </a:prstGeom>
            <a:ln>
              <a:solidFill>
                <a:schemeClr val="tx1"/>
              </a:solidFill>
            </a:ln>
          </p:spPr>
        </p:pic>
        <p:sp>
          <p:nvSpPr>
            <p:cNvPr id="70" name="四角形: 角を丸くする 4">
              <a:extLst>
                <a:ext uri="{FF2B5EF4-FFF2-40B4-BE49-F238E27FC236}">
                  <a16:creationId xmlns:a16="http://schemas.microsoft.com/office/drawing/2014/main" id="{1075F588-081A-177B-519A-40C10FE4BE71}"/>
                </a:ext>
              </a:extLst>
            </p:cNvPr>
            <p:cNvSpPr/>
            <p:nvPr/>
          </p:nvSpPr>
          <p:spPr>
            <a:xfrm>
              <a:off x="2619101" y="2550138"/>
              <a:ext cx="398878" cy="204311"/>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none" lIns="36000" tIns="0" rIns="36000" bIns="0" rtlCol="0" anchor="ctr">
              <a:spAutoFit/>
            </a:bodyPr>
            <a:lstStyle/>
            <a:p>
              <a:pPr algn="ctr"/>
              <a:r>
                <a:rPr lang="ja-JP" altLang="en-US" sz="1200" b="1" dirty="0">
                  <a:solidFill>
                    <a:schemeClr val="tx1"/>
                  </a:solidFill>
                  <a:latin typeface="Meiryo UI" panose="020B0604030504040204" pitchFamily="50" charset="-128"/>
                  <a:ea typeface="Meiryo UI" panose="020B0604030504040204" pitchFamily="50" charset="-128"/>
                </a:rPr>
                <a:t>松永</a:t>
              </a:r>
              <a:endParaRPr kumimoji="1" lang="ja-JP" altLang="en-US" sz="1200" b="1" dirty="0">
                <a:solidFill>
                  <a:schemeClr val="tx1"/>
                </a:solidFill>
                <a:latin typeface="Meiryo UI" panose="020B0604030504040204" pitchFamily="50" charset="-128"/>
                <a:ea typeface="Meiryo UI" panose="020B0604030504040204" pitchFamily="50" charset="-128"/>
              </a:endParaRPr>
            </a:p>
          </p:txBody>
        </p:sp>
      </p:grpSp>
      <p:sp>
        <p:nvSpPr>
          <p:cNvPr id="71" name="矢印: 上下 44">
            <a:extLst>
              <a:ext uri="{FF2B5EF4-FFF2-40B4-BE49-F238E27FC236}">
                <a16:creationId xmlns:a16="http://schemas.microsoft.com/office/drawing/2014/main" id="{4C872173-1994-DA93-1C88-0863CA4D0EC7}"/>
              </a:ext>
            </a:extLst>
          </p:cNvPr>
          <p:cNvSpPr/>
          <p:nvPr/>
        </p:nvSpPr>
        <p:spPr>
          <a:xfrm rot="15695867">
            <a:off x="6573384" y="5881809"/>
            <a:ext cx="348850" cy="1258390"/>
          </a:xfrm>
          <a:prstGeom prst="upDownArrow">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72" name="角丸四角形 75">
            <a:extLst>
              <a:ext uri="{FF2B5EF4-FFF2-40B4-BE49-F238E27FC236}">
                <a16:creationId xmlns:a16="http://schemas.microsoft.com/office/drawing/2014/main" id="{500F0E43-D439-D6C9-EC00-900DE2B5ED40}"/>
              </a:ext>
            </a:extLst>
          </p:cNvPr>
          <p:cNvSpPr/>
          <p:nvPr/>
        </p:nvSpPr>
        <p:spPr>
          <a:xfrm>
            <a:off x="7282259" y="5979625"/>
            <a:ext cx="761503" cy="34668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18000" rIns="36000" bIns="18000" rtlCol="0" anchor="ctr">
            <a:spAutoFit/>
          </a:bodyPr>
          <a:lstStyle/>
          <a:p>
            <a:pPr algn="ctr"/>
            <a:r>
              <a:rPr lang="ja-JP" altLang="en-US" sz="900" b="1"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肩からドラム</a:t>
            </a:r>
            <a:endParaRPr lang="en-US" altLang="ja-JP" sz="900" b="1"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pPr algn="ctr"/>
            <a:r>
              <a:rPr lang="ja-JP" altLang="en-US" sz="900" b="1"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まで</a:t>
            </a:r>
            <a:r>
              <a:rPr lang="en-US" altLang="ja-JP" sz="900" b="1"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450</a:t>
            </a:r>
            <a:r>
              <a:rPr lang="ja-JP" altLang="en-US" sz="900" b="1"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ｍｍ</a:t>
            </a:r>
            <a:endParaRPr kumimoji="1" lang="ja-JP" altLang="en-US" sz="900" b="1" dirty="0">
              <a:latin typeface="Meiryo UI" panose="020B0604030504040204" pitchFamily="50" charset="-128"/>
              <a:ea typeface="Meiryo UI" panose="020B0604030504040204" pitchFamily="50" charset="-128"/>
            </a:endParaRPr>
          </a:p>
        </p:txBody>
      </p:sp>
      <p:sp>
        <p:nvSpPr>
          <p:cNvPr id="80" name="テキスト ボックス 79"/>
          <p:cNvSpPr txBox="1"/>
          <p:nvPr/>
        </p:nvSpPr>
        <p:spPr>
          <a:xfrm>
            <a:off x="8691787" y="5572247"/>
            <a:ext cx="3088032" cy="954107"/>
          </a:xfrm>
          <a:prstGeom prst="rect">
            <a:avLst/>
          </a:prstGeom>
          <a:noFill/>
        </p:spPr>
        <p:txBody>
          <a:bodyPr wrap="square" rtlCol="0">
            <a:spAutoFit/>
          </a:bodyPr>
          <a:lstStyle/>
          <a:p>
            <a:r>
              <a:rPr lang="ja-JP" altLang="en-US" sz="1400" dirty="0">
                <a:solidFill>
                  <a:schemeClr val="tx1">
                    <a:lumMod val="75000"/>
                    <a:lumOff val="25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ワイヤードラムにはめ込む際、</a:t>
            </a:r>
            <a:r>
              <a:rPr lang="ja-JP" altLang="en-US" sz="1400" b="1" dirty="0">
                <a:solidFill>
                  <a:schemeClr val="tx1">
                    <a:lumMod val="75000"/>
                    <a:lumOff val="25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ドラムの</a:t>
            </a:r>
            <a:endParaRPr lang="en-US" altLang="ja-JP" sz="1400" b="1" dirty="0">
              <a:solidFill>
                <a:schemeClr val="tx1">
                  <a:lumMod val="75000"/>
                  <a:lumOff val="25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r>
              <a:rPr lang="ja-JP" altLang="en-US" sz="1400" b="1" dirty="0">
                <a:solidFill>
                  <a:schemeClr val="tx1">
                    <a:lumMod val="75000"/>
                    <a:lumOff val="25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向き・角度を保持しながら体の姿勢</a:t>
            </a:r>
            <a:r>
              <a:rPr lang="ja-JP" altLang="en-US" sz="1400" dirty="0">
                <a:solidFill>
                  <a:schemeClr val="tx1">
                    <a:lumMod val="75000"/>
                    <a:lumOff val="25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を</a:t>
            </a:r>
            <a:endParaRPr lang="en-US" altLang="ja-JP" sz="1400" dirty="0">
              <a:solidFill>
                <a:schemeClr val="tx1">
                  <a:lumMod val="75000"/>
                  <a:lumOff val="25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r>
              <a:rPr lang="ja-JP" altLang="en-US" sz="1400" dirty="0">
                <a:solidFill>
                  <a:schemeClr val="tx1">
                    <a:lumMod val="75000"/>
                    <a:lumOff val="25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維持し続ける為、誰が作業しても</a:t>
            </a:r>
            <a:endParaRPr lang="en-US" altLang="ja-JP" sz="1400" dirty="0">
              <a:solidFill>
                <a:schemeClr val="tx1">
                  <a:lumMod val="75000"/>
                  <a:lumOff val="25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r>
              <a:rPr lang="ja-JP" altLang="en-US" sz="1400" b="1" dirty="0">
                <a:solidFill>
                  <a:schemeClr val="tx1">
                    <a:lumMod val="75000"/>
                    <a:lumOff val="25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作業負荷が適切でない。</a:t>
            </a:r>
          </a:p>
        </p:txBody>
      </p:sp>
      <p:sp>
        <p:nvSpPr>
          <p:cNvPr id="5" name="正方形/長方形 4"/>
          <p:cNvSpPr/>
          <p:nvPr/>
        </p:nvSpPr>
        <p:spPr>
          <a:xfrm>
            <a:off x="3904856" y="3197505"/>
            <a:ext cx="3664167" cy="923330"/>
          </a:xfrm>
          <a:prstGeom prst="rect">
            <a:avLst/>
          </a:prstGeom>
        </p:spPr>
        <p:txBody>
          <a:bodyPr wrap="square">
            <a:spAutoFit/>
          </a:bodyPr>
          <a:lstStyle/>
          <a:p>
            <a:r>
              <a:rPr lang="ja-JP" altLang="en-US" b="1" dirty="0">
                <a:solidFill>
                  <a:schemeClr val="tx1">
                    <a:lumMod val="75000"/>
                    <a:lumOff val="25000"/>
                  </a:schemeClr>
                </a:solidFill>
                <a:latin typeface="Meiryo UI" panose="020B0604030504040204" pitchFamily="50" charset="-128"/>
                <a:ea typeface="Meiryo UI" panose="020B0604030504040204" pitchFamily="50" charset="-128"/>
              </a:rPr>
              <a:t>溶接機が</a:t>
            </a:r>
            <a:r>
              <a:rPr lang="en-US" altLang="ja-JP" b="1" dirty="0">
                <a:solidFill>
                  <a:schemeClr val="tx1">
                    <a:lumMod val="75000"/>
                    <a:lumOff val="25000"/>
                  </a:schemeClr>
                </a:solidFill>
                <a:latin typeface="Meiryo UI" panose="020B0604030504040204" pitchFamily="50" charset="-128"/>
                <a:ea typeface="Meiryo UI" panose="020B0604030504040204" pitchFamily="50" charset="-128"/>
              </a:rPr>
              <a:t>6</a:t>
            </a:r>
            <a:r>
              <a:rPr lang="ja-JP" altLang="en-US" b="1" dirty="0">
                <a:solidFill>
                  <a:schemeClr val="tx1">
                    <a:lumMod val="75000"/>
                    <a:lumOff val="25000"/>
                  </a:schemeClr>
                </a:solidFill>
                <a:latin typeface="Meiryo UI" panose="020B0604030504040204" pitchFamily="50" charset="-128"/>
                <a:ea typeface="Meiryo UI" panose="020B0604030504040204" pitchFamily="50" charset="-128"/>
              </a:rPr>
              <a:t>箇所</a:t>
            </a:r>
            <a:r>
              <a:rPr lang="ja-JP" altLang="en-US" dirty="0">
                <a:solidFill>
                  <a:schemeClr val="tx1">
                    <a:lumMod val="75000"/>
                    <a:lumOff val="25000"/>
                  </a:schemeClr>
                </a:solidFill>
                <a:latin typeface="Meiryo UI" panose="020B0604030504040204" pitchFamily="50" charset="-128"/>
                <a:ea typeface="Meiryo UI" panose="020B0604030504040204" pitchFamily="50" charset="-128"/>
              </a:rPr>
              <a:t>にある為、置き場から</a:t>
            </a:r>
            <a:endParaRPr lang="en-US" altLang="ja-JP" dirty="0">
              <a:solidFill>
                <a:schemeClr val="tx1">
                  <a:lumMod val="75000"/>
                  <a:lumOff val="25000"/>
                </a:schemeClr>
              </a:solidFill>
              <a:latin typeface="Meiryo UI" panose="020B0604030504040204" pitchFamily="50" charset="-128"/>
              <a:ea typeface="Meiryo UI" panose="020B0604030504040204" pitchFamily="50" charset="-128"/>
            </a:endParaRPr>
          </a:p>
          <a:p>
            <a:r>
              <a:rPr lang="ja-JP" altLang="en-US" dirty="0">
                <a:solidFill>
                  <a:schemeClr val="tx1">
                    <a:lumMod val="75000"/>
                    <a:lumOff val="25000"/>
                  </a:schemeClr>
                </a:solidFill>
                <a:latin typeface="Meiryo UI" panose="020B0604030504040204" pitchFamily="50" charset="-128"/>
                <a:ea typeface="Meiryo UI" panose="020B0604030504040204" pitchFamily="50" charset="-128"/>
              </a:rPr>
              <a:t>近い所もあれば遠い所もある</a:t>
            </a:r>
            <a:endParaRPr lang="en-US" altLang="ja-JP" dirty="0">
              <a:solidFill>
                <a:schemeClr val="tx1">
                  <a:lumMod val="75000"/>
                  <a:lumOff val="25000"/>
                </a:schemeClr>
              </a:solidFill>
              <a:latin typeface="Meiryo UI" panose="020B0604030504040204" pitchFamily="50" charset="-128"/>
              <a:ea typeface="Meiryo UI" panose="020B0604030504040204" pitchFamily="50" charset="-128"/>
            </a:endParaRPr>
          </a:p>
          <a:p>
            <a:r>
              <a:rPr lang="ja-JP" altLang="en-US" b="1" dirty="0">
                <a:solidFill>
                  <a:schemeClr val="tx1">
                    <a:lumMod val="75000"/>
                    <a:lumOff val="25000"/>
                  </a:schemeClr>
                </a:solidFill>
                <a:latin typeface="Meiryo UI" panose="020B0604030504040204" pitchFamily="50" charset="-128"/>
                <a:ea typeface="Meiryo UI" panose="020B0604030504040204" pitchFamily="50" charset="-128"/>
              </a:rPr>
              <a:t>ワイヤードラムを持ったまま移動する。</a:t>
            </a:r>
            <a:endParaRPr lang="en-US" altLang="ja-JP" b="1" dirty="0">
              <a:solidFill>
                <a:schemeClr val="tx1">
                  <a:lumMod val="75000"/>
                  <a:lumOff val="25000"/>
                </a:schemeClr>
              </a:solidFill>
              <a:latin typeface="Meiryo UI" panose="020B0604030504040204" pitchFamily="50" charset="-128"/>
              <a:ea typeface="Meiryo UI" panose="020B0604030504040204" pitchFamily="50" charset="-128"/>
            </a:endParaRPr>
          </a:p>
        </p:txBody>
      </p:sp>
      <p:pic>
        <p:nvPicPr>
          <p:cNvPr id="73" name="図 72"/>
          <p:cNvPicPr>
            <a:picLocks noChangeAspect="1"/>
          </p:cNvPicPr>
          <p:nvPr/>
        </p:nvPicPr>
        <p:blipFill rotWithShape="1">
          <a:blip r:embed="rId9" cstate="hqprint">
            <a:extLst>
              <a:ext uri="{28A0092B-C50C-407E-A947-70E740481C1C}">
                <a14:useLocalDpi xmlns:a14="http://schemas.microsoft.com/office/drawing/2010/main" val="0"/>
              </a:ext>
            </a:extLst>
          </a:blip>
          <a:srcRect l="26854" t="24685" r="9903" b="19845"/>
          <a:stretch/>
        </p:blipFill>
        <p:spPr>
          <a:xfrm>
            <a:off x="9356693" y="2777822"/>
            <a:ext cx="1170352" cy="1368343"/>
          </a:xfrm>
          <a:prstGeom prst="rect">
            <a:avLst/>
          </a:prstGeom>
        </p:spPr>
      </p:pic>
      <p:pic>
        <p:nvPicPr>
          <p:cNvPr id="74" name="図 73"/>
          <p:cNvPicPr>
            <a:picLocks noChangeAspect="1"/>
          </p:cNvPicPr>
          <p:nvPr/>
        </p:nvPicPr>
        <p:blipFill rotWithShape="1">
          <a:blip r:embed="rId10" cstate="hqprint">
            <a:extLst>
              <a:ext uri="{28A0092B-C50C-407E-A947-70E740481C1C}">
                <a14:useLocalDpi xmlns:a14="http://schemas.microsoft.com/office/drawing/2010/main" val="0"/>
              </a:ext>
            </a:extLst>
          </a:blip>
          <a:srcRect l="21377" t="22183" r="15524" b="27629"/>
          <a:stretch/>
        </p:blipFill>
        <p:spPr>
          <a:xfrm>
            <a:off x="10598732" y="2777822"/>
            <a:ext cx="1038609" cy="1101220"/>
          </a:xfrm>
          <a:prstGeom prst="rect">
            <a:avLst/>
          </a:prstGeom>
        </p:spPr>
      </p:pic>
      <p:pic>
        <p:nvPicPr>
          <p:cNvPr id="6" name="図 5"/>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rot="10800000">
            <a:off x="9367189" y="4171115"/>
            <a:ext cx="1166441" cy="1232025"/>
          </a:xfrm>
          <a:prstGeom prst="rect">
            <a:avLst/>
          </a:prstGeom>
        </p:spPr>
      </p:pic>
      <p:pic>
        <p:nvPicPr>
          <p:cNvPr id="7" name="図 6"/>
          <p:cNvPicPr>
            <a:picLocks noChangeAspect="1"/>
          </p:cNvPicPr>
          <p:nvPr/>
        </p:nvPicPr>
        <p:blipFill rotWithShape="1">
          <a:blip r:embed="rId12" cstate="hqprint">
            <a:extLst>
              <a:ext uri="{28A0092B-C50C-407E-A947-70E740481C1C}">
                <a14:useLocalDpi xmlns:a14="http://schemas.microsoft.com/office/drawing/2010/main" val="0"/>
              </a:ext>
            </a:extLst>
          </a:blip>
          <a:srcRect l="12261" r="12662" b="43752"/>
          <a:stretch/>
        </p:blipFill>
        <p:spPr>
          <a:xfrm>
            <a:off x="10598643" y="4172592"/>
            <a:ext cx="1038698" cy="1086834"/>
          </a:xfrm>
          <a:prstGeom prst="rect">
            <a:avLst/>
          </a:prstGeom>
        </p:spPr>
      </p:pic>
      <p:sp>
        <p:nvSpPr>
          <p:cNvPr id="8" name="楕円 7"/>
          <p:cNvSpPr/>
          <p:nvPr/>
        </p:nvSpPr>
        <p:spPr>
          <a:xfrm>
            <a:off x="9637068" y="3263894"/>
            <a:ext cx="630881" cy="615148"/>
          </a:xfrm>
          <a:prstGeom prst="ellipse">
            <a:avLst/>
          </a:prstGeom>
          <a:solidFill>
            <a:srgbClr val="FF000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楕円 78"/>
          <p:cNvSpPr/>
          <p:nvPr/>
        </p:nvSpPr>
        <p:spPr>
          <a:xfrm>
            <a:off x="9858918" y="4748798"/>
            <a:ext cx="188051" cy="180739"/>
          </a:xfrm>
          <a:prstGeom prst="ellipse">
            <a:avLst/>
          </a:prstGeom>
          <a:solidFill>
            <a:srgbClr val="FF000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楕円 80"/>
          <p:cNvSpPr/>
          <p:nvPr/>
        </p:nvSpPr>
        <p:spPr>
          <a:xfrm>
            <a:off x="10948237" y="4545537"/>
            <a:ext cx="336459" cy="315230"/>
          </a:xfrm>
          <a:prstGeom prst="ellipse">
            <a:avLst/>
          </a:prstGeom>
          <a:solidFill>
            <a:srgbClr val="F85EED">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楕円 81"/>
          <p:cNvSpPr/>
          <p:nvPr/>
        </p:nvSpPr>
        <p:spPr>
          <a:xfrm>
            <a:off x="10948236" y="3214737"/>
            <a:ext cx="336459" cy="315230"/>
          </a:xfrm>
          <a:prstGeom prst="ellipse">
            <a:avLst/>
          </a:prstGeom>
          <a:solidFill>
            <a:srgbClr val="F85EED">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 name="楕円 105"/>
          <p:cNvSpPr/>
          <p:nvPr/>
        </p:nvSpPr>
        <p:spPr>
          <a:xfrm>
            <a:off x="9637068" y="3042595"/>
            <a:ext cx="180774" cy="196349"/>
          </a:xfrm>
          <a:prstGeom prst="ellipse">
            <a:avLst/>
          </a:prstGeom>
          <a:solidFill>
            <a:srgbClr val="F85EED">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楕円 106"/>
          <p:cNvSpPr/>
          <p:nvPr/>
        </p:nvSpPr>
        <p:spPr>
          <a:xfrm>
            <a:off x="9774219" y="4628210"/>
            <a:ext cx="169219" cy="169277"/>
          </a:xfrm>
          <a:prstGeom prst="ellipse">
            <a:avLst/>
          </a:prstGeom>
          <a:solidFill>
            <a:srgbClr val="F85EED">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二等辺三角形 8"/>
          <p:cNvSpPr/>
          <p:nvPr/>
        </p:nvSpPr>
        <p:spPr>
          <a:xfrm rot="16961338">
            <a:off x="10285404" y="2589361"/>
            <a:ext cx="155795" cy="1223699"/>
          </a:xfrm>
          <a:prstGeom prst="triangle">
            <a:avLst>
              <a:gd name="adj" fmla="val 0"/>
            </a:avLst>
          </a:prstGeom>
          <a:solidFill>
            <a:srgbClr val="F85EE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二等辺三角形 109"/>
          <p:cNvSpPr/>
          <p:nvPr/>
        </p:nvSpPr>
        <p:spPr>
          <a:xfrm rot="16200000">
            <a:off x="10386919" y="4079373"/>
            <a:ext cx="155795" cy="1121438"/>
          </a:xfrm>
          <a:prstGeom prst="triangle">
            <a:avLst>
              <a:gd name="adj" fmla="val 0"/>
            </a:avLst>
          </a:prstGeom>
          <a:solidFill>
            <a:srgbClr val="F85EE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D7BCD2F6-3CFF-3897-C18F-42C701BA2DDE}"/>
              </a:ext>
            </a:extLst>
          </p:cNvPr>
          <p:cNvGrpSpPr/>
          <p:nvPr/>
        </p:nvGrpSpPr>
        <p:grpSpPr>
          <a:xfrm>
            <a:off x="8032519" y="4674677"/>
            <a:ext cx="1374094" cy="945206"/>
            <a:chOff x="8066639" y="4462309"/>
            <a:chExt cx="1374094" cy="945206"/>
          </a:xfrm>
        </p:grpSpPr>
        <p:sp>
          <p:nvSpPr>
            <p:cNvPr id="108" name="楕円 107"/>
            <p:cNvSpPr/>
            <p:nvPr/>
          </p:nvSpPr>
          <p:spPr>
            <a:xfrm>
              <a:off x="8176398" y="4462309"/>
              <a:ext cx="354421" cy="325789"/>
            </a:xfrm>
            <a:prstGeom prst="ellipse">
              <a:avLst/>
            </a:prstGeom>
            <a:solidFill>
              <a:srgbClr val="FF000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楕円 108"/>
            <p:cNvSpPr/>
            <p:nvPr/>
          </p:nvSpPr>
          <p:spPr>
            <a:xfrm>
              <a:off x="8731828" y="4597377"/>
              <a:ext cx="169219" cy="169277"/>
            </a:xfrm>
            <a:prstGeom prst="ellipse">
              <a:avLst/>
            </a:prstGeom>
            <a:solidFill>
              <a:srgbClr val="F85EED">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8466980" y="4531132"/>
              <a:ext cx="303288" cy="292388"/>
            </a:xfrm>
            <a:prstGeom prst="rect">
              <a:avLst/>
            </a:prstGeom>
            <a:noFill/>
          </p:spPr>
          <p:txBody>
            <a:bodyPr wrap="none" rtlCol="0">
              <a:spAutoFit/>
            </a:bodyPr>
            <a:lstStyle/>
            <a:p>
              <a:r>
                <a:rPr kumimoji="1" lang="ja-JP" altLang="en-US" sz="1300" b="1" dirty="0">
                  <a:solidFill>
                    <a:schemeClr val="tx1">
                      <a:lumMod val="85000"/>
                      <a:lumOff val="15000"/>
                    </a:schemeClr>
                  </a:solidFill>
                  <a:latin typeface="Meiryo UI" panose="020B0604030504040204" pitchFamily="50" charset="-128"/>
                  <a:ea typeface="Meiryo UI" panose="020B0604030504040204" pitchFamily="50" charset="-128"/>
                </a:rPr>
                <a:t>と</a:t>
              </a:r>
            </a:p>
          </p:txBody>
        </p:sp>
        <p:sp>
          <p:nvSpPr>
            <p:cNvPr id="111" name="テキスト ボックス 110"/>
            <p:cNvSpPr txBox="1"/>
            <p:nvPr/>
          </p:nvSpPr>
          <p:spPr>
            <a:xfrm>
              <a:off x="8865316" y="4541292"/>
              <a:ext cx="382102" cy="292388"/>
            </a:xfrm>
            <a:prstGeom prst="rect">
              <a:avLst/>
            </a:prstGeom>
            <a:noFill/>
          </p:spPr>
          <p:txBody>
            <a:bodyPr wrap="square" rtlCol="0">
              <a:spAutoFit/>
            </a:bodyPr>
            <a:lstStyle/>
            <a:p>
              <a:r>
                <a:rPr lang="ja-JP" altLang="en-US" sz="1300" b="1" dirty="0">
                  <a:solidFill>
                    <a:schemeClr val="tx1">
                      <a:lumMod val="85000"/>
                      <a:lumOff val="15000"/>
                    </a:schemeClr>
                  </a:solidFill>
                  <a:latin typeface="Meiryo UI" panose="020B0604030504040204" pitchFamily="50" charset="-128"/>
                  <a:ea typeface="Meiryo UI" panose="020B0604030504040204" pitchFamily="50" charset="-128"/>
                </a:rPr>
                <a:t>の</a:t>
              </a:r>
              <a:endParaRPr kumimoji="1" lang="ja-JP" altLang="en-US" sz="1300" b="1" dirty="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112" name="テキスト ボックス 111"/>
            <p:cNvSpPr txBox="1"/>
            <p:nvPr/>
          </p:nvSpPr>
          <p:spPr>
            <a:xfrm>
              <a:off x="8066639" y="4715018"/>
              <a:ext cx="1374094" cy="692497"/>
            </a:xfrm>
            <a:prstGeom prst="rect">
              <a:avLst/>
            </a:prstGeom>
            <a:noFill/>
          </p:spPr>
          <p:txBody>
            <a:bodyPr wrap="none" rtlCol="0">
              <a:spAutoFit/>
            </a:bodyPr>
            <a:lstStyle/>
            <a:p>
              <a:r>
                <a:rPr kumimoji="1" lang="ja-JP" altLang="en-US" sz="1300" b="1" dirty="0">
                  <a:solidFill>
                    <a:schemeClr val="tx1">
                      <a:lumMod val="85000"/>
                      <a:lumOff val="15000"/>
                    </a:schemeClr>
                  </a:solidFill>
                  <a:latin typeface="Meiryo UI" panose="020B0604030504040204" pitchFamily="50" charset="-128"/>
                  <a:ea typeface="Meiryo UI" panose="020B0604030504040204" pitchFamily="50" charset="-128"/>
                </a:rPr>
                <a:t>位置を合わせて</a:t>
              </a:r>
              <a:endParaRPr kumimoji="1" lang="en-US" altLang="ja-JP" sz="1300" b="1" dirty="0">
                <a:solidFill>
                  <a:schemeClr val="tx1">
                    <a:lumMod val="85000"/>
                    <a:lumOff val="15000"/>
                  </a:schemeClr>
                </a:solidFill>
                <a:latin typeface="Meiryo UI" panose="020B0604030504040204" pitchFamily="50" charset="-128"/>
                <a:ea typeface="Meiryo UI" panose="020B0604030504040204" pitchFamily="50" charset="-128"/>
              </a:endParaRPr>
            </a:p>
            <a:p>
              <a:r>
                <a:rPr kumimoji="1" lang="ja-JP" altLang="en-US" sz="1300" b="1" dirty="0">
                  <a:solidFill>
                    <a:schemeClr val="tx1">
                      <a:lumMod val="85000"/>
                      <a:lumOff val="15000"/>
                    </a:schemeClr>
                  </a:solidFill>
                  <a:latin typeface="Meiryo UI" panose="020B0604030504040204" pitchFamily="50" charset="-128"/>
                  <a:ea typeface="Meiryo UI" panose="020B0604030504040204" pitchFamily="50" charset="-128"/>
                </a:rPr>
                <a:t>はめ込まなければ</a:t>
              </a:r>
              <a:endParaRPr kumimoji="1" lang="en-US" altLang="ja-JP" sz="1300" b="1" dirty="0">
                <a:solidFill>
                  <a:schemeClr val="tx1">
                    <a:lumMod val="85000"/>
                    <a:lumOff val="15000"/>
                  </a:schemeClr>
                </a:solidFill>
                <a:latin typeface="Meiryo UI" panose="020B0604030504040204" pitchFamily="50" charset="-128"/>
                <a:ea typeface="Meiryo UI" panose="020B0604030504040204" pitchFamily="50" charset="-128"/>
              </a:endParaRPr>
            </a:p>
            <a:p>
              <a:r>
                <a:rPr kumimoji="1" lang="ja-JP" altLang="en-US" sz="1300" b="1" dirty="0">
                  <a:solidFill>
                    <a:schemeClr val="tx1">
                      <a:lumMod val="85000"/>
                      <a:lumOff val="15000"/>
                    </a:schemeClr>
                  </a:solidFill>
                  <a:latin typeface="Meiryo UI" panose="020B0604030504040204" pitchFamily="50" charset="-128"/>
                  <a:ea typeface="Meiryo UI" panose="020B0604030504040204" pitchFamily="50" charset="-128"/>
                </a:rPr>
                <a:t>ならない</a:t>
              </a:r>
            </a:p>
          </p:txBody>
        </p:sp>
      </p:grpSp>
      <p:grpSp>
        <p:nvGrpSpPr>
          <p:cNvPr id="116" name="グループ化 115"/>
          <p:cNvGrpSpPr/>
          <p:nvPr/>
        </p:nvGrpSpPr>
        <p:grpSpPr>
          <a:xfrm>
            <a:off x="632214" y="704131"/>
            <a:ext cx="2130081" cy="1875355"/>
            <a:chOff x="548416" y="643567"/>
            <a:chExt cx="1769151" cy="1878096"/>
          </a:xfrm>
        </p:grpSpPr>
        <p:sp>
          <p:nvSpPr>
            <p:cNvPr id="117" name="角丸四角形 116"/>
            <p:cNvSpPr/>
            <p:nvPr/>
          </p:nvSpPr>
          <p:spPr>
            <a:xfrm>
              <a:off x="548416" y="643567"/>
              <a:ext cx="1769151" cy="1878096"/>
            </a:xfrm>
            <a:prstGeom prst="roundRect">
              <a:avLst/>
            </a:prstGeom>
            <a:solidFill>
              <a:srgbClr val="FF000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ja-JP" altLang="en-US"/>
            </a:p>
          </p:txBody>
        </p:sp>
        <p:sp>
          <p:nvSpPr>
            <p:cNvPr id="118" name="角丸四角形 4"/>
            <p:cNvSpPr txBox="1"/>
            <p:nvPr/>
          </p:nvSpPr>
          <p:spPr>
            <a:xfrm>
              <a:off x="566403" y="729930"/>
              <a:ext cx="1596425" cy="17053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endParaRPr kumimoji="1" lang="en-US" altLang="ja-JP" sz="1400" b="1" kern="1200" dirty="0">
                <a:latin typeface="Meiryo UI" panose="020B0604030504040204" pitchFamily="50" charset="-128"/>
                <a:ea typeface="Meiryo UI" panose="020B0604030504040204" pitchFamily="50" charset="-128"/>
              </a:endParaRPr>
            </a:p>
            <a:p>
              <a:pPr lvl="0" algn="l" defTabSz="622300">
                <a:lnSpc>
                  <a:spcPct val="90000"/>
                </a:lnSpc>
                <a:spcBef>
                  <a:spcPct val="0"/>
                </a:spcBef>
                <a:spcAft>
                  <a:spcPct val="35000"/>
                </a:spcAft>
              </a:pPr>
              <a:r>
                <a:rPr kumimoji="1" lang="ja-JP" altLang="en-US" sz="1400" b="1" kern="1200" dirty="0">
                  <a:latin typeface="Meiryo UI" panose="020B0604030504040204" pitchFamily="50" charset="-128"/>
                  <a:ea typeface="Meiryo UI" panose="020B0604030504040204" pitchFamily="50" charset="-128"/>
                </a:rPr>
                <a:t>ワイヤードラムの</a:t>
              </a:r>
              <a:endParaRPr kumimoji="1" lang="en-US" altLang="ja-JP" sz="1400" b="1" kern="1200" dirty="0">
                <a:latin typeface="Meiryo UI" panose="020B0604030504040204" pitchFamily="50" charset="-128"/>
                <a:ea typeface="Meiryo UI" panose="020B0604030504040204" pitchFamily="50" charset="-128"/>
              </a:endParaRPr>
            </a:p>
            <a:p>
              <a:pPr lvl="0" algn="l" defTabSz="622300">
                <a:lnSpc>
                  <a:spcPct val="90000"/>
                </a:lnSpc>
                <a:spcBef>
                  <a:spcPct val="0"/>
                </a:spcBef>
                <a:spcAft>
                  <a:spcPct val="35000"/>
                </a:spcAft>
              </a:pPr>
              <a:r>
                <a:rPr kumimoji="1" lang="ja-JP" altLang="en-US" sz="1400" b="1" kern="1200" dirty="0">
                  <a:latin typeface="Meiryo UI" panose="020B0604030504040204" pitchFamily="50" charset="-128"/>
                  <a:ea typeface="Meiryo UI" panose="020B0604030504040204" pitchFamily="50" charset="-128"/>
                </a:rPr>
                <a:t>予備を置き場から</a:t>
              </a:r>
              <a:endParaRPr kumimoji="1" lang="en-US" altLang="ja-JP" sz="1400" b="1" kern="1200" dirty="0">
                <a:latin typeface="Meiryo UI" panose="020B0604030504040204" pitchFamily="50" charset="-128"/>
                <a:ea typeface="Meiryo UI" panose="020B0604030504040204" pitchFamily="50" charset="-128"/>
              </a:endParaRPr>
            </a:p>
            <a:p>
              <a:pPr lvl="0" algn="l" defTabSz="622300">
                <a:lnSpc>
                  <a:spcPct val="90000"/>
                </a:lnSpc>
                <a:spcBef>
                  <a:spcPct val="0"/>
                </a:spcBef>
                <a:spcAft>
                  <a:spcPct val="35000"/>
                </a:spcAft>
              </a:pPr>
              <a:r>
                <a:rPr kumimoji="1" lang="ja-JP" altLang="en-US" sz="1400" b="1" kern="1200" dirty="0">
                  <a:latin typeface="Meiryo UI" panose="020B0604030504040204" pitchFamily="50" charset="-128"/>
                  <a:ea typeface="Meiryo UI" panose="020B0604030504040204" pitchFamily="50" charset="-128"/>
                </a:rPr>
                <a:t>持ち上げる</a:t>
              </a:r>
            </a:p>
          </p:txBody>
        </p:sp>
      </p:grpSp>
      <p:sp>
        <p:nvSpPr>
          <p:cNvPr id="119" name="角丸四角形 118"/>
          <p:cNvSpPr/>
          <p:nvPr/>
        </p:nvSpPr>
        <p:spPr>
          <a:xfrm>
            <a:off x="2009484" y="724190"/>
            <a:ext cx="1310693" cy="1851406"/>
          </a:xfrm>
          <a:prstGeom prst="roundRect">
            <a:avLst>
              <a:gd name="adj" fmla="val 10305"/>
            </a:avLst>
          </a:prstGeom>
          <a:blipFill>
            <a:blip r:embed="rId13"/>
            <a:stretch>
              <a:fillRect/>
            </a:stretch>
          </a:blip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テキスト ボックス 112"/>
          <p:cNvSpPr txBox="1"/>
          <p:nvPr/>
        </p:nvSpPr>
        <p:spPr>
          <a:xfrm>
            <a:off x="757713" y="820920"/>
            <a:ext cx="1175928" cy="461665"/>
          </a:xfrm>
          <a:prstGeom prst="rect">
            <a:avLst/>
          </a:prstGeom>
          <a:solidFill>
            <a:srgbClr val="FF0000"/>
          </a:solidFill>
          <a:ln w="38100">
            <a:noFill/>
          </a:ln>
        </p:spPr>
        <p:txBody>
          <a:bodyPr wrap="square" rtlCol="0">
            <a:spAutoFit/>
          </a:bodyPr>
          <a:lstStyle/>
          <a:p>
            <a:r>
              <a:rPr lang="ja-JP" altLang="en-US" sz="2400" b="1" dirty="0">
                <a:solidFill>
                  <a:schemeClr val="bg1"/>
                </a:solidFill>
                <a:latin typeface="Meiryo UI" panose="020B0604030504040204" pitchFamily="50" charset="-128"/>
                <a:ea typeface="Meiryo UI" panose="020B0604030504040204" pitchFamily="50" charset="-128"/>
              </a:rPr>
              <a:t>手順</a:t>
            </a:r>
            <a:r>
              <a:rPr kumimoji="1" lang="en-US" altLang="ja-JP" sz="2400" b="1" dirty="0">
                <a:solidFill>
                  <a:schemeClr val="bg1"/>
                </a:solidFill>
                <a:latin typeface="Meiryo UI" panose="020B0604030504040204" pitchFamily="50" charset="-128"/>
                <a:ea typeface="Meiryo UI" panose="020B0604030504040204" pitchFamily="50" charset="-128"/>
              </a:rPr>
              <a:t>1</a:t>
            </a:r>
            <a:endParaRPr kumimoji="1" lang="ja-JP" altLang="en-US" sz="2400" b="1" dirty="0">
              <a:solidFill>
                <a:schemeClr val="bg1"/>
              </a:solidFill>
              <a:latin typeface="Meiryo UI" panose="020B0604030504040204" pitchFamily="50" charset="-128"/>
              <a:ea typeface="Meiryo UI" panose="020B0604030504040204" pitchFamily="50" charset="-128"/>
            </a:endParaRPr>
          </a:p>
        </p:txBody>
      </p:sp>
      <p:grpSp>
        <p:nvGrpSpPr>
          <p:cNvPr id="121" name="グループ化 120"/>
          <p:cNvGrpSpPr/>
          <p:nvPr/>
        </p:nvGrpSpPr>
        <p:grpSpPr>
          <a:xfrm>
            <a:off x="640590" y="2830565"/>
            <a:ext cx="1871902" cy="1899971"/>
            <a:chOff x="3518712" y="834989"/>
            <a:chExt cx="1622616" cy="1866733"/>
          </a:xfrm>
        </p:grpSpPr>
        <p:sp>
          <p:nvSpPr>
            <p:cNvPr id="122" name="角丸四角形 121"/>
            <p:cNvSpPr/>
            <p:nvPr/>
          </p:nvSpPr>
          <p:spPr>
            <a:xfrm>
              <a:off x="3518712" y="834989"/>
              <a:ext cx="1609897" cy="1656895"/>
            </a:xfrm>
            <a:prstGeom prst="roundRect">
              <a:avLst/>
            </a:prstGeom>
            <a:solidFill>
              <a:srgbClr val="FF000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ja-JP" altLang="en-US"/>
            </a:p>
          </p:txBody>
        </p:sp>
        <p:sp>
          <p:nvSpPr>
            <p:cNvPr id="123" name="角丸四角形 4"/>
            <p:cNvSpPr txBox="1"/>
            <p:nvPr/>
          </p:nvSpPr>
          <p:spPr>
            <a:xfrm>
              <a:off x="3544903" y="996352"/>
              <a:ext cx="1596425" cy="17053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kumimoji="1" lang="ja-JP" altLang="en-US" sz="1400" b="1" kern="1200" dirty="0">
                  <a:latin typeface="Meiryo UI" panose="020B0604030504040204" pitchFamily="50" charset="-128"/>
                  <a:ea typeface="Meiryo UI" panose="020B0604030504040204" pitchFamily="50" charset="-128"/>
                </a:rPr>
                <a:t>ワイヤードラムを</a:t>
              </a:r>
              <a:endParaRPr kumimoji="1" lang="en-US" altLang="ja-JP" sz="1400" b="1" kern="1200" dirty="0">
                <a:latin typeface="Meiryo UI" panose="020B0604030504040204" pitchFamily="50" charset="-128"/>
                <a:ea typeface="Meiryo UI" panose="020B0604030504040204" pitchFamily="50" charset="-128"/>
              </a:endParaRPr>
            </a:p>
            <a:p>
              <a:pPr lvl="0" algn="l" defTabSz="622300">
                <a:lnSpc>
                  <a:spcPct val="90000"/>
                </a:lnSpc>
                <a:spcBef>
                  <a:spcPct val="0"/>
                </a:spcBef>
                <a:spcAft>
                  <a:spcPct val="35000"/>
                </a:spcAft>
              </a:pPr>
              <a:r>
                <a:rPr kumimoji="1" lang="ja-JP" altLang="en-US" sz="1400" b="1" kern="1200" dirty="0">
                  <a:latin typeface="Meiryo UI" panose="020B0604030504040204" pitchFamily="50" charset="-128"/>
                  <a:ea typeface="Meiryo UI" panose="020B0604030504040204" pitchFamily="50" charset="-128"/>
                </a:rPr>
                <a:t>置き場から</a:t>
              </a:r>
              <a:endParaRPr kumimoji="1" lang="en-US" altLang="ja-JP" sz="1400" b="1" kern="1200" dirty="0">
                <a:latin typeface="Meiryo UI" panose="020B0604030504040204" pitchFamily="50" charset="-128"/>
                <a:ea typeface="Meiryo UI" panose="020B0604030504040204" pitchFamily="50" charset="-128"/>
              </a:endParaRPr>
            </a:p>
            <a:p>
              <a:pPr lvl="0" algn="l" defTabSz="622300">
                <a:lnSpc>
                  <a:spcPct val="90000"/>
                </a:lnSpc>
                <a:spcBef>
                  <a:spcPct val="0"/>
                </a:spcBef>
                <a:spcAft>
                  <a:spcPct val="35000"/>
                </a:spcAft>
              </a:pPr>
              <a:r>
                <a:rPr kumimoji="1" lang="ja-JP" altLang="en-US" sz="1400" b="1" kern="1200" dirty="0">
                  <a:latin typeface="Meiryo UI" panose="020B0604030504040204" pitchFamily="50" charset="-128"/>
                  <a:ea typeface="Meiryo UI" panose="020B0604030504040204" pitchFamily="50" charset="-128"/>
                </a:rPr>
                <a:t>溶接機まで運ぶ</a:t>
              </a:r>
            </a:p>
          </p:txBody>
        </p:sp>
      </p:grpSp>
      <p:sp>
        <p:nvSpPr>
          <p:cNvPr id="115" name="テキスト ボックス 114"/>
          <p:cNvSpPr txBox="1"/>
          <p:nvPr/>
        </p:nvSpPr>
        <p:spPr>
          <a:xfrm>
            <a:off x="783725" y="2874767"/>
            <a:ext cx="1175928" cy="461665"/>
          </a:xfrm>
          <a:prstGeom prst="rect">
            <a:avLst/>
          </a:prstGeom>
          <a:noFill/>
          <a:ln w="38100">
            <a:noFill/>
          </a:ln>
        </p:spPr>
        <p:txBody>
          <a:bodyPr wrap="square" rtlCol="0">
            <a:spAutoFit/>
          </a:bodyPr>
          <a:lstStyle/>
          <a:p>
            <a:r>
              <a:rPr lang="ja-JP" altLang="en-US" sz="2400" b="1" dirty="0">
                <a:solidFill>
                  <a:schemeClr val="bg1"/>
                </a:solidFill>
                <a:latin typeface="Meiryo UI" panose="020B0604030504040204" pitchFamily="50" charset="-128"/>
                <a:ea typeface="Meiryo UI" panose="020B0604030504040204" pitchFamily="50" charset="-128"/>
              </a:rPr>
              <a:t>手順</a:t>
            </a:r>
            <a:r>
              <a:rPr kumimoji="1" lang="en-US" altLang="ja-JP" sz="2400" b="1" dirty="0">
                <a:solidFill>
                  <a:schemeClr val="bg1"/>
                </a:solidFill>
                <a:latin typeface="Meiryo UI" panose="020B0604030504040204" pitchFamily="50" charset="-128"/>
                <a:ea typeface="Meiryo UI" panose="020B0604030504040204" pitchFamily="50" charset="-128"/>
              </a:rPr>
              <a:t>2</a:t>
            </a:r>
            <a:endParaRPr kumimoji="1" lang="ja-JP" altLang="en-US" sz="2400" b="1" dirty="0">
              <a:solidFill>
                <a:schemeClr val="bg1"/>
              </a:solidFill>
              <a:latin typeface="Meiryo UI" panose="020B0604030504040204" pitchFamily="50" charset="-128"/>
              <a:ea typeface="Meiryo UI" panose="020B0604030504040204" pitchFamily="50" charset="-128"/>
            </a:endParaRPr>
          </a:p>
        </p:txBody>
      </p:sp>
      <p:sp>
        <p:nvSpPr>
          <p:cNvPr id="124" name="角丸四角形 123"/>
          <p:cNvSpPr/>
          <p:nvPr/>
        </p:nvSpPr>
        <p:spPr>
          <a:xfrm>
            <a:off x="1987332" y="2851130"/>
            <a:ext cx="1349336" cy="1650186"/>
          </a:xfrm>
          <a:prstGeom prst="roundRect">
            <a:avLst/>
          </a:prstGeom>
          <a:blipFill>
            <a:blip r:embed="rId14"/>
            <a:stretch>
              <a:fillRect/>
            </a:stretch>
          </a:bli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5" name="グループ化 124"/>
          <p:cNvGrpSpPr/>
          <p:nvPr/>
        </p:nvGrpSpPr>
        <p:grpSpPr>
          <a:xfrm>
            <a:off x="625568" y="4824236"/>
            <a:ext cx="2538655" cy="1898378"/>
            <a:chOff x="5161586" y="618935"/>
            <a:chExt cx="1802497" cy="1928788"/>
          </a:xfrm>
        </p:grpSpPr>
        <p:sp>
          <p:nvSpPr>
            <p:cNvPr id="126" name="角丸四角形 125"/>
            <p:cNvSpPr/>
            <p:nvPr/>
          </p:nvSpPr>
          <p:spPr>
            <a:xfrm>
              <a:off x="5161586" y="618935"/>
              <a:ext cx="1802497" cy="1907885"/>
            </a:xfrm>
            <a:prstGeom prst="roundRect">
              <a:avLst/>
            </a:prstGeom>
            <a:solidFill>
              <a:srgbClr val="FF000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ja-JP" altLang="en-US"/>
            </a:p>
          </p:txBody>
        </p:sp>
        <p:sp>
          <p:nvSpPr>
            <p:cNvPr id="127" name="角丸四角形 4"/>
            <p:cNvSpPr txBox="1"/>
            <p:nvPr/>
          </p:nvSpPr>
          <p:spPr>
            <a:xfrm>
              <a:off x="5263985" y="815820"/>
              <a:ext cx="1626515" cy="17319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kumimoji="1" lang="ja-JP" altLang="en-US" sz="1400" b="1" kern="1200" dirty="0">
                  <a:latin typeface="Meiryo UI" panose="020B0604030504040204" pitchFamily="50" charset="-128"/>
                  <a:ea typeface="Meiryo UI" panose="020B0604030504040204" pitchFamily="50" charset="-128"/>
                </a:rPr>
                <a:t>新品の</a:t>
              </a:r>
              <a:endParaRPr kumimoji="1" lang="en-US" altLang="ja-JP" sz="1400" b="1" kern="1200" dirty="0">
                <a:latin typeface="Meiryo UI" panose="020B0604030504040204" pitchFamily="50" charset="-128"/>
                <a:ea typeface="Meiryo UI" panose="020B0604030504040204" pitchFamily="50" charset="-128"/>
              </a:endParaRPr>
            </a:p>
            <a:p>
              <a:pPr lvl="0" algn="l" defTabSz="622300">
                <a:lnSpc>
                  <a:spcPct val="90000"/>
                </a:lnSpc>
                <a:spcBef>
                  <a:spcPct val="0"/>
                </a:spcBef>
                <a:spcAft>
                  <a:spcPct val="35000"/>
                </a:spcAft>
              </a:pPr>
              <a:r>
                <a:rPr kumimoji="1" lang="ja-JP" altLang="en-US" sz="1400" b="1" kern="1200" dirty="0">
                  <a:latin typeface="Meiryo UI" panose="020B0604030504040204" pitchFamily="50" charset="-128"/>
                  <a:ea typeface="Meiryo UI" panose="020B0604030504040204" pitchFamily="50" charset="-128"/>
                </a:rPr>
                <a:t>ワイヤードラムを</a:t>
              </a:r>
              <a:endParaRPr kumimoji="1" lang="en-US" altLang="ja-JP" sz="1400" b="1" kern="1200" dirty="0">
                <a:latin typeface="Meiryo UI" panose="020B0604030504040204" pitchFamily="50" charset="-128"/>
                <a:ea typeface="Meiryo UI" panose="020B0604030504040204" pitchFamily="50" charset="-128"/>
              </a:endParaRPr>
            </a:p>
            <a:p>
              <a:pPr lvl="0" algn="l" defTabSz="622300">
                <a:lnSpc>
                  <a:spcPct val="90000"/>
                </a:lnSpc>
                <a:spcBef>
                  <a:spcPct val="0"/>
                </a:spcBef>
                <a:spcAft>
                  <a:spcPct val="35000"/>
                </a:spcAft>
              </a:pPr>
              <a:r>
                <a:rPr kumimoji="1" lang="ja-JP" altLang="en-US" sz="1400" b="1" kern="1200" dirty="0">
                  <a:latin typeface="Meiryo UI" panose="020B0604030504040204" pitchFamily="50" charset="-128"/>
                  <a:ea typeface="Meiryo UI" panose="020B0604030504040204" pitchFamily="50" charset="-128"/>
                </a:rPr>
                <a:t>はめ込む</a:t>
              </a:r>
            </a:p>
          </p:txBody>
        </p:sp>
      </p:grpSp>
      <p:sp>
        <p:nvSpPr>
          <p:cNvPr id="114" name="テキスト ボックス 113"/>
          <p:cNvSpPr txBox="1"/>
          <p:nvPr/>
        </p:nvSpPr>
        <p:spPr>
          <a:xfrm>
            <a:off x="783725" y="4923560"/>
            <a:ext cx="1175928" cy="461665"/>
          </a:xfrm>
          <a:prstGeom prst="rect">
            <a:avLst/>
          </a:prstGeom>
          <a:solidFill>
            <a:srgbClr val="FF0000"/>
          </a:solidFill>
          <a:ln w="38100">
            <a:noFill/>
          </a:ln>
        </p:spPr>
        <p:txBody>
          <a:bodyPr wrap="square" rtlCol="0">
            <a:spAutoFit/>
          </a:bodyPr>
          <a:lstStyle/>
          <a:p>
            <a:r>
              <a:rPr lang="ja-JP" altLang="en-US" sz="2400" b="1" dirty="0">
                <a:solidFill>
                  <a:schemeClr val="bg1"/>
                </a:solidFill>
                <a:latin typeface="Meiryo UI" panose="020B0604030504040204" pitchFamily="50" charset="-128"/>
                <a:ea typeface="Meiryo UI" panose="020B0604030504040204" pitchFamily="50" charset="-128"/>
              </a:rPr>
              <a:t>手順</a:t>
            </a:r>
            <a:r>
              <a:rPr lang="en-US" altLang="ja-JP" sz="2400" b="1" dirty="0">
                <a:solidFill>
                  <a:schemeClr val="bg1"/>
                </a:solidFill>
                <a:latin typeface="Meiryo UI" panose="020B0604030504040204" pitchFamily="50" charset="-128"/>
                <a:ea typeface="Meiryo UI" panose="020B0604030504040204" pitchFamily="50" charset="-128"/>
              </a:rPr>
              <a:t>6</a:t>
            </a:r>
            <a:endParaRPr kumimoji="1" lang="ja-JP" altLang="en-US" sz="2400" b="1" dirty="0">
              <a:solidFill>
                <a:schemeClr val="bg1"/>
              </a:solidFill>
              <a:latin typeface="Meiryo UI" panose="020B0604030504040204" pitchFamily="50" charset="-128"/>
              <a:ea typeface="Meiryo UI" panose="020B0604030504040204" pitchFamily="50" charset="-128"/>
            </a:endParaRPr>
          </a:p>
        </p:txBody>
      </p:sp>
      <p:sp>
        <p:nvSpPr>
          <p:cNvPr id="128" name="角丸四角形 127"/>
          <p:cNvSpPr/>
          <p:nvPr/>
        </p:nvSpPr>
        <p:spPr>
          <a:xfrm>
            <a:off x="1999510" y="4838096"/>
            <a:ext cx="1373652" cy="1837023"/>
          </a:xfrm>
          <a:prstGeom prst="roundRect">
            <a:avLst/>
          </a:prstGeom>
          <a:blipFill>
            <a:blip r:embed="rId15"/>
            <a:stretch>
              <a:fillRect/>
            </a:stretch>
          </a:blip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2C50AE1B-1AC4-B33B-B390-4FB28A7CEED4}"/>
              </a:ext>
            </a:extLst>
          </p:cNvPr>
          <p:cNvSpPr/>
          <p:nvPr/>
        </p:nvSpPr>
        <p:spPr>
          <a:xfrm>
            <a:off x="8212854" y="2791418"/>
            <a:ext cx="1107996" cy="369332"/>
          </a:xfrm>
          <a:prstGeom prst="rect">
            <a:avLst/>
          </a:prstGeom>
          <a:solidFill>
            <a:schemeClr val="bg1"/>
          </a:solidFill>
          <a:ln>
            <a:solidFill>
              <a:schemeClr val="tx1"/>
            </a:solidFill>
          </a:ln>
        </p:spPr>
        <p:txBody>
          <a:bodyPr wrap="none">
            <a:spAutoFit/>
          </a:bodyPr>
          <a:lstStyle/>
          <a:p>
            <a:r>
              <a:rPr lang="ja-JP" altLang="en-US" b="1" dirty="0">
                <a:solidFill>
                  <a:schemeClr val="tx1">
                    <a:lumMod val="75000"/>
                    <a:lumOff val="25000"/>
                  </a:schemeClr>
                </a:solidFill>
                <a:latin typeface="Meiryo UI" panose="020B0604030504040204" pitchFamily="50" charset="-128"/>
                <a:ea typeface="Meiryo UI" panose="020B0604030504040204" pitchFamily="50" charset="-128"/>
              </a:rPr>
              <a:t>溶接機側</a:t>
            </a:r>
            <a:endParaRPr lang="en-US" altLang="ja-JP"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4" name="正方形/長方形 3">
            <a:extLst>
              <a:ext uri="{FF2B5EF4-FFF2-40B4-BE49-F238E27FC236}">
                <a16:creationId xmlns:a16="http://schemas.microsoft.com/office/drawing/2014/main" id="{343A5CFB-74D4-1C42-5895-6A038628027E}"/>
              </a:ext>
            </a:extLst>
          </p:cNvPr>
          <p:cNvSpPr/>
          <p:nvPr/>
        </p:nvSpPr>
        <p:spPr>
          <a:xfrm>
            <a:off x="8355729" y="4163067"/>
            <a:ext cx="979755" cy="369332"/>
          </a:xfrm>
          <a:prstGeom prst="rect">
            <a:avLst/>
          </a:prstGeom>
          <a:solidFill>
            <a:schemeClr val="bg1"/>
          </a:solidFill>
          <a:ln>
            <a:solidFill>
              <a:schemeClr val="tx1"/>
            </a:solidFill>
          </a:ln>
        </p:spPr>
        <p:txBody>
          <a:bodyPr wrap="none">
            <a:spAutoFit/>
          </a:bodyPr>
          <a:lstStyle/>
          <a:p>
            <a:r>
              <a:rPr lang="ja-JP" altLang="en-US" b="1" dirty="0">
                <a:solidFill>
                  <a:schemeClr val="tx1">
                    <a:lumMod val="75000"/>
                    <a:lumOff val="25000"/>
                  </a:schemeClr>
                </a:solidFill>
                <a:latin typeface="Meiryo UI" panose="020B0604030504040204" pitchFamily="50" charset="-128"/>
                <a:ea typeface="Meiryo UI" panose="020B0604030504040204" pitchFamily="50" charset="-128"/>
              </a:rPr>
              <a:t>ドラム側</a:t>
            </a:r>
            <a:endParaRPr lang="en-US" altLang="ja-JP"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101" name="テキスト ボックス 100"/>
          <p:cNvSpPr txBox="1"/>
          <p:nvPr/>
        </p:nvSpPr>
        <p:spPr>
          <a:xfrm>
            <a:off x="1610118" y="-12636"/>
            <a:ext cx="1537600" cy="584775"/>
          </a:xfrm>
          <a:prstGeom prst="rect">
            <a:avLst/>
          </a:prstGeom>
          <a:noFill/>
        </p:spPr>
        <p:txBody>
          <a:bodyPr wrap="none" rtlCol="0">
            <a:spAutoFit/>
          </a:bodyPr>
          <a:lstStyle/>
          <a:p>
            <a:r>
              <a:rPr lang="en-US" altLang="ja-JP" sz="3200" b="1" dirty="0">
                <a:ln>
                  <a:solidFill>
                    <a:schemeClr val="tx1"/>
                  </a:solidFill>
                </a:ln>
                <a:solidFill>
                  <a:srgbClr val="ABFBAB"/>
                </a:solidFill>
                <a:latin typeface="Meiryo UI" panose="020B0604030504040204" pitchFamily="50" charset="-128"/>
                <a:ea typeface="Meiryo UI" panose="020B0604030504040204" pitchFamily="50" charset="-128"/>
              </a:rPr>
              <a:t>13</a:t>
            </a:r>
            <a:r>
              <a:rPr lang="en-US" altLang="ja-JP" sz="3200" b="1" dirty="0">
                <a:ln>
                  <a:solidFill>
                    <a:schemeClr val="tx1"/>
                  </a:solidFill>
                </a:ln>
                <a:solidFill>
                  <a:schemeClr val="bg1"/>
                </a:solidFill>
                <a:latin typeface="Meiryo UI" panose="020B0604030504040204" pitchFamily="50" charset="-128"/>
                <a:ea typeface="Meiryo UI" panose="020B0604030504040204" pitchFamily="50" charset="-128"/>
              </a:rPr>
              <a:t>/30</a:t>
            </a:r>
            <a:endParaRPr kumimoji="1" lang="ja-JP" altLang="en-US" sz="3200" b="1" dirty="0">
              <a:ln>
                <a:solidFill>
                  <a:schemeClr val="tx1"/>
                </a:solidFill>
              </a:ln>
              <a:solidFill>
                <a:schemeClr val="bg1"/>
              </a:solidFill>
              <a:latin typeface="Meiryo UI" panose="020B0604030504040204" pitchFamily="50" charset="-128"/>
              <a:ea typeface="Meiryo UI" panose="020B0604030504040204" pitchFamily="50" charset="-128"/>
            </a:endParaRPr>
          </a:p>
        </p:txBody>
      </p:sp>
      <p:pic>
        <p:nvPicPr>
          <p:cNvPr id="102" name="図 1">
            <a:extLst>
              <a:ext uri="{FF2B5EF4-FFF2-40B4-BE49-F238E27FC236}">
                <a16:creationId xmlns:a16="http://schemas.microsoft.com/office/drawing/2014/main" id="{D44CEF59-30AA-410E-A733-EA880C943AB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794309" y="61229"/>
            <a:ext cx="4192526" cy="38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79976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fade">
                                      <p:cBhvr>
                                        <p:cTn id="7" dur="500"/>
                                        <p:tgtEl>
                                          <p:spTgt spid="1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5"/>
                                        </p:tgtEl>
                                        <p:attrNameLst>
                                          <p:attrName>style.visibility</p:attrName>
                                        </p:attrNameLst>
                                      </p:cBhvr>
                                      <p:to>
                                        <p:strVal val="visible"/>
                                      </p:to>
                                    </p:set>
                                    <p:animEffect transition="in" filter="fade">
                                      <p:cBhvr>
                                        <p:cTn id="10" dur="500"/>
                                        <p:tgtEl>
                                          <p:spTgt spid="115"/>
                                        </p:tgtEl>
                                      </p:cBhvr>
                                    </p:animEffect>
                                  </p:childTnLst>
                                </p:cTn>
                              </p:par>
                              <p:par>
                                <p:cTn id="11" presetID="10" presetClass="entr" presetSubtype="0" fill="hold" nodeType="withEffect">
                                  <p:stCondLst>
                                    <p:cond delay="0"/>
                                  </p:stCondLst>
                                  <p:childTnLst>
                                    <p:set>
                                      <p:cBhvr>
                                        <p:cTn id="12" dur="1" fill="hold">
                                          <p:stCondLst>
                                            <p:cond delay="0"/>
                                          </p:stCondLst>
                                        </p:cTn>
                                        <p:tgtEl>
                                          <p:spTgt spid="121"/>
                                        </p:tgtEl>
                                        <p:attrNameLst>
                                          <p:attrName>style.visibility</p:attrName>
                                        </p:attrNameLst>
                                      </p:cBhvr>
                                      <p:to>
                                        <p:strVal val="visible"/>
                                      </p:to>
                                    </p:set>
                                    <p:animEffect transition="in" filter="fade">
                                      <p:cBhvr>
                                        <p:cTn id="13" dur="500"/>
                                        <p:tgtEl>
                                          <p:spTgt spid="12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4"/>
                                        </p:tgtEl>
                                        <p:attrNameLst>
                                          <p:attrName>style.visibility</p:attrName>
                                        </p:attrNameLst>
                                      </p:cBhvr>
                                      <p:to>
                                        <p:strVal val="visible"/>
                                      </p:to>
                                    </p:set>
                                    <p:animEffect transition="in" filter="fade">
                                      <p:cBhvr>
                                        <p:cTn id="16" dur="500"/>
                                        <p:tgtEl>
                                          <p:spTgt spid="10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4"/>
                                        </p:tgtEl>
                                        <p:attrNameLst>
                                          <p:attrName>style.visibility</p:attrName>
                                        </p:attrNameLst>
                                      </p:cBhvr>
                                      <p:to>
                                        <p:strVal val="visible"/>
                                      </p:to>
                                    </p:set>
                                    <p:animEffect transition="in" filter="fade">
                                      <p:cBhvr>
                                        <p:cTn id="24" dur="500"/>
                                        <p:tgtEl>
                                          <p:spTgt spid="114"/>
                                        </p:tgtEl>
                                      </p:cBhvr>
                                    </p:animEffect>
                                  </p:childTnLst>
                                </p:cTn>
                              </p:par>
                              <p:par>
                                <p:cTn id="25" presetID="10" presetClass="entr" presetSubtype="0" fill="hold" nodeType="withEffect">
                                  <p:stCondLst>
                                    <p:cond delay="0"/>
                                  </p:stCondLst>
                                  <p:childTnLst>
                                    <p:set>
                                      <p:cBhvr>
                                        <p:cTn id="26" dur="1" fill="hold">
                                          <p:stCondLst>
                                            <p:cond delay="0"/>
                                          </p:stCondLst>
                                        </p:cTn>
                                        <p:tgtEl>
                                          <p:spTgt spid="125"/>
                                        </p:tgtEl>
                                        <p:attrNameLst>
                                          <p:attrName>style.visibility</p:attrName>
                                        </p:attrNameLst>
                                      </p:cBhvr>
                                      <p:to>
                                        <p:strVal val="visible"/>
                                      </p:to>
                                    </p:set>
                                    <p:animEffect transition="in" filter="fade">
                                      <p:cBhvr>
                                        <p:cTn id="27" dur="500"/>
                                        <p:tgtEl>
                                          <p:spTgt spid="12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8"/>
                                        </p:tgtEl>
                                        <p:attrNameLst>
                                          <p:attrName>style.visibility</p:attrName>
                                        </p:attrNameLst>
                                      </p:cBhvr>
                                      <p:to>
                                        <p:strVal val="visible"/>
                                      </p:to>
                                    </p:set>
                                    <p:animEffect transition="in" filter="fade">
                                      <p:cBhvr>
                                        <p:cTn id="30" dur="500"/>
                                        <p:tgtEl>
                                          <p:spTgt spid="12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5"/>
                                        </p:tgtEl>
                                        <p:attrNameLst>
                                          <p:attrName>style.visibility</p:attrName>
                                        </p:attrNameLst>
                                      </p:cBhvr>
                                      <p:to>
                                        <p:strVal val="visible"/>
                                      </p:to>
                                    </p:set>
                                    <p:animEffect transition="in" filter="fade">
                                      <p:cBhvr>
                                        <p:cTn id="33" dur="500"/>
                                        <p:tgtEl>
                                          <p:spTgt spid="75"/>
                                        </p:tgtEl>
                                      </p:cBhvr>
                                    </p:animEffect>
                                  </p:childTnLst>
                                </p:cTn>
                              </p:par>
                              <p:par>
                                <p:cTn id="34" presetID="10" presetClass="entr" presetSubtype="0" fill="hold" nodeType="withEffect">
                                  <p:stCondLst>
                                    <p:cond delay="0"/>
                                  </p:stCondLst>
                                  <p:childTnLst>
                                    <p:set>
                                      <p:cBhvr>
                                        <p:cTn id="35" dur="1" fill="hold">
                                          <p:stCondLst>
                                            <p:cond delay="0"/>
                                          </p:stCondLst>
                                        </p:cTn>
                                        <p:tgtEl>
                                          <p:spTgt spid="63"/>
                                        </p:tgtEl>
                                        <p:attrNameLst>
                                          <p:attrName>style.visibility</p:attrName>
                                        </p:attrNameLst>
                                      </p:cBhvr>
                                      <p:to>
                                        <p:strVal val="visible"/>
                                      </p:to>
                                    </p:set>
                                    <p:animEffect transition="in" filter="fade">
                                      <p:cBhvr>
                                        <p:cTn id="36" dur="500"/>
                                        <p:tgtEl>
                                          <p:spTgt spid="6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67"/>
                                        </p:tgtEl>
                                        <p:attrNameLst>
                                          <p:attrName>style.visibility</p:attrName>
                                        </p:attrNameLst>
                                      </p:cBhvr>
                                      <p:to>
                                        <p:strVal val="visible"/>
                                      </p:to>
                                    </p:set>
                                    <p:animEffect transition="in" filter="fade">
                                      <p:cBhvr>
                                        <p:cTn id="39" dur="500"/>
                                        <p:tgtEl>
                                          <p:spTgt spid="6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64"/>
                                        </p:tgtEl>
                                        <p:attrNameLst>
                                          <p:attrName>style.visibility</p:attrName>
                                        </p:attrNameLst>
                                      </p:cBhvr>
                                      <p:to>
                                        <p:strVal val="visible"/>
                                      </p:to>
                                    </p:set>
                                    <p:animEffect transition="in" filter="fade">
                                      <p:cBhvr>
                                        <p:cTn id="42" dur="500"/>
                                        <p:tgtEl>
                                          <p:spTgt spid="6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71"/>
                                        </p:tgtEl>
                                        <p:attrNameLst>
                                          <p:attrName>style.visibility</p:attrName>
                                        </p:attrNameLst>
                                      </p:cBhvr>
                                      <p:to>
                                        <p:strVal val="visible"/>
                                      </p:to>
                                    </p:set>
                                    <p:animEffect transition="in" filter="fade">
                                      <p:cBhvr>
                                        <p:cTn id="45" dur="500"/>
                                        <p:tgtEl>
                                          <p:spTgt spid="71"/>
                                        </p:tgtEl>
                                      </p:cBhvr>
                                    </p:animEffect>
                                  </p:childTnLst>
                                </p:cTn>
                              </p:par>
                              <p:par>
                                <p:cTn id="46" presetID="10" presetClass="entr" presetSubtype="0" fill="hold" nodeType="withEffect">
                                  <p:stCondLst>
                                    <p:cond delay="0"/>
                                  </p:stCondLst>
                                  <p:childTnLst>
                                    <p:set>
                                      <p:cBhvr>
                                        <p:cTn id="47" dur="1" fill="hold">
                                          <p:stCondLst>
                                            <p:cond delay="0"/>
                                          </p:stCondLst>
                                        </p:cTn>
                                        <p:tgtEl>
                                          <p:spTgt spid="68"/>
                                        </p:tgtEl>
                                        <p:attrNameLst>
                                          <p:attrName>style.visibility</p:attrName>
                                        </p:attrNameLst>
                                      </p:cBhvr>
                                      <p:to>
                                        <p:strVal val="visible"/>
                                      </p:to>
                                    </p:set>
                                    <p:animEffect transition="in" filter="fade">
                                      <p:cBhvr>
                                        <p:cTn id="48" dur="500"/>
                                        <p:tgtEl>
                                          <p:spTgt spid="6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72"/>
                                        </p:tgtEl>
                                        <p:attrNameLst>
                                          <p:attrName>style.visibility</p:attrName>
                                        </p:attrNameLst>
                                      </p:cBhvr>
                                      <p:to>
                                        <p:strVal val="visible"/>
                                      </p:to>
                                    </p:set>
                                    <p:animEffect transition="in" filter="fade">
                                      <p:cBhvr>
                                        <p:cTn id="51" dur="500"/>
                                        <p:tgtEl>
                                          <p:spTgt spid="72"/>
                                        </p:tgtEl>
                                      </p:cBhvr>
                                    </p:animEffect>
                                  </p:childTnLst>
                                </p:cTn>
                              </p:par>
                            </p:childTnLst>
                          </p:cTn>
                        </p:par>
                        <p:par>
                          <p:cTn id="52" fill="hold">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500"/>
                                        <p:tgtEl>
                                          <p:spTgt spid="3"/>
                                        </p:tgtEl>
                                      </p:cBhvr>
                                    </p:animEffect>
                                  </p:childTnLst>
                                </p:cTn>
                              </p:par>
                              <p:par>
                                <p:cTn id="56" presetID="10" presetClass="entr" presetSubtype="0" fill="hold" nodeType="withEffect">
                                  <p:stCondLst>
                                    <p:cond delay="0"/>
                                  </p:stCondLst>
                                  <p:childTnLst>
                                    <p:set>
                                      <p:cBhvr>
                                        <p:cTn id="57" dur="1" fill="hold">
                                          <p:stCondLst>
                                            <p:cond delay="0"/>
                                          </p:stCondLst>
                                        </p:cTn>
                                        <p:tgtEl>
                                          <p:spTgt spid="73"/>
                                        </p:tgtEl>
                                        <p:attrNameLst>
                                          <p:attrName>style.visibility</p:attrName>
                                        </p:attrNameLst>
                                      </p:cBhvr>
                                      <p:to>
                                        <p:strVal val="visible"/>
                                      </p:to>
                                    </p:set>
                                    <p:animEffect transition="in" filter="fade">
                                      <p:cBhvr>
                                        <p:cTn id="58" dur="500"/>
                                        <p:tgtEl>
                                          <p:spTgt spid="73"/>
                                        </p:tgtEl>
                                      </p:cBhvr>
                                    </p:animEffect>
                                  </p:childTnLst>
                                </p:cTn>
                              </p:par>
                              <p:par>
                                <p:cTn id="59" presetID="10" presetClass="entr" presetSubtype="0" fill="hold" nodeType="withEffect">
                                  <p:stCondLst>
                                    <p:cond delay="0"/>
                                  </p:stCondLst>
                                  <p:childTnLst>
                                    <p:set>
                                      <p:cBhvr>
                                        <p:cTn id="60" dur="1" fill="hold">
                                          <p:stCondLst>
                                            <p:cond delay="0"/>
                                          </p:stCondLst>
                                        </p:cTn>
                                        <p:tgtEl>
                                          <p:spTgt spid="74"/>
                                        </p:tgtEl>
                                        <p:attrNameLst>
                                          <p:attrName>style.visibility</p:attrName>
                                        </p:attrNameLst>
                                      </p:cBhvr>
                                      <p:to>
                                        <p:strVal val="visible"/>
                                      </p:to>
                                    </p:set>
                                    <p:animEffect transition="in" filter="fade">
                                      <p:cBhvr>
                                        <p:cTn id="61" dur="500"/>
                                        <p:tgtEl>
                                          <p:spTgt spid="74"/>
                                        </p:tgtEl>
                                      </p:cBhvr>
                                    </p:animEffect>
                                  </p:childTnLst>
                                </p:cTn>
                              </p:par>
                              <p:par>
                                <p:cTn id="62" presetID="10" presetClass="entr" presetSubtype="0" fill="hold" nodeType="with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fade">
                                      <p:cBhvr>
                                        <p:cTn id="64" dur="500"/>
                                        <p:tgtEl>
                                          <p:spTgt spid="7"/>
                                        </p:tgtEl>
                                      </p:cBhvr>
                                    </p:animEffect>
                                  </p:childTnLst>
                                </p:cTn>
                              </p:par>
                              <p:par>
                                <p:cTn id="65" presetID="10" presetClass="entr" presetSubtype="0" fill="hold" nodeType="with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fade">
                                      <p:cBhvr>
                                        <p:cTn id="67" dur="500"/>
                                        <p:tgtEl>
                                          <p:spTgt spid="6"/>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4"/>
                                        </p:tgtEl>
                                        <p:attrNameLst>
                                          <p:attrName>style.visibility</p:attrName>
                                        </p:attrNameLst>
                                      </p:cBhvr>
                                      <p:to>
                                        <p:strVal val="visible"/>
                                      </p:to>
                                    </p:set>
                                    <p:animEffect transition="in" filter="fade">
                                      <p:cBhvr>
                                        <p:cTn id="70" dur="500"/>
                                        <p:tgtEl>
                                          <p:spTgt spid="4"/>
                                        </p:tgtEl>
                                      </p:cBhvr>
                                    </p:animEffect>
                                  </p:childTnLst>
                                </p:cTn>
                              </p:par>
                              <p:par>
                                <p:cTn id="71" presetID="10" presetClass="entr" presetSubtype="0" fill="hold" nodeType="withEffect">
                                  <p:stCondLst>
                                    <p:cond delay="0"/>
                                  </p:stCondLst>
                                  <p:childTnLst>
                                    <p:set>
                                      <p:cBhvr>
                                        <p:cTn id="72" dur="1" fill="hold">
                                          <p:stCondLst>
                                            <p:cond delay="0"/>
                                          </p:stCondLst>
                                        </p:cTn>
                                        <p:tgtEl>
                                          <p:spTgt spid="2"/>
                                        </p:tgtEl>
                                        <p:attrNameLst>
                                          <p:attrName>style.visibility</p:attrName>
                                        </p:attrNameLst>
                                      </p:cBhvr>
                                      <p:to>
                                        <p:strVal val="visible"/>
                                      </p:to>
                                    </p:set>
                                    <p:animEffect transition="in" filter="fade">
                                      <p:cBhvr>
                                        <p:cTn id="73" dur="500"/>
                                        <p:tgtEl>
                                          <p:spTgt spid="2"/>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8"/>
                                        </p:tgtEl>
                                        <p:attrNameLst>
                                          <p:attrName>style.visibility</p:attrName>
                                        </p:attrNameLst>
                                      </p:cBhvr>
                                      <p:to>
                                        <p:strVal val="visible"/>
                                      </p:to>
                                    </p:set>
                                    <p:animEffect transition="in" filter="fade">
                                      <p:cBhvr>
                                        <p:cTn id="76" dur="500"/>
                                        <p:tgtEl>
                                          <p:spTgt spid="8"/>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06"/>
                                        </p:tgtEl>
                                        <p:attrNameLst>
                                          <p:attrName>style.visibility</p:attrName>
                                        </p:attrNameLst>
                                      </p:cBhvr>
                                      <p:to>
                                        <p:strVal val="visible"/>
                                      </p:to>
                                    </p:set>
                                    <p:animEffect transition="in" filter="fade">
                                      <p:cBhvr>
                                        <p:cTn id="79" dur="500"/>
                                        <p:tgtEl>
                                          <p:spTgt spid="106"/>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9"/>
                                        </p:tgtEl>
                                        <p:attrNameLst>
                                          <p:attrName>style.visibility</p:attrName>
                                        </p:attrNameLst>
                                      </p:cBhvr>
                                      <p:to>
                                        <p:strVal val="visible"/>
                                      </p:to>
                                    </p:set>
                                    <p:animEffect transition="in" filter="fade">
                                      <p:cBhvr>
                                        <p:cTn id="82" dur="500"/>
                                        <p:tgtEl>
                                          <p:spTgt spid="9"/>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82"/>
                                        </p:tgtEl>
                                        <p:attrNameLst>
                                          <p:attrName>style.visibility</p:attrName>
                                        </p:attrNameLst>
                                      </p:cBhvr>
                                      <p:to>
                                        <p:strVal val="visible"/>
                                      </p:to>
                                    </p:set>
                                    <p:animEffect transition="in" filter="fade">
                                      <p:cBhvr>
                                        <p:cTn id="85" dur="500"/>
                                        <p:tgtEl>
                                          <p:spTgt spid="82"/>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107"/>
                                        </p:tgtEl>
                                        <p:attrNameLst>
                                          <p:attrName>style.visibility</p:attrName>
                                        </p:attrNameLst>
                                      </p:cBhvr>
                                      <p:to>
                                        <p:strVal val="visible"/>
                                      </p:to>
                                    </p:set>
                                    <p:animEffect transition="in" filter="fade">
                                      <p:cBhvr>
                                        <p:cTn id="88" dur="500"/>
                                        <p:tgtEl>
                                          <p:spTgt spid="107"/>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110"/>
                                        </p:tgtEl>
                                        <p:attrNameLst>
                                          <p:attrName>style.visibility</p:attrName>
                                        </p:attrNameLst>
                                      </p:cBhvr>
                                      <p:to>
                                        <p:strVal val="visible"/>
                                      </p:to>
                                    </p:set>
                                    <p:animEffect transition="in" filter="fade">
                                      <p:cBhvr>
                                        <p:cTn id="91" dur="500"/>
                                        <p:tgtEl>
                                          <p:spTgt spid="110"/>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81"/>
                                        </p:tgtEl>
                                        <p:attrNameLst>
                                          <p:attrName>style.visibility</p:attrName>
                                        </p:attrNameLst>
                                      </p:cBhvr>
                                      <p:to>
                                        <p:strVal val="visible"/>
                                      </p:to>
                                    </p:set>
                                    <p:animEffect transition="in" filter="fade">
                                      <p:cBhvr>
                                        <p:cTn id="94" dur="500"/>
                                        <p:tgtEl>
                                          <p:spTgt spid="81"/>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79"/>
                                        </p:tgtEl>
                                        <p:attrNameLst>
                                          <p:attrName>style.visibility</p:attrName>
                                        </p:attrNameLst>
                                      </p:cBhvr>
                                      <p:to>
                                        <p:strVal val="visible"/>
                                      </p:to>
                                    </p:set>
                                    <p:animEffect transition="in" filter="fade">
                                      <p:cBhvr>
                                        <p:cTn id="97" dur="500"/>
                                        <p:tgtEl>
                                          <p:spTgt spid="79"/>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80"/>
                                        </p:tgtEl>
                                        <p:attrNameLst>
                                          <p:attrName>style.visibility</p:attrName>
                                        </p:attrNameLst>
                                      </p:cBhvr>
                                      <p:to>
                                        <p:strVal val="visible"/>
                                      </p:to>
                                    </p:set>
                                    <p:animEffect transition="in" filter="fade">
                                      <p:cBhvr>
                                        <p:cTn id="100"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104" grpId="0" animBg="1"/>
      <p:bldP spid="64" grpId="0" animBg="1"/>
      <p:bldP spid="67" grpId="0" animBg="1"/>
      <p:bldP spid="71" grpId="0" animBg="1"/>
      <p:bldP spid="72" grpId="0" animBg="1"/>
      <p:bldP spid="80" grpId="0"/>
      <p:bldP spid="5" grpId="0"/>
      <p:bldP spid="8" grpId="0" animBg="1"/>
      <p:bldP spid="79" grpId="0" animBg="1"/>
      <p:bldP spid="81" grpId="0" animBg="1"/>
      <p:bldP spid="82" grpId="0" animBg="1"/>
      <p:bldP spid="106" grpId="0" animBg="1"/>
      <p:bldP spid="107" grpId="0" animBg="1"/>
      <p:bldP spid="9" grpId="0" animBg="1"/>
      <p:bldP spid="110" grpId="0" animBg="1"/>
      <p:bldP spid="115" grpId="0"/>
      <p:bldP spid="124" grpId="0" animBg="1"/>
      <p:bldP spid="114" grpId="0" animBg="1"/>
      <p:bldP spid="128" grpId="0" animBg="1"/>
      <p:bldP spid="3"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グループ化 8">
            <a:extLst>
              <a:ext uri="{FF2B5EF4-FFF2-40B4-BE49-F238E27FC236}">
                <a16:creationId xmlns:a16="http://schemas.microsoft.com/office/drawing/2014/main" id="{6A8C1EDE-DDC7-5731-71D2-2FCA892CCD64}"/>
              </a:ext>
            </a:extLst>
          </p:cNvPr>
          <p:cNvGrpSpPr/>
          <p:nvPr/>
        </p:nvGrpSpPr>
        <p:grpSpPr>
          <a:xfrm>
            <a:off x="118724" y="482930"/>
            <a:ext cx="11915803" cy="6301100"/>
            <a:chOff x="457789" y="712585"/>
            <a:chExt cx="11637842" cy="5958493"/>
          </a:xfrm>
        </p:grpSpPr>
        <p:sp>
          <p:nvSpPr>
            <p:cNvPr id="10" name="正方形/長方形 9">
              <a:extLst>
                <a:ext uri="{FF2B5EF4-FFF2-40B4-BE49-F238E27FC236}">
                  <a16:creationId xmlns:a16="http://schemas.microsoft.com/office/drawing/2014/main" id="{FDF88D26-7EAD-D053-08D5-AB5A6F308D46}"/>
                </a:ext>
              </a:extLst>
            </p:cNvPr>
            <p:cNvSpPr/>
            <p:nvPr/>
          </p:nvSpPr>
          <p:spPr>
            <a:xfrm>
              <a:off x="757238" y="713621"/>
              <a:ext cx="11338306" cy="595745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b="1"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sp>
          <p:nvSpPr>
            <p:cNvPr id="11" name="正方形/長方形 10">
              <a:extLst>
                <a:ext uri="{FF2B5EF4-FFF2-40B4-BE49-F238E27FC236}">
                  <a16:creationId xmlns:a16="http://schemas.microsoft.com/office/drawing/2014/main" id="{5FB6FBBC-1879-4699-D71C-13C85730A3E1}"/>
                </a:ext>
              </a:extLst>
            </p:cNvPr>
            <p:cNvSpPr/>
            <p:nvPr/>
          </p:nvSpPr>
          <p:spPr>
            <a:xfrm>
              <a:off x="457789" y="717871"/>
              <a:ext cx="272460" cy="5943809"/>
            </a:xfrm>
            <a:prstGeom prst="rect">
              <a:avLst/>
            </a:prstGeom>
            <a:blipFill>
              <a:blip r:embed="rId4"/>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dirty="0">
                <a:latin typeface="Meiryo UI" panose="020B0604030504040204" pitchFamily="50" charset="-128"/>
                <a:ea typeface="Meiryo UI" panose="020B0604030504040204" pitchFamily="50" charset="-128"/>
              </a:endParaRPr>
            </a:p>
          </p:txBody>
        </p:sp>
        <p:sp>
          <p:nvSpPr>
            <p:cNvPr id="12" name="楕円 11">
              <a:extLst>
                <a:ext uri="{FF2B5EF4-FFF2-40B4-BE49-F238E27FC236}">
                  <a16:creationId xmlns:a16="http://schemas.microsoft.com/office/drawing/2014/main" id="{46AD40DF-991A-AD27-BFC7-05A029136F6B}"/>
                </a:ext>
              </a:extLst>
            </p:cNvPr>
            <p:cNvSpPr/>
            <p:nvPr/>
          </p:nvSpPr>
          <p:spPr>
            <a:xfrm>
              <a:off x="585830" y="97232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13" name="楕円 12">
              <a:extLst>
                <a:ext uri="{FF2B5EF4-FFF2-40B4-BE49-F238E27FC236}">
                  <a16:creationId xmlns:a16="http://schemas.microsoft.com/office/drawing/2014/main" id="{D8652FDF-4749-F424-D579-E92D53088ED1}"/>
                </a:ext>
              </a:extLst>
            </p:cNvPr>
            <p:cNvSpPr/>
            <p:nvPr/>
          </p:nvSpPr>
          <p:spPr>
            <a:xfrm>
              <a:off x="585830" y="6370496"/>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14" name="楕円 13">
              <a:extLst>
                <a:ext uri="{FF2B5EF4-FFF2-40B4-BE49-F238E27FC236}">
                  <a16:creationId xmlns:a16="http://schemas.microsoft.com/office/drawing/2014/main" id="{C9183EF3-BB0D-25C4-8A83-F7DD6DD4C590}"/>
                </a:ext>
              </a:extLst>
            </p:cNvPr>
            <p:cNvSpPr/>
            <p:nvPr/>
          </p:nvSpPr>
          <p:spPr>
            <a:xfrm>
              <a:off x="585830" y="3773484"/>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15" name="楕円 14">
              <a:extLst>
                <a:ext uri="{FF2B5EF4-FFF2-40B4-BE49-F238E27FC236}">
                  <a16:creationId xmlns:a16="http://schemas.microsoft.com/office/drawing/2014/main" id="{4C399F83-BE55-2B98-0BEB-160A9AF73FAF}"/>
                </a:ext>
              </a:extLst>
            </p:cNvPr>
            <p:cNvSpPr/>
            <p:nvPr/>
          </p:nvSpPr>
          <p:spPr>
            <a:xfrm>
              <a:off x="809668" y="97232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16" name="楕円 15">
              <a:extLst>
                <a:ext uri="{FF2B5EF4-FFF2-40B4-BE49-F238E27FC236}">
                  <a16:creationId xmlns:a16="http://schemas.microsoft.com/office/drawing/2014/main" id="{6DF00B46-1135-17AF-35A0-9997962875BC}"/>
                </a:ext>
              </a:extLst>
            </p:cNvPr>
            <p:cNvSpPr/>
            <p:nvPr/>
          </p:nvSpPr>
          <p:spPr>
            <a:xfrm>
              <a:off x="809668" y="6370496"/>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17" name="楕円 16">
              <a:extLst>
                <a:ext uri="{FF2B5EF4-FFF2-40B4-BE49-F238E27FC236}">
                  <a16:creationId xmlns:a16="http://schemas.microsoft.com/office/drawing/2014/main" id="{DD621B4D-9756-F022-6B26-289306AF7A4A}"/>
                </a:ext>
              </a:extLst>
            </p:cNvPr>
            <p:cNvSpPr/>
            <p:nvPr/>
          </p:nvSpPr>
          <p:spPr>
            <a:xfrm>
              <a:off x="809668" y="3773484"/>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18" name="四角形: 角を丸くする 32">
              <a:extLst>
                <a:ext uri="{FF2B5EF4-FFF2-40B4-BE49-F238E27FC236}">
                  <a16:creationId xmlns:a16="http://schemas.microsoft.com/office/drawing/2014/main" id="{9D7C5C18-6086-D9B7-D0D1-EBE43CF59F93}"/>
                </a:ext>
              </a:extLst>
            </p:cNvPr>
            <p:cNvSpPr/>
            <p:nvPr/>
          </p:nvSpPr>
          <p:spPr>
            <a:xfrm>
              <a:off x="614405" y="988729"/>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19" name="四角形: 角を丸くする 33">
              <a:extLst>
                <a:ext uri="{FF2B5EF4-FFF2-40B4-BE49-F238E27FC236}">
                  <a16:creationId xmlns:a16="http://schemas.microsoft.com/office/drawing/2014/main" id="{E2EFDDD1-E6F7-8ED9-9B48-434E68CC53B3}"/>
                </a:ext>
              </a:extLst>
            </p:cNvPr>
            <p:cNvSpPr/>
            <p:nvPr/>
          </p:nvSpPr>
          <p:spPr>
            <a:xfrm>
              <a:off x="612818" y="6387958"/>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20" name="四角形: 角を丸くする 34">
              <a:extLst>
                <a:ext uri="{FF2B5EF4-FFF2-40B4-BE49-F238E27FC236}">
                  <a16:creationId xmlns:a16="http://schemas.microsoft.com/office/drawing/2014/main" id="{D45EF0A7-BF45-3A1B-C36A-4773CD7A23E6}"/>
                </a:ext>
              </a:extLst>
            </p:cNvPr>
            <p:cNvSpPr/>
            <p:nvPr/>
          </p:nvSpPr>
          <p:spPr>
            <a:xfrm>
              <a:off x="612818" y="3790946"/>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21" name="直角三角形 20">
              <a:extLst>
                <a:ext uri="{FF2B5EF4-FFF2-40B4-BE49-F238E27FC236}">
                  <a16:creationId xmlns:a16="http://schemas.microsoft.com/office/drawing/2014/main" id="{8B098A25-DDF0-9376-DADB-5E1EDCF2515F}"/>
                </a:ext>
              </a:extLst>
            </p:cNvPr>
            <p:cNvSpPr/>
            <p:nvPr/>
          </p:nvSpPr>
          <p:spPr>
            <a:xfrm rot="10800000">
              <a:off x="11705322" y="712585"/>
              <a:ext cx="390309" cy="390310"/>
            </a:xfrm>
            <a:prstGeom prst="rtTriangle">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dirty="0">
                <a:latin typeface="Meiryo UI" panose="020B0604030504040204" pitchFamily="50" charset="-128"/>
                <a:ea typeface="Meiryo UI" panose="020B0604030504040204" pitchFamily="50" charset="-128"/>
              </a:endParaRPr>
            </a:p>
          </p:txBody>
        </p:sp>
        <p:sp>
          <p:nvSpPr>
            <p:cNvPr id="22" name="楕円 21">
              <a:extLst>
                <a:ext uri="{FF2B5EF4-FFF2-40B4-BE49-F238E27FC236}">
                  <a16:creationId xmlns:a16="http://schemas.microsoft.com/office/drawing/2014/main" id="{E27204A1-7F81-667A-6FC3-F02CA661486E}"/>
                </a:ext>
              </a:extLst>
            </p:cNvPr>
            <p:cNvSpPr/>
            <p:nvPr/>
          </p:nvSpPr>
          <p:spPr>
            <a:xfrm>
              <a:off x="585830" y="2315217"/>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23" name="楕円 22">
              <a:extLst>
                <a:ext uri="{FF2B5EF4-FFF2-40B4-BE49-F238E27FC236}">
                  <a16:creationId xmlns:a16="http://schemas.microsoft.com/office/drawing/2014/main" id="{96982835-BE8F-2403-FED9-80062F8DC2F6}"/>
                </a:ext>
              </a:extLst>
            </p:cNvPr>
            <p:cNvSpPr/>
            <p:nvPr/>
          </p:nvSpPr>
          <p:spPr>
            <a:xfrm>
              <a:off x="809668" y="2315217"/>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24" name="四角形: 角を丸くする 38">
              <a:extLst>
                <a:ext uri="{FF2B5EF4-FFF2-40B4-BE49-F238E27FC236}">
                  <a16:creationId xmlns:a16="http://schemas.microsoft.com/office/drawing/2014/main" id="{6C183E72-205B-5481-2562-11F6106D3502}"/>
                </a:ext>
              </a:extLst>
            </p:cNvPr>
            <p:cNvSpPr/>
            <p:nvPr/>
          </p:nvSpPr>
          <p:spPr>
            <a:xfrm>
              <a:off x="612818" y="2332679"/>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25" name="楕円 24">
              <a:extLst>
                <a:ext uri="{FF2B5EF4-FFF2-40B4-BE49-F238E27FC236}">
                  <a16:creationId xmlns:a16="http://schemas.microsoft.com/office/drawing/2014/main" id="{22E6972E-052C-1B9F-E9F5-7202566370FC}"/>
                </a:ext>
              </a:extLst>
            </p:cNvPr>
            <p:cNvSpPr/>
            <p:nvPr/>
          </p:nvSpPr>
          <p:spPr>
            <a:xfrm>
              <a:off x="585830" y="516068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26" name="楕円 25">
              <a:extLst>
                <a:ext uri="{FF2B5EF4-FFF2-40B4-BE49-F238E27FC236}">
                  <a16:creationId xmlns:a16="http://schemas.microsoft.com/office/drawing/2014/main" id="{4A1C15C2-3A02-D449-3634-D1C1C42AC3F9}"/>
                </a:ext>
              </a:extLst>
            </p:cNvPr>
            <p:cNvSpPr/>
            <p:nvPr/>
          </p:nvSpPr>
          <p:spPr>
            <a:xfrm>
              <a:off x="809668" y="516068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27" name="四角形: 角を丸くする 41">
              <a:extLst>
                <a:ext uri="{FF2B5EF4-FFF2-40B4-BE49-F238E27FC236}">
                  <a16:creationId xmlns:a16="http://schemas.microsoft.com/office/drawing/2014/main" id="{A763436F-C707-575D-A6C7-21389B371768}"/>
                </a:ext>
              </a:extLst>
            </p:cNvPr>
            <p:cNvSpPr/>
            <p:nvPr/>
          </p:nvSpPr>
          <p:spPr>
            <a:xfrm>
              <a:off x="612818" y="5178147"/>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grpSp>
      <p:grpSp>
        <p:nvGrpSpPr>
          <p:cNvPr id="41" name="グループ化 40"/>
          <p:cNvGrpSpPr/>
          <p:nvPr/>
        </p:nvGrpSpPr>
        <p:grpSpPr>
          <a:xfrm>
            <a:off x="465308" y="1237169"/>
            <a:ext cx="5185738" cy="5443391"/>
            <a:chOff x="465308" y="1237169"/>
            <a:chExt cx="5185738" cy="5443391"/>
          </a:xfrm>
        </p:grpSpPr>
        <p:grpSp>
          <p:nvGrpSpPr>
            <p:cNvPr id="40" name="グループ化 39"/>
            <p:cNvGrpSpPr/>
            <p:nvPr/>
          </p:nvGrpSpPr>
          <p:grpSpPr>
            <a:xfrm>
              <a:off x="480762" y="1237169"/>
              <a:ext cx="5170284" cy="5443391"/>
              <a:chOff x="480762" y="1237169"/>
              <a:chExt cx="5170284" cy="5443391"/>
            </a:xfrm>
          </p:grpSpPr>
          <p:grpSp>
            <p:nvGrpSpPr>
              <p:cNvPr id="4" name="グループ化 3"/>
              <p:cNvGrpSpPr/>
              <p:nvPr/>
            </p:nvGrpSpPr>
            <p:grpSpPr>
              <a:xfrm>
                <a:off x="520639" y="1237169"/>
                <a:ext cx="5130407" cy="5443391"/>
                <a:chOff x="4344554" y="2958346"/>
                <a:chExt cx="3984127" cy="3553327"/>
              </a:xfrm>
            </p:grpSpPr>
            <p:pic>
              <p:nvPicPr>
                <p:cNvPr id="38" name="図 37"/>
                <p:cNvPicPr>
                  <a:picLocks noChangeAspect="1"/>
                </p:cNvPicPr>
                <p:nvPr/>
              </p:nvPicPr>
              <p:blipFill rotWithShape="1">
                <a:blip r:embed="rId5">
                  <a:extLst>
                    <a:ext uri="{28A0092B-C50C-407E-A947-70E740481C1C}">
                      <a14:useLocalDpi xmlns:a14="http://schemas.microsoft.com/office/drawing/2010/main" val="0"/>
                    </a:ext>
                  </a:extLst>
                </a:blip>
                <a:srcRect l="4737" r="26106"/>
                <a:stretch/>
              </p:blipFill>
              <p:spPr>
                <a:xfrm>
                  <a:off x="4344554" y="2958346"/>
                  <a:ext cx="3984127" cy="3553327"/>
                </a:xfrm>
                <a:prstGeom prst="rect">
                  <a:avLst/>
                </a:prstGeom>
              </p:spPr>
            </p:pic>
            <p:sp>
              <p:nvSpPr>
                <p:cNvPr id="37" name="正方形/長方形 36">
                  <a:extLst>
                    <a:ext uri="{FF2B5EF4-FFF2-40B4-BE49-F238E27FC236}">
                      <a16:creationId xmlns:a16="http://schemas.microsoft.com/office/drawing/2014/main" id="{742D2793-99C0-4771-D57F-181B39ECDE0A}"/>
                    </a:ext>
                  </a:extLst>
                </p:cNvPr>
                <p:cNvSpPr/>
                <p:nvPr/>
              </p:nvSpPr>
              <p:spPr>
                <a:xfrm>
                  <a:off x="6892793" y="2980253"/>
                  <a:ext cx="1357041" cy="333932"/>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latin typeface="Meiryo UI" panose="020B0604030504040204" pitchFamily="50" charset="-128"/>
                      <a:ea typeface="Meiryo UI" panose="020B0604030504040204" pitchFamily="50" charset="-128"/>
                    </a:rPr>
                    <a:t>厚生労働省から引用</a:t>
                  </a:r>
                </a:p>
              </p:txBody>
            </p:sp>
          </p:grpSp>
          <p:sp>
            <p:nvSpPr>
              <p:cNvPr id="8" name="正方形/長方形 7"/>
              <p:cNvSpPr/>
              <p:nvPr/>
            </p:nvSpPr>
            <p:spPr>
              <a:xfrm>
                <a:off x="480762" y="1275100"/>
                <a:ext cx="3260581" cy="500666"/>
              </a:xfrm>
              <a:prstGeom prst="rect">
                <a:avLst/>
              </a:prstGeom>
              <a:solidFill>
                <a:schemeClr val="bg1"/>
              </a:solid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2400" b="1" dirty="0">
                    <a:solidFill>
                      <a:schemeClr val="tx1"/>
                    </a:solidFill>
                    <a:latin typeface="Meiryo UI" panose="020B0604030504040204" pitchFamily="50" charset="-128"/>
                    <a:ea typeface="Meiryo UI" panose="020B0604030504040204" pitchFamily="50" charset="-128"/>
                  </a:rPr>
                  <a:t>重量物リスク評価</a:t>
                </a:r>
              </a:p>
            </p:txBody>
          </p:sp>
        </p:grpSp>
        <p:grpSp>
          <p:nvGrpSpPr>
            <p:cNvPr id="36" name="グループ化 35"/>
            <p:cNvGrpSpPr/>
            <p:nvPr/>
          </p:nvGrpSpPr>
          <p:grpSpPr>
            <a:xfrm>
              <a:off x="617211" y="2737202"/>
              <a:ext cx="1572275" cy="2449589"/>
              <a:chOff x="617211" y="2737202"/>
              <a:chExt cx="1572275" cy="2449589"/>
            </a:xfrm>
          </p:grpSpPr>
          <p:sp>
            <p:nvSpPr>
              <p:cNvPr id="31" name="正方形/長方形 30"/>
              <p:cNvSpPr/>
              <p:nvPr/>
            </p:nvSpPr>
            <p:spPr>
              <a:xfrm>
                <a:off x="617211" y="2737202"/>
                <a:ext cx="1548361" cy="2449589"/>
              </a:xfrm>
              <a:prstGeom prst="rect">
                <a:avLst/>
              </a:prstGeom>
              <a:solidFill>
                <a:schemeClr val="bg1"/>
              </a:solid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solidFill>
                    <a:schemeClr val="tx1"/>
                  </a:solidFill>
                  <a:latin typeface="Meiryo UI" panose="020B0604030504040204" pitchFamily="50" charset="-128"/>
                  <a:ea typeface="Meiryo UI" panose="020B0604030504040204" pitchFamily="50" charset="-128"/>
                </a:endParaRPr>
              </a:p>
            </p:txBody>
          </p:sp>
          <p:sp>
            <p:nvSpPr>
              <p:cNvPr id="63" name="テキスト ボックス 62"/>
              <p:cNvSpPr txBox="1"/>
              <p:nvPr/>
            </p:nvSpPr>
            <p:spPr>
              <a:xfrm>
                <a:off x="1201715" y="3394662"/>
                <a:ext cx="987771" cy="338554"/>
              </a:xfrm>
              <a:prstGeom prst="rect">
                <a:avLst/>
              </a:prstGeom>
              <a:noFill/>
            </p:spPr>
            <p:txBody>
              <a:bodyPr wrap="none" rtlCol="0">
                <a:spAutoFit/>
              </a:bodyPr>
              <a:lstStyle/>
              <a:p>
                <a:r>
                  <a:rPr lang="ja-JP" altLang="en-US" sz="1600" b="1" dirty="0">
                    <a:solidFill>
                      <a:schemeClr val="tx1">
                        <a:lumMod val="85000"/>
                        <a:lumOff val="15000"/>
                      </a:schemeClr>
                    </a:solidFill>
                    <a:latin typeface="Meiryo UI" panose="020B0604030504040204" pitchFamily="50" charset="-128"/>
                    <a:ea typeface="Meiryo UI" panose="020B0604030504040204" pitchFamily="50" charset="-128"/>
                  </a:rPr>
                  <a:t>肩の位置</a:t>
                </a:r>
                <a:endParaRPr kumimoji="1" lang="ja-JP" altLang="en-US" sz="1600" b="1" dirty="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64" name="テキスト ボックス 63"/>
              <p:cNvSpPr txBox="1"/>
              <p:nvPr/>
            </p:nvSpPr>
            <p:spPr>
              <a:xfrm>
                <a:off x="1201715" y="3995352"/>
                <a:ext cx="987771" cy="338554"/>
              </a:xfrm>
              <a:prstGeom prst="rect">
                <a:avLst/>
              </a:prstGeom>
              <a:noFill/>
            </p:spPr>
            <p:txBody>
              <a:bodyPr wrap="none" rtlCol="0">
                <a:spAutoFit/>
              </a:bodyPr>
              <a:lstStyle/>
              <a:p>
                <a:r>
                  <a:rPr lang="ja-JP" altLang="en-US" sz="1600" b="1" dirty="0">
                    <a:solidFill>
                      <a:schemeClr val="tx1">
                        <a:lumMod val="85000"/>
                        <a:lumOff val="15000"/>
                      </a:schemeClr>
                    </a:solidFill>
                    <a:latin typeface="Meiryo UI" panose="020B0604030504040204" pitchFamily="50" charset="-128"/>
                    <a:ea typeface="Meiryo UI" panose="020B0604030504040204" pitchFamily="50" charset="-128"/>
                  </a:rPr>
                  <a:t>肘の位置</a:t>
                </a:r>
                <a:endParaRPr kumimoji="1" lang="ja-JP" altLang="en-US" sz="1600" b="1" dirty="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65" name="テキスト ボックス 64"/>
              <p:cNvSpPr txBox="1"/>
              <p:nvPr/>
            </p:nvSpPr>
            <p:spPr>
              <a:xfrm>
                <a:off x="1201715" y="4735716"/>
                <a:ext cx="987771" cy="338554"/>
              </a:xfrm>
              <a:prstGeom prst="rect">
                <a:avLst/>
              </a:prstGeom>
              <a:noFill/>
            </p:spPr>
            <p:txBody>
              <a:bodyPr wrap="none" rtlCol="0">
                <a:spAutoFit/>
              </a:bodyPr>
              <a:lstStyle/>
              <a:p>
                <a:r>
                  <a:rPr lang="ja-JP" altLang="en-US" sz="1600" b="1" dirty="0">
                    <a:solidFill>
                      <a:schemeClr val="tx1">
                        <a:lumMod val="85000"/>
                        <a:lumOff val="15000"/>
                      </a:schemeClr>
                    </a:solidFill>
                    <a:latin typeface="Meiryo UI" panose="020B0604030504040204" pitchFamily="50" charset="-128"/>
                    <a:ea typeface="Meiryo UI" panose="020B0604030504040204" pitchFamily="50" charset="-128"/>
                  </a:rPr>
                  <a:t>拳の位置</a:t>
                </a:r>
                <a:endParaRPr kumimoji="1" lang="ja-JP" altLang="en-US" sz="1600" b="1" dirty="0">
                  <a:solidFill>
                    <a:schemeClr val="tx1">
                      <a:lumMod val="85000"/>
                      <a:lumOff val="15000"/>
                    </a:schemeClr>
                  </a:solidFill>
                  <a:latin typeface="Meiryo UI" panose="020B0604030504040204" pitchFamily="50" charset="-128"/>
                  <a:ea typeface="Meiryo UI" panose="020B0604030504040204" pitchFamily="50" charset="-128"/>
                </a:endParaRPr>
              </a:p>
            </p:txBody>
          </p:sp>
        </p:grpSp>
        <p:grpSp>
          <p:nvGrpSpPr>
            <p:cNvPr id="33" name="グループ化 32"/>
            <p:cNvGrpSpPr/>
            <p:nvPr/>
          </p:nvGrpSpPr>
          <p:grpSpPr>
            <a:xfrm>
              <a:off x="465308" y="5772150"/>
              <a:ext cx="1721079" cy="473383"/>
              <a:chOff x="465308" y="5772150"/>
              <a:chExt cx="1721079" cy="473383"/>
            </a:xfrm>
          </p:grpSpPr>
          <p:sp>
            <p:nvSpPr>
              <p:cNvPr id="62" name="正方形/長方形 61"/>
              <p:cNvSpPr/>
              <p:nvPr/>
            </p:nvSpPr>
            <p:spPr>
              <a:xfrm>
                <a:off x="465308" y="5772150"/>
                <a:ext cx="1700263" cy="473383"/>
              </a:xfrm>
              <a:prstGeom prst="rect">
                <a:avLst/>
              </a:prstGeom>
              <a:solidFill>
                <a:schemeClr val="bg1"/>
              </a:solid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solidFill>
                    <a:schemeClr val="tx1"/>
                  </a:solidFill>
                  <a:latin typeface="Meiryo UI" panose="020B0604030504040204" pitchFamily="50" charset="-128"/>
                  <a:ea typeface="Meiryo UI" panose="020B0604030504040204" pitchFamily="50" charset="-128"/>
                </a:endParaRPr>
              </a:p>
            </p:txBody>
          </p:sp>
          <p:sp>
            <p:nvSpPr>
              <p:cNvPr id="66" name="テキスト ボックス 65"/>
              <p:cNvSpPr txBox="1"/>
              <p:nvPr/>
            </p:nvSpPr>
            <p:spPr>
              <a:xfrm>
                <a:off x="993432" y="5839564"/>
                <a:ext cx="1192955" cy="338554"/>
              </a:xfrm>
              <a:prstGeom prst="rect">
                <a:avLst/>
              </a:prstGeom>
              <a:noFill/>
            </p:spPr>
            <p:txBody>
              <a:bodyPr wrap="none" rtlCol="0">
                <a:spAutoFit/>
              </a:bodyPr>
              <a:lstStyle/>
              <a:p>
                <a:r>
                  <a:rPr lang="ja-JP" altLang="en-US" sz="1600" b="1" dirty="0">
                    <a:solidFill>
                      <a:schemeClr val="tx1">
                        <a:lumMod val="85000"/>
                        <a:lumOff val="15000"/>
                      </a:schemeClr>
                    </a:solidFill>
                    <a:latin typeface="Meiryo UI" panose="020B0604030504040204" pitchFamily="50" charset="-128"/>
                    <a:ea typeface="Meiryo UI" panose="020B0604030504040204" pitchFamily="50" charset="-128"/>
                  </a:rPr>
                  <a:t>足首の位置</a:t>
                </a:r>
                <a:endParaRPr kumimoji="1" lang="ja-JP" altLang="en-US" sz="1600" b="1" dirty="0">
                  <a:solidFill>
                    <a:schemeClr val="tx1">
                      <a:lumMod val="85000"/>
                      <a:lumOff val="15000"/>
                    </a:schemeClr>
                  </a:solidFill>
                  <a:latin typeface="Meiryo UI" panose="020B0604030504040204" pitchFamily="50" charset="-128"/>
                  <a:ea typeface="Meiryo UI" panose="020B0604030504040204" pitchFamily="50" charset="-128"/>
                </a:endParaRPr>
              </a:p>
            </p:txBody>
          </p:sp>
        </p:grpSp>
      </p:grpSp>
      <p:grpSp>
        <p:nvGrpSpPr>
          <p:cNvPr id="87" name="グループ化 86"/>
          <p:cNvGrpSpPr/>
          <p:nvPr/>
        </p:nvGrpSpPr>
        <p:grpSpPr>
          <a:xfrm>
            <a:off x="110961" y="97486"/>
            <a:ext cx="1451986" cy="368063"/>
            <a:chOff x="407294" y="165100"/>
            <a:chExt cx="1320429" cy="268933"/>
          </a:xfrm>
        </p:grpSpPr>
        <p:sp>
          <p:nvSpPr>
            <p:cNvPr id="89" name="正方形/長方形 88">
              <a:extLst>
                <a:ext uri="{FF2B5EF4-FFF2-40B4-BE49-F238E27FC236}">
                  <a16:creationId xmlns:a16="http://schemas.microsoft.com/office/drawing/2014/main" id="{B1F6E846-E528-4A9A-3BCD-146ACA6AE43D}"/>
                </a:ext>
              </a:extLst>
            </p:cNvPr>
            <p:cNvSpPr/>
            <p:nvPr/>
          </p:nvSpPr>
          <p:spPr>
            <a:xfrm>
              <a:off x="407294" y="165100"/>
              <a:ext cx="124660" cy="268933"/>
            </a:xfrm>
            <a:prstGeom prst="rect">
              <a:avLst/>
            </a:prstGeom>
            <a:blipFill>
              <a:blip r:embed="rId4"/>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Meiryo UI" panose="020B0604030504040204" pitchFamily="50" charset="-128"/>
                <a:ea typeface="Meiryo UI" panose="020B0604030504040204" pitchFamily="50" charset="-128"/>
              </a:endParaRPr>
            </a:p>
          </p:txBody>
        </p:sp>
        <p:sp>
          <p:nvSpPr>
            <p:cNvPr id="90" name="正方形/長方形 89">
              <a:extLst>
                <a:ext uri="{FF2B5EF4-FFF2-40B4-BE49-F238E27FC236}">
                  <a16:creationId xmlns:a16="http://schemas.microsoft.com/office/drawing/2014/main" id="{80D965C6-2B71-35AA-E9B9-E93E487573A7}"/>
                </a:ext>
              </a:extLst>
            </p:cNvPr>
            <p:cNvSpPr/>
            <p:nvPr/>
          </p:nvSpPr>
          <p:spPr>
            <a:xfrm>
              <a:off x="563446" y="165100"/>
              <a:ext cx="1164277" cy="26893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91" name="楕円 90">
              <a:extLst>
                <a:ext uri="{FF2B5EF4-FFF2-40B4-BE49-F238E27FC236}">
                  <a16:creationId xmlns:a16="http://schemas.microsoft.com/office/drawing/2014/main" id="{C4BD30E1-3E6C-149A-0E5C-C05E76943AE3}"/>
                </a:ext>
              </a:extLst>
            </p:cNvPr>
            <p:cNvSpPr/>
            <p:nvPr/>
          </p:nvSpPr>
          <p:spPr>
            <a:xfrm>
              <a:off x="478989" y="198137"/>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Meiryo UI" panose="020B0604030504040204" pitchFamily="50" charset="-128"/>
                <a:ea typeface="Meiryo UI" panose="020B0604030504040204" pitchFamily="50" charset="-128"/>
              </a:endParaRPr>
            </a:p>
          </p:txBody>
        </p:sp>
        <p:sp>
          <p:nvSpPr>
            <p:cNvPr id="92" name="楕円 91">
              <a:extLst>
                <a:ext uri="{FF2B5EF4-FFF2-40B4-BE49-F238E27FC236}">
                  <a16:creationId xmlns:a16="http://schemas.microsoft.com/office/drawing/2014/main" id="{8D5FB21B-75EF-B2CB-03C5-92FA141F84AD}"/>
                </a:ext>
              </a:extLst>
            </p:cNvPr>
            <p:cNvSpPr/>
            <p:nvPr/>
          </p:nvSpPr>
          <p:spPr>
            <a:xfrm>
              <a:off x="478989" y="285534"/>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Meiryo UI" panose="020B0604030504040204" pitchFamily="50" charset="-128"/>
                <a:ea typeface="Meiryo UI" panose="020B0604030504040204" pitchFamily="50" charset="-128"/>
              </a:endParaRPr>
            </a:p>
          </p:txBody>
        </p:sp>
        <p:sp>
          <p:nvSpPr>
            <p:cNvPr id="93" name="楕円 92">
              <a:extLst>
                <a:ext uri="{FF2B5EF4-FFF2-40B4-BE49-F238E27FC236}">
                  <a16:creationId xmlns:a16="http://schemas.microsoft.com/office/drawing/2014/main" id="{888A7A5D-9F28-E821-11BB-AE6DD4A26034}"/>
                </a:ext>
              </a:extLst>
            </p:cNvPr>
            <p:cNvSpPr/>
            <p:nvPr/>
          </p:nvSpPr>
          <p:spPr>
            <a:xfrm>
              <a:off x="478989" y="369181"/>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Meiryo UI" panose="020B0604030504040204" pitchFamily="50" charset="-128"/>
                <a:ea typeface="Meiryo UI" panose="020B0604030504040204" pitchFamily="50" charset="-128"/>
              </a:endParaRPr>
            </a:p>
          </p:txBody>
        </p:sp>
        <p:sp>
          <p:nvSpPr>
            <p:cNvPr id="94" name="楕円 93">
              <a:extLst>
                <a:ext uri="{FF2B5EF4-FFF2-40B4-BE49-F238E27FC236}">
                  <a16:creationId xmlns:a16="http://schemas.microsoft.com/office/drawing/2014/main" id="{F138D4F3-AED9-05B3-31E3-1D1BB35DC672}"/>
                </a:ext>
              </a:extLst>
            </p:cNvPr>
            <p:cNvSpPr/>
            <p:nvPr/>
          </p:nvSpPr>
          <p:spPr>
            <a:xfrm>
              <a:off x="579909" y="198137"/>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Meiryo UI" panose="020B0604030504040204" pitchFamily="50" charset="-128"/>
                <a:ea typeface="Meiryo UI" panose="020B0604030504040204" pitchFamily="50" charset="-128"/>
              </a:endParaRPr>
            </a:p>
          </p:txBody>
        </p:sp>
        <p:sp>
          <p:nvSpPr>
            <p:cNvPr id="95" name="楕円 94">
              <a:extLst>
                <a:ext uri="{FF2B5EF4-FFF2-40B4-BE49-F238E27FC236}">
                  <a16:creationId xmlns:a16="http://schemas.microsoft.com/office/drawing/2014/main" id="{669D6903-23E1-F6F2-D082-808EE9570497}"/>
                </a:ext>
              </a:extLst>
            </p:cNvPr>
            <p:cNvSpPr/>
            <p:nvPr/>
          </p:nvSpPr>
          <p:spPr>
            <a:xfrm>
              <a:off x="579909" y="285534"/>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Meiryo UI" panose="020B0604030504040204" pitchFamily="50" charset="-128"/>
                <a:ea typeface="Meiryo UI" panose="020B0604030504040204" pitchFamily="50" charset="-128"/>
              </a:endParaRPr>
            </a:p>
          </p:txBody>
        </p:sp>
        <p:sp>
          <p:nvSpPr>
            <p:cNvPr id="96" name="楕円 95">
              <a:extLst>
                <a:ext uri="{FF2B5EF4-FFF2-40B4-BE49-F238E27FC236}">
                  <a16:creationId xmlns:a16="http://schemas.microsoft.com/office/drawing/2014/main" id="{C9C31E98-7DC9-4FA6-2120-2DC7CD1E4D63}"/>
                </a:ext>
              </a:extLst>
            </p:cNvPr>
            <p:cNvSpPr/>
            <p:nvPr/>
          </p:nvSpPr>
          <p:spPr>
            <a:xfrm>
              <a:off x="579909" y="369181"/>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Meiryo UI" panose="020B0604030504040204" pitchFamily="50" charset="-128"/>
                <a:ea typeface="Meiryo UI" panose="020B0604030504040204" pitchFamily="50" charset="-128"/>
              </a:endParaRPr>
            </a:p>
          </p:txBody>
        </p:sp>
        <p:sp>
          <p:nvSpPr>
            <p:cNvPr id="97" name="四角形: 角を丸くする 33">
              <a:extLst>
                <a:ext uri="{FF2B5EF4-FFF2-40B4-BE49-F238E27FC236}">
                  <a16:creationId xmlns:a16="http://schemas.microsoft.com/office/drawing/2014/main" id="{D2C3721E-2C9F-6AD8-9F52-9B8D82B71342}"/>
                </a:ext>
              </a:extLst>
            </p:cNvPr>
            <p:cNvSpPr/>
            <p:nvPr/>
          </p:nvSpPr>
          <p:spPr>
            <a:xfrm>
              <a:off x="491872" y="205401"/>
              <a:ext cx="113088" cy="21087"/>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Meiryo UI" panose="020B0604030504040204" pitchFamily="50" charset="-128"/>
                <a:ea typeface="Meiryo UI" panose="020B0604030504040204" pitchFamily="50" charset="-128"/>
              </a:endParaRPr>
            </a:p>
          </p:txBody>
        </p:sp>
        <p:sp>
          <p:nvSpPr>
            <p:cNvPr id="98" name="四角形: 角を丸くする 34">
              <a:extLst>
                <a:ext uri="{FF2B5EF4-FFF2-40B4-BE49-F238E27FC236}">
                  <a16:creationId xmlns:a16="http://schemas.microsoft.com/office/drawing/2014/main" id="{6E0C05C5-816C-CC93-1D2F-9F39FAB2FCAB}"/>
                </a:ext>
              </a:extLst>
            </p:cNvPr>
            <p:cNvSpPr/>
            <p:nvPr/>
          </p:nvSpPr>
          <p:spPr>
            <a:xfrm>
              <a:off x="491157" y="293266"/>
              <a:ext cx="113088" cy="21087"/>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Meiryo UI" panose="020B0604030504040204" pitchFamily="50" charset="-128"/>
                <a:ea typeface="Meiryo UI" panose="020B0604030504040204" pitchFamily="50" charset="-128"/>
              </a:endParaRPr>
            </a:p>
          </p:txBody>
        </p:sp>
        <p:sp>
          <p:nvSpPr>
            <p:cNvPr id="99" name="四角形: 角を丸くする 46">
              <a:extLst>
                <a:ext uri="{FF2B5EF4-FFF2-40B4-BE49-F238E27FC236}">
                  <a16:creationId xmlns:a16="http://schemas.microsoft.com/office/drawing/2014/main" id="{EF5C0B90-106E-2513-7F10-1853BCE19D28}"/>
                </a:ext>
              </a:extLst>
            </p:cNvPr>
            <p:cNvSpPr/>
            <p:nvPr/>
          </p:nvSpPr>
          <p:spPr>
            <a:xfrm>
              <a:off x="491157" y="376913"/>
              <a:ext cx="113088" cy="21087"/>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Meiryo UI" panose="020B0604030504040204" pitchFamily="50" charset="-128"/>
                <a:ea typeface="Meiryo UI" panose="020B0604030504040204" pitchFamily="50" charset="-128"/>
              </a:endParaRPr>
            </a:p>
          </p:txBody>
        </p:sp>
        <p:sp>
          <p:nvSpPr>
            <p:cNvPr id="100" name="直角三角形 99">
              <a:extLst>
                <a:ext uri="{FF2B5EF4-FFF2-40B4-BE49-F238E27FC236}">
                  <a16:creationId xmlns:a16="http://schemas.microsoft.com/office/drawing/2014/main" id="{8C3D7396-2E33-A0B7-D118-C8D9FB546C63}"/>
                </a:ext>
              </a:extLst>
            </p:cNvPr>
            <p:cNvSpPr/>
            <p:nvPr/>
          </p:nvSpPr>
          <p:spPr>
            <a:xfrm rot="10800000">
              <a:off x="1631598" y="165100"/>
              <a:ext cx="95671" cy="93956"/>
            </a:xfrm>
            <a:prstGeom prst="rtTriangle">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Meiryo UI" panose="020B0604030504040204" pitchFamily="50" charset="-128"/>
                <a:ea typeface="Meiryo UI" panose="020B0604030504040204" pitchFamily="50" charset="-128"/>
              </a:endParaRPr>
            </a:p>
          </p:txBody>
        </p:sp>
      </p:grpSp>
      <p:sp>
        <p:nvSpPr>
          <p:cNvPr id="2" name="テキスト ボックス 1"/>
          <p:cNvSpPr txBox="1"/>
          <p:nvPr/>
        </p:nvSpPr>
        <p:spPr>
          <a:xfrm>
            <a:off x="498381" y="653709"/>
            <a:ext cx="6672952" cy="400110"/>
          </a:xfrm>
          <a:prstGeom prst="rect">
            <a:avLst/>
          </a:prstGeom>
          <a:noFill/>
        </p:spPr>
        <p:txBody>
          <a:bodyPr wrap="square" rtlCol="0">
            <a:spAutoFit/>
          </a:bodyPr>
          <a:lstStyle/>
          <a:p>
            <a:pPr algn="ctr"/>
            <a:r>
              <a:rPr lang="ja-JP" altLang="en-US" sz="2000" b="1"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瑠美ねぇさんが無理なく持てる重さを調査してみよう！</a:t>
            </a:r>
          </a:p>
        </p:txBody>
      </p:sp>
      <p:sp>
        <p:nvSpPr>
          <p:cNvPr id="3" name="テキスト ボックス 2"/>
          <p:cNvSpPr txBox="1"/>
          <p:nvPr/>
        </p:nvSpPr>
        <p:spPr>
          <a:xfrm>
            <a:off x="9017219" y="4126015"/>
            <a:ext cx="3058851" cy="2554545"/>
          </a:xfrm>
          <a:prstGeom prst="rect">
            <a:avLst/>
          </a:prstGeom>
          <a:noFill/>
        </p:spPr>
        <p:txBody>
          <a:bodyPr wrap="none" rtlCol="0">
            <a:spAutoFit/>
          </a:bodyPr>
          <a:lstStyle/>
          <a:p>
            <a:r>
              <a:rPr lang="ja-JP" altLang="en-US" sz="1600" b="1" dirty="0">
                <a:latin typeface="Meiryo UI" panose="020B0604030504040204" pitchFamily="50" charset="-128"/>
                <a:ea typeface="Meiryo UI" panose="020B0604030504040204" pitchFamily="50" charset="-128"/>
              </a:rPr>
              <a:t>調査結果</a:t>
            </a:r>
            <a:endParaRPr lang="en-US" altLang="ja-JP" sz="1600" b="1" dirty="0">
              <a:latin typeface="Meiryo UI" panose="020B0604030504040204" pitchFamily="50" charset="-128"/>
              <a:ea typeface="Meiryo UI" panose="020B0604030504040204" pitchFamily="50" charset="-128"/>
            </a:endParaRPr>
          </a:p>
          <a:p>
            <a:endParaRPr lang="en-US" altLang="ja-JP" sz="1600" b="1" dirty="0">
              <a:latin typeface="Meiryo UI" panose="020B0604030504040204" pitchFamily="50" charset="-128"/>
              <a:ea typeface="Meiryo UI" panose="020B0604030504040204" pitchFamily="50" charset="-128"/>
            </a:endParaRPr>
          </a:p>
          <a:p>
            <a:r>
              <a:rPr lang="ja-JP" altLang="en-US" sz="1600" b="1" dirty="0">
                <a:latin typeface="Meiryo UI" panose="020B0604030504040204" pitchFamily="50" charset="-128"/>
                <a:ea typeface="Meiryo UI" panose="020B0604030504040204" pitchFamily="50" charset="-128"/>
              </a:rPr>
              <a:t>　瑠美ねぇさんはもちろん</a:t>
            </a:r>
            <a:endParaRPr lang="en-US" altLang="ja-JP" sz="1600" b="1" dirty="0">
              <a:latin typeface="Meiryo UI" panose="020B0604030504040204" pitchFamily="50" charset="-128"/>
              <a:ea typeface="Meiryo UI" panose="020B0604030504040204" pitchFamily="50" charset="-128"/>
            </a:endParaRPr>
          </a:p>
          <a:p>
            <a:r>
              <a:rPr lang="ja-JP" altLang="en-US" sz="1600" b="1" dirty="0">
                <a:latin typeface="Meiryo UI" panose="020B0604030504040204" pitchFamily="50" charset="-128"/>
                <a:ea typeface="Meiryo UI" panose="020B0604030504040204" pitchFamily="50" charset="-128"/>
              </a:rPr>
              <a:t>　誰が行っても</a:t>
            </a:r>
            <a:endParaRPr lang="en-US" altLang="ja-JP" sz="1600" b="1" dirty="0">
              <a:latin typeface="Meiryo UI" panose="020B0604030504040204" pitchFamily="50" charset="-128"/>
              <a:ea typeface="Meiryo UI" panose="020B0604030504040204" pitchFamily="50" charset="-128"/>
            </a:endParaRPr>
          </a:p>
          <a:p>
            <a:r>
              <a:rPr lang="ja-JP" altLang="en-US" sz="1600" b="1" dirty="0">
                <a:solidFill>
                  <a:srgbClr val="FF0000"/>
                </a:solidFill>
                <a:latin typeface="Meiryo UI" panose="020B0604030504040204" pitchFamily="50" charset="-128"/>
                <a:ea typeface="Meiryo UI" panose="020B0604030504040204" pitchFamily="50" charset="-128"/>
              </a:rPr>
              <a:t>　無理な作業負荷になっている</a:t>
            </a:r>
            <a:endParaRPr lang="en-US" altLang="ja-JP" sz="1600" b="1" dirty="0">
              <a:solidFill>
                <a:srgbClr val="FF0000"/>
              </a:solidFill>
              <a:latin typeface="Meiryo UI" panose="020B0604030504040204" pitchFamily="50" charset="-128"/>
              <a:ea typeface="Meiryo UI" panose="020B0604030504040204" pitchFamily="50" charset="-128"/>
            </a:endParaRPr>
          </a:p>
          <a:p>
            <a:r>
              <a:rPr lang="ja-JP" altLang="en-US" sz="1600" b="1" dirty="0">
                <a:latin typeface="Meiryo UI" panose="020B0604030504040204" pitchFamily="50" charset="-128"/>
                <a:ea typeface="Meiryo UI" panose="020B0604030504040204" pitchFamily="50" charset="-128"/>
              </a:rPr>
              <a:t>　事が分かった。</a:t>
            </a:r>
            <a:endParaRPr lang="en-US" altLang="ja-JP" sz="1600" b="1" dirty="0">
              <a:latin typeface="Meiryo UI" panose="020B0604030504040204" pitchFamily="50" charset="-128"/>
              <a:ea typeface="Meiryo UI" panose="020B0604030504040204" pitchFamily="50" charset="-128"/>
            </a:endParaRPr>
          </a:p>
          <a:p>
            <a:r>
              <a:rPr lang="ja-JP" altLang="en-US" sz="1600" b="1" dirty="0">
                <a:latin typeface="Meiryo UI" panose="020B0604030504040204" pitchFamily="50" charset="-128"/>
                <a:ea typeface="Meiryo UI" panose="020B0604030504040204" pitchFamily="50" charset="-128"/>
              </a:rPr>
              <a:t>　今回の活動では</a:t>
            </a:r>
            <a:endParaRPr lang="en-US" altLang="ja-JP" sz="1600" b="1" dirty="0">
              <a:latin typeface="Meiryo UI" panose="020B0604030504040204" pitchFamily="50" charset="-128"/>
              <a:ea typeface="Meiryo UI" panose="020B0604030504040204" pitchFamily="50" charset="-128"/>
            </a:endParaRPr>
          </a:p>
          <a:p>
            <a:r>
              <a:rPr lang="ja-JP" altLang="en-US" sz="1600" b="1" dirty="0">
                <a:latin typeface="Meiryo UI" panose="020B0604030504040204" pitchFamily="50" charset="-128"/>
                <a:ea typeface="Meiryo UI" panose="020B0604030504040204" pitchFamily="50" charset="-128"/>
              </a:rPr>
              <a:t>　リスクレベルを</a:t>
            </a:r>
            <a:r>
              <a:rPr lang="en-US" altLang="ja-JP" sz="1600" b="1" dirty="0">
                <a:latin typeface="Meiryo UI" panose="020B0604030504040204" pitchFamily="50" charset="-128"/>
                <a:ea typeface="Meiryo UI" panose="020B0604030504040204" pitchFamily="50" charset="-128"/>
              </a:rPr>
              <a:t>Ⅱ</a:t>
            </a:r>
            <a:r>
              <a:rPr lang="ja-JP" altLang="en-US" sz="1600" b="1" dirty="0">
                <a:latin typeface="Meiryo UI" panose="020B0604030504040204" pitchFamily="50" charset="-128"/>
                <a:ea typeface="Meiryo UI" panose="020B0604030504040204" pitchFamily="50" charset="-128"/>
              </a:rPr>
              <a:t>以下にすることで</a:t>
            </a:r>
            <a:endParaRPr lang="en-US" altLang="ja-JP" sz="1600" b="1" dirty="0">
              <a:latin typeface="Meiryo UI" panose="020B0604030504040204" pitchFamily="50" charset="-128"/>
              <a:ea typeface="Meiryo UI" panose="020B0604030504040204" pitchFamily="50" charset="-128"/>
            </a:endParaRPr>
          </a:p>
          <a:p>
            <a:r>
              <a:rPr lang="ja-JP" altLang="en-US" sz="1600" b="1" dirty="0">
                <a:solidFill>
                  <a:srgbClr val="FF0000"/>
                </a:solidFill>
                <a:latin typeface="Meiryo UI" panose="020B0604030504040204" pitchFamily="50" charset="-128"/>
                <a:ea typeface="Meiryo UI" panose="020B0604030504040204" pitchFamily="50" charset="-128"/>
              </a:rPr>
              <a:t>　誰でもできる作業にする</a:t>
            </a:r>
            <a:r>
              <a:rPr lang="ja-JP" altLang="en-US" sz="1600" b="1" dirty="0">
                <a:latin typeface="Meiryo UI" panose="020B0604030504040204" pitchFamily="50" charset="-128"/>
                <a:ea typeface="Meiryo UI" panose="020B0604030504040204" pitchFamily="50" charset="-128"/>
              </a:rPr>
              <a:t>ことを</a:t>
            </a:r>
            <a:endParaRPr lang="en-US" altLang="ja-JP" sz="1600" b="1" dirty="0">
              <a:latin typeface="Meiryo UI" panose="020B0604030504040204" pitchFamily="50" charset="-128"/>
              <a:ea typeface="Meiryo UI" panose="020B0604030504040204" pitchFamily="50" charset="-128"/>
            </a:endParaRPr>
          </a:p>
          <a:p>
            <a:r>
              <a:rPr lang="ja-JP" altLang="en-US" sz="1600" b="1" dirty="0">
                <a:latin typeface="Meiryo UI" panose="020B0604030504040204" pitchFamily="50" charset="-128"/>
                <a:ea typeface="Meiryo UI" panose="020B0604030504040204" pitchFamily="50" charset="-128"/>
              </a:rPr>
              <a:t>　目標としました。</a:t>
            </a:r>
          </a:p>
        </p:txBody>
      </p:sp>
      <p:grpSp>
        <p:nvGrpSpPr>
          <p:cNvPr id="30" name="グループ化 29"/>
          <p:cNvGrpSpPr/>
          <p:nvPr/>
        </p:nvGrpSpPr>
        <p:grpSpPr>
          <a:xfrm>
            <a:off x="5807511" y="1206684"/>
            <a:ext cx="3207146" cy="2720236"/>
            <a:chOff x="4347954" y="1263337"/>
            <a:chExt cx="1261058" cy="1181321"/>
          </a:xfrm>
        </p:grpSpPr>
        <p:pic>
          <p:nvPicPr>
            <p:cNvPr id="47" name="図 46"/>
            <p:cNvPicPr>
              <a:picLocks noChangeAspect="1"/>
            </p:cNvPicPr>
            <p:nvPr/>
          </p:nvPicPr>
          <p:blipFill rotWithShape="1">
            <a:blip r:embed="rId6" cstate="hqprint">
              <a:extLst>
                <a:ext uri="{28A0092B-C50C-407E-A947-70E740481C1C}">
                  <a14:useLocalDpi xmlns:a14="http://schemas.microsoft.com/office/drawing/2010/main" val="0"/>
                </a:ext>
              </a:extLst>
            </a:blip>
            <a:srcRect l="11934" r="17809"/>
            <a:stretch/>
          </p:blipFill>
          <p:spPr>
            <a:xfrm rot="5400000">
              <a:off x="4387822" y="1223469"/>
              <a:ext cx="1181321" cy="1261058"/>
            </a:xfrm>
            <a:prstGeom prst="rect">
              <a:avLst/>
            </a:prstGeom>
            <a:ln w="60325">
              <a:solidFill>
                <a:srgbClr val="FF0000"/>
              </a:solidFill>
            </a:ln>
          </p:spPr>
        </p:pic>
        <p:sp>
          <p:nvSpPr>
            <p:cNvPr id="5" name="四角形: 角を丸くする 4">
              <a:extLst>
                <a:ext uri="{FF2B5EF4-FFF2-40B4-BE49-F238E27FC236}">
                  <a16:creationId xmlns:a16="http://schemas.microsoft.com/office/drawing/2014/main" id="{1075F588-081A-177B-519A-40C10FE4BE71}"/>
                </a:ext>
              </a:extLst>
            </p:cNvPr>
            <p:cNvSpPr/>
            <p:nvPr/>
          </p:nvSpPr>
          <p:spPr>
            <a:xfrm>
              <a:off x="5296904" y="1833139"/>
              <a:ext cx="163007" cy="88726"/>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lIns="36000" tIns="0" rIns="36000" bIns="0" rtlCol="0" anchor="ctr">
              <a:spAutoFit/>
            </a:bodyPr>
            <a:lstStyle/>
            <a:p>
              <a:pPr algn="ctr"/>
              <a:r>
                <a:rPr lang="ja-JP" altLang="en-US" sz="1200" b="1" dirty="0">
                  <a:solidFill>
                    <a:schemeClr val="tx1"/>
                  </a:solidFill>
                  <a:latin typeface="Meiryo UI" panose="020B0604030504040204" pitchFamily="50" charset="-128"/>
                  <a:ea typeface="Meiryo UI" panose="020B0604030504040204" pitchFamily="50" charset="-128"/>
                </a:rPr>
                <a:t>武内</a:t>
              </a:r>
              <a:endParaRPr kumimoji="1" lang="ja-JP" altLang="en-US" sz="1200" b="1" dirty="0">
                <a:solidFill>
                  <a:schemeClr val="tx1"/>
                </a:solidFill>
                <a:latin typeface="Meiryo UI" panose="020B0604030504040204" pitchFamily="50" charset="-128"/>
                <a:ea typeface="Meiryo UI" panose="020B0604030504040204" pitchFamily="50" charset="-128"/>
              </a:endParaRPr>
            </a:p>
          </p:txBody>
        </p:sp>
      </p:grpSp>
      <p:grpSp>
        <p:nvGrpSpPr>
          <p:cNvPr id="32" name="グループ化 31"/>
          <p:cNvGrpSpPr/>
          <p:nvPr/>
        </p:nvGrpSpPr>
        <p:grpSpPr>
          <a:xfrm>
            <a:off x="5799377" y="4115645"/>
            <a:ext cx="3217753" cy="2424201"/>
            <a:chOff x="7701481" y="1275836"/>
            <a:chExt cx="1281622" cy="1192693"/>
          </a:xfrm>
        </p:grpSpPr>
        <p:pic>
          <p:nvPicPr>
            <p:cNvPr id="46" name="図 45"/>
            <p:cNvPicPr>
              <a:picLocks noChangeAspect="1"/>
            </p:cNvPicPr>
            <p:nvPr/>
          </p:nvPicPr>
          <p:blipFill rotWithShape="1">
            <a:blip r:embed="rId7" cstate="hqprint">
              <a:extLst>
                <a:ext uri="{28A0092B-C50C-407E-A947-70E740481C1C}">
                  <a14:useLocalDpi xmlns:a14="http://schemas.microsoft.com/office/drawing/2010/main" val="0"/>
                </a:ext>
              </a:extLst>
            </a:blip>
            <a:srcRect l="13610" r="16594"/>
            <a:stretch/>
          </p:blipFill>
          <p:spPr>
            <a:xfrm rot="5400000">
              <a:off x="7745945" y="1231372"/>
              <a:ext cx="1192693" cy="1281622"/>
            </a:xfrm>
            <a:prstGeom prst="rect">
              <a:avLst/>
            </a:prstGeom>
            <a:noFill/>
            <a:ln w="60325">
              <a:solidFill>
                <a:schemeClr val="tx1"/>
              </a:solidFill>
            </a:ln>
          </p:spPr>
        </p:pic>
        <p:sp>
          <p:nvSpPr>
            <p:cNvPr id="6" name="四角形: 角を丸くする 5">
              <a:extLst>
                <a:ext uri="{FF2B5EF4-FFF2-40B4-BE49-F238E27FC236}">
                  <a16:creationId xmlns:a16="http://schemas.microsoft.com/office/drawing/2014/main" id="{208D02CA-6E11-364E-3F56-830E987CDD80}"/>
                </a:ext>
              </a:extLst>
            </p:cNvPr>
            <p:cNvSpPr/>
            <p:nvPr/>
          </p:nvSpPr>
          <p:spPr>
            <a:xfrm>
              <a:off x="7973275" y="1872183"/>
              <a:ext cx="180013" cy="100520"/>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lIns="36000" tIns="0" rIns="36000" bIns="0" rtlCol="0" anchor="ctr">
              <a:spAutoFit/>
            </a:bodyPr>
            <a:lstStyle/>
            <a:p>
              <a:pPr algn="ctr"/>
              <a:r>
                <a:rPr lang="ja-JP" altLang="en-US" sz="1200" b="1" dirty="0">
                  <a:solidFill>
                    <a:schemeClr val="tx1"/>
                  </a:solidFill>
                  <a:latin typeface="Meiryo UI" panose="020B0604030504040204" pitchFamily="50" charset="-128"/>
                  <a:ea typeface="Meiryo UI" panose="020B0604030504040204" pitchFamily="50" charset="-128"/>
                </a:rPr>
                <a:t>武内</a:t>
              </a:r>
              <a:endParaRPr kumimoji="1" lang="ja-JP" altLang="en-US" sz="1200" b="1" dirty="0">
                <a:solidFill>
                  <a:schemeClr val="tx1"/>
                </a:solidFill>
                <a:latin typeface="Meiryo UI" panose="020B0604030504040204" pitchFamily="50" charset="-128"/>
                <a:ea typeface="Meiryo UI" panose="020B0604030504040204" pitchFamily="50" charset="-128"/>
              </a:endParaRPr>
            </a:p>
          </p:txBody>
        </p:sp>
      </p:grpSp>
      <p:sp>
        <p:nvSpPr>
          <p:cNvPr id="7" name="正方形/長方形 6"/>
          <p:cNvSpPr/>
          <p:nvPr/>
        </p:nvSpPr>
        <p:spPr>
          <a:xfrm>
            <a:off x="9255708" y="1381671"/>
            <a:ext cx="2448989" cy="1310792"/>
          </a:xfrm>
          <a:prstGeom prst="rect">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Meiryo UI" panose="020B0604030504040204" pitchFamily="50" charset="-128"/>
              <a:ea typeface="Meiryo UI" panose="020B0604030504040204" pitchFamily="50" charset="-128"/>
            </a:endParaRPr>
          </a:p>
        </p:txBody>
      </p:sp>
      <p:grpSp>
        <p:nvGrpSpPr>
          <p:cNvPr id="35" name="グループ化 34"/>
          <p:cNvGrpSpPr/>
          <p:nvPr/>
        </p:nvGrpSpPr>
        <p:grpSpPr>
          <a:xfrm>
            <a:off x="9469343" y="2850018"/>
            <a:ext cx="1957908" cy="1099805"/>
            <a:chOff x="9239706" y="1958853"/>
            <a:chExt cx="1363980" cy="879735"/>
          </a:xfrm>
        </p:grpSpPr>
        <p:sp>
          <p:nvSpPr>
            <p:cNvPr id="102" name="正方形/長方形 101"/>
            <p:cNvSpPr/>
            <p:nvPr/>
          </p:nvSpPr>
          <p:spPr>
            <a:xfrm>
              <a:off x="9239706" y="1958853"/>
              <a:ext cx="1363980" cy="879735"/>
            </a:xfrm>
            <a:prstGeom prst="rect">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Meiryo UI" panose="020B0604030504040204" pitchFamily="50" charset="-128"/>
                <a:ea typeface="Meiryo UI" panose="020B0604030504040204" pitchFamily="50" charset="-128"/>
              </a:endParaRPr>
            </a:p>
          </p:txBody>
        </p:sp>
        <p:sp>
          <p:nvSpPr>
            <p:cNvPr id="60" name="正方形/長方形 59"/>
            <p:cNvSpPr/>
            <p:nvPr/>
          </p:nvSpPr>
          <p:spPr>
            <a:xfrm>
              <a:off x="9481492" y="2092506"/>
              <a:ext cx="629166" cy="651208"/>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Meiryo UI" panose="020B0604030504040204" pitchFamily="50" charset="-128"/>
                <a:ea typeface="Meiryo UI" panose="020B0604030504040204" pitchFamily="50" charset="-128"/>
              </a:endParaRPr>
            </a:p>
          </p:txBody>
        </p:sp>
      </p:grpSp>
      <p:sp>
        <p:nvSpPr>
          <p:cNvPr id="49" name="角丸四角形吹き出し 48"/>
          <p:cNvSpPr/>
          <p:nvPr/>
        </p:nvSpPr>
        <p:spPr>
          <a:xfrm>
            <a:off x="6048562" y="1281618"/>
            <a:ext cx="1441142" cy="447319"/>
          </a:xfrm>
          <a:prstGeom prst="wedgeRoundRectCallout">
            <a:avLst>
              <a:gd name="adj1" fmla="val 57953"/>
              <a:gd name="adj2" fmla="val 118284"/>
              <a:gd name="adj3" fmla="val 16667"/>
            </a:avLst>
          </a:prstGeom>
          <a:solidFill>
            <a:schemeClr val="bg1"/>
          </a:solidFill>
          <a:ln>
            <a:solidFill>
              <a:srgbClr val="D7BA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b="1"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膝位置</a:t>
            </a:r>
            <a:r>
              <a:rPr lang="ja-JP" altLang="en-US" sz="1100"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だと</a:t>
            </a:r>
            <a:r>
              <a:rPr lang="en-US" altLang="ja-JP" sz="1100" b="1"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6</a:t>
            </a:r>
            <a:r>
              <a:rPr lang="ja-JP" altLang="en-US" sz="1100" b="1"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a:t>
            </a:r>
            <a:r>
              <a:rPr lang="ja-JP" altLang="en-US" sz="1100"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まで</a:t>
            </a:r>
            <a:endParaRPr lang="en-US" altLang="ja-JP" sz="1100"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r>
              <a:rPr lang="ja-JP" altLang="en-US" sz="1100"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持てることが分かったよ</a:t>
            </a:r>
          </a:p>
        </p:txBody>
      </p:sp>
      <p:sp>
        <p:nvSpPr>
          <p:cNvPr id="85" name="角丸四角形吹き出し 84"/>
          <p:cNvSpPr/>
          <p:nvPr/>
        </p:nvSpPr>
        <p:spPr>
          <a:xfrm>
            <a:off x="7568723" y="4248119"/>
            <a:ext cx="1434679" cy="478716"/>
          </a:xfrm>
          <a:prstGeom prst="wedgeRoundRectCallout">
            <a:avLst>
              <a:gd name="adj1" fmla="val -56945"/>
              <a:gd name="adj2" fmla="val 85503"/>
              <a:gd name="adj3" fmla="val 16667"/>
            </a:avLst>
          </a:prstGeom>
          <a:solidFill>
            <a:schemeClr val="bg1"/>
          </a:solidFill>
          <a:ln>
            <a:solidFill>
              <a:srgbClr val="D7BA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b="1"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腰位置</a:t>
            </a:r>
            <a:r>
              <a:rPr lang="ja-JP" altLang="en-US" sz="1100"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だと</a:t>
            </a:r>
            <a:r>
              <a:rPr lang="en-US" altLang="ja-JP" sz="1100" b="1"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10</a:t>
            </a:r>
            <a:r>
              <a:rPr lang="ja-JP" altLang="en-US" sz="1100" b="1"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a:t>
            </a:r>
            <a:r>
              <a:rPr lang="ja-JP" altLang="en-US" sz="1100"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まで</a:t>
            </a:r>
            <a:endParaRPr lang="en-US" altLang="ja-JP" sz="1100"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r>
              <a:rPr lang="ja-JP" altLang="en-US" sz="1100"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持つことが出来るよ！</a:t>
            </a:r>
          </a:p>
        </p:txBody>
      </p:sp>
      <p:sp>
        <p:nvSpPr>
          <p:cNvPr id="75" name="正方形/長方形 74">
            <a:extLst>
              <a:ext uri="{FF2B5EF4-FFF2-40B4-BE49-F238E27FC236}">
                <a16:creationId xmlns:a16="http://schemas.microsoft.com/office/drawing/2014/main" id="{2DDF465A-0D9A-6F29-CA06-B5D7A82D558D}"/>
              </a:ext>
            </a:extLst>
          </p:cNvPr>
          <p:cNvSpPr/>
          <p:nvPr/>
        </p:nvSpPr>
        <p:spPr>
          <a:xfrm flipH="1">
            <a:off x="5970004" y="-1215400"/>
            <a:ext cx="1777086" cy="407869"/>
          </a:xfrm>
          <a:prstGeom prst="rect">
            <a:avLst/>
          </a:prstGeom>
          <a:no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ltLang="ja-JP" sz="2800" b="1" dirty="0">
              <a:solidFill>
                <a:srgbClr val="FF6743"/>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sp>
        <p:nvSpPr>
          <p:cNvPr id="79" name="テキスト ボックス 78">
            <a:extLst>
              <a:ext uri="{FF2B5EF4-FFF2-40B4-BE49-F238E27FC236}">
                <a16:creationId xmlns:a16="http://schemas.microsoft.com/office/drawing/2014/main" id="{13682B84-E526-2B96-F3A0-306C3673B893}"/>
              </a:ext>
            </a:extLst>
          </p:cNvPr>
          <p:cNvSpPr txBox="1"/>
          <p:nvPr/>
        </p:nvSpPr>
        <p:spPr>
          <a:xfrm>
            <a:off x="460845" y="135386"/>
            <a:ext cx="1370678" cy="292388"/>
          </a:xfrm>
          <a:prstGeom prst="rect">
            <a:avLst/>
          </a:prstGeom>
          <a:noFill/>
        </p:spPr>
        <p:txBody>
          <a:bodyPr wrap="square" rtlCol="0">
            <a:spAutoFit/>
          </a:bodyPr>
          <a:lstStyle/>
          <a:p>
            <a:r>
              <a:rPr lang="ja-JP" altLang="en-US" sz="1300" b="1" dirty="0">
                <a:solidFill>
                  <a:schemeClr val="tx1">
                    <a:lumMod val="85000"/>
                    <a:lumOff val="15000"/>
                  </a:schemeClr>
                </a:solidFill>
                <a:latin typeface="Meiryo UI" panose="020B0604030504040204" pitchFamily="50" charset="-128"/>
                <a:ea typeface="Meiryo UI" panose="020B0604030504040204" pitchFamily="50" charset="-128"/>
              </a:rPr>
              <a:t>現状調査</a:t>
            </a:r>
          </a:p>
        </p:txBody>
      </p:sp>
      <p:sp>
        <p:nvSpPr>
          <p:cNvPr id="34" name="正方形/長方形 33"/>
          <p:cNvSpPr/>
          <p:nvPr/>
        </p:nvSpPr>
        <p:spPr>
          <a:xfrm>
            <a:off x="2300475" y="4930536"/>
            <a:ext cx="617986" cy="108164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Meiryo UI" panose="020B0604030504040204" pitchFamily="50" charset="-128"/>
              <a:ea typeface="Meiryo UI" panose="020B0604030504040204" pitchFamily="50" charset="-128"/>
            </a:endParaRPr>
          </a:p>
        </p:txBody>
      </p:sp>
      <p:sp>
        <p:nvSpPr>
          <p:cNvPr id="61" name="正方形/長方形 60"/>
          <p:cNvSpPr/>
          <p:nvPr/>
        </p:nvSpPr>
        <p:spPr>
          <a:xfrm>
            <a:off x="2963922" y="4203317"/>
            <a:ext cx="541277" cy="727219"/>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Meiryo UI" panose="020B0604030504040204" pitchFamily="50" charset="-128"/>
              <a:ea typeface="Meiryo UI" panose="020B0604030504040204" pitchFamily="50" charset="-128"/>
            </a:endParaRPr>
          </a:p>
        </p:txBody>
      </p:sp>
      <p:grpSp>
        <p:nvGrpSpPr>
          <p:cNvPr id="39" name="グループ化 38"/>
          <p:cNvGrpSpPr/>
          <p:nvPr/>
        </p:nvGrpSpPr>
        <p:grpSpPr>
          <a:xfrm>
            <a:off x="2390465" y="1786734"/>
            <a:ext cx="3260581" cy="821863"/>
            <a:chOff x="2390465" y="1786734"/>
            <a:chExt cx="3260581" cy="821863"/>
          </a:xfrm>
        </p:grpSpPr>
        <p:sp>
          <p:nvSpPr>
            <p:cNvPr id="57" name="正方形/長方形 56"/>
            <p:cNvSpPr/>
            <p:nvPr/>
          </p:nvSpPr>
          <p:spPr>
            <a:xfrm>
              <a:off x="2390465" y="1786734"/>
              <a:ext cx="3260581" cy="500666"/>
            </a:xfrm>
            <a:prstGeom prst="rect">
              <a:avLst/>
            </a:prstGeom>
            <a:solidFill>
              <a:schemeClr val="bg1"/>
            </a:solid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chemeClr val="tx1"/>
                </a:solidFill>
                <a:latin typeface="Meiryo UI" panose="020B0604030504040204" pitchFamily="50" charset="-128"/>
                <a:ea typeface="Meiryo UI" panose="020B0604030504040204" pitchFamily="50" charset="-128"/>
              </a:endParaRPr>
            </a:p>
          </p:txBody>
        </p:sp>
        <p:sp>
          <p:nvSpPr>
            <p:cNvPr id="28" name="テキスト ボックス 27"/>
            <p:cNvSpPr txBox="1"/>
            <p:nvPr/>
          </p:nvSpPr>
          <p:spPr>
            <a:xfrm>
              <a:off x="2615108" y="2208487"/>
              <a:ext cx="697627" cy="400110"/>
            </a:xfrm>
            <a:prstGeom prst="rect">
              <a:avLst/>
            </a:prstGeom>
            <a:noFill/>
          </p:spPr>
          <p:txBody>
            <a:bodyPr wrap="none" rtlCol="0">
              <a:spAutoFit/>
            </a:bodyPr>
            <a:lstStyle/>
            <a:p>
              <a:r>
                <a:rPr kumimoji="1" lang="ja-JP" altLang="en-US" sz="2000" b="1" dirty="0">
                  <a:solidFill>
                    <a:schemeClr val="tx1">
                      <a:lumMod val="85000"/>
                      <a:lumOff val="15000"/>
                    </a:schemeClr>
                  </a:solidFill>
                  <a:latin typeface="Meiryo UI" panose="020B0604030504040204" pitchFamily="50" charset="-128"/>
                  <a:ea typeface="Meiryo UI" panose="020B0604030504040204" pitchFamily="50" charset="-128"/>
                </a:rPr>
                <a:t>女性</a:t>
              </a:r>
            </a:p>
          </p:txBody>
        </p:sp>
        <p:sp>
          <p:nvSpPr>
            <p:cNvPr id="59" name="テキスト ボックス 58"/>
            <p:cNvSpPr txBox="1"/>
            <p:nvPr/>
          </p:nvSpPr>
          <p:spPr>
            <a:xfrm>
              <a:off x="4473812" y="1838536"/>
              <a:ext cx="697627" cy="400110"/>
            </a:xfrm>
            <a:prstGeom prst="rect">
              <a:avLst/>
            </a:prstGeom>
            <a:noFill/>
          </p:spPr>
          <p:txBody>
            <a:bodyPr wrap="none" rtlCol="0">
              <a:spAutoFit/>
            </a:bodyPr>
            <a:lstStyle/>
            <a:p>
              <a:r>
                <a:rPr lang="ja-JP" altLang="en-US" sz="2000" b="1" dirty="0">
                  <a:solidFill>
                    <a:schemeClr val="tx1">
                      <a:lumMod val="85000"/>
                      <a:lumOff val="15000"/>
                    </a:schemeClr>
                  </a:solidFill>
                  <a:latin typeface="Meiryo UI" panose="020B0604030504040204" pitchFamily="50" charset="-128"/>
                  <a:ea typeface="Meiryo UI" panose="020B0604030504040204" pitchFamily="50" charset="-128"/>
                </a:rPr>
                <a:t>男</a:t>
              </a:r>
              <a:r>
                <a:rPr kumimoji="1" lang="ja-JP" altLang="en-US" sz="2000" b="1" dirty="0">
                  <a:solidFill>
                    <a:schemeClr val="tx1">
                      <a:lumMod val="85000"/>
                      <a:lumOff val="15000"/>
                    </a:schemeClr>
                  </a:solidFill>
                  <a:latin typeface="Meiryo UI" panose="020B0604030504040204" pitchFamily="50" charset="-128"/>
                  <a:ea typeface="Meiryo UI" panose="020B0604030504040204" pitchFamily="50" charset="-128"/>
                </a:rPr>
                <a:t>性</a:t>
              </a:r>
            </a:p>
          </p:txBody>
        </p:sp>
      </p:grpSp>
      <p:sp>
        <p:nvSpPr>
          <p:cNvPr id="71" name="テキスト ボックス 70"/>
          <p:cNvSpPr txBox="1"/>
          <p:nvPr/>
        </p:nvSpPr>
        <p:spPr>
          <a:xfrm>
            <a:off x="1610118" y="-12636"/>
            <a:ext cx="1537600" cy="584775"/>
          </a:xfrm>
          <a:prstGeom prst="rect">
            <a:avLst/>
          </a:prstGeom>
          <a:noFill/>
        </p:spPr>
        <p:txBody>
          <a:bodyPr wrap="none" rtlCol="0">
            <a:spAutoFit/>
          </a:bodyPr>
          <a:lstStyle/>
          <a:p>
            <a:r>
              <a:rPr lang="en-US" altLang="ja-JP" sz="3200" b="1" dirty="0">
                <a:ln>
                  <a:solidFill>
                    <a:schemeClr val="tx1"/>
                  </a:solidFill>
                </a:ln>
                <a:solidFill>
                  <a:srgbClr val="ABFBAB"/>
                </a:solidFill>
                <a:latin typeface="Meiryo UI" panose="020B0604030504040204" pitchFamily="50" charset="-128"/>
                <a:ea typeface="Meiryo UI" panose="020B0604030504040204" pitchFamily="50" charset="-128"/>
              </a:rPr>
              <a:t>14</a:t>
            </a:r>
            <a:r>
              <a:rPr lang="en-US" altLang="ja-JP" sz="3200" b="1" dirty="0">
                <a:ln>
                  <a:solidFill>
                    <a:schemeClr val="tx1"/>
                  </a:solidFill>
                </a:ln>
                <a:solidFill>
                  <a:schemeClr val="bg1"/>
                </a:solidFill>
                <a:latin typeface="Meiryo UI" panose="020B0604030504040204" pitchFamily="50" charset="-128"/>
                <a:ea typeface="Meiryo UI" panose="020B0604030504040204" pitchFamily="50" charset="-128"/>
              </a:rPr>
              <a:t>/30</a:t>
            </a:r>
            <a:endParaRPr kumimoji="1" lang="ja-JP" altLang="en-US" sz="3200" b="1" dirty="0">
              <a:ln>
                <a:solidFill>
                  <a:schemeClr val="tx1"/>
                </a:solidFill>
              </a:ln>
              <a:solidFill>
                <a:schemeClr val="bg1"/>
              </a:solidFill>
              <a:latin typeface="Meiryo UI" panose="020B0604030504040204" pitchFamily="50" charset="-128"/>
              <a:ea typeface="Meiryo UI" panose="020B0604030504040204" pitchFamily="50" charset="-128"/>
            </a:endParaRPr>
          </a:p>
        </p:txBody>
      </p:sp>
      <p:pic>
        <p:nvPicPr>
          <p:cNvPr id="72" name="図 1">
            <a:extLst>
              <a:ext uri="{FF2B5EF4-FFF2-40B4-BE49-F238E27FC236}">
                <a16:creationId xmlns:a16="http://schemas.microsoft.com/office/drawing/2014/main" id="{386EAB3C-2FA2-43CA-9632-87741746260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94309" y="61229"/>
            <a:ext cx="4192526" cy="38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29587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par>
                          <p:cTn id="8" fill="hold">
                            <p:stCondLst>
                              <p:cond delay="500"/>
                            </p:stCondLst>
                            <p:childTnLst>
                              <p:par>
                                <p:cTn id="9" presetID="10" presetClass="entr" presetSubtype="0" fill="hold" grpId="0" nodeType="afterEffect">
                                  <p:stCondLst>
                                    <p:cond delay="25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fade">
                                      <p:cBhvr>
                                        <p:cTn id="18" dur="500"/>
                                        <p:tgtEl>
                                          <p:spTgt spid="4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1"/>
                                        </p:tgtEl>
                                        <p:attrNameLst>
                                          <p:attrName>style.visibility</p:attrName>
                                        </p:attrNameLst>
                                      </p:cBhvr>
                                      <p:to>
                                        <p:strVal val="visible"/>
                                      </p:to>
                                    </p:set>
                                    <p:animEffect transition="in" filter="fade">
                                      <p:cBhvr>
                                        <p:cTn id="23" dur="500"/>
                                        <p:tgtEl>
                                          <p:spTgt spid="61"/>
                                        </p:tgtEl>
                                      </p:cBhvr>
                                    </p:animEffect>
                                  </p:childTnLst>
                                </p:cTn>
                              </p:par>
                            </p:childTnLst>
                          </p:cTn>
                        </p:par>
                        <p:par>
                          <p:cTn id="24" fill="hold">
                            <p:stCondLst>
                              <p:cond delay="500"/>
                            </p:stCondLst>
                            <p:childTnLst>
                              <p:par>
                                <p:cTn id="25" presetID="10" presetClass="entr" presetSubtype="0" fill="hold" nodeType="afterEffect">
                                  <p:stCondLst>
                                    <p:cond delay="25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500"/>
                                        <p:tgtEl>
                                          <p:spTgt spid="3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5"/>
                                        </p:tgtEl>
                                        <p:attrNameLst>
                                          <p:attrName>style.visibility</p:attrName>
                                        </p:attrNameLst>
                                      </p:cBhvr>
                                      <p:to>
                                        <p:strVal val="visible"/>
                                      </p:to>
                                    </p:set>
                                    <p:animEffect transition="in" filter="fade">
                                      <p:cBhvr>
                                        <p:cTn id="34" dur="500"/>
                                        <p:tgtEl>
                                          <p:spTgt spid="8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750"/>
                                        <p:tgtEl>
                                          <p:spTgt spid="3"/>
                                        </p:tgtEl>
                                      </p:cBhvr>
                                    </p:animEffect>
                                    <p:anim calcmode="lin" valueType="num">
                                      <p:cBhvr>
                                        <p:cTn id="40" dur="750" fill="hold"/>
                                        <p:tgtEl>
                                          <p:spTgt spid="3"/>
                                        </p:tgtEl>
                                        <p:attrNameLst>
                                          <p:attrName>ppt_x</p:attrName>
                                        </p:attrNameLst>
                                      </p:cBhvr>
                                      <p:tavLst>
                                        <p:tav tm="0">
                                          <p:val>
                                            <p:strVal val="#ppt_x"/>
                                          </p:val>
                                        </p:tav>
                                        <p:tav tm="100000">
                                          <p:val>
                                            <p:strVal val="#ppt_x"/>
                                          </p:val>
                                        </p:tav>
                                      </p:tavLst>
                                    </p:anim>
                                    <p:anim calcmode="lin" valueType="num">
                                      <p:cBhvr>
                                        <p:cTn id="41" dur="7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49" grpId="0" animBg="1"/>
      <p:bldP spid="85" grpId="0" animBg="1"/>
      <p:bldP spid="34" grpId="0" animBg="1"/>
      <p:bldP spid="6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CCD6FCA1-2E47-28B4-835B-0CB0585EED28}"/>
              </a:ext>
            </a:extLst>
          </p:cNvPr>
          <p:cNvGrpSpPr/>
          <p:nvPr/>
        </p:nvGrpSpPr>
        <p:grpSpPr>
          <a:xfrm>
            <a:off x="138098" y="522433"/>
            <a:ext cx="11915803" cy="6301100"/>
            <a:chOff x="457789" y="712585"/>
            <a:chExt cx="11637842" cy="5958493"/>
          </a:xfrm>
        </p:grpSpPr>
        <p:sp>
          <p:nvSpPr>
            <p:cNvPr id="6" name="正方形/長方形 5">
              <a:extLst>
                <a:ext uri="{FF2B5EF4-FFF2-40B4-BE49-F238E27FC236}">
                  <a16:creationId xmlns:a16="http://schemas.microsoft.com/office/drawing/2014/main" id="{7E47DBFE-A73E-2733-0822-BB376B955E09}"/>
                </a:ext>
              </a:extLst>
            </p:cNvPr>
            <p:cNvSpPr/>
            <p:nvPr/>
          </p:nvSpPr>
          <p:spPr>
            <a:xfrm>
              <a:off x="757238" y="713621"/>
              <a:ext cx="11338306" cy="595745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b="1"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841EA754-1C56-7280-9E2C-DA18B22784AC}"/>
                </a:ext>
              </a:extLst>
            </p:cNvPr>
            <p:cNvSpPr/>
            <p:nvPr/>
          </p:nvSpPr>
          <p:spPr>
            <a:xfrm>
              <a:off x="457789" y="717871"/>
              <a:ext cx="272460" cy="5943809"/>
            </a:xfrm>
            <a:prstGeom prst="rect">
              <a:avLst/>
            </a:prstGeom>
            <a:blipFill>
              <a:blip r:embed="rId4"/>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dirty="0">
                <a:latin typeface="Meiryo UI" panose="020B0604030504040204" pitchFamily="50" charset="-128"/>
                <a:ea typeface="Meiryo UI" panose="020B0604030504040204" pitchFamily="50" charset="-128"/>
              </a:endParaRPr>
            </a:p>
          </p:txBody>
        </p:sp>
        <p:sp>
          <p:nvSpPr>
            <p:cNvPr id="9" name="楕円 8">
              <a:extLst>
                <a:ext uri="{FF2B5EF4-FFF2-40B4-BE49-F238E27FC236}">
                  <a16:creationId xmlns:a16="http://schemas.microsoft.com/office/drawing/2014/main" id="{ED3A6639-D9BE-05C9-805D-DFF2062401A1}"/>
                </a:ext>
              </a:extLst>
            </p:cNvPr>
            <p:cNvSpPr/>
            <p:nvPr/>
          </p:nvSpPr>
          <p:spPr>
            <a:xfrm>
              <a:off x="585830" y="97232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10" name="楕円 9">
              <a:extLst>
                <a:ext uri="{FF2B5EF4-FFF2-40B4-BE49-F238E27FC236}">
                  <a16:creationId xmlns:a16="http://schemas.microsoft.com/office/drawing/2014/main" id="{9D762E17-101F-07D9-44BE-039169CD3A6D}"/>
                </a:ext>
              </a:extLst>
            </p:cNvPr>
            <p:cNvSpPr/>
            <p:nvPr/>
          </p:nvSpPr>
          <p:spPr>
            <a:xfrm>
              <a:off x="585830" y="6370496"/>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15" name="楕円 14">
              <a:extLst>
                <a:ext uri="{FF2B5EF4-FFF2-40B4-BE49-F238E27FC236}">
                  <a16:creationId xmlns:a16="http://schemas.microsoft.com/office/drawing/2014/main" id="{0BC005B2-25D3-33A3-179F-AEBDD5740B9B}"/>
                </a:ext>
              </a:extLst>
            </p:cNvPr>
            <p:cNvSpPr/>
            <p:nvPr/>
          </p:nvSpPr>
          <p:spPr>
            <a:xfrm>
              <a:off x="585830" y="3773484"/>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18" name="楕円 17">
              <a:extLst>
                <a:ext uri="{FF2B5EF4-FFF2-40B4-BE49-F238E27FC236}">
                  <a16:creationId xmlns:a16="http://schemas.microsoft.com/office/drawing/2014/main" id="{C97BB5D1-2A65-95F4-5B65-1F459E6D1A16}"/>
                </a:ext>
              </a:extLst>
            </p:cNvPr>
            <p:cNvSpPr/>
            <p:nvPr/>
          </p:nvSpPr>
          <p:spPr>
            <a:xfrm>
              <a:off x="809668" y="97232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19" name="楕円 18">
              <a:extLst>
                <a:ext uri="{FF2B5EF4-FFF2-40B4-BE49-F238E27FC236}">
                  <a16:creationId xmlns:a16="http://schemas.microsoft.com/office/drawing/2014/main" id="{34CC5E7C-B7DB-FB31-8950-2762811CA4C4}"/>
                </a:ext>
              </a:extLst>
            </p:cNvPr>
            <p:cNvSpPr/>
            <p:nvPr/>
          </p:nvSpPr>
          <p:spPr>
            <a:xfrm>
              <a:off x="809668" y="6370496"/>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20" name="楕円 19">
              <a:extLst>
                <a:ext uri="{FF2B5EF4-FFF2-40B4-BE49-F238E27FC236}">
                  <a16:creationId xmlns:a16="http://schemas.microsoft.com/office/drawing/2014/main" id="{7A32614B-41B0-5E15-CEF2-496215CB7DFC}"/>
                </a:ext>
              </a:extLst>
            </p:cNvPr>
            <p:cNvSpPr/>
            <p:nvPr/>
          </p:nvSpPr>
          <p:spPr>
            <a:xfrm>
              <a:off x="809668" y="3773484"/>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22" name="四角形: 角を丸くする 32">
              <a:extLst>
                <a:ext uri="{FF2B5EF4-FFF2-40B4-BE49-F238E27FC236}">
                  <a16:creationId xmlns:a16="http://schemas.microsoft.com/office/drawing/2014/main" id="{DD998674-333B-3CEB-5EE8-4809705C4CBF}"/>
                </a:ext>
              </a:extLst>
            </p:cNvPr>
            <p:cNvSpPr/>
            <p:nvPr/>
          </p:nvSpPr>
          <p:spPr>
            <a:xfrm>
              <a:off x="614405" y="988729"/>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23" name="四角形: 角を丸くする 33">
              <a:extLst>
                <a:ext uri="{FF2B5EF4-FFF2-40B4-BE49-F238E27FC236}">
                  <a16:creationId xmlns:a16="http://schemas.microsoft.com/office/drawing/2014/main" id="{195C0533-53B4-2F1F-5DF3-36C0B4BCA5CF}"/>
                </a:ext>
              </a:extLst>
            </p:cNvPr>
            <p:cNvSpPr/>
            <p:nvPr/>
          </p:nvSpPr>
          <p:spPr>
            <a:xfrm>
              <a:off x="612818" y="6387958"/>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24" name="四角形: 角を丸くする 34">
              <a:extLst>
                <a:ext uri="{FF2B5EF4-FFF2-40B4-BE49-F238E27FC236}">
                  <a16:creationId xmlns:a16="http://schemas.microsoft.com/office/drawing/2014/main" id="{CC463426-0C9B-6346-7F44-2D7B44701863}"/>
                </a:ext>
              </a:extLst>
            </p:cNvPr>
            <p:cNvSpPr/>
            <p:nvPr/>
          </p:nvSpPr>
          <p:spPr>
            <a:xfrm>
              <a:off x="612818" y="3790946"/>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25" name="直角三角形 24">
              <a:extLst>
                <a:ext uri="{FF2B5EF4-FFF2-40B4-BE49-F238E27FC236}">
                  <a16:creationId xmlns:a16="http://schemas.microsoft.com/office/drawing/2014/main" id="{24E9CBDE-B5D9-8004-E3EE-BF301D4F5FE1}"/>
                </a:ext>
              </a:extLst>
            </p:cNvPr>
            <p:cNvSpPr/>
            <p:nvPr/>
          </p:nvSpPr>
          <p:spPr>
            <a:xfrm rot="10800000">
              <a:off x="11705322" y="712585"/>
              <a:ext cx="390309" cy="390310"/>
            </a:xfrm>
            <a:prstGeom prst="rtTriangle">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dirty="0">
                <a:latin typeface="Meiryo UI" panose="020B0604030504040204" pitchFamily="50" charset="-128"/>
                <a:ea typeface="Meiryo UI" panose="020B0604030504040204" pitchFamily="50" charset="-128"/>
              </a:endParaRPr>
            </a:p>
          </p:txBody>
        </p:sp>
        <p:sp>
          <p:nvSpPr>
            <p:cNvPr id="26" name="楕円 25">
              <a:extLst>
                <a:ext uri="{FF2B5EF4-FFF2-40B4-BE49-F238E27FC236}">
                  <a16:creationId xmlns:a16="http://schemas.microsoft.com/office/drawing/2014/main" id="{DDD82E6A-64BA-E386-CA32-958D22111E81}"/>
                </a:ext>
              </a:extLst>
            </p:cNvPr>
            <p:cNvSpPr/>
            <p:nvPr/>
          </p:nvSpPr>
          <p:spPr>
            <a:xfrm>
              <a:off x="585830" y="2315217"/>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27" name="楕円 26">
              <a:extLst>
                <a:ext uri="{FF2B5EF4-FFF2-40B4-BE49-F238E27FC236}">
                  <a16:creationId xmlns:a16="http://schemas.microsoft.com/office/drawing/2014/main" id="{EE02B039-172B-D21F-F181-A7EBDDEDF764}"/>
                </a:ext>
              </a:extLst>
            </p:cNvPr>
            <p:cNvSpPr/>
            <p:nvPr/>
          </p:nvSpPr>
          <p:spPr>
            <a:xfrm>
              <a:off x="809668" y="2315217"/>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28" name="四角形: 角を丸くする 38">
              <a:extLst>
                <a:ext uri="{FF2B5EF4-FFF2-40B4-BE49-F238E27FC236}">
                  <a16:creationId xmlns:a16="http://schemas.microsoft.com/office/drawing/2014/main" id="{902ABB04-1BB5-ABC1-19FA-947ACCD0DF9A}"/>
                </a:ext>
              </a:extLst>
            </p:cNvPr>
            <p:cNvSpPr/>
            <p:nvPr/>
          </p:nvSpPr>
          <p:spPr>
            <a:xfrm>
              <a:off x="612818" y="2332679"/>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29" name="楕円 28">
              <a:extLst>
                <a:ext uri="{FF2B5EF4-FFF2-40B4-BE49-F238E27FC236}">
                  <a16:creationId xmlns:a16="http://schemas.microsoft.com/office/drawing/2014/main" id="{D4C2EC8E-DA6C-BAF4-2DA2-E4BB4064A131}"/>
                </a:ext>
              </a:extLst>
            </p:cNvPr>
            <p:cNvSpPr/>
            <p:nvPr/>
          </p:nvSpPr>
          <p:spPr>
            <a:xfrm>
              <a:off x="585830" y="516068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30" name="楕円 29">
              <a:extLst>
                <a:ext uri="{FF2B5EF4-FFF2-40B4-BE49-F238E27FC236}">
                  <a16:creationId xmlns:a16="http://schemas.microsoft.com/office/drawing/2014/main" id="{3FF0F70D-E6FE-4A55-DF2E-F75F90C7624D}"/>
                </a:ext>
              </a:extLst>
            </p:cNvPr>
            <p:cNvSpPr/>
            <p:nvPr/>
          </p:nvSpPr>
          <p:spPr>
            <a:xfrm>
              <a:off x="809668" y="516068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31" name="四角形: 角を丸くする 41">
              <a:extLst>
                <a:ext uri="{FF2B5EF4-FFF2-40B4-BE49-F238E27FC236}">
                  <a16:creationId xmlns:a16="http://schemas.microsoft.com/office/drawing/2014/main" id="{9D82A2F7-1382-17CC-7216-F2AD5E4A7AD9}"/>
                </a:ext>
              </a:extLst>
            </p:cNvPr>
            <p:cNvSpPr/>
            <p:nvPr/>
          </p:nvSpPr>
          <p:spPr>
            <a:xfrm>
              <a:off x="612818" y="5178147"/>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grpSp>
      <p:sp>
        <p:nvSpPr>
          <p:cNvPr id="126" name="正方形/長方形 125"/>
          <p:cNvSpPr/>
          <p:nvPr/>
        </p:nvSpPr>
        <p:spPr>
          <a:xfrm>
            <a:off x="6647244" y="3800752"/>
            <a:ext cx="3792657" cy="585359"/>
          </a:xfrm>
          <a:prstGeom prst="rect">
            <a:avLst/>
          </a:prstGeom>
          <a:solidFill>
            <a:srgbClr val="FF0066">
              <a:alpha val="60000"/>
            </a:srgb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4400" b="1" dirty="0">
              <a:solidFill>
                <a:schemeClr val="tx1"/>
              </a:solidFill>
              <a:latin typeface="Meiryo UI" panose="020B0604030504040204" pitchFamily="50" charset="-128"/>
              <a:ea typeface="Meiryo UI" panose="020B0604030504040204" pitchFamily="50" charset="-128"/>
            </a:endParaRPr>
          </a:p>
        </p:txBody>
      </p:sp>
      <p:sp>
        <p:nvSpPr>
          <p:cNvPr id="127" name="正方形/長方形 126"/>
          <p:cNvSpPr/>
          <p:nvPr/>
        </p:nvSpPr>
        <p:spPr>
          <a:xfrm>
            <a:off x="6657042" y="4839513"/>
            <a:ext cx="3787575" cy="518535"/>
          </a:xfrm>
          <a:prstGeom prst="rect">
            <a:avLst/>
          </a:prstGeom>
          <a:solidFill>
            <a:srgbClr val="FFDDFF">
              <a:alpha val="60000"/>
            </a:srgb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3600" b="1" dirty="0">
              <a:solidFill>
                <a:schemeClr val="tx1"/>
              </a:solidFill>
              <a:latin typeface="Meiryo UI" panose="020B0604030504040204" pitchFamily="50" charset="-128"/>
              <a:ea typeface="Meiryo UI" panose="020B0604030504040204" pitchFamily="50" charset="-128"/>
            </a:endParaRPr>
          </a:p>
        </p:txBody>
      </p:sp>
      <p:sp>
        <p:nvSpPr>
          <p:cNvPr id="128" name="正方形/長方形 127"/>
          <p:cNvSpPr/>
          <p:nvPr/>
        </p:nvSpPr>
        <p:spPr>
          <a:xfrm>
            <a:off x="6655354" y="4391895"/>
            <a:ext cx="3784548" cy="452537"/>
          </a:xfrm>
          <a:prstGeom prst="rect">
            <a:avLst/>
          </a:prstGeom>
          <a:solidFill>
            <a:srgbClr val="FFB3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29" name="正方形/長方形 128"/>
          <p:cNvSpPr/>
          <p:nvPr/>
        </p:nvSpPr>
        <p:spPr>
          <a:xfrm>
            <a:off x="6661401" y="5360332"/>
            <a:ext cx="3778501" cy="1091374"/>
          </a:xfrm>
          <a:prstGeom prst="rect">
            <a:avLst/>
          </a:prstGeom>
          <a:solidFill>
            <a:srgbClr val="F7F7F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latin typeface="Meiryo UI" panose="020B0604030504040204" pitchFamily="50" charset="-128"/>
              <a:ea typeface="Meiryo UI" panose="020B0604030504040204" pitchFamily="50" charset="-128"/>
            </a:endParaRPr>
          </a:p>
        </p:txBody>
      </p:sp>
      <p:graphicFrame>
        <p:nvGraphicFramePr>
          <p:cNvPr id="92" name="グラフ 91"/>
          <p:cNvGraphicFramePr>
            <a:graphicFrameLocks/>
          </p:cNvGraphicFramePr>
          <p:nvPr>
            <p:extLst>
              <p:ext uri="{D42A27DB-BD31-4B8C-83A1-F6EECF244321}">
                <p14:modId xmlns:p14="http://schemas.microsoft.com/office/powerpoint/2010/main" val="3282899984"/>
              </p:ext>
            </p:extLst>
          </p:nvPr>
        </p:nvGraphicFramePr>
        <p:xfrm>
          <a:off x="595831" y="687726"/>
          <a:ext cx="5613410" cy="4028425"/>
        </p:xfrm>
        <a:graphic>
          <a:graphicData uri="http://schemas.openxmlformats.org/drawingml/2006/chart">
            <c:chart xmlns:c="http://schemas.openxmlformats.org/drawingml/2006/chart" xmlns:r="http://schemas.openxmlformats.org/officeDocument/2006/relationships" r:id="rId5"/>
          </a:graphicData>
        </a:graphic>
      </p:graphicFrame>
      <p:grpSp>
        <p:nvGrpSpPr>
          <p:cNvPr id="106" name="グループ化 105"/>
          <p:cNvGrpSpPr/>
          <p:nvPr/>
        </p:nvGrpSpPr>
        <p:grpSpPr>
          <a:xfrm>
            <a:off x="98873" y="74626"/>
            <a:ext cx="1592233" cy="368063"/>
            <a:chOff x="407294" y="165100"/>
            <a:chExt cx="1592233" cy="368063"/>
          </a:xfrm>
        </p:grpSpPr>
        <p:grpSp>
          <p:nvGrpSpPr>
            <p:cNvPr id="107" name="グループ化 106"/>
            <p:cNvGrpSpPr/>
            <p:nvPr/>
          </p:nvGrpSpPr>
          <p:grpSpPr>
            <a:xfrm>
              <a:off x="407294" y="165100"/>
              <a:ext cx="1451986" cy="368063"/>
              <a:chOff x="407294" y="165100"/>
              <a:chExt cx="1320429" cy="268933"/>
            </a:xfrm>
          </p:grpSpPr>
          <p:sp>
            <p:nvSpPr>
              <p:cNvPr id="109" name="正方形/長方形 108">
                <a:extLst>
                  <a:ext uri="{FF2B5EF4-FFF2-40B4-BE49-F238E27FC236}">
                    <a16:creationId xmlns:a16="http://schemas.microsoft.com/office/drawing/2014/main" id="{B1F6E846-E528-4A9A-3BCD-146ACA6AE43D}"/>
                  </a:ext>
                </a:extLst>
              </p:cNvPr>
              <p:cNvSpPr/>
              <p:nvPr/>
            </p:nvSpPr>
            <p:spPr>
              <a:xfrm>
                <a:off x="407294" y="165100"/>
                <a:ext cx="124660" cy="268933"/>
              </a:xfrm>
              <a:prstGeom prst="rect">
                <a:avLst/>
              </a:prstGeom>
              <a:blipFill>
                <a:blip r:embed="rId4"/>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10" name="正方形/長方形 109">
                <a:extLst>
                  <a:ext uri="{FF2B5EF4-FFF2-40B4-BE49-F238E27FC236}">
                    <a16:creationId xmlns:a16="http://schemas.microsoft.com/office/drawing/2014/main" id="{80D965C6-2B71-35AA-E9B9-E93E487573A7}"/>
                  </a:ext>
                </a:extLst>
              </p:cNvPr>
              <p:cNvSpPr/>
              <p:nvPr/>
            </p:nvSpPr>
            <p:spPr>
              <a:xfrm>
                <a:off x="563446" y="165100"/>
                <a:ext cx="1164277" cy="26893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111" name="楕円 110">
                <a:extLst>
                  <a:ext uri="{FF2B5EF4-FFF2-40B4-BE49-F238E27FC236}">
                    <a16:creationId xmlns:a16="http://schemas.microsoft.com/office/drawing/2014/main" id="{C4BD30E1-3E6C-149A-0E5C-C05E76943AE3}"/>
                  </a:ext>
                </a:extLst>
              </p:cNvPr>
              <p:cNvSpPr/>
              <p:nvPr/>
            </p:nvSpPr>
            <p:spPr>
              <a:xfrm>
                <a:off x="478989" y="198137"/>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12" name="楕円 111">
                <a:extLst>
                  <a:ext uri="{FF2B5EF4-FFF2-40B4-BE49-F238E27FC236}">
                    <a16:creationId xmlns:a16="http://schemas.microsoft.com/office/drawing/2014/main" id="{8D5FB21B-75EF-B2CB-03C5-92FA141F84AD}"/>
                  </a:ext>
                </a:extLst>
              </p:cNvPr>
              <p:cNvSpPr/>
              <p:nvPr/>
            </p:nvSpPr>
            <p:spPr>
              <a:xfrm>
                <a:off x="478989" y="285534"/>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13" name="楕円 112">
                <a:extLst>
                  <a:ext uri="{FF2B5EF4-FFF2-40B4-BE49-F238E27FC236}">
                    <a16:creationId xmlns:a16="http://schemas.microsoft.com/office/drawing/2014/main" id="{888A7A5D-9F28-E821-11BB-AE6DD4A26034}"/>
                  </a:ext>
                </a:extLst>
              </p:cNvPr>
              <p:cNvSpPr/>
              <p:nvPr/>
            </p:nvSpPr>
            <p:spPr>
              <a:xfrm>
                <a:off x="478989" y="369181"/>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14" name="楕円 113">
                <a:extLst>
                  <a:ext uri="{FF2B5EF4-FFF2-40B4-BE49-F238E27FC236}">
                    <a16:creationId xmlns:a16="http://schemas.microsoft.com/office/drawing/2014/main" id="{F138D4F3-AED9-05B3-31E3-1D1BB35DC672}"/>
                  </a:ext>
                </a:extLst>
              </p:cNvPr>
              <p:cNvSpPr/>
              <p:nvPr/>
            </p:nvSpPr>
            <p:spPr>
              <a:xfrm>
                <a:off x="579909" y="198137"/>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15" name="楕円 114">
                <a:extLst>
                  <a:ext uri="{FF2B5EF4-FFF2-40B4-BE49-F238E27FC236}">
                    <a16:creationId xmlns:a16="http://schemas.microsoft.com/office/drawing/2014/main" id="{669D6903-23E1-F6F2-D082-808EE9570497}"/>
                  </a:ext>
                </a:extLst>
              </p:cNvPr>
              <p:cNvSpPr/>
              <p:nvPr/>
            </p:nvSpPr>
            <p:spPr>
              <a:xfrm>
                <a:off x="579909" y="285534"/>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16" name="楕円 115">
                <a:extLst>
                  <a:ext uri="{FF2B5EF4-FFF2-40B4-BE49-F238E27FC236}">
                    <a16:creationId xmlns:a16="http://schemas.microsoft.com/office/drawing/2014/main" id="{C9C31E98-7DC9-4FA6-2120-2DC7CD1E4D63}"/>
                  </a:ext>
                </a:extLst>
              </p:cNvPr>
              <p:cNvSpPr/>
              <p:nvPr/>
            </p:nvSpPr>
            <p:spPr>
              <a:xfrm>
                <a:off x="579909" y="369181"/>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17" name="四角形: 角を丸くする 33">
                <a:extLst>
                  <a:ext uri="{FF2B5EF4-FFF2-40B4-BE49-F238E27FC236}">
                    <a16:creationId xmlns:a16="http://schemas.microsoft.com/office/drawing/2014/main" id="{D2C3721E-2C9F-6AD8-9F52-9B8D82B71342}"/>
                  </a:ext>
                </a:extLst>
              </p:cNvPr>
              <p:cNvSpPr/>
              <p:nvPr/>
            </p:nvSpPr>
            <p:spPr>
              <a:xfrm>
                <a:off x="491872" y="205401"/>
                <a:ext cx="113088" cy="21087"/>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18" name="四角形: 角を丸くする 34">
                <a:extLst>
                  <a:ext uri="{FF2B5EF4-FFF2-40B4-BE49-F238E27FC236}">
                    <a16:creationId xmlns:a16="http://schemas.microsoft.com/office/drawing/2014/main" id="{6E0C05C5-816C-CC93-1D2F-9F39FAB2FCAB}"/>
                  </a:ext>
                </a:extLst>
              </p:cNvPr>
              <p:cNvSpPr/>
              <p:nvPr/>
            </p:nvSpPr>
            <p:spPr>
              <a:xfrm>
                <a:off x="491157" y="293266"/>
                <a:ext cx="113088" cy="21087"/>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19" name="四角形: 角を丸くする 46">
                <a:extLst>
                  <a:ext uri="{FF2B5EF4-FFF2-40B4-BE49-F238E27FC236}">
                    <a16:creationId xmlns:a16="http://schemas.microsoft.com/office/drawing/2014/main" id="{EF5C0B90-106E-2513-7F10-1853BCE19D28}"/>
                  </a:ext>
                </a:extLst>
              </p:cNvPr>
              <p:cNvSpPr/>
              <p:nvPr/>
            </p:nvSpPr>
            <p:spPr>
              <a:xfrm>
                <a:off x="491157" y="376913"/>
                <a:ext cx="113088" cy="21087"/>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20" name="直角三角形 119">
                <a:extLst>
                  <a:ext uri="{FF2B5EF4-FFF2-40B4-BE49-F238E27FC236}">
                    <a16:creationId xmlns:a16="http://schemas.microsoft.com/office/drawing/2014/main" id="{8C3D7396-2E33-A0B7-D118-C8D9FB546C63}"/>
                  </a:ext>
                </a:extLst>
              </p:cNvPr>
              <p:cNvSpPr/>
              <p:nvPr/>
            </p:nvSpPr>
            <p:spPr>
              <a:xfrm rot="10800000">
                <a:off x="1631598" y="165100"/>
                <a:ext cx="95671" cy="93956"/>
              </a:xfrm>
              <a:prstGeom prst="rtTriangle">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sp>
          <p:nvSpPr>
            <p:cNvPr id="108" name="テキスト ボックス 107">
              <a:extLst>
                <a:ext uri="{FF2B5EF4-FFF2-40B4-BE49-F238E27FC236}">
                  <a16:creationId xmlns:a16="http://schemas.microsoft.com/office/drawing/2014/main" id="{13682B84-E526-2B96-F3A0-306C3673B893}"/>
                </a:ext>
              </a:extLst>
            </p:cNvPr>
            <p:cNvSpPr txBox="1"/>
            <p:nvPr/>
          </p:nvSpPr>
          <p:spPr>
            <a:xfrm>
              <a:off x="628849" y="198365"/>
              <a:ext cx="1370678" cy="292388"/>
            </a:xfrm>
            <a:prstGeom prst="rect">
              <a:avLst/>
            </a:prstGeom>
            <a:noFill/>
          </p:spPr>
          <p:txBody>
            <a:bodyPr wrap="square" rtlCol="0">
              <a:spAutoFit/>
            </a:bodyPr>
            <a:lstStyle/>
            <a:p>
              <a:r>
                <a:rPr lang="ja-JP" altLang="en-US" sz="1300" b="1" dirty="0">
                  <a:solidFill>
                    <a:schemeClr val="tx1">
                      <a:lumMod val="85000"/>
                      <a:lumOff val="15000"/>
                    </a:schemeClr>
                  </a:solidFill>
                  <a:latin typeface="Meiryo UI" panose="020B0604030504040204" pitchFamily="50" charset="-128"/>
                  <a:ea typeface="Meiryo UI" panose="020B0604030504040204" pitchFamily="50" charset="-128"/>
                </a:rPr>
                <a:t>目標値の設定</a:t>
              </a:r>
            </a:p>
          </p:txBody>
        </p:sp>
      </p:grpSp>
      <p:sp>
        <p:nvSpPr>
          <p:cNvPr id="44" name="正方形/長方形 43">
            <a:extLst>
              <a:ext uri="{FF2B5EF4-FFF2-40B4-BE49-F238E27FC236}">
                <a16:creationId xmlns:a16="http://schemas.microsoft.com/office/drawing/2014/main" id="{116090E3-6494-06CF-A3A4-45224BBB892E}"/>
              </a:ext>
            </a:extLst>
          </p:cNvPr>
          <p:cNvSpPr/>
          <p:nvPr/>
        </p:nvSpPr>
        <p:spPr>
          <a:xfrm>
            <a:off x="7139491" y="1957522"/>
            <a:ext cx="3786897" cy="2045511"/>
          </a:xfrm>
          <a:prstGeom prst="rect">
            <a:avLst/>
          </a:prstGeom>
          <a:no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ltLang="ja-JP" sz="2000" dirty="0">
              <a:solidFill>
                <a:srgbClr val="FF3300"/>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sp>
        <p:nvSpPr>
          <p:cNvPr id="13" name="テキスト ボックス 12"/>
          <p:cNvSpPr txBox="1"/>
          <p:nvPr/>
        </p:nvSpPr>
        <p:spPr>
          <a:xfrm>
            <a:off x="7231111" y="3896651"/>
            <a:ext cx="629127" cy="369332"/>
          </a:xfrm>
          <a:prstGeom prst="rect">
            <a:avLst/>
          </a:prstGeom>
          <a:noFill/>
        </p:spPr>
        <p:txBody>
          <a:bodyPr wrap="square" rtlCol="0">
            <a:spAutoFit/>
          </a:bodyPr>
          <a:lstStyle/>
          <a:p>
            <a:endParaRPr kumimoji="1" lang="ja-JP" altLang="en-US" b="1" dirty="0">
              <a:latin typeface="Meiryo UI" panose="020B0604030504040204" pitchFamily="50" charset="-128"/>
              <a:ea typeface="Meiryo UI" panose="020B0604030504040204" pitchFamily="50" charset="-128"/>
            </a:endParaRPr>
          </a:p>
        </p:txBody>
      </p:sp>
      <p:grpSp>
        <p:nvGrpSpPr>
          <p:cNvPr id="14" name="グループ化 13"/>
          <p:cNvGrpSpPr/>
          <p:nvPr/>
        </p:nvGrpSpPr>
        <p:grpSpPr>
          <a:xfrm>
            <a:off x="665813" y="5735406"/>
            <a:ext cx="968473" cy="916279"/>
            <a:chOff x="10664303" y="887940"/>
            <a:chExt cx="1322900" cy="1223174"/>
          </a:xfrm>
        </p:grpSpPr>
        <p:pic>
          <p:nvPicPr>
            <p:cNvPr id="104" name="図 103"/>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18111" b="84056" l="0" r="97831"/>
                      </a14:imgEffect>
                      <a14:imgEffect>
                        <a14:colorTemperature colorTemp="4700"/>
                      </a14:imgEffect>
                    </a14:imgLayer>
                  </a14:imgProps>
                </a:ext>
                <a:ext uri="{28A0092B-C50C-407E-A947-70E740481C1C}">
                  <a14:useLocalDpi xmlns:a14="http://schemas.microsoft.com/office/drawing/2010/main" val="0"/>
                </a:ext>
              </a:extLst>
            </a:blip>
            <a:srcRect t="18055" b="20303"/>
            <a:stretch/>
          </p:blipFill>
          <p:spPr>
            <a:xfrm>
              <a:off x="10664303" y="887940"/>
              <a:ext cx="1322900" cy="1223174"/>
            </a:xfrm>
            <a:prstGeom prst="rect">
              <a:avLst/>
            </a:prstGeom>
          </p:spPr>
        </p:pic>
        <p:sp>
          <p:nvSpPr>
            <p:cNvPr id="5" name="四角形: 角を丸くする 4">
              <a:extLst>
                <a:ext uri="{FF2B5EF4-FFF2-40B4-BE49-F238E27FC236}">
                  <a16:creationId xmlns:a16="http://schemas.microsoft.com/office/drawing/2014/main" id="{61FBF83F-DEAB-C41D-B9E9-C47C7458F591}"/>
                </a:ext>
              </a:extLst>
            </p:cNvPr>
            <p:cNvSpPr/>
            <p:nvPr/>
          </p:nvSpPr>
          <p:spPr>
            <a:xfrm>
              <a:off x="11024155" y="1823413"/>
              <a:ext cx="578293" cy="272742"/>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lIns="36000" tIns="0" rIns="36000" bIns="0" rtlCol="0" anchor="ctr">
              <a:spAutoFit/>
            </a:bodyPr>
            <a:lstStyle/>
            <a:p>
              <a:pPr algn="ctr"/>
              <a:r>
                <a:rPr lang="ja-JP" altLang="en-US" sz="1200" dirty="0">
                  <a:solidFill>
                    <a:schemeClr val="tx1"/>
                  </a:solidFill>
                  <a:latin typeface="Meiryo UI" panose="020B0604030504040204" pitchFamily="50" charset="-128"/>
                  <a:ea typeface="Meiryo UI" panose="020B0604030504040204" pitchFamily="50" charset="-128"/>
                </a:rPr>
                <a:t>高見</a:t>
              </a:r>
              <a:endParaRPr kumimoji="1" lang="en-US" altLang="ja-JP" sz="1200" dirty="0">
                <a:solidFill>
                  <a:schemeClr val="tx1"/>
                </a:solidFill>
                <a:latin typeface="Meiryo UI" panose="020B0604030504040204" pitchFamily="50" charset="-128"/>
                <a:ea typeface="Meiryo UI" panose="020B0604030504040204" pitchFamily="50" charset="-128"/>
              </a:endParaRPr>
            </a:p>
          </p:txBody>
        </p:sp>
      </p:grpSp>
      <p:sp>
        <p:nvSpPr>
          <p:cNvPr id="132" name="テキスト ボックス 131">
            <a:extLst>
              <a:ext uri="{FF2B5EF4-FFF2-40B4-BE49-F238E27FC236}">
                <a16:creationId xmlns:a16="http://schemas.microsoft.com/office/drawing/2014/main" id="{63B59B25-797D-B0BD-161D-DD0BF7624FD0}"/>
              </a:ext>
            </a:extLst>
          </p:cNvPr>
          <p:cNvSpPr txBox="1"/>
          <p:nvPr/>
        </p:nvSpPr>
        <p:spPr>
          <a:xfrm>
            <a:off x="6832682" y="771153"/>
            <a:ext cx="4346543" cy="461665"/>
          </a:xfrm>
          <a:prstGeom prst="rect">
            <a:avLst/>
          </a:prstGeom>
          <a:noFill/>
        </p:spPr>
        <p:txBody>
          <a:bodyPr wrap="square" rtlCol="0">
            <a:spAutoFit/>
          </a:bodyPr>
          <a:lstStyle/>
          <a:p>
            <a:r>
              <a:rPr kumimoji="1" lang="ja-JP" altLang="en-US" sz="2400" b="1" dirty="0">
                <a:solidFill>
                  <a:schemeClr val="tx1">
                    <a:lumMod val="85000"/>
                    <a:lumOff val="15000"/>
                  </a:schemeClr>
                </a:solidFill>
                <a:latin typeface="Meiryo UI" panose="020B0604030504040204" pitchFamily="50" charset="-128"/>
                <a:ea typeface="Meiryo UI" panose="020B0604030504040204" pitchFamily="50" charset="-128"/>
              </a:rPr>
              <a:t>ワイヤー交換作業</a:t>
            </a:r>
            <a:r>
              <a:rPr kumimoji="1" lang="en-US" altLang="ja-JP" sz="2400" b="1" dirty="0">
                <a:solidFill>
                  <a:schemeClr val="tx1">
                    <a:lumMod val="85000"/>
                    <a:lumOff val="15000"/>
                  </a:schemeClr>
                </a:solidFill>
                <a:latin typeface="Meiryo UI" panose="020B0604030504040204" pitchFamily="50" charset="-128"/>
                <a:ea typeface="Meiryo UI" panose="020B0604030504040204" pitchFamily="50" charset="-128"/>
              </a:rPr>
              <a:t>R/A</a:t>
            </a:r>
            <a:r>
              <a:rPr kumimoji="1" lang="ja-JP" altLang="en-US" sz="2400" b="1" dirty="0">
                <a:solidFill>
                  <a:schemeClr val="tx1">
                    <a:lumMod val="85000"/>
                    <a:lumOff val="15000"/>
                  </a:schemeClr>
                </a:solidFill>
                <a:latin typeface="Meiryo UI" panose="020B0604030504040204" pitchFamily="50" charset="-128"/>
                <a:ea typeface="Meiryo UI" panose="020B0604030504040204" pitchFamily="50" charset="-128"/>
              </a:rPr>
              <a:t>評価点</a:t>
            </a:r>
          </a:p>
        </p:txBody>
      </p:sp>
      <p:graphicFrame>
        <p:nvGraphicFramePr>
          <p:cNvPr id="133" name="オブジェクト 132"/>
          <p:cNvGraphicFramePr>
            <a:graphicFrameLocks noChangeAspect="1"/>
          </p:cNvGraphicFramePr>
          <p:nvPr>
            <p:extLst>
              <p:ext uri="{D42A27DB-BD31-4B8C-83A1-F6EECF244321}">
                <p14:modId xmlns:p14="http://schemas.microsoft.com/office/powerpoint/2010/main" val="4033362363"/>
              </p:ext>
            </p:extLst>
          </p:nvPr>
        </p:nvGraphicFramePr>
        <p:xfrm>
          <a:off x="6314887" y="1254064"/>
          <a:ext cx="5536328" cy="1749338"/>
        </p:xfrm>
        <a:graphic>
          <a:graphicData uri="http://schemas.openxmlformats.org/presentationml/2006/ole">
            <mc:AlternateContent xmlns:mc="http://schemas.openxmlformats.org/markup-compatibility/2006">
              <mc:Choice xmlns:v="urn:schemas-microsoft-com:vml" Requires="v">
                <p:oleObj name="Worksheet" r:id="rId8" imgW="3619323" imgH="1287890" progId="Excel.Sheet.8">
                  <p:embed/>
                </p:oleObj>
              </mc:Choice>
              <mc:Fallback>
                <p:oleObj name="Worksheet" r:id="rId8" imgW="3619323" imgH="1287890" progId="Excel.Sheet.8">
                  <p:embed/>
                  <p:pic>
                    <p:nvPicPr>
                      <p:cNvPr id="10" name="オブジェクト 9"/>
                      <p:cNvPicPr/>
                      <p:nvPr/>
                    </p:nvPicPr>
                    <p:blipFill>
                      <a:blip r:embed="rId9"/>
                      <a:stretch>
                        <a:fillRect/>
                      </a:stretch>
                    </p:blipFill>
                    <p:spPr>
                      <a:xfrm>
                        <a:off x="6314887" y="1254064"/>
                        <a:ext cx="5536328" cy="1749338"/>
                      </a:xfrm>
                      <a:prstGeom prst="rect">
                        <a:avLst/>
                      </a:prstGeom>
                    </p:spPr>
                  </p:pic>
                </p:oleObj>
              </mc:Fallback>
            </mc:AlternateContent>
          </a:graphicData>
        </a:graphic>
      </p:graphicFrame>
      <p:sp>
        <p:nvSpPr>
          <p:cNvPr id="145" name="正方形/長方形 144"/>
          <p:cNvSpPr/>
          <p:nvPr/>
        </p:nvSpPr>
        <p:spPr>
          <a:xfrm>
            <a:off x="10608146" y="3810576"/>
            <a:ext cx="1137979" cy="585359"/>
          </a:xfrm>
          <a:prstGeom prst="rect">
            <a:avLst/>
          </a:prstGeom>
          <a:solidFill>
            <a:srgbClr val="FF0066">
              <a:alpha val="6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4400" b="1" dirty="0">
              <a:solidFill>
                <a:schemeClr val="tx1"/>
              </a:solidFill>
              <a:latin typeface="Meiryo UI" panose="020B0604030504040204" pitchFamily="50" charset="-128"/>
              <a:ea typeface="Meiryo UI" panose="020B0604030504040204" pitchFamily="50" charset="-128"/>
            </a:endParaRPr>
          </a:p>
        </p:txBody>
      </p:sp>
      <p:sp>
        <p:nvSpPr>
          <p:cNvPr id="146" name="正方形/長方形 145"/>
          <p:cNvSpPr/>
          <p:nvPr/>
        </p:nvSpPr>
        <p:spPr>
          <a:xfrm>
            <a:off x="10608146" y="4849337"/>
            <a:ext cx="1129093" cy="518535"/>
          </a:xfrm>
          <a:prstGeom prst="rect">
            <a:avLst/>
          </a:prstGeom>
          <a:solidFill>
            <a:srgbClr val="FFDDFF">
              <a:alpha val="6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3600" b="1" dirty="0">
              <a:solidFill>
                <a:schemeClr val="tx1"/>
              </a:solidFill>
              <a:latin typeface="Meiryo UI" panose="020B0604030504040204" pitchFamily="50" charset="-128"/>
              <a:ea typeface="Meiryo UI" panose="020B0604030504040204" pitchFamily="50" charset="-128"/>
            </a:endParaRPr>
          </a:p>
        </p:txBody>
      </p:sp>
      <p:sp>
        <p:nvSpPr>
          <p:cNvPr id="147" name="正方形/長方形 146"/>
          <p:cNvSpPr/>
          <p:nvPr/>
        </p:nvSpPr>
        <p:spPr>
          <a:xfrm>
            <a:off x="10608146" y="4401719"/>
            <a:ext cx="1129093" cy="452537"/>
          </a:xfrm>
          <a:prstGeom prst="rect">
            <a:avLst/>
          </a:prstGeom>
          <a:solidFill>
            <a:srgbClr val="FFB3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48" name="正方形/長方形 147"/>
          <p:cNvSpPr/>
          <p:nvPr/>
        </p:nvSpPr>
        <p:spPr>
          <a:xfrm>
            <a:off x="10608146" y="5370156"/>
            <a:ext cx="1132511" cy="1091374"/>
          </a:xfrm>
          <a:prstGeom prst="rect">
            <a:avLst/>
          </a:prstGeom>
          <a:solidFill>
            <a:srgbClr val="F7F7F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latin typeface="Meiryo UI" panose="020B0604030504040204" pitchFamily="50" charset="-128"/>
              <a:ea typeface="Meiryo UI" panose="020B0604030504040204" pitchFamily="50" charset="-128"/>
            </a:endParaRPr>
          </a:p>
        </p:txBody>
      </p:sp>
      <p:sp>
        <p:nvSpPr>
          <p:cNvPr id="149" name="テキスト ボックス 148">
            <a:extLst>
              <a:ext uri="{FF2B5EF4-FFF2-40B4-BE49-F238E27FC236}">
                <a16:creationId xmlns:a16="http://schemas.microsoft.com/office/drawing/2014/main" id="{63B59B25-797D-B0BD-161D-DD0BF7624FD0}"/>
              </a:ext>
            </a:extLst>
          </p:cNvPr>
          <p:cNvSpPr txBox="1"/>
          <p:nvPr/>
        </p:nvSpPr>
        <p:spPr>
          <a:xfrm>
            <a:off x="10733907" y="5728572"/>
            <a:ext cx="1034384" cy="246221"/>
          </a:xfrm>
          <a:prstGeom prst="rect">
            <a:avLst/>
          </a:prstGeom>
          <a:noFill/>
        </p:spPr>
        <p:txBody>
          <a:bodyPr wrap="square" rtlCol="0">
            <a:spAutoFit/>
          </a:bodyPr>
          <a:lstStyle/>
          <a:p>
            <a:r>
              <a:rPr kumimoji="1" lang="en-US" altLang="ja-JP" sz="1000" b="1" dirty="0">
                <a:solidFill>
                  <a:schemeClr val="tx1">
                    <a:lumMod val="85000"/>
                    <a:lumOff val="15000"/>
                  </a:schemeClr>
                </a:solidFill>
                <a:latin typeface="Meiryo UI" panose="020B0604030504040204" pitchFamily="50" charset="-128"/>
                <a:ea typeface="Meiryo UI" panose="020B0604030504040204" pitchFamily="50" charset="-128"/>
              </a:rPr>
              <a:t>4~9</a:t>
            </a:r>
            <a:r>
              <a:rPr kumimoji="1" lang="ja-JP" altLang="en-US" sz="1000" b="1" dirty="0">
                <a:solidFill>
                  <a:schemeClr val="tx1">
                    <a:lumMod val="85000"/>
                    <a:lumOff val="15000"/>
                  </a:schemeClr>
                </a:solidFill>
                <a:latin typeface="Meiryo UI" panose="020B0604030504040204" pitchFamily="50" charset="-128"/>
                <a:ea typeface="Meiryo UI" panose="020B0604030504040204" pitchFamily="50" charset="-128"/>
              </a:rPr>
              <a:t>点（</a:t>
            </a:r>
            <a:r>
              <a:rPr kumimoji="1" lang="en-US" altLang="ja-JP" sz="1000" b="1" dirty="0">
                <a:solidFill>
                  <a:schemeClr val="tx1">
                    <a:lumMod val="85000"/>
                    <a:lumOff val="15000"/>
                  </a:schemeClr>
                </a:solidFill>
                <a:latin typeface="Meiryo UI" panose="020B0604030504040204" pitchFamily="50" charset="-128"/>
                <a:ea typeface="Meiryo UI" panose="020B0604030504040204" pitchFamily="50" charset="-128"/>
              </a:rPr>
              <a:t>Ⅰ</a:t>
            </a:r>
            <a:r>
              <a:rPr kumimoji="1" lang="ja-JP" altLang="en-US" sz="1000" b="1" dirty="0">
                <a:solidFill>
                  <a:schemeClr val="tx1">
                    <a:lumMod val="85000"/>
                    <a:lumOff val="15000"/>
                  </a:schemeClr>
                </a:solidFill>
                <a:latin typeface="Meiryo UI" panose="020B0604030504040204" pitchFamily="50" charset="-128"/>
                <a:ea typeface="Meiryo UI" panose="020B0604030504040204" pitchFamily="50" charset="-128"/>
              </a:rPr>
              <a:t>）</a:t>
            </a:r>
          </a:p>
        </p:txBody>
      </p:sp>
      <p:cxnSp>
        <p:nvCxnSpPr>
          <p:cNvPr id="151" name="直線矢印コネクタ 150">
            <a:extLst>
              <a:ext uri="{FF2B5EF4-FFF2-40B4-BE49-F238E27FC236}">
                <a16:creationId xmlns:a16="http://schemas.microsoft.com/office/drawing/2014/main" id="{370D3334-0BC7-A3A4-AB8E-B7FF4C32B20E}"/>
              </a:ext>
            </a:extLst>
          </p:cNvPr>
          <p:cNvCxnSpPr>
            <a:cxnSpLocks/>
          </p:cNvCxnSpPr>
          <p:nvPr/>
        </p:nvCxnSpPr>
        <p:spPr>
          <a:xfrm>
            <a:off x="11112877" y="4740030"/>
            <a:ext cx="22486" cy="842701"/>
          </a:xfrm>
          <a:prstGeom prst="straightConnector1">
            <a:avLst/>
          </a:prstGeom>
          <a:ln w="57150">
            <a:solidFill>
              <a:srgbClr val="FFC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52" name="テキスト ボックス 151">
            <a:extLst>
              <a:ext uri="{FF2B5EF4-FFF2-40B4-BE49-F238E27FC236}">
                <a16:creationId xmlns:a16="http://schemas.microsoft.com/office/drawing/2014/main" id="{63B59B25-797D-B0BD-161D-DD0BF7624FD0}"/>
              </a:ext>
            </a:extLst>
          </p:cNvPr>
          <p:cNvSpPr txBox="1"/>
          <p:nvPr/>
        </p:nvSpPr>
        <p:spPr>
          <a:xfrm>
            <a:off x="10718795" y="5022293"/>
            <a:ext cx="1034384" cy="246221"/>
          </a:xfrm>
          <a:prstGeom prst="rect">
            <a:avLst/>
          </a:prstGeom>
          <a:noFill/>
        </p:spPr>
        <p:txBody>
          <a:bodyPr wrap="square" rtlCol="0">
            <a:spAutoFit/>
          </a:bodyPr>
          <a:lstStyle/>
          <a:p>
            <a:r>
              <a:rPr lang="en-US" altLang="ja-JP" sz="1000" b="1" dirty="0">
                <a:solidFill>
                  <a:schemeClr val="tx1">
                    <a:lumMod val="85000"/>
                    <a:lumOff val="15000"/>
                  </a:schemeClr>
                </a:solidFill>
                <a:latin typeface="Meiryo UI" panose="020B0604030504040204" pitchFamily="50" charset="-128"/>
                <a:ea typeface="Meiryo UI" panose="020B0604030504040204" pitchFamily="50" charset="-128"/>
              </a:rPr>
              <a:t>10</a:t>
            </a:r>
            <a:r>
              <a:rPr kumimoji="1" lang="en-US" altLang="ja-JP" sz="1000" b="1" dirty="0">
                <a:solidFill>
                  <a:schemeClr val="tx1">
                    <a:lumMod val="85000"/>
                    <a:lumOff val="15000"/>
                  </a:schemeClr>
                </a:solidFill>
                <a:latin typeface="Meiryo UI" panose="020B0604030504040204" pitchFamily="50" charset="-128"/>
                <a:ea typeface="Meiryo UI" panose="020B0604030504040204" pitchFamily="50" charset="-128"/>
              </a:rPr>
              <a:t>~13</a:t>
            </a:r>
            <a:r>
              <a:rPr kumimoji="1" lang="ja-JP" altLang="en-US" sz="1000" b="1" dirty="0">
                <a:solidFill>
                  <a:schemeClr val="tx1">
                    <a:lumMod val="85000"/>
                    <a:lumOff val="15000"/>
                  </a:schemeClr>
                </a:solidFill>
                <a:latin typeface="Meiryo UI" panose="020B0604030504040204" pitchFamily="50" charset="-128"/>
                <a:ea typeface="Meiryo UI" panose="020B0604030504040204" pitchFamily="50" charset="-128"/>
              </a:rPr>
              <a:t>（</a:t>
            </a:r>
            <a:r>
              <a:rPr lang="en-US" altLang="ja-JP" sz="1000" b="1" dirty="0">
                <a:solidFill>
                  <a:schemeClr val="tx1">
                    <a:lumMod val="85000"/>
                    <a:lumOff val="15000"/>
                  </a:schemeClr>
                </a:solidFill>
                <a:latin typeface="Meiryo UI" panose="020B0604030504040204" pitchFamily="50" charset="-128"/>
                <a:ea typeface="Meiryo UI" panose="020B0604030504040204" pitchFamily="50" charset="-128"/>
              </a:rPr>
              <a:t>Ⅱ</a:t>
            </a:r>
            <a:r>
              <a:rPr kumimoji="1" lang="ja-JP" altLang="en-US" sz="1000" b="1" dirty="0">
                <a:solidFill>
                  <a:schemeClr val="tx1">
                    <a:lumMod val="85000"/>
                    <a:lumOff val="15000"/>
                  </a:schemeClr>
                </a:solidFill>
                <a:latin typeface="Meiryo UI" panose="020B0604030504040204" pitchFamily="50" charset="-128"/>
                <a:ea typeface="Meiryo UI" panose="020B0604030504040204" pitchFamily="50" charset="-128"/>
              </a:rPr>
              <a:t>）</a:t>
            </a:r>
          </a:p>
        </p:txBody>
      </p:sp>
      <p:sp>
        <p:nvSpPr>
          <p:cNvPr id="153" name="テキスト ボックス 152">
            <a:extLst>
              <a:ext uri="{FF2B5EF4-FFF2-40B4-BE49-F238E27FC236}">
                <a16:creationId xmlns:a16="http://schemas.microsoft.com/office/drawing/2014/main" id="{63B59B25-797D-B0BD-161D-DD0BF7624FD0}"/>
              </a:ext>
            </a:extLst>
          </p:cNvPr>
          <p:cNvSpPr txBox="1"/>
          <p:nvPr/>
        </p:nvSpPr>
        <p:spPr>
          <a:xfrm>
            <a:off x="10718795" y="3986511"/>
            <a:ext cx="1034384" cy="246221"/>
          </a:xfrm>
          <a:prstGeom prst="rect">
            <a:avLst/>
          </a:prstGeom>
          <a:noFill/>
        </p:spPr>
        <p:txBody>
          <a:bodyPr wrap="square" rtlCol="0">
            <a:spAutoFit/>
          </a:bodyPr>
          <a:lstStyle/>
          <a:p>
            <a:r>
              <a:rPr lang="en-US" altLang="ja-JP" sz="1000" b="1" dirty="0">
                <a:solidFill>
                  <a:schemeClr val="tx1">
                    <a:lumMod val="85000"/>
                    <a:lumOff val="15000"/>
                  </a:schemeClr>
                </a:solidFill>
                <a:latin typeface="Meiryo UI" panose="020B0604030504040204" pitchFamily="50" charset="-128"/>
                <a:ea typeface="Meiryo UI" panose="020B0604030504040204" pitchFamily="50" charset="-128"/>
              </a:rPr>
              <a:t>18</a:t>
            </a:r>
            <a:r>
              <a:rPr kumimoji="1" lang="en-US" altLang="ja-JP" sz="1000" b="1" dirty="0">
                <a:solidFill>
                  <a:schemeClr val="tx1">
                    <a:lumMod val="85000"/>
                    <a:lumOff val="15000"/>
                  </a:schemeClr>
                </a:solidFill>
                <a:latin typeface="Meiryo UI" panose="020B0604030504040204" pitchFamily="50" charset="-128"/>
                <a:ea typeface="Meiryo UI" panose="020B0604030504040204" pitchFamily="50" charset="-128"/>
              </a:rPr>
              <a:t>~22</a:t>
            </a:r>
            <a:r>
              <a:rPr kumimoji="1" lang="ja-JP" altLang="en-US" sz="1000" b="1" dirty="0">
                <a:solidFill>
                  <a:schemeClr val="tx1">
                    <a:lumMod val="85000"/>
                    <a:lumOff val="15000"/>
                  </a:schemeClr>
                </a:solidFill>
                <a:latin typeface="Meiryo UI" panose="020B0604030504040204" pitchFamily="50" charset="-128"/>
                <a:ea typeface="Meiryo UI" panose="020B0604030504040204" pitchFamily="50" charset="-128"/>
              </a:rPr>
              <a:t>（</a:t>
            </a:r>
            <a:r>
              <a:rPr lang="en-US" altLang="ja-JP" sz="1000" b="1" dirty="0">
                <a:solidFill>
                  <a:schemeClr val="tx1">
                    <a:lumMod val="85000"/>
                    <a:lumOff val="15000"/>
                  </a:schemeClr>
                </a:solidFill>
                <a:latin typeface="Meiryo UI" panose="020B0604030504040204" pitchFamily="50" charset="-128"/>
                <a:ea typeface="Meiryo UI" panose="020B0604030504040204" pitchFamily="50" charset="-128"/>
              </a:rPr>
              <a:t>Ⅱ</a:t>
            </a:r>
            <a:r>
              <a:rPr kumimoji="1" lang="ja-JP" altLang="en-US" sz="1000" b="1" dirty="0">
                <a:solidFill>
                  <a:schemeClr val="tx1">
                    <a:lumMod val="85000"/>
                    <a:lumOff val="15000"/>
                  </a:schemeClr>
                </a:solidFill>
                <a:latin typeface="Meiryo UI" panose="020B0604030504040204" pitchFamily="50" charset="-128"/>
                <a:ea typeface="Meiryo UI" panose="020B0604030504040204" pitchFamily="50" charset="-128"/>
              </a:rPr>
              <a:t>）</a:t>
            </a:r>
          </a:p>
        </p:txBody>
      </p:sp>
      <p:sp>
        <p:nvSpPr>
          <p:cNvPr id="154" name="テキスト ボックス 153">
            <a:extLst>
              <a:ext uri="{FF2B5EF4-FFF2-40B4-BE49-F238E27FC236}">
                <a16:creationId xmlns:a16="http://schemas.microsoft.com/office/drawing/2014/main" id="{63B59B25-797D-B0BD-161D-DD0BF7624FD0}"/>
              </a:ext>
            </a:extLst>
          </p:cNvPr>
          <p:cNvSpPr txBox="1"/>
          <p:nvPr/>
        </p:nvSpPr>
        <p:spPr>
          <a:xfrm>
            <a:off x="10673075" y="3560212"/>
            <a:ext cx="1034384" cy="230832"/>
          </a:xfrm>
          <a:prstGeom prst="rect">
            <a:avLst/>
          </a:prstGeom>
          <a:noFill/>
        </p:spPr>
        <p:txBody>
          <a:bodyPr wrap="square" rtlCol="0">
            <a:spAutoFit/>
          </a:bodyPr>
          <a:lstStyle/>
          <a:p>
            <a:r>
              <a:rPr lang="ja-JP" altLang="en-US" sz="900" b="1" dirty="0">
                <a:solidFill>
                  <a:schemeClr val="tx1">
                    <a:lumMod val="85000"/>
                    <a:lumOff val="15000"/>
                  </a:schemeClr>
                </a:solidFill>
                <a:latin typeface="Meiryo UI" panose="020B0604030504040204" pitchFamily="50" charset="-128"/>
                <a:ea typeface="Meiryo UI" panose="020B0604030504040204" pitchFamily="50" charset="-128"/>
              </a:rPr>
              <a:t>リスク評価点合計</a:t>
            </a:r>
            <a:endParaRPr kumimoji="1" lang="ja-JP" altLang="en-US" sz="900" b="1" dirty="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155" name="テキスト ボックス 154">
            <a:extLst>
              <a:ext uri="{FF2B5EF4-FFF2-40B4-BE49-F238E27FC236}">
                <a16:creationId xmlns:a16="http://schemas.microsoft.com/office/drawing/2014/main" id="{63B59B25-797D-B0BD-161D-DD0BF7624FD0}"/>
              </a:ext>
            </a:extLst>
          </p:cNvPr>
          <p:cNvSpPr txBox="1"/>
          <p:nvPr/>
        </p:nvSpPr>
        <p:spPr>
          <a:xfrm>
            <a:off x="10788643" y="3322467"/>
            <a:ext cx="1034384" cy="230832"/>
          </a:xfrm>
          <a:prstGeom prst="rect">
            <a:avLst/>
          </a:prstGeom>
          <a:noFill/>
        </p:spPr>
        <p:txBody>
          <a:bodyPr wrap="square" rtlCol="0">
            <a:spAutoFit/>
          </a:bodyPr>
          <a:lstStyle/>
          <a:p>
            <a:r>
              <a:rPr lang="ja-JP" altLang="en-US" sz="900" b="1" dirty="0">
                <a:solidFill>
                  <a:schemeClr val="tx1">
                    <a:lumMod val="85000"/>
                    <a:lumOff val="15000"/>
                  </a:schemeClr>
                </a:solidFill>
                <a:latin typeface="Meiryo UI" panose="020B0604030504040204" pitchFamily="50" charset="-128"/>
                <a:ea typeface="Meiryo UI" panose="020B0604030504040204" pitchFamily="50" charset="-128"/>
              </a:rPr>
              <a:t>リスクレベル</a:t>
            </a:r>
            <a:endParaRPr kumimoji="1" lang="ja-JP" altLang="en-US" sz="900" b="1" dirty="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156" name="正方形/長方形 155"/>
          <p:cNvSpPr/>
          <p:nvPr/>
        </p:nvSpPr>
        <p:spPr>
          <a:xfrm>
            <a:off x="10614871" y="3560212"/>
            <a:ext cx="1138308" cy="2405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57" name="正方形/長方形 156"/>
          <p:cNvSpPr/>
          <p:nvPr/>
        </p:nvSpPr>
        <p:spPr>
          <a:xfrm>
            <a:off x="10614871" y="3316201"/>
            <a:ext cx="1138308" cy="2405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59" name="テキスト ボックス 158">
            <a:extLst>
              <a:ext uri="{FF2B5EF4-FFF2-40B4-BE49-F238E27FC236}">
                <a16:creationId xmlns:a16="http://schemas.microsoft.com/office/drawing/2014/main" id="{63B59B25-797D-B0BD-161D-DD0BF7624FD0}"/>
              </a:ext>
            </a:extLst>
          </p:cNvPr>
          <p:cNvSpPr txBox="1"/>
          <p:nvPr/>
        </p:nvSpPr>
        <p:spPr>
          <a:xfrm>
            <a:off x="10718795" y="4534552"/>
            <a:ext cx="1034384" cy="246221"/>
          </a:xfrm>
          <a:prstGeom prst="rect">
            <a:avLst/>
          </a:prstGeom>
          <a:noFill/>
        </p:spPr>
        <p:txBody>
          <a:bodyPr wrap="square" rtlCol="0">
            <a:spAutoFit/>
          </a:bodyPr>
          <a:lstStyle/>
          <a:p>
            <a:r>
              <a:rPr lang="en-US" altLang="ja-JP" sz="1000" b="1" dirty="0">
                <a:solidFill>
                  <a:schemeClr val="tx1">
                    <a:lumMod val="85000"/>
                    <a:lumOff val="15000"/>
                  </a:schemeClr>
                </a:solidFill>
                <a:latin typeface="Meiryo UI" panose="020B0604030504040204" pitchFamily="50" charset="-128"/>
                <a:ea typeface="Meiryo UI" panose="020B0604030504040204" pitchFamily="50" charset="-128"/>
              </a:rPr>
              <a:t>14</a:t>
            </a:r>
            <a:r>
              <a:rPr kumimoji="1" lang="en-US" altLang="ja-JP" sz="1000" b="1" dirty="0">
                <a:solidFill>
                  <a:schemeClr val="tx1">
                    <a:lumMod val="85000"/>
                    <a:lumOff val="15000"/>
                  </a:schemeClr>
                </a:solidFill>
                <a:latin typeface="Meiryo UI" panose="020B0604030504040204" pitchFamily="50" charset="-128"/>
                <a:ea typeface="Meiryo UI" panose="020B0604030504040204" pitchFamily="50" charset="-128"/>
              </a:rPr>
              <a:t>~17</a:t>
            </a:r>
            <a:r>
              <a:rPr kumimoji="1" lang="ja-JP" altLang="en-US" sz="1000" b="1" dirty="0">
                <a:solidFill>
                  <a:schemeClr val="tx1">
                    <a:lumMod val="85000"/>
                    <a:lumOff val="15000"/>
                  </a:schemeClr>
                </a:solidFill>
                <a:latin typeface="Meiryo UI" panose="020B0604030504040204" pitchFamily="50" charset="-128"/>
                <a:ea typeface="Meiryo UI" panose="020B0604030504040204" pitchFamily="50" charset="-128"/>
              </a:rPr>
              <a:t>（</a:t>
            </a:r>
            <a:r>
              <a:rPr lang="en-US" altLang="ja-JP" sz="1000" b="1" dirty="0">
                <a:solidFill>
                  <a:schemeClr val="tx1">
                    <a:lumMod val="85000"/>
                    <a:lumOff val="15000"/>
                  </a:schemeClr>
                </a:solidFill>
                <a:latin typeface="Meiryo UI" panose="020B0604030504040204" pitchFamily="50" charset="-128"/>
                <a:ea typeface="Meiryo UI" panose="020B0604030504040204" pitchFamily="50" charset="-128"/>
              </a:rPr>
              <a:t>Ⅲ</a:t>
            </a:r>
            <a:r>
              <a:rPr kumimoji="1" lang="ja-JP" altLang="en-US" sz="1000" b="1" dirty="0">
                <a:solidFill>
                  <a:schemeClr val="tx1">
                    <a:lumMod val="85000"/>
                    <a:lumOff val="15000"/>
                  </a:schemeClr>
                </a:solidFill>
                <a:latin typeface="Meiryo UI" panose="020B0604030504040204" pitchFamily="50" charset="-128"/>
                <a:ea typeface="Meiryo UI" panose="020B0604030504040204" pitchFamily="50" charset="-128"/>
              </a:rPr>
              <a:t>）</a:t>
            </a:r>
          </a:p>
        </p:txBody>
      </p:sp>
      <p:sp>
        <p:nvSpPr>
          <p:cNvPr id="88" name="テキスト ボックス 87"/>
          <p:cNvSpPr txBox="1"/>
          <p:nvPr/>
        </p:nvSpPr>
        <p:spPr>
          <a:xfrm>
            <a:off x="4546270" y="1157891"/>
            <a:ext cx="1665841" cy="415498"/>
          </a:xfrm>
          <a:prstGeom prst="rect">
            <a:avLst/>
          </a:prstGeom>
          <a:noFill/>
        </p:spPr>
        <p:txBody>
          <a:bodyPr wrap="none" rtlCol="0">
            <a:spAutoFit/>
          </a:bodyPr>
          <a:lstStyle/>
          <a:p>
            <a:r>
              <a:rPr kumimoji="1" lang="ja-JP" altLang="en-US" sz="1050" dirty="0">
                <a:solidFill>
                  <a:schemeClr val="tx1">
                    <a:lumMod val="85000"/>
                    <a:lumOff val="15000"/>
                  </a:schemeClr>
                </a:solidFill>
                <a:latin typeface="Meiryo UI" panose="020B0604030504040204" pitchFamily="50" charset="-128"/>
                <a:ea typeface="Meiryo UI" panose="020B0604030504040204" pitchFamily="50" charset="-128"/>
              </a:rPr>
              <a:t>作成日　</a:t>
            </a:r>
            <a:r>
              <a:rPr kumimoji="1" lang="en-US" altLang="ja-JP" sz="1050" dirty="0">
                <a:solidFill>
                  <a:schemeClr val="tx1">
                    <a:lumMod val="85000"/>
                    <a:lumOff val="15000"/>
                  </a:schemeClr>
                </a:solidFill>
                <a:latin typeface="Meiryo UI" panose="020B0604030504040204" pitchFamily="50" charset="-128"/>
                <a:ea typeface="Meiryo UI" panose="020B0604030504040204" pitchFamily="50" charset="-128"/>
              </a:rPr>
              <a:t>2025</a:t>
            </a:r>
            <a:r>
              <a:rPr kumimoji="1" lang="ja-JP" altLang="en-US" sz="1050" dirty="0">
                <a:solidFill>
                  <a:schemeClr val="tx1">
                    <a:lumMod val="85000"/>
                    <a:lumOff val="15000"/>
                  </a:schemeClr>
                </a:solidFill>
                <a:latin typeface="Meiryo UI" panose="020B0604030504040204" pitchFamily="50" charset="-128"/>
                <a:ea typeface="Meiryo UI" panose="020B0604030504040204" pitchFamily="50" charset="-128"/>
              </a:rPr>
              <a:t>年</a:t>
            </a:r>
            <a:r>
              <a:rPr kumimoji="1" lang="en-US" altLang="ja-JP" sz="1050" dirty="0">
                <a:solidFill>
                  <a:schemeClr val="tx1">
                    <a:lumMod val="85000"/>
                    <a:lumOff val="15000"/>
                  </a:schemeClr>
                </a:solidFill>
                <a:latin typeface="Meiryo UI" panose="020B0604030504040204" pitchFamily="50" charset="-128"/>
                <a:ea typeface="Meiryo UI" panose="020B0604030504040204" pitchFamily="50" charset="-128"/>
              </a:rPr>
              <a:t>4</a:t>
            </a:r>
            <a:r>
              <a:rPr kumimoji="1" lang="ja-JP" altLang="en-US" sz="1050" dirty="0">
                <a:solidFill>
                  <a:schemeClr val="tx1">
                    <a:lumMod val="85000"/>
                    <a:lumOff val="15000"/>
                  </a:schemeClr>
                </a:solidFill>
                <a:latin typeface="Meiryo UI" panose="020B0604030504040204" pitchFamily="50" charset="-128"/>
                <a:ea typeface="Meiryo UI" panose="020B0604030504040204" pitchFamily="50" charset="-128"/>
              </a:rPr>
              <a:t>月</a:t>
            </a:r>
            <a:r>
              <a:rPr kumimoji="1" lang="en-US" altLang="ja-JP" sz="1050" dirty="0">
                <a:solidFill>
                  <a:schemeClr val="tx1">
                    <a:lumMod val="85000"/>
                    <a:lumOff val="15000"/>
                  </a:schemeClr>
                </a:solidFill>
                <a:latin typeface="Meiryo UI" panose="020B0604030504040204" pitchFamily="50" charset="-128"/>
                <a:ea typeface="Meiryo UI" panose="020B0604030504040204" pitchFamily="50" charset="-128"/>
              </a:rPr>
              <a:t>21</a:t>
            </a:r>
            <a:r>
              <a:rPr kumimoji="1" lang="ja-JP" altLang="en-US" sz="1050" dirty="0">
                <a:solidFill>
                  <a:schemeClr val="tx1">
                    <a:lumMod val="85000"/>
                    <a:lumOff val="15000"/>
                  </a:schemeClr>
                </a:solidFill>
                <a:latin typeface="Meiryo UI" panose="020B0604030504040204" pitchFamily="50" charset="-128"/>
                <a:ea typeface="Meiryo UI" panose="020B0604030504040204" pitchFamily="50" charset="-128"/>
              </a:rPr>
              <a:t>日</a:t>
            </a:r>
            <a:endParaRPr kumimoji="1" lang="en-US" altLang="ja-JP" sz="1050"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050" dirty="0">
                <a:solidFill>
                  <a:schemeClr val="tx1">
                    <a:lumMod val="85000"/>
                    <a:lumOff val="15000"/>
                  </a:schemeClr>
                </a:solidFill>
                <a:latin typeface="Meiryo UI" panose="020B0604030504040204" pitchFamily="50" charset="-128"/>
                <a:ea typeface="Meiryo UI" panose="020B0604030504040204" pitchFamily="50" charset="-128"/>
              </a:rPr>
              <a:t>作成者　大塚</a:t>
            </a:r>
            <a:endParaRPr kumimoji="1" lang="ja-JP" altLang="en-US" sz="1050" dirty="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90" name="角丸四角形吹き出し 89"/>
          <p:cNvSpPr/>
          <p:nvPr/>
        </p:nvSpPr>
        <p:spPr>
          <a:xfrm>
            <a:off x="1857513" y="5063559"/>
            <a:ext cx="3957414" cy="627971"/>
          </a:xfrm>
          <a:prstGeom prst="wedgeRoundRectCallout">
            <a:avLst>
              <a:gd name="adj1" fmla="val -60201"/>
              <a:gd name="adj2" fmla="val -46882"/>
              <a:gd name="adj3" fmla="val 16667"/>
            </a:avLst>
          </a:prstGeom>
          <a:solidFill>
            <a:schemeClr val="bg1"/>
          </a:solidFill>
          <a:ln>
            <a:solidFill>
              <a:srgbClr val="BF9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a:solidFill>
                  <a:schemeClr val="tx1">
                    <a:lumMod val="85000"/>
                    <a:lumOff val="15000"/>
                  </a:schemeClr>
                </a:solidFill>
                <a:latin typeface="Meiryo UI" panose="020B0604030504040204" pitchFamily="50" charset="-128"/>
                <a:ea typeface="Meiryo UI" panose="020B0604030504040204" pitchFamily="50" charset="-128"/>
              </a:rPr>
              <a:t>僕達の目標</a:t>
            </a:r>
            <a:r>
              <a:rPr lang="ja-JP" altLang="en-US" sz="1400" dirty="0">
                <a:solidFill>
                  <a:schemeClr val="tx1">
                    <a:lumMod val="85000"/>
                    <a:lumOff val="15000"/>
                  </a:schemeClr>
                </a:solidFill>
                <a:latin typeface="Meiryo UI" panose="020B0604030504040204" pitchFamily="50" charset="-128"/>
                <a:ea typeface="Meiryo UI" panose="020B0604030504040204" pitchFamily="50" charset="-128"/>
              </a:rPr>
              <a:t>は瑠美ねえさんが</a:t>
            </a:r>
            <a:r>
              <a:rPr lang="ja-JP" altLang="en-US" sz="1400" b="1" dirty="0">
                <a:solidFill>
                  <a:schemeClr val="tx1">
                    <a:lumMod val="85000"/>
                    <a:lumOff val="15000"/>
                  </a:schemeClr>
                </a:solidFill>
                <a:latin typeface="Meiryo UI" panose="020B0604030504040204" pitchFamily="50" charset="-128"/>
                <a:ea typeface="Meiryo UI" panose="020B0604030504040204" pitchFamily="50" charset="-128"/>
              </a:rPr>
              <a:t>無理なく持てる重さ</a:t>
            </a:r>
            <a:r>
              <a:rPr lang="ja-JP" altLang="en-US" sz="1400" dirty="0">
                <a:solidFill>
                  <a:schemeClr val="tx1">
                    <a:lumMod val="85000"/>
                    <a:lumOff val="15000"/>
                  </a:schemeClr>
                </a:solidFill>
                <a:latin typeface="Meiryo UI" panose="020B0604030504040204" pitchFamily="50" charset="-128"/>
                <a:ea typeface="Meiryo UI" panose="020B0604030504040204" pitchFamily="50" charset="-128"/>
              </a:rPr>
              <a:t>の</a:t>
            </a:r>
            <a:endParaRPr lang="en-US" altLang="ja-JP" sz="1400" dirty="0">
              <a:solidFill>
                <a:schemeClr val="tx1">
                  <a:lumMod val="85000"/>
                  <a:lumOff val="15000"/>
                </a:schemeClr>
              </a:solidFill>
              <a:latin typeface="Meiryo UI" panose="020B0604030504040204" pitchFamily="50" charset="-128"/>
              <a:ea typeface="Meiryo UI" panose="020B0604030504040204" pitchFamily="50" charset="-128"/>
            </a:endParaRPr>
          </a:p>
          <a:p>
            <a:r>
              <a:rPr lang="en-US" altLang="ja-JP" sz="1400" b="1" dirty="0">
                <a:solidFill>
                  <a:schemeClr val="tx1">
                    <a:lumMod val="85000"/>
                    <a:lumOff val="15000"/>
                  </a:schemeClr>
                </a:solidFill>
                <a:latin typeface="Meiryo UI" panose="020B0604030504040204" pitchFamily="50" charset="-128"/>
                <a:ea typeface="Meiryo UI" panose="020B0604030504040204" pitchFamily="50" charset="-128"/>
              </a:rPr>
              <a:t>6</a:t>
            </a:r>
            <a:r>
              <a:rPr lang="ja-JP" altLang="en-US" sz="1400" b="1" dirty="0">
                <a:solidFill>
                  <a:schemeClr val="tx1">
                    <a:lumMod val="85000"/>
                    <a:lumOff val="15000"/>
                  </a:schemeClr>
                </a:solidFill>
                <a:latin typeface="Meiryo UI" panose="020B0604030504040204" pitchFamily="50" charset="-128"/>
                <a:ea typeface="Meiryo UI" panose="020B0604030504040204" pitchFamily="50" charset="-128"/>
              </a:rPr>
              <a:t>㎏</a:t>
            </a:r>
            <a:r>
              <a:rPr lang="ja-JP" altLang="en-US" sz="1400" dirty="0">
                <a:solidFill>
                  <a:schemeClr val="tx1">
                    <a:lumMod val="85000"/>
                    <a:lumOff val="15000"/>
                  </a:schemeClr>
                </a:solidFill>
                <a:latin typeface="Meiryo UI" panose="020B0604030504040204" pitchFamily="50" charset="-128"/>
                <a:ea typeface="Meiryo UI" panose="020B0604030504040204" pitchFamily="50" charset="-128"/>
              </a:rPr>
              <a:t>で持ち上げる事。つまり、</a:t>
            </a:r>
            <a:r>
              <a:rPr lang="en-US" altLang="ja-JP" sz="1400" b="1" dirty="0">
                <a:solidFill>
                  <a:schemeClr val="tx1">
                    <a:lumMod val="85000"/>
                    <a:lumOff val="15000"/>
                  </a:schemeClr>
                </a:solidFill>
                <a:latin typeface="Meiryo UI" panose="020B0604030504040204" pitchFamily="50" charset="-128"/>
                <a:ea typeface="Meiryo UI" panose="020B0604030504040204" pitchFamily="50" charset="-128"/>
              </a:rPr>
              <a:t>14</a:t>
            </a:r>
            <a:r>
              <a:rPr lang="ja-JP" altLang="en-US" sz="1400" b="1" dirty="0">
                <a:solidFill>
                  <a:schemeClr val="tx1">
                    <a:lumMod val="85000"/>
                    <a:lumOff val="15000"/>
                  </a:schemeClr>
                </a:solidFill>
                <a:latin typeface="Meiryo UI" panose="020B0604030504040204" pitchFamily="50" charset="-128"/>
                <a:ea typeface="Meiryo UI" panose="020B0604030504040204" pitchFamily="50" charset="-128"/>
              </a:rPr>
              <a:t>㎏</a:t>
            </a:r>
            <a:r>
              <a:rPr lang="ja-JP" altLang="en-US" sz="1400" dirty="0">
                <a:solidFill>
                  <a:schemeClr val="tx1">
                    <a:lumMod val="85000"/>
                    <a:lumOff val="15000"/>
                  </a:schemeClr>
                </a:solidFill>
                <a:latin typeface="Meiryo UI" panose="020B0604030504040204" pitchFamily="50" charset="-128"/>
                <a:ea typeface="Meiryo UI" panose="020B0604030504040204" pitchFamily="50" charset="-128"/>
              </a:rPr>
              <a:t>の負荷軽減だね。</a:t>
            </a:r>
            <a:endParaRPr lang="en-US" altLang="ja-JP" sz="1400" dirty="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91" name="角丸四角形吹き出し 90"/>
          <p:cNvSpPr/>
          <p:nvPr/>
        </p:nvSpPr>
        <p:spPr>
          <a:xfrm>
            <a:off x="1892309" y="5966746"/>
            <a:ext cx="3725599" cy="627971"/>
          </a:xfrm>
          <a:prstGeom prst="wedgeRoundRectCallout">
            <a:avLst>
              <a:gd name="adj1" fmla="val -64052"/>
              <a:gd name="adj2" fmla="val -37175"/>
              <a:gd name="adj3" fmla="val 16667"/>
            </a:avLst>
          </a:prstGeom>
          <a:solidFill>
            <a:schemeClr val="bg1"/>
          </a:solidFill>
          <a:ln>
            <a:solidFill>
              <a:srgbClr val="BF9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lumMod val="85000"/>
                    <a:lumOff val="15000"/>
                  </a:schemeClr>
                </a:solidFill>
                <a:latin typeface="Meiryo UI" panose="020B0604030504040204" pitchFamily="50" charset="-128"/>
                <a:ea typeface="Meiryo UI" panose="020B0604030504040204" pitchFamily="50" charset="-128"/>
              </a:rPr>
              <a:t>そうすれば、</a:t>
            </a:r>
            <a:r>
              <a:rPr lang="ja-JP" altLang="en-US" sz="1400" b="1" dirty="0">
                <a:solidFill>
                  <a:schemeClr val="tx1">
                    <a:lumMod val="85000"/>
                    <a:lumOff val="15000"/>
                  </a:schemeClr>
                </a:solidFill>
                <a:latin typeface="Meiryo UI" panose="020B0604030504040204" pitchFamily="50" charset="-128"/>
                <a:ea typeface="Meiryo UI" panose="020B0604030504040204" pitchFamily="50" charset="-128"/>
              </a:rPr>
              <a:t>ケガの可能性</a:t>
            </a:r>
            <a:r>
              <a:rPr lang="ja-JP" altLang="en-US" sz="1400" dirty="0">
                <a:solidFill>
                  <a:schemeClr val="tx1">
                    <a:lumMod val="85000"/>
                    <a:lumOff val="15000"/>
                  </a:schemeClr>
                </a:solidFill>
                <a:latin typeface="Meiryo UI" panose="020B0604030504040204" pitchFamily="50" charset="-128"/>
                <a:ea typeface="Meiryo UI" panose="020B0604030504040204" pitchFamily="50" charset="-128"/>
              </a:rPr>
              <a:t>が下がってリスクレベルも</a:t>
            </a:r>
            <a:endParaRPr lang="en-US" altLang="ja-JP" sz="1400" dirty="0">
              <a:solidFill>
                <a:schemeClr val="tx1">
                  <a:lumMod val="85000"/>
                  <a:lumOff val="15000"/>
                </a:schemeClr>
              </a:solidFill>
              <a:latin typeface="Meiryo UI" panose="020B0604030504040204" pitchFamily="50" charset="-128"/>
              <a:ea typeface="Meiryo UI" panose="020B0604030504040204" pitchFamily="50" charset="-128"/>
            </a:endParaRPr>
          </a:p>
          <a:p>
            <a:r>
              <a:rPr lang="en-US" altLang="ja-JP" sz="1400" b="1" dirty="0">
                <a:solidFill>
                  <a:schemeClr val="tx1">
                    <a:lumMod val="85000"/>
                    <a:lumOff val="15000"/>
                  </a:schemeClr>
                </a:solidFill>
                <a:latin typeface="Meiryo UI" panose="020B0604030504040204" pitchFamily="50" charset="-128"/>
                <a:ea typeface="Meiryo UI" panose="020B0604030504040204" pitchFamily="50" charset="-128"/>
              </a:rPr>
              <a:t>Ⅲ</a:t>
            </a:r>
            <a:r>
              <a:rPr lang="ja-JP" altLang="en-US" sz="1400" b="1" dirty="0">
                <a:solidFill>
                  <a:schemeClr val="tx1">
                    <a:lumMod val="85000"/>
                    <a:lumOff val="15000"/>
                  </a:schemeClr>
                </a:solidFill>
                <a:latin typeface="Meiryo UI" panose="020B0604030504040204" pitchFamily="50" charset="-128"/>
                <a:ea typeface="Meiryo UI" panose="020B0604030504040204" pitchFamily="50" charset="-128"/>
              </a:rPr>
              <a:t>⇒</a:t>
            </a:r>
            <a:r>
              <a:rPr lang="en-US" altLang="ja-JP" sz="1400" b="1" dirty="0">
                <a:solidFill>
                  <a:schemeClr val="tx1">
                    <a:lumMod val="85000"/>
                    <a:lumOff val="15000"/>
                  </a:schemeClr>
                </a:solidFill>
                <a:latin typeface="Meiryo UI" panose="020B0604030504040204" pitchFamily="50" charset="-128"/>
                <a:ea typeface="Meiryo UI" panose="020B0604030504040204" pitchFamily="50" charset="-128"/>
              </a:rPr>
              <a:t>Ⅰ</a:t>
            </a:r>
            <a:r>
              <a:rPr lang="ja-JP" altLang="en-US" sz="1400" dirty="0" err="1">
                <a:solidFill>
                  <a:schemeClr val="tx1">
                    <a:lumMod val="85000"/>
                    <a:lumOff val="15000"/>
                  </a:schemeClr>
                </a:solidFill>
                <a:latin typeface="Meiryo UI" panose="020B0604030504040204" pitchFamily="50" charset="-128"/>
                <a:ea typeface="Meiryo UI" panose="020B0604030504040204" pitchFamily="50" charset="-128"/>
              </a:rPr>
              <a:t>まで</a:t>
            </a:r>
            <a:r>
              <a:rPr lang="ja-JP" altLang="en-US" sz="1400" dirty="0">
                <a:solidFill>
                  <a:schemeClr val="tx1">
                    <a:lumMod val="85000"/>
                    <a:lumOff val="15000"/>
                  </a:schemeClr>
                </a:solidFill>
                <a:latin typeface="Meiryo UI" panose="020B0604030504040204" pitchFamily="50" charset="-128"/>
                <a:ea typeface="Meiryo UI" panose="020B0604030504040204" pitchFamily="50" charset="-128"/>
              </a:rPr>
              <a:t>下げることが出来るね。</a:t>
            </a:r>
            <a:endParaRPr lang="en-US" altLang="ja-JP" sz="1400" dirty="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2" name="テキスト ボックス 1"/>
          <p:cNvSpPr txBox="1"/>
          <p:nvPr/>
        </p:nvSpPr>
        <p:spPr>
          <a:xfrm>
            <a:off x="3219949" y="3434177"/>
            <a:ext cx="575799" cy="292388"/>
          </a:xfrm>
          <a:prstGeom prst="rect">
            <a:avLst/>
          </a:prstGeom>
          <a:noFill/>
        </p:spPr>
        <p:txBody>
          <a:bodyPr wrap="none" rtlCol="0">
            <a:spAutoFit/>
          </a:bodyPr>
          <a:lstStyle/>
          <a:p>
            <a:r>
              <a:rPr kumimoji="1" lang="en-US" altLang="ja-JP" sz="1300" b="1" dirty="0">
                <a:solidFill>
                  <a:schemeClr val="tx1">
                    <a:lumMod val="85000"/>
                    <a:lumOff val="15000"/>
                  </a:schemeClr>
                </a:solidFill>
                <a:latin typeface="Meiryo UI" panose="020B0604030504040204" pitchFamily="50" charset="-128"/>
                <a:ea typeface="Meiryo UI" panose="020B0604030504040204" pitchFamily="50" charset="-128"/>
              </a:rPr>
              <a:t>12</a:t>
            </a:r>
            <a:r>
              <a:rPr kumimoji="1" lang="ja-JP" altLang="en-US" sz="1300" b="1" dirty="0">
                <a:solidFill>
                  <a:schemeClr val="tx1">
                    <a:lumMod val="85000"/>
                    <a:lumOff val="15000"/>
                  </a:schemeClr>
                </a:solidFill>
                <a:latin typeface="Meiryo UI" panose="020B0604030504040204" pitchFamily="50" charset="-128"/>
                <a:ea typeface="Meiryo UI" panose="020B0604030504040204" pitchFamily="50" charset="-128"/>
              </a:rPr>
              <a:t>㎏</a:t>
            </a:r>
          </a:p>
        </p:txBody>
      </p:sp>
      <p:sp>
        <p:nvSpPr>
          <p:cNvPr id="93" name="テキスト ボックス 92"/>
          <p:cNvSpPr txBox="1"/>
          <p:nvPr/>
        </p:nvSpPr>
        <p:spPr>
          <a:xfrm>
            <a:off x="4967361" y="3797598"/>
            <a:ext cx="463588" cy="292388"/>
          </a:xfrm>
          <a:prstGeom prst="rect">
            <a:avLst/>
          </a:prstGeom>
          <a:noFill/>
        </p:spPr>
        <p:txBody>
          <a:bodyPr wrap="none" rtlCol="0">
            <a:spAutoFit/>
          </a:bodyPr>
          <a:lstStyle/>
          <a:p>
            <a:r>
              <a:rPr lang="en-US" altLang="ja-JP" sz="1300" b="1">
                <a:solidFill>
                  <a:schemeClr val="tx1">
                    <a:lumMod val="85000"/>
                    <a:lumOff val="15000"/>
                  </a:schemeClr>
                </a:solidFill>
                <a:latin typeface="Meiryo UI" panose="020B0604030504040204" pitchFamily="50" charset="-128"/>
                <a:ea typeface="Meiryo UI" panose="020B0604030504040204" pitchFamily="50" charset="-128"/>
              </a:rPr>
              <a:t>6</a:t>
            </a:r>
            <a:r>
              <a:rPr kumimoji="1" lang="ja-JP" altLang="en-US" sz="1300" b="1" dirty="0">
                <a:solidFill>
                  <a:schemeClr val="tx1">
                    <a:lumMod val="85000"/>
                    <a:lumOff val="15000"/>
                  </a:schemeClr>
                </a:solidFill>
                <a:latin typeface="Meiryo UI" panose="020B0604030504040204" pitchFamily="50" charset="-128"/>
                <a:ea typeface="Meiryo UI" panose="020B0604030504040204" pitchFamily="50" charset="-128"/>
              </a:rPr>
              <a:t>㎏</a:t>
            </a:r>
          </a:p>
        </p:txBody>
      </p:sp>
      <p:sp>
        <p:nvSpPr>
          <p:cNvPr id="94" name="テキスト ボックス 93"/>
          <p:cNvSpPr txBox="1"/>
          <p:nvPr/>
        </p:nvSpPr>
        <p:spPr>
          <a:xfrm>
            <a:off x="1503658" y="2763867"/>
            <a:ext cx="575799" cy="292388"/>
          </a:xfrm>
          <a:prstGeom prst="rect">
            <a:avLst/>
          </a:prstGeom>
          <a:noFill/>
        </p:spPr>
        <p:txBody>
          <a:bodyPr wrap="none" rtlCol="0">
            <a:spAutoFit/>
          </a:bodyPr>
          <a:lstStyle/>
          <a:p>
            <a:r>
              <a:rPr lang="en-US" altLang="ja-JP" sz="1300" b="1" dirty="0">
                <a:solidFill>
                  <a:schemeClr val="tx1">
                    <a:lumMod val="85000"/>
                    <a:lumOff val="15000"/>
                  </a:schemeClr>
                </a:solidFill>
                <a:latin typeface="Meiryo UI" panose="020B0604030504040204" pitchFamily="50" charset="-128"/>
                <a:ea typeface="Meiryo UI" panose="020B0604030504040204" pitchFamily="50" charset="-128"/>
              </a:rPr>
              <a:t>20</a:t>
            </a:r>
            <a:r>
              <a:rPr kumimoji="1" lang="ja-JP" altLang="en-US" sz="1300" b="1" dirty="0">
                <a:solidFill>
                  <a:schemeClr val="tx1">
                    <a:lumMod val="85000"/>
                    <a:lumOff val="15000"/>
                  </a:schemeClr>
                </a:solidFill>
                <a:latin typeface="Meiryo UI" panose="020B0604030504040204" pitchFamily="50" charset="-128"/>
                <a:ea typeface="Meiryo UI" panose="020B0604030504040204" pitchFamily="50" charset="-128"/>
              </a:rPr>
              <a:t>㎏</a:t>
            </a:r>
          </a:p>
        </p:txBody>
      </p:sp>
      <p:cxnSp>
        <p:nvCxnSpPr>
          <p:cNvPr id="95" name="直線矢印コネクタ 94">
            <a:extLst>
              <a:ext uri="{FF2B5EF4-FFF2-40B4-BE49-F238E27FC236}">
                <a16:creationId xmlns:a16="http://schemas.microsoft.com/office/drawing/2014/main" id="{370D3334-0BC7-A3A4-AB8E-B7FF4C32B20E}"/>
              </a:ext>
            </a:extLst>
          </p:cNvPr>
          <p:cNvCxnSpPr>
            <a:cxnSpLocks/>
          </p:cNvCxnSpPr>
          <p:nvPr/>
        </p:nvCxnSpPr>
        <p:spPr>
          <a:xfrm>
            <a:off x="2045499" y="1544219"/>
            <a:ext cx="2921862" cy="1986879"/>
          </a:xfrm>
          <a:prstGeom prst="straightConnector1">
            <a:avLst/>
          </a:prstGeom>
          <a:ln w="57150">
            <a:solidFill>
              <a:srgbClr val="FFC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5" name="乗算 34"/>
          <p:cNvSpPr/>
          <p:nvPr/>
        </p:nvSpPr>
        <p:spPr>
          <a:xfrm>
            <a:off x="2551587" y="2478236"/>
            <a:ext cx="1913700" cy="1153456"/>
          </a:xfrm>
          <a:prstGeom prst="mathMultiply">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1" name="テキスト ボックス 120"/>
          <p:cNvSpPr txBox="1"/>
          <p:nvPr/>
        </p:nvSpPr>
        <p:spPr>
          <a:xfrm>
            <a:off x="4236089" y="4595453"/>
            <a:ext cx="2131930" cy="415498"/>
          </a:xfrm>
          <a:prstGeom prst="rect">
            <a:avLst/>
          </a:prstGeom>
          <a:noFill/>
        </p:spPr>
        <p:txBody>
          <a:bodyPr wrap="square" rtlCol="0">
            <a:spAutoFit/>
          </a:bodyPr>
          <a:lstStyle/>
          <a:p>
            <a:r>
              <a:rPr kumimoji="1" lang="ja-JP" altLang="en-US" sz="1050" dirty="0">
                <a:solidFill>
                  <a:srgbClr val="00FF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僕たちが目指すのは</a:t>
            </a:r>
            <a:r>
              <a:rPr kumimoji="1" lang="ja-JP" altLang="en-US" sz="1050" b="1" dirty="0">
                <a:solidFill>
                  <a:srgbClr val="00FF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瑠美ねぇさんが</a:t>
            </a:r>
            <a:endParaRPr kumimoji="1" lang="en-US" altLang="ja-JP" sz="1050" b="1" dirty="0">
              <a:solidFill>
                <a:srgbClr val="00FF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r>
              <a:rPr kumimoji="1" lang="ja-JP" altLang="en-US" sz="1050" b="1" dirty="0">
                <a:solidFill>
                  <a:srgbClr val="00FF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無理なく持てる重さの</a:t>
            </a:r>
            <a:r>
              <a:rPr lang="en-US" altLang="ja-JP" sz="1050" b="1" dirty="0">
                <a:solidFill>
                  <a:srgbClr val="00FF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6kg</a:t>
            </a:r>
            <a:r>
              <a:rPr lang="ja-JP" altLang="en-US" sz="1050" dirty="0">
                <a:solidFill>
                  <a:srgbClr val="00FF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だ！</a:t>
            </a:r>
            <a:r>
              <a:rPr lang="ja-JP" altLang="en-US" sz="1050" dirty="0">
                <a:solidFill>
                  <a:srgbClr val="00B050"/>
                </a:solidFill>
                <a:effectLst>
                  <a:innerShdw blurRad="114300">
                    <a:prstClr val="black"/>
                  </a:innerShdw>
                </a:effectLst>
                <a:latin typeface="Meiryo UI" panose="020B0604030504040204" pitchFamily="50" charset="-128"/>
                <a:ea typeface="Meiryo UI" panose="020B0604030504040204" pitchFamily="50" charset="-128"/>
              </a:rPr>
              <a:t>！</a:t>
            </a:r>
            <a:endParaRPr kumimoji="1" lang="ja-JP" altLang="en-US" sz="1050" dirty="0">
              <a:solidFill>
                <a:srgbClr val="00B050"/>
              </a:solidFill>
              <a:effectLst>
                <a:innerShdw blurRad="114300">
                  <a:prstClr val="black"/>
                </a:innerShdw>
              </a:effectLst>
              <a:latin typeface="Meiryo UI" panose="020B0604030504040204" pitchFamily="50" charset="-128"/>
              <a:ea typeface="Meiryo UI" panose="020B0604030504040204" pitchFamily="50" charset="-128"/>
            </a:endParaRPr>
          </a:p>
        </p:txBody>
      </p:sp>
      <p:sp>
        <p:nvSpPr>
          <p:cNvPr id="102" name="爆発 2 101"/>
          <p:cNvSpPr/>
          <p:nvPr/>
        </p:nvSpPr>
        <p:spPr>
          <a:xfrm>
            <a:off x="3605690" y="1593254"/>
            <a:ext cx="2271023" cy="1247922"/>
          </a:xfrm>
          <a:prstGeom prst="irregularSeal2">
            <a:avLst/>
          </a:prstGeom>
          <a:solidFill>
            <a:schemeClr val="accent1">
              <a:alpha val="62000"/>
            </a:schemeClr>
          </a:solidFill>
          <a:ln w="44450">
            <a:solidFill>
              <a:srgbClr val="2AE8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a:latin typeface="メイリオ" panose="020B0604030504040204" pitchFamily="50" charset="-128"/>
                <a:ea typeface="メイリオ" panose="020B0604030504040204" pitchFamily="50" charset="-128"/>
              </a:rPr>
              <a:t>14</a:t>
            </a:r>
            <a:r>
              <a:rPr kumimoji="1" lang="ja-JP" altLang="en-US" sz="1400" b="1" dirty="0">
                <a:latin typeface="メイリオ" panose="020B0604030504040204" pitchFamily="50" charset="-128"/>
                <a:ea typeface="メイリオ" panose="020B0604030504040204" pitchFamily="50" charset="-128"/>
              </a:rPr>
              <a:t>ｋｇの</a:t>
            </a:r>
            <a:endParaRPr kumimoji="1" lang="en-US" altLang="ja-JP" sz="1400" b="1" dirty="0">
              <a:latin typeface="メイリオ" panose="020B0604030504040204" pitchFamily="50" charset="-128"/>
              <a:ea typeface="メイリオ" panose="020B0604030504040204" pitchFamily="50" charset="-128"/>
            </a:endParaRPr>
          </a:p>
          <a:p>
            <a:pPr algn="ctr"/>
            <a:r>
              <a:rPr kumimoji="1" lang="ja-JP" altLang="en-US" sz="1400" b="1" dirty="0">
                <a:latin typeface="メイリオ" panose="020B0604030504040204" pitchFamily="50" charset="-128"/>
                <a:ea typeface="メイリオ" panose="020B0604030504040204" pitchFamily="50" charset="-128"/>
              </a:rPr>
              <a:t>負荷軽減</a:t>
            </a:r>
          </a:p>
        </p:txBody>
      </p:sp>
      <p:sp>
        <p:nvSpPr>
          <p:cNvPr id="12" name="テキスト ボックス 11">
            <a:extLst>
              <a:ext uri="{FF2B5EF4-FFF2-40B4-BE49-F238E27FC236}">
                <a16:creationId xmlns:a16="http://schemas.microsoft.com/office/drawing/2014/main" id="{063E3D67-2140-33F6-AE59-8B9C4A8592E2}"/>
              </a:ext>
            </a:extLst>
          </p:cNvPr>
          <p:cNvSpPr txBox="1"/>
          <p:nvPr/>
        </p:nvSpPr>
        <p:spPr>
          <a:xfrm>
            <a:off x="7276256" y="3308346"/>
            <a:ext cx="2861681" cy="461665"/>
          </a:xfrm>
          <a:prstGeom prst="rect">
            <a:avLst/>
          </a:prstGeom>
          <a:noFill/>
        </p:spPr>
        <p:txBody>
          <a:bodyPr wrap="none" rtlCol="0">
            <a:spAutoFit/>
          </a:bodyPr>
          <a:lstStyle/>
          <a:p>
            <a:r>
              <a:rPr kumimoji="1" lang="ja-JP" altLang="en-US" sz="2400" b="1" dirty="0">
                <a:solidFill>
                  <a:schemeClr val="tx1">
                    <a:lumMod val="85000"/>
                    <a:lumOff val="15000"/>
                  </a:schemeClr>
                </a:solidFill>
                <a:latin typeface="Meiryo UI" panose="020B0604030504040204" pitchFamily="50" charset="-128"/>
                <a:ea typeface="Meiryo UI" panose="020B0604030504040204" pitchFamily="50" charset="-128"/>
              </a:rPr>
              <a:t>リスク評価点とレベル</a:t>
            </a:r>
          </a:p>
        </p:txBody>
      </p:sp>
      <p:pic>
        <p:nvPicPr>
          <p:cNvPr id="96" name="図 95"/>
          <p:cNvPicPr>
            <a:picLocks noChangeAspect="1"/>
          </p:cNvPicPr>
          <p:nvPr/>
        </p:nvPicPr>
        <p:blipFill>
          <a:blip r:embed="rId10"/>
          <a:stretch>
            <a:fillRect/>
          </a:stretch>
        </p:blipFill>
        <p:spPr>
          <a:xfrm>
            <a:off x="1892309" y="675786"/>
            <a:ext cx="2656831" cy="783195"/>
          </a:xfrm>
          <a:prstGeom prst="rect">
            <a:avLst/>
          </a:prstGeom>
        </p:spPr>
      </p:pic>
      <p:sp>
        <p:nvSpPr>
          <p:cNvPr id="124" name="正方形/長方形 123"/>
          <p:cNvSpPr/>
          <p:nvPr/>
        </p:nvSpPr>
        <p:spPr>
          <a:xfrm>
            <a:off x="6657818" y="4390325"/>
            <a:ext cx="3782084" cy="453991"/>
          </a:xfrm>
          <a:prstGeom prst="rect">
            <a:avLst/>
          </a:prstGeom>
          <a:solidFill>
            <a:srgbClr val="FF81FF">
              <a:alpha val="60000"/>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4400" b="1" dirty="0">
              <a:solidFill>
                <a:schemeClr val="tx1"/>
              </a:solidFill>
              <a:latin typeface="Meiryo UI" panose="020B0604030504040204" pitchFamily="50" charset="-128"/>
              <a:ea typeface="Meiryo UI" panose="020B0604030504040204" pitchFamily="50" charset="-128"/>
            </a:endParaRPr>
          </a:p>
        </p:txBody>
      </p:sp>
      <p:sp>
        <p:nvSpPr>
          <p:cNvPr id="125" name="正方形/長方形 124"/>
          <p:cNvSpPr/>
          <p:nvPr/>
        </p:nvSpPr>
        <p:spPr>
          <a:xfrm>
            <a:off x="6656021" y="5366755"/>
            <a:ext cx="3784407" cy="1094775"/>
          </a:xfrm>
          <a:prstGeom prst="rect">
            <a:avLst/>
          </a:prstGeom>
          <a:solidFill>
            <a:schemeClr val="bg1">
              <a:lumMod val="95000"/>
              <a:alpha val="6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4400" b="1" dirty="0">
              <a:solidFill>
                <a:schemeClr val="tx1"/>
              </a:solidFill>
              <a:latin typeface="Meiryo UI" panose="020B0604030504040204" pitchFamily="50" charset="-128"/>
              <a:ea typeface="Meiryo UI" panose="020B0604030504040204" pitchFamily="50" charset="-128"/>
            </a:endParaRPr>
          </a:p>
        </p:txBody>
      </p:sp>
      <p:sp>
        <p:nvSpPr>
          <p:cNvPr id="89" name="テキスト ボックス 88"/>
          <p:cNvSpPr txBox="1"/>
          <p:nvPr/>
        </p:nvSpPr>
        <p:spPr>
          <a:xfrm>
            <a:off x="9264312" y="4441739"/>
            <a:ext cx="1208985" cy="307777"/>
          </a:xfrm>
          <a:prstGeom prst="rect">
            <a:avLst/>
          </a:prstGeom>
          <a:noFill/>
        </p:spPr>
        <p:txBody>
          <a:bodyPr wrap="none" rtlCol="0">
            <a:spAutoFit/>
          </a:bodyPr>
          <a:lstStyle/>
          <a:p>
            <a:r>
              <a:rPr kumimoji="1" lang="ja-JP" altLang="en-US" sz="700" b="1" dirty="0">
                <a:solidFill>
                  <a:schemeClr val="tx1">
                    <a:lumMod val="85000"/>
                    <a:lumOff val="15000"/>
                  </a:schemeClr>
                </a:solidFill>
                <a:latin typeface="Meiryo UI" panose="020B0604030504040204" pitchFamily="50" charset="-128"/>
                <a:ea typeface="Meiryo UI" panose="020B0604030504040204" pitchFamily="50" charset="-128"/>
              </a:rPr>
              <a:t>作成日　</a:t>
            </a:r>
            <a:r>
              <a:rPr kumimoji="1" lang="en-US" altLang="ja-JP" sz="700" b="1" dirty="0">
                <a:solidFill>
                  <a:schemeClr val="tx1">
                    <a:lumMod val="85000"/>
                    <a:lumOff val="15000"/>
                  </a:schemeClr>
                </a:solidFill>
                <a:latin typeface="Meiryo UI" panose="020B0604030504040204" pitchFamily="50" charset="-128"/>
                <a:ea typeface="Meiryo UI" panose="020B0604030504040204" pitchFamily="50" charset="-128"/>
              </a:rPr>
              <a:t>2025</a:t>
            </a:r>
            <a:r>
              <a:rPr kumimoji="1" lang="ja-JP" altLang="en-US" sz="700" b="1" dirty="0">
                <a:solidFill>
                  <a:schemeClr val="tx1">
                    <a:lumMod val="85000"/>
                    <a:lumOff val="15000"/>
                  </a:schemeClr>
                </a:solidFill>
                <a:latin typeface="Meiryo UI" panose="020B0604030504040204" pitchFamily="50" charset="-128"/>
                <a:ea typeface="Meiryo UI" panose="020B0604030504040204" pitchFamily="50" charset="-128"/>
              </a:rPr>
              <a:t>年</a:t>
            </a:r>
            <a:r>
              <a:rPr kumimoji="1" lang="en-US" altLang="ja-JP" sz="700" b="1" dirty="0">
                <a:solidFill>
                  <a:schemeClr val="tx1">
                    <a:lumMod val="85000"/>
                    <a:lumOff val="15000"/>
                  </a:schemeClr>
                </a:solidFill>
                <a:latin typeface="Meiryo UI" panose="020B0604030504040204" pitchFamily="50" charset="-128"/>
                <a:ea typeface="Meiryo UI" panose="020B0604030504040204" pitchFamily="50" charset="-128"/>
              </a:rPr>
              <a:t>4</a:t>
            </a:r>
            <a:r>
              <a:rPr kumimoji="1" lang="ja-JP" altLang="en-US" sz="700" b="1" dirty="0">
                <a:solidFill>
                  <a:schemeClr val="tx1">
                    <a:lumMod val="85000"/>
                    <a:lumOff val="15000"/>
                  </a:schemeClr>
                </a:solidFill>
                <a:latin typeface="Meiryo UI" panose="020B0604030504040204" pitchFamily="50" charset="-128"/>
                <a:ea typeface="Meiryo UI" panose="020B0604030504040204" pitchFamily="50" charset="-128"/>
              </a:rPr>
              <a:t>年</a:t>
            </a:r>
            <a:r>
              <a:rPr kumimoji="1" lang="en-US" altLang="ja-JP" sz="700" b="1" dirty="0">
                <a:solidFill>
                  <a:schemeClr val="tx1">
                    <a:lumMod val="85000"/>
                    <a:lumOff val="15000"/>
                  </a:schemeClr>
                </a:solidFill>
                <a:latin typeface="Meiryo UI" panose="020B0604030504040204" pitchFamily="50" charset="-128"/>
                <a:ea typeface="Meiryo UI" panose="020B0604030504040204" pitchFamily="50" charset="-128"/>
              </a:rPr>
              <a:t>21</a:t>
            </a:r>
            <a:r>
              <a:rPr kumimoji="1" lang="ja-JP" altLang="en-US" sz="700" b="1" dirty="0">
                <a:solidFill>
                  <a:schemeClr val="tx1">
                    <a:lumMod val="85000"/>
                    <a:lumOff val="15000"/>
                  </a:schemeClr>
                </a:solidFill>
                <a:latin typeface="Meiryo UI" panose="020B0604030504040204" pitchFamily="50" charset="-128"/>
                <a:ea typeface="Meiryo UI" panose="020B0604030504040204" pitchFamily="50" charset="-128"/>
              </a:rPr>
              <a:t>日</a:t>
            </a:r>
            <a:endParaRPr kumimoji="1" lang="en-US" altLang="ja-JP" sz="700" b="1"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700" b="1" dirty="0">
                <a:solidFill>
                  <a:schemeClr val="tx1">
                    <a:lumMod val="85000"/>
                    <a:lumOff val="15000"/>
                  </a:schemeClr>
                </a:solidFill>
                <a:latin typeface="Meiryo UI" panose="020B0604030504040204" pitchFamily="50" charset="-128"/>
                <a:ea typeface="Meiryo UI" panose="020B0604030504040204" pitchFamily="50" charset="-128"/>
              </a:rPr>
              <a:t>作成者　高見</a:t>
            </a:r>
            <a:endParaRPr kumimoji="1" lang="ja-JP" altLang="en-US" sz="700" b="1" dirty="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97" name="テキスト ボックス 96"/>
          <p:cNvSpPr txBox="1"/>
          <p:nvPr/>
        </p:nvSpPr>
        <p:spPr>
          <a:xfrm>
            <a:off x="1610118" y="-12636"/>
            <a:ext cx="1537600" cy="584775"/>
          </a:xfrm>
          <a:prstGeom prst="rect">
            <a:avLst/>
          </a:prstGeom>
          <a:noFill/>
        </p:spPr>
        <p:txBody>
          <a:bodyPr wrap="none" rtlCol="0">
            <a:spAutoFit/>
          </a:bodyPr>
          <a:lstStyle/>
          <a:p>
            <a:r>
              <a:rPr lang="en-US" altLang="ja-JP" sz="3200" b="1" dirty="0">
                <a:ln>
                  <a:solidFill>
                    <a:schemeClr val="tx1"/>
                  </a:solidFill>
                </a:ln>
                <a:solidFill>
                  <a:srgbClr val="ABFBAB"/>
                </a:solidFill>
                <a:latin typeface="Meiryo UI" panose="020B0604030504040204" pitchFamily="50" charset="-128"/>
                <a:ea typeface="Meiryo UI" panose="020B0604030504040204" pitchFamily="50" charset="-128"/>
              </a:rPr>
              <a:t>15</a:t>
            </a:r>
            <a:r>
              <a:rPr lang="en-US" altLang="ja-JP" sz="3200" b="1" dirty="0">
                <a:ln>
                  <a:solidFill>
                    <a:schemeClr val="tx1"/>
                  </a:solidFill>
                </a:ln>
                <a:solidFill>
                  <a:schemeClr val="bg1"/>
                </a:solidFill>
                <a:latin typeface="Meiryo UI" panose="020B0604030504040204" pitchFamily="50" charset="-128"/>
                <a:ea typeface="Meiryo UI" panose="020B0604030504040204" pitchFamily="50" charset="-128"/>
              </a:rPr>
              <a:t>/30</a:t>
            </a:r>
            <a:endParaRPr kumimoji="1" lang="ja-JP" altLang="en-US" sz="3200" b="1" dirty="0">
              <a:ln>
                <a:solidFill>
                  <a:schemeClr val="tx1"/>
                </a:solidFill>
              </a:ln>
              <a:solidFill>
                <a:schemeClr val="bg1"/>
              </a:solidFill>
              <a:latin typeface="Meiryo UI" panose="020B0604030504040204" pitchFamily="50" charset="-128"/>
              <a:ea typeface="Meiryo UI" panose="020B0604030504040204" pitchFamily="50" charset="-128"/>
            </a:endParaRPr>
          </a:p>
        </p:txBody>
      </p:sp>
      <p:graphicFrame>
        <p:nvGraphicFramePr>
          <p:cNvPr id="98" name="グラフ 97">
            <a:extLst>
              <a:ext uri="{FF2B5EF4-FFF2-40B4-BE49-F238E27FC236}">
                <a16:creationId xmlns:a16="http://schemas.microsoft.com/office/drawing/2014/main" id="{2DEA2DE9-F7E6-44C1-8487-91BF8855124F}"/>
              </a:ext>
            </a:extLst>
          </p:cNvPr>
          <p:cNvGraphicFramePr>
            <a:graphicFrameLocks/>
          </p:cNvGraphicFramePr>
          <p:nvPr>
            <p:extLst>
              <p:ext uri="{D42A27DB-BD31-4B8C-83A1-F6EECF244321}">
                <p14:modId xmlns:p14="http://schemas.microsoft.com/office/powerpoint/2010/main" val="3462917333"/>
              </p:ext>
            </p:extLst>
          </p:nvPr>
        </p:nvGraphicFramePr>
        <p:xfrm>
          <a:off x="6185293" y="3019399"/>
          <a:ext cx="4218034" cy="3919550"/>
        </p:xfrm>
        <a:graphic>
          <a:graphicData uri="http://schemas.openxmlformats.org/drawingml/2006/chart">
            <c:chart xmlns:c="http://schemas.openxmlformats.org/drawingml/2006/chart" xmlns:r="http://schemas.openxmlformats.org/officeDocument/2006/relationships" r:id="rId11"/>
          </a:graphicData>
        </a:graphic>
      </p:graphicFrame>
      <p:sp>
        <p:nvSpPr>
          <p:cNvPr id="131" name="テキスト ボックス 130"/>
          <p:cNvSpPr txBox="1"/>
          <p:nvPr/>
        </p:nvSpPr>
        <p:spPr>
          <a:xfrm>
            <a:off x="9302928" y="5035409"/>
            <a:ext cx="241571" cy="369332"/>
          </a:xfrm>
          <a:prstGeom prst="rect">
            <a:avLst/>
          </a:prstGeom>
          <a:noFill/>
        </p:spPr>
        <p:txBody>
          <a:bodyPr wrap="square" rtlCol="0">
            <a:spAutoFit/>
          </a:bodyPr>
          <a:lstStyle/>
          <a:p>
            <a:r>
              <a:rPr kumimoji="1" lang="en-US" altLang="ja-JP" b="1" dirty="0">
                <a:latin typeface="Meiryo UI" panose="020B0604030504040204" pitchFamily="50" charset="-128"/>
                <a:ea typeface="Meiryo UI" panose="020B0604030504040204" pitchFamily="50" charset="-128"/>
              </a:rPr>
              <a:t>9</a:t>
            </a:r>
            <a:endParaRPr kumimoji="1" lang="ja-JP" altLang="en-US" b="1" dirty="0">
              <a:latin typeface="Meiryo UI" panose="020B0604030504040204" pitchFamily="50" charset="-128"/>
              <a:ea typeface="Meiryo UI" panose="020B0604030504040204" pitchFamily="50" charset="-128"/>
            </a:endParaRPr>
          </a:p>
        </p:txBody>
      </p:sp>
      <p:sp>
        <p:nvSpPr>
          <p:cNvPr id="158" name="テキスト ボックス 157"/>
          <p:cNvSpPr txBox="1"/>
          <p:nvPr/>
        </p:nvSpPr>
        <p:spPr>
          <a:xfrm>
            <a:off x="7362918" y="4425303"/>
            <a:ext cx="506502" cy="369332"/>
          </a:xfrm>
          <a:prstGeom prst="rect">
            <a:avLst/>
          </a:prstGeom>
          <a:noFill/>
        </p:spPr>
        <p:txBody>
          <a:bodyPr wrap="square" rtlCol="0">
            <a:spAutoFit/>
          </a:bodyPr>
          <a:lstStyle/>
          <a:p>
            <a:r>
              <a:rPr lang="en-US" altLang="ja-JP" b="1" dirty="0">
                <a:latin typeface="Meiryo UI" panose="020B0604030504040204" pitchFamily="50" charset="-128"/>
                <a:ea typeface="Meiryo UI" panose="020B0604030504040204" pitchFamily="50" charset="-128"/>
              </a:rPr>
              <a:t>14</a:t>
            </a:r>
            <a:endParaRPr kumimoji="1" lang="ja-JP" altLang="en-US" b="1" dirty="0">
              <a:latin typeface="Meiryo UI" panose="020B0604030504040204" pitchFamily="50" charset="-128"/>
              <a:ea typeface="Meiryo UI" panose="020B0604030504040204" pitchFamily="50" charset="-128"/>
            </a:endParaRPr>
          </a:p>
        </p:txBody>
      </p:sp>
      <p:cxnSp>
        <p:nvCxnSpPr>
          <p:cNvPr id="150" name="直線矢印コネクタ 149">
            <a:extLst>
              <a:ext uri="{FF2B5EF4-FFF2-40B4-BE49-F238E27FC236}">
                <a16:creationId xmlns:a16="http://schemas.microsoft.com/office/drawing/2014/main" id="{370D3334-0BC7-A3A4-AB8E-B7FF4C32B20E}"/>
              </a:ext>
            </a:extLst>
          </p:cNvPr>
          <p:cNvCxnSpPr>
            <a:cxnSpLocks/>
          </p:cNvCxnSpPr>
          <p:nvPr/>
        </p:nvCxnSpPr>
        <p:spPr>
          <a:xfrm>
            <a:off x="7885303" y="4815104"/>
            <a:ext cx="1302566" cy="593329"/>
          </a:xfrm>
          <a:prstGeom prst="straightConnector1">
            <a:avLst/>
          </a:prstGeom>
          <a:ln w="57150">
            <a:solidFill>
              <a:srgbClr val="FFC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44" name="正方形/長方形 143"/>
          <p:cNvSpPr/>
          <p:nvPr/>
        </p:nvSpPr>
        <p:spPr>
          <a:xfrm>
            <a:off x="9172789" y="5389762"/>
            <a:ext cx="583259" cy="123249"/>
          </a:xfrm>
          <a:prstGeom prst="rect">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43" name="テキスト ボックス 142"/>
          <p:cNvSpPr txBox="1"/>
          <p:nvPr/>
        </p:nvSpPr>
        <p:spPr>
          <a:xfrm>
            <a:off x="9316919" y="5295176"/>
            <a:ext cx="238702" cy="276999"/>
          </a:xfrm>
          <a:prstGeom prst="rect">
            <a:avLst/>
          </a:prstGeom>
          <a:noFill/>
        </p:spPr>
        <p:txBody>
          <a:bodyPr wrap="square" rtlCol="0">
            <a:spAutoFit/>
          </a:bodyPr>
          <a:lstStyle/>
          <a:p>
            <a:r>
              <a:rPr lang="en-US" altLang="ja-JP" sz="1200" b="1" dirty="0">
                <a:latin typeface="Meiryo UI" panose="020B0604030504040204" pitchFamily="50" charset="-128"/>
                <a:ea typeface="Meiryo UI" panose="020B0604030504040204" pitchFamily="50" charset="-128"/>
              </a:rPr>
              <a:t>1</a:t>
            </a:r>
            <a:endParaRPr kumimoji="1" lang="ja-JP" altLang="en-US" sz="1200" b="1" dirty="0">
              <a:latin typeface="Meiryo UI" panose="020B0604030504040204" pitchFamily="50" charset="-128"/>
              <a:ea typeface="Meiryo UI" panose="020B0604030504040204" pitchFamily="50" charset="-128"/>
            </a:endParaRPr>
          </a:p>
        </p:txBody>
      </p:sp>
      <p:sp>
        <p:nvSpPr>
          <p:cNvPr id="8" name="正方形/長方形 7"/>
          <p:cNvSpPr/>
          <p:nvPr/>
        </p:nvSpPr>
        <p:spPr>
          <a:xfrm>
            <a:off x="6335875" y="1889681"/>
            <a:ext cx="1683413" cy="261076"/>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37E275BA-DDF4-C720-86EF-8AD2E0A1F85E}"/>
              </a:ext>
            </a:extLst>
          </p:cNvPr>
          <p:cNvSpPr/>
          <p:nvPr/>
        </p:nvSpPr>
        <p:spPr>
          <a:xfrm>
            <a:off x="8039371" y="2098418"/>
            <a:ext cx="2314806" cy="29148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id="{D287A477-C860-F506-E709-7EFF0F0FD1A4}"/>
              </a:ext>
            </a:extLst>
          </p:cNvPr>
          <p:cNvSpPr/>
          <p:nvPr/>
        </p:nvSpPr>
        <p:spPr>
          <a:xfrm>
            <a:off x="10387481" y="2765616"/>
            <a:ext cx="1439842" cy="23083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テキスト ボックス 99">
            <a:extLst>
              <a:ext uri="{FF2B5EF4-FFF2-40B4-BE49-F238E27FC236}">
                <a16:creationId xmlns:a16="http://schemas.microsoft.com/office/drawing/2014/main" id="{4D6B0372-5C40-4B15-A447-E6DB31CB0574}"/>
              </a:ext>
            </a:extLst>
          </p:cNvPr>
          <p:cNvSpPr txBox="1"/>
          <p:nvPr/>
        </p:nvSpPr>
        <p:spPr>
          <a:xfrm>
            <a:off x="6096319" y="3158400"/>
            <a:ext cx="607859" cy="261610"/>
          </a:xfrm>
          <a:prstGeom prst="rect">
            <a:avLst/>
          </a:prstGeom>
          <a:noFill/>
        </p:spPr>
        <p:txBody>
          <a:bodyPr wrap="none" rtlCol="0">
            <a:spAutoFit/>
          </a:bodyPr>
          <a:lstStyle/>
          <a:p>
            <a:r>
              <a:rPr lang="ja-JP" altLang="en-US" sz="1100" b="1" dirty="0">
                <a:solidFill>
                  <a:schemeClr val="tx1">
                    <a:lumMod val="85000"/>
                    <a:lumOff val="15000"/>
                  </a:schemeClr>
                </a:solidFill>
                <a:latin typeface="Meiryo UI" panose="020B0604030504040204" pitchFamily="50" charset="-128"/>
                <a:ea typeface="Meiryo UI" panose="020B0604030504040204" pitchFamily="50" charset="-128"/>
              </a:rPr>
              <a:t>（点）</a:t>
            </a:r>
            <a:endParaRPr lang="en-US" altLang="ja-JP" sz="1100" b="1" dirty="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103" name="テキスト ボックス 102">
            <a:extLst>
              <a:ext uri="{FF2B5EF4-FFF2-40B4-BE49-F238E27FC236}">
                <a16:creationId xmlns:a16="http://schemas.microsoft.com/office/drawing/2014/main" id="{B26BDD35-AB89-473A-8895-F4484C18E1DB}"/>
              </a:ext>
            </a:extLst>
          </p:cNvPr>
          <p:cNvSpPr txBox="1"/>
          <p:nvPr/>
        </p:nvSpPr>
        <p:spPr>
          <a:xfrm>
            <a:off x="9471904" y="3031333"/>
            <a:ext cx="2402341" cy="258824"/>
          </a:xfrm>
          <a:prstGeom prst="rect">
            <a:avLst/>
          </a:prstGeom>
          <a:noFill/>
        </p:spPr>
        <p:txBody>
          <a:bodyPr wrap="square" rtlCol="0">
            <a:spAutoFit/>
          </a:bodyPr>
          <a:lstStyle/>
          <a:p>
            <a:r>
              <a:rPr kumimoji="1" lang="ja-JP" altLang="en-US" sz="1050" dirty="0">
                <a:effectLst>
                  <a:innerShdw blurRad="114300">
                    <a:prstClr val="black"/>
                  </a:innerShdw>
                </a:effectLst>
                <a:latin typeface="Meiryo UI" panose="020B0604030504040204" pitchFamily="50" charset="-128"/>
                <a:ea typeface="Meiryo UI" panose="020B0604030504040204" pitchFamily="50" charset="-128"/>
              </a:rPr>
              <a:t>作成日　</a:t>
            </a:r>
            <a:r>
              <a:rPr kumimoji="1" lang="en-US" altLang="ja-JP" sz="1050" dirty="0">
                <a:effectLst>
                  <a:innerShdw blurRad="114300">
                    <a:prstClr val="black"/>
                  </a:innerShdw>
                </a:effectLst>
                <a:latin typeface="Meiryo UI" panose="020B0604030504040204" pitchFamily="50" charset="-128"/>
                <a:ea typeface="Meiryo UI" panose="020B0604030504040204" pitchFamily="50" charset="-128"/>
              </a:rPr>
              <a:t>2025</a:t>
            </a:r>
            <a:r>
              <a:rPr kumimoji="1" lang="ja-JP" altLang="en-US" sz="1050" dirty="0">
                <a:effectLst>
                  <a:innerShdw blurRad="114300">
                    <a:prstClr val="black"/>
                  </a:innerShdw>
                </a:effectLst>
                <a:latin typeface="Meiryo UI" panose="020B0604030504040204" pitchFamily="50" charset="-128"/>
                <a:ea typeface="Meiryo UI" panose="020B0604030504040204" pitchFamily="50" charset="-128"/>
              </a:rPr>
              <a:t>年</a:t>
            </a:r>
            <a:r>
              <a:rPr kumimoji="1" lang="en-US" altLang="ja-JP" sz="1050" dirty="0">
                <a:effectLst>
                  <a:innerShdw blurRad="114300">
                    <a:prstClr val="black"/>
                  </a:innerShdw>
                </a:effectLst>
                <a:latin typeface="Meiryo UI" panose="020B0604030504040204" pitchFamily="50" charset="-128"/>
                <a:ea typeface="Meiryo UI" panose="020B0604030504040204" pitchFamily="50" charset="-128"/>
              </a:rPr>
              <a:t>4</a:t>
            </a:r>
            <a:r>
              <a:rPr kumimoji="1" lang="ja-JP" altLang="en-US" sz="1050" dirty="0">
                <a:effectLst>
                  <a:innerShdw blurRad="114300">
                    <a:prstClr val="black"/>
                  </a:innerShdw>
                </a:effectLst>
                <a:latin typeface="Meiryo UI" panose="020B0604030504040204" pitchFamily="50" charset="-128"/>
                <a:ea typeface="Meiryo UI" panose="020B0604030504040204" pitchFamily="50" charset="-128"/>
              </a:rPr>
              <a:t>月</a:t>
            </a:r>
            <a:r>
              <a:rPr kumimoji="1" lang="en-US" altLang="ja-JP" sz="1050" dirty="0">
                <a:effectLst>
                  <a:innerShdw blurRad="114300">
                    <a:prstClr val="black"/>
                  </a:innerShdw>
                </a:effectLst>
                <a:latin typeface="Meiryo UI" panose="020B0604030504040204" pitchFamily="50" charset="-128"/>
                <a:ea typeface="Meiryo UI" panose="020B0604030504040204" pitchFamily="50" charset="-128"/>
              </a:rPr>
              <a:t>21</a:t>
            </a:r>
            <a:r>
              <a:rPr kumimoji="1" lang="ja-JP" altLang="en-US" sz="1050" dirty="0">
                <a:effectLst>
                  <a:innerShdw blurRad="114300">
                    <a:prstClr val="black"/>
                  </a:innerShdw>
                </a:effectLst>
                <a:latin typeface="Meiryo UI" panose="020B0604030504040204" pitchFamily="50" charset="-128"/>
                <a:ea typeface="Meiryo UI" panose="020B0604030504040204" pitchFamily="50" charset="-128"/>
              </a:rPr>
              <a:t>日　作成者　森</a:t>
            </a:r>
          </a:p>
        </p:txBody>
      </p:sp>
      <p:grpSp>
        <p:nvGrpSpPr>
          <p:cNvPr id="122" name="グループ化 121">
            <a:extLst>
              <a:ext uri="{FF2B5EF4-FFF2-40B4-BE49-F238E27FC236}">
                <a16:creationId xmlns:a16="http://schemas.microsoft.com/office/drawing/2014/main" id="{306B2C6F-0B5A-40E2-B892-04A41C67AA9E}"/>
              </a:ext>
            </a:extLst>
          </p:cNvPr>
          <p:cNvGrpSpPr/>
          <p:nvPr/>
        </p:nvGrpSpPr>
        <p:grpSpPr>
          <a:xfrm>
            <a:off x="793650" y="4592779"/>
            <a:ext cx="755517" cy="1137201"/>
            <a:chOff x="8532699" y="3806644"/>
            <a:chExt cx="755517" cy="1137201"/>
          </a:xfrm>
        </p:grpSpPr>
        <p:sp>
          <p:nvSpPr>
            <p:cNvPr id="123" name="テキスト ボックス 122">
              <a:extLst>
                <a:ext uri="{FF2B5EF4-FFF2-40B4-BE49-F238E27FC236}">
                  <a16:creationId xmlns:a16="http://schemas.microsoft.com/office/drawing/2014/main" id="{20A20B53-AD6E-4737-AE32-4641D5FAB32C}"/>
                </a:ext>
              </a:extLst>
            </p:cNvPr>
            <p:cNvSpPr txBox="1"/>
            <p:nvPr/>
          </p:nvSpPr>
          <p:spPr>
            <a:xfrm>
              <a:off x="9103485" y="3821753"/>
              <a:ext cx="184731" cy="276999"/>
            </a:xfrm>
            <a:prstGeom prst="rect">
              <a:avLst/>
            </a:prstGeom>
            <a:noFill/>
          </p:spPr>
          <p:txBody>
            <a:bodyPr wrap="none" rtlCol="0">
              <a:spAutoFit/>
            </a:bodyPr>
            <a:lstStyle/>
            <a:p>
              <a:endParaRPr lang="en-US" altLang="ja-JP" sz="1200" dirty="0">
                <a:solidFill>
                  <a:schemeClr val="tx1">
                    <a:lumMod val="85000"/>
                    <a:lumOff val="15000"/>
                  </a:schemeClr>
                </a:solidFill>
                <a:latin typeface="Meiryo UI" panose="020B0604030504040204" pitchFamily="50" charset="-128"/>
                <a:ea typeface="Meiryo UI" panose="020B0604030504040204" pitchFamily="50" charset="-128"/>
              </a:endParaRPr>
            </a:p>
          </p:txBody>
        </p:sp>
        <p:grpSp>
          <p:nvGrpSpPr>
            <p:cNvPr id="130" name="グループ化 129">
              <a:extLst>
                <a:ext uri="{FF2B5EF4-FFF2-40B4-BE49-F238E27FC236}">
                  <a16:creationId xmlns:a16="http://schemas.microsoft.com/office/drawing/2014/main" id="{341173A8-A042-4CCD-A7CE-9D8FB7026D67}"/>
                </a:ext>
              </a:extLst>
            </p:cNvPr>
            <p:cNvGrpSpPr/>
            <p:nvPr/>
          </p:nvGrpSpPr>
          <p:grpSpPr>
            <a:xfrm>
              <a:off x="8532699" y="3806644"/>
              <a:ext cx="738922" cy="1137201"/>
              <a:chOff x="985731" y="5492464"/>
              <a:chExt cx="820688" cy="1238424"/>
            </a:xfrm>
          </p:grpSpPr>
          <p:pic>
            <p:nvPicPr>
              <p:cNvPr id="135" name="図 134">
                <a:extLst>
                  <a:ext uri="{FF2B5EF4-FFF2-40B4-BE49-F238E27FC236}">
                    <a16:creationId xmlns:a16="http://schemas.microsoft.com/office/drawing/2014/main" id="{21702A7E-E1F4-4917-BE0B-BB4731A53CC3}"/>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985731" y="5492464"/>
                <a:ext cx="820688" cy="1231032"/>
              </a:xfrm>
              <a:prstGeom prst="rect">
                <a:avLst/>
              </a:prstGeom>
            </p:spPr>
          </p:pic>
          <p:sp>
            <p:nvSpPr>
              <p:cNvPr id="136" name="四角形: 角を丸くする 10">
                <a:extLst>
                  <a:ext uri="{FF2B5EF4-FFF2-40B4-BE49-F238E27FC236}">
                    <a16:creationId xmlns:a16="http://schemas.microsoft.com/office/drawing/2014/main" id="{9B8CAC4D-589F-4AB7-BEC8-45A39D6F74D0}"/>
                  </a:ext>
                </a:extLst>
              </p:cNvPr>
              <p:cNvSpPr/>
              <p:nvPr/>
            </p:nvSpPr>
            <p:spPr>
              <a:xfrm>
                <a:off x="1250159" y="6508391"/>
                <a:ext cx="273571" cy="222497"/>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none" lIns="36000" tIns="0" rIns="36000" bIns="0" rtlCol="0" anchor="ctr">
                <a:spAutoFit/>
              </a:bodyPr>
              <a:lstStyle/>
              <a:p>
                <a:pPr algn="ctr"/>
                <a:r>
                  <a:rPr lang="ja-JP" altLang="en-US" sz="1200" dirty="0">
                    <a:solidFill>
                      <a:schemeClr val="tx1"/>
                    </a:solidFill>
                    <a:latin typeface="Meiryo UI" panose="020B0604030504040204" pitchFamily="50" charset="-128"/>
                    <a:ea typeface="Meiryo UI" panose="020B0604030504040204" pitchFamily="50" charset="-128"/>
                  </a:rPr>
                  <a:t>森</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grpSp>
      </p:grpSp>
      <p:pic>
        <p:nvPicPr>
          <p:cNvPr id="137" name="図 1">
            <a:extLst>
              <a:ext uri="{FF2B5EF4-FFF2-40B4-BE49-F238E27FC236}">
                <a16:creationId xmlns:a16="http://schemas.microsoft.com/office/drawing/2014/main" id="{6B42D350-18B1-45C8-9847-DA98B28389E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794309" y="61229"/>
            <a:ext cx="4192526" cy="38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正方形/長方形 3">
            <a:extLst>
              <a:ext uri="{FF2B5EF4-FFF2-40B4-BE49-F238E27FC236}">
                <a16:creationId xmlns:a16="http://schemas.microsoft.com/office/drawing/2014/main" id="{89798689-E0ED-9B13-724E-BC39DBE4E77A}"/>
              </a:ext>
            </a:extLst>
          </p:cNvPr>
          <p:cNvSpPr/>
          <p:nvPr/>
        </p:nvSpPr>
        <p:spPr>
          <a:xfrm>
            <a:off x="6322144" y="2542980"/>
            <a:ext cx="1698177" cy="261077"/>
          </a:xfrm>
          <a:prstGeom prst="rect">
            <a:avLst/>
          </a:prstGeom>
          <a:noFill/>
          <a:ln w="28575">
            <a:solidFill>
              <a:srgbClr val="00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solidFill>
                <a:schemeClr val="tx1"/>
              </a:solidFill>
              <a:latin typeface="Meiryo UI" panose="020B0604030504040204" pitchFamily="50" charset="-128"/>
              <a:ea typeface="Meiryo UI" panose="020B0604030504040204" pitchFamily="50" charset="-128"/>
            </a:endParaRPr>
          </a:p>
        </p:txBody>
      </p:sp>
      <p:sp>
        <p:nvSpPr>
          <p:cNvPr id="16" name="正方形/長方形 15">
            <a:extLst>
              <a:ext uri="{FF2B5EF4-FFF2-40B4-BE49-F238E27FC236}">
                <a16:creationId xmlns:a16="http://schemas.microsoft.com/office/drawing/2014/main" id="{ACE53CE4-AB57-8E36-63C2-71CCFE1DF164}"/>
              </a:ext>
            </a:extLst>
          </p:cNvPr>
          <p:cNvSpPr/>
          <p:nvPr/>
        </p:nvSpPr>
        <p:spPr>
          <a:xfrm>
            <a:off x="7305932" y="4797386"/>
            <a:ext cx="583259" cy="714239"/>
          </a:xfrm>
          <a:prstGeom prst="rect">
            <a:avLst/>
          </a:prstGeom>
          <a:solidFill>
            <a:srgbClr val="FF0066"/>
          </a:solid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1" name="テキスト ボックス 20">
            <a:extLst>
              <a:ext uri="{FF2B5EF4-FFF2-40B4-BE49-F238E27FC236}">
                <a16:creationId xmlns:a16="http://schemas.microsoft.com/office/drawing/2014/main" id="{A15BDF74-D1D8-D4FE-3359-A0AF31B1D143}"/>
              </a:ext>
            </a:extLst>
          </p:cNvPr>
          <p:cNvSpPr txBox="1"/>
          <p:nvPr/>
        </p:nvSpPr>
        <p:spPr>
          <a:xfrm>
            <a:off x="7452234" y="5028587"/>
            <a:ext cx="296876" cy="292388"/>
          </a:xfrm>
          <a:prstGeom prst="rect">
            <a:avLst/>
          </a:prstGeom>
          <a:noFill/>
        </p:spPr>
        <p:txBody>
          <a:bodyPr wrap="none" rtlCol="0">
            <a:spAutoFit/>
          </a:bodyPr>
          <a:lstStyle/>
          <a:p>
            <a:r>
              <a:rPr kumimoji="1" lang="en-US" altLang="ja-JP" sz="1300" b="1" dirty="0">
                <a:solidFill>
                  <a:schemeClr val="tx1">
                    <a:lumMod val="85000"/>
                    <a:lumOff val="15000"/>
                  </a:schemeClr>
                </a:solidFill>
                <a:latin typeface="Meiryo UI" panose="020B0604030504040204" pitchFamily="50" charset="-128"/>
                <a:ea typeface="Meiryo UI" panose="020B0604030504040204" pitchFamily="50" charset="-128"/>
              </a:rPr>
              <a:t>6</a:t>
            </a:r>
            <a:endParaRPr kumimoji="1" lang="ja-JP" altLang="en-US" sz="1300" b="1" dirty="0">
              <a:solidFill>
                <a:schemeClr val="tx1">
                  <a:lumMod val="85000"/>
                  <a:lumOff val="15000"/>
                </a:schemeClr>
              </a:solidFill>
              <a:latin typeface="Meiryo UI" panose="020B0604030504040204" pitchFamily="50" charset="-128"/>
              <a:ea typeface="Meiryo UI" panose="020B0604030504040204" pitchFamily="50" charset="-128"/>
            </a:endParaRPr>
          </a:p>
        </p:txBody>
      </p:sp>
    </p:spTree>
    <p:custDataLst>
      <p:tags r:id="rId1"/>
    </p:custDataLst>
    <p:extLst>
      <p:ext uri="{BB962C8B-B14F-4D97-AF65-F5344CB8AC3E}">
        <p14:creationId xmlns:p14="http://schemas.microsoft.com/office/powerpoint/2010/main" val="2835229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500"/>
                                        <p:tgtEl>
                                          <p:spTgt spid="9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500"/>
                                        <p:tgtEl>
                                          <p:spTgt spid="35"/>
                                        </p:tgtEl>
                                      </p:cBhvr>
                                    </p:animEffect>
                                  </p:childTnLst>
                                </p:cTn>
                              </p:par>
                              <p:par>
                                <p:cTn id="12" presetID="22" presetClass="entr" presetSubtype="8" fill="hold" nodeType="withEffect">
                                  <p:stCondLst>
                                    <p:cond delay="0"/>
                                  </p:stCondLst>
                                  <p:childTnLst>
                                    <p:set>
                                      <p:cBhvr>
                                        <p:cTn id="13" dur="1" fill="hold">
                                          <p:stCondLst>
                                            <p:cond delay="0"/>
                                          </p:stCondLst>
                                        </p:cTn>
                                        <p:tgtEl>
                                          <p:spTgt spid="95"/>
                                        </p:tgtEl>
                                        <p:attrNameLst>
                                          <p:attrName>style.visibility</p:attrName>
                                        </p:attrNameLst>
                                      </p:cBhvr>
                                      <p:to>
                                        <p:strVal val="visible"/>
                                      </p:to>
                                    </p:set>
                                    <p:animEffect transition="in" filter="wipe(left)">
                                      <p:cBhvr>
                                        <p:cTn id="14" dur="3000"/>
                                        <p:tgtEl>
                                          <p:spTgt spid="95"/>
                                        </p:tgtEl>
                                      </p:cBhvr>
                                    </p:animEffect>
                                  </p:childTnLst>
                                </p:cTn>
                              </p:par>
                              <p:par>
                                <p:cTn id="15" presetID="10" presetClass="entr" presetSubtype="0" fill="hold" grpId="0" nodeType="withEffect">
                                  <p:stCondLst>
                                    <p:cond delay="2500"/>
                                  </p:stCondLst>
                                  <p:childTnLst>
                                    <p:set>
                                      <p:cBhvr>
                                        <p:cTn id="16" dur="1" fill="hold">
                                          <p:stCondLst>
                                            <p:cond delay="0"/>
                                          </p:stCondLst>
                                        </p:cTn>
                                        <p:tgtEl>
                                          <p:spTgt spid="121"/>
                                        </p:tgtEl>
                                        <p:attrNameLst>
                                          <p:attrName>style.visibility</p:attrName>
                                        </p:attrNameLst>
                                      </p:cBhvr>
                                      <p:to>
                                        <p:strVal val="visible"/>
                                      </p:to>
                                    </p:set>
                                    <p:animEffect transition="in" filter="fade">
                                      <p:cBhvr>
                                        <p:cTn id="17" dur="500"/>
                                        <p:tgtEl>
                                          <p:spTgt spid="121"/>
                                        </p:tgtEl>
                                      </p:cBhvr>
                                    </p:animEffect>
                                  </p:childTnLst>
                                </p:cTn>
                              </p:par>
                              <p:par>
                                <p:cTn id="18" presetID="10" presetClass="entr" presetSubtype="0" fill="hold" grpId="0" nodeType="withEffect">
                                  <p:stCondLst>
                                    <p:cond delay="2500"/>
                                  </p:stCondLst>
                                  <p:childTnLst>
                                    <p:set>
                                      <p:cBhvr>
                                        <p:cTn id="19" dur="1" fill="hold">
                                          <p:stCondLst>
                                            <p:cond delay="0"/>
                                          </p:stCondLst>
                                        </p:cTn>
                                        <p:tgtEl>
                                          <p:spTgt spid="102"/>
                                        </p:tgtEl>
                                        <p:attrNameLst>
                                          <p:attrName>style.visibility</p:attrName>
                                        </p:attrNameLst>
                                      </p:cBhvr>
                                      <p:to>
                                        <p:strVal val="visible"/>
                                      </p:to>
                                    </p:set>
                                    <p:animEffect transition="in" filter="fade">
                                      <p:cBhvr>
                                        <p:cTn id="20" dur="500"/>
                                        <p:tgtEl>
                                          <p:spTgt spid="102"/>
                                        </p:tgtEl>
                                      </p:cBhvr>
                                    </p:animEffect>
                                  </p:childTnLst>
                                </p:cTn>
                              </p:par>
                            </p:childTnLst>
                          </p:cTn>
                        </p:par>
                      </p:childTnLst>
                    </p:cTn>
                  </p:par>
                  <p:par>
                    <p:cTn id="21" fill="hold">
                      <p:stCondLst>
                        <p:cond delay="indefinite"/>
                      </p:stCondLst>
                      <p:childTnLst>
                        <p:par>
                          <p:cTn id="22" fill="hold">
                            <p:stCondLst>
                              <p:cond delay="0"/>
                            </p:stCondLst>
                            <p:childTnLst>
                              <p:par>
                                <p:cTn id="23" presetID="27" presetClass="emph" presetSubtype="0" repeatCount="3000" fill="remove" grpId="0" nodeType="clickEffect">
                                  <p:stCondLst>
                                    <p:cond delay="0"/>
                                  </p:stCondLst>
                                  <p:childTnLst>
                                    <p:animClr clrSpc="rgb" dir="cw">
                                      <p:cBhvr override="childStyle">
                                        <p:cTn id="24" dur="500" autoRev="1" fill="remove"/>
                                        <p:tgtEl>
                                          <p:spTgt spid="128"/>
                                        </p:tgtEl>
                                        <p:attrNameLst>
                                          <p:attrName>style.color</p:attrName>
                                        </p:attrNameLst>
                                      </p:cBhvr>
                                      <p:to>
                                        <a:srgbClr val="FFFFFF"/>
                                      </p:to>
                                    </p:animClr>
                                    <p:animClr clrSpc="rgb" dir="cw">
                                      <p:cBhvr>
                                        <p:cTn id="25" dur="500" autoRev="1" fill="remove"/>
                                        <p:tgtEl>
                                          <p:spTgt spid="128"/>
                                        </p:tgtEl>
                                        <p:attrNameLst>
                                          <p:attrName>fillcolor</p:attrName>
                                        </p:attrNameLst>
                                      </p:cBhvr>
                                      <p:to>
                                        <a:srgbClr val="FFFFFF"/>
                                      </p:to>
                                    </p:animClr>
                                    <p:set>
                                      <p:cBhvr>
                                        <p:cTn id="26" dur="500" autoRev="1" fill="remove"/>
                                        <p:tgtEl>
                                          <p:spTgt spid="128"/>
                                        </p:tgtEl>
                                        <p:attrNameLst>
                                          <p:attrName>fill.type</p:attrName>
                                        </p:attrNameLst>
                                      </p:cBhvr>
                                      <p:to>
                                        <p:strVal val="solid"/>
                                      </p:to>
                                    </p:set>
                                    <p:set>
                                      <p:cBhvr>
                                        <p:cTn id="27" dur="500" autoRev="1" fill="remove"/>
                                        <p:tgtEl>
                                          <p:spTgt spid="128"/>
                                        </p:tgtEl>
                                        <p:attrNameLst>
                                          <p:attrName>fill.on</p:attrName>
                                        </p:attrNameLst>
                                      </p:cBhvr>
                                      <p:to>
                                        <p:strVal val="true"/>
                                      </p:to>
                                    </p:set>
                                  </p:childTnLst>
                                </p:cTn>
                              </p:par>
                              <p:par>
                                <p:cTn id="28" presetID="27" presetClass="emph" presetSubtype="0" repeatCount="3000" fill="remove" grpId="0" nodeType="withEffect">
                                  <p:stCondLst>
                                    <p:cond delay="0"/>
                                  </p:stCondLst>
                                  <p:childTnLst>
                                    <p:animClr clrSpc="rgb" dir="cw">
                                      <p:cBhvr override="childStyle">
                                        <p:cTn id="29" dur="500" autoRev="1" fill="remove"/>
                                        <p:tgtEl>
                                          <p:spTgt spid="147"/>
                                        </p:tgtEl>
                                        <p:attrNameLst>
                                          <p:attrName>style.color</p:attrName>
                                        </p:attrNameLst>
                                      </p:cBhvr>
                                      <p:to>
                                        <a:srgbClr val="FFFFFF"/>
                                      </p:to>
                                    </p:animClr>
                                    <p:animClr clrSpc="rgb" dir="cw">
                                      <p:cBhvr>
                                        <p:cTn id="30" dur="500" autoRev="1" fill="remove"/>
                                        <p:tgtEl>
                                          <p:spTgt spid="147"/>
                                        </p:tgtEl>
                                        <p:attrNameLst>
                                          <p:attrName>fillcolor</p:attrName>
                                        </p:attrNameLst>
                                      </p:cBhvr>
                                      <p:to>
                                        <a:srgbClr val="FFFFFF"/>
                                      </p:to>
                                    </p:animClr>
                                    <p:set>
                                      <p:cBhvr>
                                        <p:cTn id="31" dur="500" autoRev="1" fill="remove"/>
                                        <p:tgtEl>
                                          <p:spTgt spid="147"/>
                                        </p:tgtEl>
                                        <p:attrNameLst>
                                          <p:attrName>fill.type</p:attrName>
                                        </p:attrNameLst>
                                      </p:cBhvr>
                                      <p:to>
                                        <p:strVal val="solid"/>
                                      </p:to>
                                    </p:set>
                                    <p:set>
                                      <p:cBhvr>
                                        <p:cTn id="32" dur="500" autoRev="1" fill="remove"/>
                                        <p:tgtEl>
                                          <p:spTgt spid="147"/>
                                        </p:tgtEl>
                                        <p:attrNameLst>
                                          <p:attrName>fill.on</p:attrName>
                                        </p:attrNameLst>
                                      </p:cBhvr>
                                      <p:to>
                                        <p:strVal val="true"/>
                                      </p:to>
                                    </p:set>
                                  </p:childTnLst>
                                </p:cTn>
                              </p:par>
                              <p:par>
                                <p:cTn id="33" presetID="27" presetClass="emph" presetSubtype="0" repeatCount="3000" fill="remove" grpId="0" nodeType="withEffect">
                                  <p:stCondLst>
                                    <p:cond delay="0"/>
                                  </p:stCondLst>
                                  <p:childTnLst>
                                    <p:animClr clrSpc="rgb" dir="cw">
                                      <p:cBhvr override="childStyle">
                                        <p:cTn id="34" dur="500" autoRev="1" fill="remove"/>
                                        <p:tgtEl>
                                          <p:spTgt spid="16"/>
                                        </p:tgtEl>
                                        <p:attrNameLst>
                                          <p:attrName>style.color</p:attrName>
                                        </p:attrNameLst>
                                      </p:cBhvr>
                                      <p:to>
                                        <a:srgbClr val="FFFFFF"/>
                                      </p:to>
                                    </p:animClr>
                                    <p:animClr clrSpc="rgb" dir="cw">
                                      <p:cBhvr>
                                        <p:cTn id="35" dur="500" autoRev="1" fill="remove"/>
                                        <p:tgtEl>
                                          <p:spTgt spid="16"/>
                                        </p:tgtEl>
                                        <p:attrNameLst>
                                          <p:attrName>fillcolor</p:attrName>
                                        </p:attrNameLst>
                                      </p:cBhvr>
                                      <p:to>
                                        <a:srgbClr val="FFFFFF"/>
                                      </p:to>
                                    </p:animClr>
                                    <p:set>
                                      <p:cBhvr>
                                        <p:cTn id="36" dur="500" autoRev="1" fill="remove"/>
                                        <p:tgtEl>
                                          <p:spTgt spid="16"/>
                                        </p:tgtEl>
                                        <p:attrNameLst>
                                          <p:attrName>fill.type</p:attrName>
                                        </p:attrNameLst>
                                      </p:cBhvr>
                                      <p:to>
                                        <p:strVal val="solid"/>
                                      </p:to>
                                    </p:set>
                                    <p:set>
                                      <p:cBhvr>
                                        <p:cTn id="37" dur="500" autoRev="1" fill="remove"/>
                                        <p:tgtEl>
                                          <p:spTgt spid="16"/>
                                        </p:tgtEl>
                                        <p:attrNameLst>
                                          <p:attrName>fill.on</p:attrName>
                                        </p:attrNameLst>
                                      </p:cBhvr>
                                      <p:to>
                                        <p:strVal val="true"/>
                                      </p:to>
                                    </p:set>
                                  </p:childTnLst>
                                </p:cTn>
                              </p:par>
                            </p:childTnLst>
                          </p:cTn>
                        </p:par>
                        <p:par>
                          <p:cTn id="38" fill="hold">
                            <p:stCondLst>
                              <p:cond delay="3000"/>
                            </p:stCondLst>
                            <p:childTnLst>
                              <p:par>
                                <p:cTn id="39" presetID="27" presetClass="emph" presetSubtype="0" repeatCount="3000" fill="remove" grpId="0" nodeType="afterEffect">
                                  <p:stCondLst>
                                    <p:cond delay="0"/>
                                  </p:stCondLst>
                                  <p:childTnLst>
                                    <p:animClr clrSpc="rgb" dir="cw">
                                      <p:cBhvr override="childStyle">
                                        <p:cTn id="40" dur="500" autoRev="1" fill="remove"/>
                                        <p:tgtEl>
                                          <p:spTgt spid="144"/>
                                        </p:tgtEl>
                                        <p:attrNameLst>
                                          <p:attrName>style.color</p:attrName>
                                        </p:attrNameLst>
                                      </p:cBhvr>
                                      <p:to>
                                        <a:srgbClr val="FF0066"/>
                                      </p:to>
                                    </p:animClr>
                                    <p:animClr clrSpc="rgb" dir="cw">
                                      <p:cBhvr>
                                        <p:cTn id="41" dur="500" autoRev="1" fill="remove"/>
                                        <p:tgtEl>
                                          <p:spTgt spid="144"/>
                                        </p:tgtEl>
                                        <p:attrNameLst>
                                          <p:attrName>fillcolor</p:attrName>
                                        </p:attrNameLst>
                                      </p:cBhvr>
                                      <p:to>
                                        <a:srgbClr val="FF0066"/>
                                      </p:to>
                                    </p:animClr>
                                    <p:set>
                                      <p:cBhvr>
                                        <p:cTn id="42" dur="500" autoRev="1" fill="remove"/>
                                        <p:tgtEl>
                                          <p:spTgt spid="144"/>
                                        </p:tgtEl>
                                        <p:attrNameLst>
                                          <p:attrName>fill.type</p:attrName>
                                        </p:attrNameLst>
                                      </p:cBhvr>
                                      <p:to>
                                        <p:strVal val="solid"/>
                                      </p:to>
                                    </p:set>
                                    <p:set>
                                      <p:cBhvr>
                                        <p:cTn id="43" dur="500" autoRev="1" fill="remove"/>
                                        <p:tgtEl>
                                          <p:spTgt spid="144"/>
                                        </p:tgtEl>
                                        <p:attrNameLst>
                                          <p:attrName>fill.on</p:attrName>
                                        </p:attrNameLst>
                                      </p:cBhvr>
                                      <p:to>
                                        <p:strVal val="true"/>
                                      </p:to>
                                    </p:set>
                                  </p:childTnLst>
                                </p:cTn>
                              </p:par>
                              <p:par>
                                <p:cTn id="44" presetID="27" presetClass="emph" presetSubtype="0" repeatCount="3000" fill="remove" grpId="0" nodeType="withEffect">
                                  <p:stCondLst>
                                    <p:cond delay="0"/>
                                  </p:stCondLst>
                                  <p:childTnLst>
                                    <p:animClr clrSpc="rgb" dir="cw">
                                      <p:cBhvr override="childStyle">
                                        <p:cTn id="45" dur="500" autoRev="1" fill="remove"/>
                                        <p:tgtEl>
                                          <p:spTgt spid="129"/>
                                        </p:tgtEl>
                                        <p:attrNameLst>
                                          <p:attrName>style.color</p:attrName>
                                        </p:attrNameLst>
                                      </p:cBhvr>
                                      <p:to>
                                        <a:srgbClr val="2AE820"/>
                                      </p:to>
                                    </p:animClr>
                                    <p:animClr clrSpc="rgb" dir="cw">
                                      <p:cBhvr>
                                        <p:cTn id="46" dur="500" autoRev="1" fill="remove"/>
                                        <p:tgtEl>
                                          <p:spTgt spid="129"/>
                                        </p:tgtEl>
                                        <p:attrNameLst>
                                          <p:attrName>fillcolor</p:attrName>
                                        </p:attrNameLst>
                                      </p:cBhvr>
                                      <p:to>
                                        <a:srgbClr val="2AE820"/>
                                      </p:to>
                                    </p:animClr>
                                    <p:set>
                                      <p:cBhvr>
                                        <p:cTn id="47" dur="500" autoRev="1" fill="remove"/>
                                        <p:tgtEl>
                                          <p:spTgt spid="129"/>
                                        </p:tgtEl>
                                        <p:attrNameLst>
                                          <p:attrName>fill.type</p:attrName>
                                        </p:attrNameLst>
                                      </p:cBhvr>
                                      <p:to>
                                        <p:strVal val="solid"/>
                                      </p:to>
                                    </p:set>
                                    <p:set>
                                      <p:cBhvr>
                                        <p:cTn id="48" dur="500" autoRev="1" fill="remove"/>
                                        <p:tgtEl>
                                          <p:spTgt spid="129"/>
                                        </p:tgtEl>
                                        <p:attrNameLst>
                                          <p:attrName>fill.on</p:attrName>
                                        </p:attrNameLst>
                                      </p:cBhvr>
                                      <p:to>
                                        <p:strVal val="true"/>
                                      </p:to>
                                    </p:set>
                                  </p:childTnLst>
                                </p:cTn>
                              </p:par>
                              <p:par>
                                <p:cTn id="49" presetID="27" presetClass="emph" presetSubtype="0" repeatCount="3000" fill="remove" grpId="0" nodeType="withEffect">
                                  <p:stCondLst>
                                    <p:cond delay="0"/>
                                  </p:stCondLst>
                                  <p:childTnLst>
                                    <p:animClr clrSpc="rgb" dir="cw">
                                      <p:cBhvr override="childStyle">
                                        <p:cTn id="50" dur="500" autoRev="1" fill="remove"/>
                                        <p:tgtEl>
                                          <p:spTgt spid="148"/>
                                        </p:tgtEl>
                                        <p:attrNameLst>
                                          <p:attrName>style.color</p:attrName>
                                        </p:attrNameLst>
                                      </p:cBhvr>
                                      <p:to>
                                        <a:srgbClr val="2AE820"/>
                                      </p:to>
                                    </p:animClr>
                                    <p:animClr clrSpc="rgb" dir="cw">
                                      <p:cBhvr>
                                        <p:cTn id="51" dur="500" autoRev="1" fill="remove"/>
                                        <p:tgtEl>
                                          <p:spTgt spid="148"/>
                                        </p:tgtEl>
                                        <p:attrNameLst>
                                          <p:attrName>fillcolor</p:attrName>
                                        </p:attrNameLst>
                                      </p:cBhvr>
                                      <p:to>
                                        <a:srgbClr val="2AE820"/>
                                      </p:to>
                                    </p:animClr>
                                    <p:set>
                                      <p:cBhvr>
                                        <p:cTn id="52" dur="500" autoRev="1" fill="remove"/>
                                        <p:tgtEl>
                                          <p:spTgt spid="148"/>
                                        </p:tgtEl>
                                        <p:attrNameLst>
                                          <p:attrName>fill.type</p:attrName>
                                        </p:attrNameLst>
                                      </p:cBhvr>
                                      <p:to>
                                        <p:strVal val="solid"/>
                                      </p:to>
                                    </p:set>
                                    <p:set>
                                      <p:cBhvr>
                                        <p:cTn id="53" dur="500" autoRev="1" fill="remove"/>
                                        <p:tgtEl>
                                          <p:spTgt spid="148"/>
                                        </p:tgtEl>
                                        <p:attrNameLst>
                                          <p:attrName>fill.on</p:attrName>
                                        </p:attrNameLst>
                                      </p:cBhvr>
                                      <p:to>
                                        <p:strVal val="true"/>
                                      </p:to>
                                    </p:set>
                                  </p:childTnLst>
                                </p:cTn>
                              </p:par>
                              <p:par>
                                <p:cTn id="54" presetID="22" presetClass="entr" presetSubtype="1" fill="hold" nodeType="withEffect">
                                  <p:stCondLst>
                                    <p:cond delay="0"/>
                                  </p:stCondLst>
                                  <p:childTnLst>
                                    <p:set>
                                      <p:cBhvr>
                                        <p:cTn id="55" dur="1" fill="hold">
                                          <p:stCondLst>
                                            <p:cond delay="0"/>
                                          </p:stCondLst>
                                        </p:cTn>
                                        <p:tgtEl>
                                          <p:spTgt spid="151"/>
                                        </p:tgtEl>
                                        <p:attrNameLst>
                                          <p:attrName>style.visibility</p:attrName>
                                        </p:attrNameLst>
                                      </p:cBhvr>
                                      <p:to>
                                        <p:strVal val="visible"/>
                                      </p:to>
                                    </p:set>
                                    <p:animEffect transition="in" filter="wipe(up)">
                                      <p:cBhvr>
                                        <p:cTn id="56" dur="3000"/>
                                        <p:tgtEl>
                                          <p:spTgt spid="151"/>
                                        </p:tgtEl>
                                      </p:cBhvr>
                                    </p:animEffect>
                                  </p:childTnLst>
                                </p:cTn>
                              </p:par>
                              <p:par>
                                <p:cTn id="57" presetID="22" presetClass="entr" presetSubtype="8" fill="hold" nodeType="withEffect">
                                  <p:stCondLst>
                                    <p:cond delay="0"/>
                                  </p:stCondLst>
                                  <p:childTnLst>
                                    <p:set>
                                      <p:cBhvr>
                                        <p:cTn id="58" dur="1" fill="hold">
                                          <p:stCondLst>
                                            <p:cond delay="0"/>
                                          </p:stCondLst>
                                        </p:cTn>
                                        <p:tgtEl>
                                          <p:spTgt spid="150"/>
                                        </p:tgtEl>
                                        <p:attrNameLst>
                                          <p:attrName>style.visibility</p:attrName>
                                        </p:attrNameLst>
                                      </p:cBhvr>
                                      <p:to>
                                        <p:strVal val="visible"/>
                                      </p:to>
                                    </p:set>
                                    <p:animEffect transition="in" filter="wipe(left)">
                                      <p:cBhvr>
                                        <p:cTn id="59" dur="3000"/>
                                        <p:tgtEl>
                                          <p:spTgt spid="150"/>
                                        </p:tgtEl>
                                      </p:cBhvr>
                                    </p:animEffect>
                                  </p:childTnLst>
                                </p:cTn>
                              </p:par>
                              <p:par>
                                <p:cTn id="60" presetID="10" presetClass="entr" presetSubtype="0" fill="hold" grpId="0" nodeType="withEffect">
                                  <p:stCondLst>
                                    <p:cond delay="2500"/>
                                  </p:stCondLst>
                                  <p:childTnLst>
                                    <p:set>
                                      <p:cBhvr>
                                        <p:cTn id="61" dur="1" fill="hold">
                                          <p:stCondLst>
                                            <p:cond delay="0"/>
                                          </p:stCondLst>
                                        </p:cTn>
                                        <p:tgtEl>
                                          <p:spTgt spid="103"/>
                                        </p:tgtEl>
                                        <p:attrNameLst>
                                          <p:attrName>style.visibility</p:attrName>
                                        </p:attrNameLst>
                                      </p:cBhvr>
                                      <p:to>
                                        <p:strVal val="visible"/>
                                      </p:to>
                                    </p:set>
                                    <p:animEffect transition="in" filter="fade">
                                      <p:cBhvr>
                                        <p:cTn id="62"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animBg="1"/>
      <p:bldP spid="129" grpId="0" animBg="1"/>
      <p:bldP spid="147" grpId="0" animBg="1"/>
      <p:bldP spid="148" grpId="0" animBg="1"/>
      <p:bldP spid="35" grpId="0" animBg="1"/>
      <p:bldP spid="121" grpId="0"/>
      <p:bldP spid="102" grpId="0" animBg="1"/>
      <p:bldP spid="144" grpId="0" animBg="1"/>
      <p:bldP spid="103" grpId="0"/>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62DF03BA-C5EE-2E0A-335C-319E81C7CACE}"/>
              </a:ext>
            </a:extLst>
          </p:cNvPr>
          <p:cNvGrpSpPr/>
          <p:nvPr/>
        </p:nvGrpSpPr>
        <p:grpSpPr>
          <a:xfrm>
            <a:off x="138098" y="522433"/>
            <a:ext cx="11915803" cy="6301100"/>
            <a:chOff x="457789" y="712585"/>
            <a:chExt cx="11637842" cy="5958493"/>
          </a:xfrm>
        </p:grpSpPr>
        <p:sp>
          <p:nvSpPr>
            <p:cNvPr id="4" name="正方形/長方形 3">
              <a:extLst>
                <a:ext uri="{FF2B5EF4-FFF2-40B4-BE49-F238E27FC236}">
                  <a16:creationId xmlns:a16="http://schemas.microsoft.com/office/drawing/2014/main" id="{34607B15-3F1F-199F-F590-01E270D0CA5D}"/>
                </a:ext>
              </a:extLst>
            </p:cNvPr>
            <p:cNvSpPr/>
            <p:nvPr/>
          </p:nvSpPr>
          <p:spPr>
            <a:xfrm>
              <a:off x="757238" y="713621"/>
              <a:ext cx="11338306" cy="595745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b="1"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sp>
          <p:nvSpPr>
            <p:cNvPr id="5" name="正方形/長方形 4">
              <a:extLst>
                <a:ext uri="{FF2B5EF4-FFF2-40B4-BE49-F238E27FC236}">
                  <a16:creationId xmlns:a16="http://schemas.microsoft.com/office/drawing/2014/main" id="{01B05D0C-41D3-A7DC-1F2C-C99A6CCB02BB}"/>
                </a:ext>
              </a:extLst>
            </p:cNvPr>
            <p:cNvSpPr/>
            <p:nvPr/>
          </p:nvSpPr>
          <p:spPr>
            <a:xfrm>
              <a:off x="457789" y="717871"/>
              <a:ext cx="272460" cy="5943809"/>
            </a:xfrm>
            <a:prstGeom prst="rect">
              <a:avLst/>
            </a:prstGeom>
            <a:blipFill>
              <a:blip r:embed="rId3"/>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dirty="0">
                <a:latin typeface="Meiryo UI" panose="020B0604030504040204" pitchFamily="50" charset="-128"/>
                <a:ea typeface="Meiryo UI" panose="020B0604030504040204" pitchFamily="50" charset="-128"/>
              </a:endParaRPr>
            </a:p>
          </p:txBody>
        </p:sp>
        <p:sp>
          <p:nvSpPr>
            <p:cNvPr id="6" name="楕円 5">
              <a:extLst>
                <a:ext uri="{FF2B5EF4-FFF2-40B4-BE49-F238E27FC236}">
                  <a16:creationId xmlns:a16="http://schemas.microsoft.com/office/drawing/2014/main" id="{6F931373-C139-4723-9C0A-A152745D4613}"/>
                </a:ext>
              </a:extLst>
            </p:cNvPr>
            <p:cNvSpPr/>
            <p:nvPr/>
          </p:nvSpPr>
          <p:spPr>
            <a:xfrm>
              <a:off x="585830" y="97232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7" name="楕円 6">
              <a:extLst>
                <a:ext uri="{FF2B5EF4-FFF2-40B4-BE49-F238E27FC236}">
                  <a16:creationId xmlns:a16="http://schemas.microsoft.com/office/drawing/2014/main" id="{3B59B628-603C-563F-3D9B-31383B73F3A3}"/>
                </a:ext>
              </a:extLst>
            </p:cNvPr>
            <p:cNvSpPr/>
            <p:nvPr/>
          </p:nvSpPr>
          <p:spPr>
            <a:xfrm>
              <a:off x="585830" y="6370496"/>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8" name="楕円 7">
              <a:extLst>
                <a:ext uri="{FF2B5EF4-FFF2-40B4-BE49-F238E27FC236}">
                  <a16:creationId xmlns:a16="http://schemas.microsoft.com/office/drawing/2014/main" id="{18738323-2711-755E-62AC-01B515D245FF}"/>
                </a:ext>
              </a:extLst>
            </p:cNvPr>
            <p:cNvSpPr/>
            <p:nvPr/>
          </p:nvSpPr>
          <p:spPr>
            <a:xfrm>
              <a:off x="585830" y="3773484"/>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9" name="楕円 8">
              <a:extLst>
                <a:ext uri="{FF2B5EF4-FFF2-40B4-BE49-F238E27FC236}">
                  <a16:creationId xmlns:a16="http://schemas.microsoft.com/office/drawing/2014/main" id="{DAA912C8-DC95-021C-AC1E-632E3FC9C9EB}"/>
                </a:ext>
              </a:extLst>
            </p:cNvPr>
            <p:cNvSpPr/>
            <p:nvPr/>
          </p:nvSpPr>
          <p:spPr>
            <a:xfrm>
              <a:off x="809668" y="97232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10" name="楕円 9">
              <a:extLst>
                <a:ext uri="{FF2B5EF4-FFF2-40B4-BE49-F238E27FC236}">
                  <a16:creationId xmlns:a16="http://schemas.microsoft.com/office/drawing/2014/main" id="{4627ADED-A5D6-385D-22ED-51237F393259}"/>
                </a:ext>
              </a:extLst>
            </p:cNvPr>
            <p:cNvSpPr/>
            <p:nvPr/>
          </p:nvSpPr>
          <p:spPr>
            <a:xfrm>
              <a:off x="809668" y="6370496"/>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11" name="楕円 10">
              <a:extLst>
                <a:ext uri="{FF2B5EF4-FFF2-40B4-BE49-F238E27FC236}">
                  <a16:creationId xmlns:a16="http://schemas.microsoft.com/office/drawing/2014/main" id="{CD9D173E-6DCE-0C19-F35B-EB522A97041A}"/>
                </a:ext>
              </a:extLst>
            </p:cNvPr>
            <p:cNvSpPr/>
            <p:nvPr/>
          </p:nvSpPr>
          <p:spPr>
            <a:xfrm>
              <a:off x="809668" y="3773484"/>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12" name="四角形: 角を丸くする 32">
              <a:extLst>
                <a:ext uri="{FF2B5EF4-FFF2-40B4-BE49-F238E27FC236}">
                  <a16:creationId xmlns:a16="http://schemas.microsoft.com/office/drawing/2014/main" id="{4E76684E-5F80-4DB8-124F-E0D7D7DE8D96}"/>
                </a:ext>
              </a:extLst>
            </p:cNvPr>
            <p:cNvSpPr/>
            <p:nvPr/>
          </p:nvSpPr>
          <p:spPr>
            <a:xfrm>
              <a:off x="614405" y="988729"/>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13" name="四角形: 角を丸くする 33">
              <a:extLst>
                <a:ext uri="{FF2B5EF4-FFF2-40B4-BE49-F238E27FC236}">
                  <a16:creationId xmlns:a16="http://schemas.microsoft.com/office/drawing/2014/main" id="{4FFDB46F-9B7E-4BAF-F1F8-D8DFD02FB915}"/>
                </a:ext>
              </a:extLst>
            </p:cNvPr>
            <p:cNvSpPr/>
            <p:nvPr/>
          </p:nvSpPr>
          <p:spPr>
            <a:xfrm>
              <a:off x="612818" y="6387958"/>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14" name="四角形: 角を丸くする 34">
              <a:extLst>
                <a:ext uri="{FF2B5EF4-FFF2-40B4-BE49-F238E27FC236}">
                  <a16:creationId xmlns:a16="http://schemas.microsoft.com/office/drawing/2014/main" id="{B351D71F-4967-A33F-C1E2-68CE9420902C}"/>
                </a:ext>
              </a:extLst>
            </p:cNvPr>
            <p:cNvSpPr/>
            <p:nvPr/>
          </p:nvSpPr>
          <p:spPr>
            <a:xfrm>
              <a:off x="612818" y="3790946"/>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15" name="直角三角形 14">
              <a:extLst>
                <a:ext uri="{FF2B5EF4-FFF2-40B4-BE49-F238E27FC236}">
                  <a16:creationId xmlns:a16="http://schemas.microsoft.com/office/drawing/2014/main" id="{C9886D80-3545-692D-CC37-85B84A1BE3D5}"/>
                </a:ext>
              </a:extLst>
            </p:cNvPr>
            <p:cNvSpPr/>
            <p:nvPr/>
          </p:nvSpPr>
          <p:spPr>
            <a:xfrm rot="10800000">
              <a:off x="11705322" y="712585"/>
              <a:ext cx="390309" cy="390310"/>
            </a:xfrm>
            <a:prstGeom prst="rtTriangle">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dirty="0">
                <a:latin typeface="Meiryo UI" panose="020B0604030504040204" pitchFamily="50" charset="-128"/>
                <a:ea typeface="Meiryo UI" panose="020B0604030504040204" pitchFamily="50" charset="-128"/>
              </a:endParaRPr>
            </a:p>
          </p:txBody>
        </p:sp>
        <p:sp>
          <p:nvSpPr>
            <p:cNvPr id="16" name="楕円 15">
              <a:extLst>
                <a:ext uri="{FF2B5EF4-FFF2-40B4-BE49-F238E27FC236}">
                  <a16:creationId xmlns:a16="http://schemas.microsoft.com/office/drawing/2014/main" id="{3F3B0FD1-D9D8-0F39-51FF-A31271A271C7}"/>
                </a:ext>
              </a:extLst>
            </p:cNvPr>
            <p:cNvSpPr/>
            <p:nvPr/>
          </p:nvSpPr>
          <p:spPr>
            <a:xfrm>
              <a:off x="585830" y="2315217"/>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17" name="楕円 16">
              <a:extLst>
                <a:ext uri="{FF2B5EF4-FFF2-40B4-BE49-F238E27FC236}">
                  <a16:creationId xmlns:a16="http://schemas.microsoft.com/office/drawing/2014/main" id="{8D0C95E0-4A98-F897-2B6B-98549ECF1C46}"/>
                </a:ext>
              </a:extLst>
            </p:cNvPr>
            <p:cNvSpPr/>
            <p:nvPr/>
          </p:nvSpPr>
          <p:spPr>
            <a:xfrm>
              <a:off x="809668" y="2315217"/>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18" name="四角形: 角を丸くする 38">
              <a:extLst>
                <a:ext uri="{FF2B5EF4-FFF2-40B4-BE49-F238E27FC236}">
                  <a16:creationId xmlns:a16="http://schemas.microsoft.com/office/drawing/2014/main" id="{D30FF2DC-2A0E-93E6-3DC5-495B89B1A82E}"/>
                </a:ext>
              </a:extLst>
            </p:cNvPr>
            <p:cNvSpPr/>
            <p:nvPr/>
          </p:nvSpPr>
          <p:spPr>
            <a:xfrm>
              <a:off x="612818" y="2332679"/>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19" name="楕円 18">
              <a:extLst>
                <a:ext uri="{FF2B5EF4-FFF2-40B4-BE49-F238E27FC236}">
                  <a16:creationId xmlns:a16="http://schemas.microsoft.com/office/drawing/2014/main" id="{9F5D28EA-806F-7BF5-9879-94D51D1C029F}"/>
                </a:ext>
              </a:extLst>
            </p:cNvPr>
            <p:cNvSpPr/>
            <p:nvPr/>
          </p:nvSpPr>
          <p:spPr>
            <a:xfrm>
              <a:off x="585830" y="516068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20" name="楕円 19">
              <a:extLst>
                <a:ext uri="{FF2B5EF4-FFF2-40B4-BE49-F238E27FC236}">
                  <a16:creationId xmlns:a16="http://schemas.microsoft.com/office/drawing/2014/main" id="{D209DE08-011B-BCA7-2F48-DF1E848FD017}"/>
                </a:ext>
              </a:extLst>
            </p:cNvPr>
            <p:cNvSpPr/>
            <p:nvPr/>
          </p:nvSpPr>
          <p:spPr>
            <a:xfrm>
              <a:off x="809668" y="516068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21" name="四角形: 角を丸くする 41">
              <a:extLst>
                <a:ext uri="{FF2B5EF4-FFF2-40B4-BE49-F238E27FC236}">
                  <a16:creationId xmlns:a16="http://schemas.microsoft.com/office/drawing/2014/main" id="{11DA9B2C-4215-0BB3-0A04-8EB619D2CA3A}"/>
                </a:ext>
              </a:extLst>
            </p:cNvPr>
            <p:cNvSpPr/>
            <p:nvPr/>
          </p:nvSpPr>
          <p:spPr>
            <a:xfrm>
              <a:off x="612818" y="5178147"/>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grpSp>
      <p:grpSp>
        <p:nvGrpSpPr>
          <p:cNvPr id="208" name="グループ化 207">
            <a:extLst>
              <a:ext uri="{FF2B5EF4-FFF2-40B4-BE49-F238E27FC236}">
                <a16:creationId xmlns:a16="http://schemas.microsoft.com/office/drawing/2014/main" id="{AB2FCD37-D6A0-CFA1-00A2-1D70D147D43D}"/>
              </a:ext>
            </a:extLst>
          </p:cNvPr>
          <p:cNvGrpSpPr/>
          <p:nvPr/>
        </p:nvGrpSpPr>
        <p:grpSpPr>
          <a:xfrm>
            <a:off x="328321" y="1260643"/>
            <a:ext cx="11545139" cy="5641604"/>
            <a:chOff x="328321" y="1260643"/>
            <a:chExt cx="11545139" cy="5641604"/>
          </a:xfrm>
        </p:grpSpPr>
        <p:pic>
          <p:nvPicPr>
            <p:cNvPr id="201" name="図 200">
              <a:extLst>
                <a:ext uri="{FF2B5EF4-FFF2-40B4-BE49-F238E27FC236}">
                  <a16:creationId xmlns:a16="http://schemas.microsoft.com/office/drawing/2014/main" id="{FFFFC72D-8C55-D567-E8DC-F383BCA56D0D}"/>
                </a:ext>
              </a:extLst>
            </p:cNvPr>
            <p:cNvPicPr>
              <a:picLocks noChangeAspect="1"/>
            </p:cNvPicPr>
            <p:nvPr/>
          </p:nvPicPr>
          <p:blipFill>
            <a:blip r:embed="rId4"/>
            <a:stretch>
              <a:fillRect/>
            </a:stretch>
          </p:blipFill>
          <p:spPr>
            <a:xfrm>
              <a:off x="328321" y="1260643"/>
              <a:ext cx="11545139" cy="5641604"/>
            </a:xfrm>
            <a:prstGeom prst="rect">
              <a:avLst/>
            </a:prstGeom>
          </p:spPr>
        </p:pic>
        <p:sp>
          <p:nvSpPr>
            <p:cNvPr id="202" name="正方形/長方形 201">
              <a:extLst>
                <a:ext uri="{FF2B5EF4-FFF2-40B4-BE49-F238E27FC236}">
                  <a16:creationId xmlns:a16="http://schemas.microsoft.com/office/drawing/2014/main" id="{B2588BEB-3B5C-7624-A8B4-5FE2D5EA7477}"/>
                </a:ext>
              </a:extLst>
            </p:cNvPr>
            <p:cNvSpPr/>
            <p:nvPr/>
          </p:nvSpPr>
          <p:spPr>
            <a:xfrm>
              <a:off x="11290101" y="2197924"/>
              <a:ext cx="583359" cy="3789508"/>
            </a:xfrm>
            <a:prstGeom prst="rect">
              <a:avLst/>
            </a:prstGeom>
            <a:solidFill>
              <a:srgbClr val="FFC000"/>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solidFill>
                  <a:schemeClr val="tx1"/>
                </a:solidFill>
                <a:latin typeface="Meiryo UI" panose="020B0604030504040204" pitchFamily="50" charset="-128"/>
                <a:ea typeface="Meiryo UI" panose="020B0604030504040204" pitchFamily="50" charset="-128"/>
              </a:endParaRPr>
            </a:p>
          </p:txBody>
        </p:sp>
        <p:sp>
          <p:nvSpPr>
            <p:cNvPr id="203" name="テキスト ボックス 202">
              <a:extLst>
                <a:ext uri="{FF2B5EF4-FFF2-40B4-BE49-F238E27FC236}">
                  <a16:creationId xmlns:a16="http://schemas.microsoft.com/office/drawing/2014/main" id="{D14DDA16-AD30-98AC-9233-3EC6ABE17DDF}"/>
                </a:ext>
              </a:extLst>
            </p:cNvPr>
            <p:cNvSpPr txBox="1"/>
            <p:nvPr/>
          </p:nvSpPr>
          <p:spPr>
            <a:xfrm>
              <a:off x="11345221" y="2366693"/>
              <a:ext cx="492443" cy="3426579"/>
            </a:xfrm>
            <a:prstGeom prst="rect">
              <a:avLst/>
            </a:prstGeom>
            <a:noFill/>
          </p:spPr>
          <p:txBody>
            <a:bodyPr vert="eaVert" wrap="none" rtlCol="0">
              <a:spAutoFit/>
            </a:bodyPr>
            <a:lstStyle/>
            <a:p>
              <a:r>
                <a:rPr kumimoji="1" lang="ja-JP" altLang="en-US" sz="2000" b="1" dirty="0">
                  <a:solidFill>
                    <a:schemeClr val="tx1">
                      <a:lumMod val="85000"/>
                      <a:lumOff val="15000"/>
                    </a:schemeClr>
                  </a:solidFill>
                  <a:latin typeface="Meiryo UI" panose="020B0604030504040204" pitchFamily="50" charset="-128"/>
                  <a:ea typeface="Meiryo UI" panose="020B0604030504040204" pitchFamily="50" charset="-128"/>
                </a:rPr>
                <a:t>無理な作業負荷になっている</a:t>
              </a:r>
            </a:p>
          </p:txBody>
        </p:sp>
      </p:grpSp>
      <p:grpSp>
        <p:nvGrpSpPr>
          <p:cNvPr id="204" name="グループ化 203"/>
          <p:cNvGrpSpPr/>
          <p:nvPr/>
        </p:nvGrpSpPr>
        <p:grpSpPr>
          <a:xfrm>
            <a:off x="110961" y="97486"/>
            <a:ext cx="1758098" cy="368063"/>
            <a:chOff x="407294" y="165100"/>
            <a:chExt cx="1758098" cy="368063"/>
          </a:xfrm>
        </p:grpSpPr>
        <p:grpSp>
          <p:nvGrpSpPr>
            <p:cNvPr id="205" name="グループ化 204"/>
            <p:cNvGrpSpPr/>
            <p:nvPr/>
          </p:nvGrpSpPr>
          <p:grpSpPr>
            <a:xfrm>
              <a:off x="407294" y="165100"/>
              <a:ext cx="1451986" cy="368063"/>
              <a:chOff x="407294" y="165100"/>
              <a:chExt cx="1320429" cy="268933"/>
            </a:xfrm>
          </p:grpSpPr>
          <p:sp>
            <p:nvSpPr>
              <p:cNvPr id="207" name="正方形/長方形 206">
                <a:extLst>
                  <a:ext uri="{FF2B5EF4-FFF2-40B4-BE49-F238E27FC236}">
                    <a16:creationId xmlns:a16="http://schemas.microsoft.com/office/drawing/2014/main" id="{B1F6E846-E528-4A9A-3BCD-146ACA6AE43D}"/>
                  </a:ext>
                </a:extLst>
              </p:cNvPr>
              <p:cNvSpPr/>
              <p:nvPr/>
            </p:nvSpPr>
            <p:spPr>
              <a:xfrm>
                <a:off x="407294" y="165100"/>
                <a:ext cx="124660" cy="268933"/>
              </a:xfrm>
              <a:prstGeom prst="rect">
                <a:avLst/>
              </a:prstGeom>
              <a:blipFill>
                <a:blip r:embed="rId3"/>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09" name="正方形/長方形 208">
                <a:extLst>
                  <a:ext uri="{FF2B5EF4-FFF2-40B4-BE49-F238E27FC236}">
                    <a16:creationId xmlns:a16="http://schemas.microsoft.com/office/drawing/2014/main" id="{80D965C6-2B71-35AA-E9B9-E93E487573A7}"/>
                  </a:ext>
                </a:extLst>
              </p:cNvPr>
              <p:cNvSpPr/>
              <p:nvPr/>
            </p:nvSpPr>
            <p:spPr>
              <a:xfrm>
                <a:off x="563446" y="165100"/>
                <a:ext cx="1164277" cy="26893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210" name="楕円 209">
                <a:extLst>
                  <a:ext uri="{FF2B5EF4-FFF2-40B4-BE49-F238E27FC236}">
                    <a16:creationId xmlns:a16="http://schemas.microsoft.com/office/drawing/2014/main" id="{C4BD30E1-3E6C-149A-0E5C-C05E76943AE3}"/>
                  </a:ext>
                </a:extLst>
              </p:cNvPr>
              <p:cNvSpPr/>
              <p:nvPr/>
            </p:nvSpPr>
            <p:spPr>
              <a:xfrm>
                <a:off x="478989" y="198137"/>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11" name="楕円 210">
                <a:extLst>
                  <a:ext uri="{FF2B5EF4-FFF2-40B4-BE49-F238E27FC236}">
                    <a16:creationId xmlns:a16="http://schemas.microsoft.com/office/drawing/2014/main" id="{8D5FB21B-75EF-B2CB-03C5-92FA141F84AD}"/>
                  </a:ext>
                </a:extLst>
              </p:cNvPr>
              <p:cNvSpPr/>
              <p:nvPr/>
            </p:nvSpPr>
            <p:spPr>
              <a:xfrm>
                <a:off x="478989" y="285534"/>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12" name="楕円 211">
                <a:extLst>
                  <a:ext uri="{FF2B5EF4-FFF2-40B4-BE49-F238E27FC236}">
                    <a16:creationId xmlns:a16="http://schemas.microsoft.com/office/drawing/2014/main" id="{888A7A5D-9F28-E821-11BB-AE6DD4A26034}"/>
                  </a:ext>
                </a:extLst>
              </p:cNvPr>
              <p:cNvSpPr/>
              <p:nvPr/>
            </p:nvSpPr>
            <p:spPr>
              <a:xfrm>
                <a:off x="478989" y="369181"/>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13" name="楕円 212">
                <a:extLst>
                  <a:ext uri="{FF2B5EF4-FFF2-40B4-BE49-F238E27FC236}">
                    <a16:creationId xmlns:a16="http://schemas.microsoft.com/office/drawing/2014/main" id="{F138D4F3-AED9-05B3-31E3-1D1BB35DC672}"/>
                  </a:ext>
                </a:extLst>
              </p:cNvPr>
              <p:cNvSpPr/>
              <p:nvPr/>
            </p:nvSpPr>
            <p:spPr>
              <a:xfrm>
                <a:off x="579909" y="198137"/>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15" name="楕円 214">
                <a:extLst>
                  <a:ext uri="{FF2B5EF4-FFF2-40B4-BE49-F238E27FC236}">
                    <a16:creationId xmlns:a16="http://schemas.microsoft.com/office/drawing/2014/main" id="{669D6903-23E1-F6F2-D082-808EE9570497}"/>
                  </a:ext>
                </a:extLst>
              </p:cNvPr>
              <p:cNvSpPr/>
              <p:nvPr/>
            </p:nvSpPr>
            <p:spPr>
              <a:xfrm>
                <a:off x="579909" y="285534"/>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16" name="楕円 215">
                <a:extLst>
                  <a:ext uri="{FF2B5EF4-FFF2-40B4-BE49-F238E27FC236}">
                    <a16:creationId xmlns:a16="http://schemas.microsoft.com/office/drawing/2014/main" id="{C9C31E98-7DC9-4FA6-2120-2DC7CD1E4D63}"/>
                  </a:ext>
                </a:extLst>
              </p:cNvPr>
              <p:cNvSpPr/>
              <p:nvPr/>
            </p:nvSpPr>
            <p:spPr>
              <a:xfrm>
                <a:off x="579909" y="369181"/>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17" name="四角形: 角を丸くする 33">
                <a:extLst>
                  <a:ext uri="{FF2B5EF4-FFF2-40B4-BE49-F238E27FC236}">
                    <a16:creationId xmlns:a16="http://schemas.microsoft.com/office/drawing/2014/main" id="{D2C3721E-2C9F-6AD8-9F52-9B8D82B71342}"/>
                  </a:ext>
                </a:extLst>
              </p:cNvPr>
              <p:cNvSpPr/>
              <p:nvPr/>
            </p:nvSpPr>
            <p:spPr>
              <a:xfrm>
                <a:off x="491872" y="205401"/>
                <a:ext cx="113088" cy="21087"/>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18" name="四角形: 角を丸くする 34">
                <a:extLst>
                  <a:ext uri="{FF2B5EF4-FFF2-40B4-BE49-F238E27FC236}">
                    <a16:creationId xmlns:a16="http://schemas.microsoft.com/office/drawing/2014/main" id="{6E0C05C5-816C-CC93-1D2F-9F39FAB2FCAB}"/>
                  </a:ext>
                </a:extLst>
              </p:cNvPr>
              <p:cNvSpPr/>
              <p:nvPr/>
            </p:nvSpPr>
            <p:spPr>
              <a:xfrm>
                <a:off x="491157" y="293266"/>
                <a:ext cx="113088" cy="21087"/>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19" name="四角形: 角を丸くする 46">
                <a:extLst>
                  <a:ext uri="{FF2B5EF4-FFF2-40B4-BE49-F238E27FC236}">
                    <a16:creationId xmlns:a16="http://schemas.microsoft.com/office/drawing/2014/main" id="{EF5C0B90-106E-2513-7F10-1853BCE19D28}"/>
                  </a:ext>
                </a:extLst>
              </p:cNvPr>
              <p:cNvSpPr/>
              <p:nvPr/>
            </p:nvSpPr>
            <p:spPr>
              <a:xfrm>
                <a:off x="491157" y="376913"/>
                <a:ext cx="113088" cy="21087"/>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20" name="直角三角形 219">
                <a:extLst>
                  <a:ext uri="{FF2B5EF4-FFF2-40B4-BE49-F238E27FC236}">
                    <a16:creationId xmlns:a16="http://schemas.microsoft.com/office/drawing/2014/main" id="{8C3D7396-2E33-A0B7-D118-C8D9FB546C63}"/>
                  </a:ext>
                </a:extLst>
              </p:cNvPr>
              <p:cNvSpPr/>
              <p:nvPr/>
            </p:nvSpPr>
            <p:spPr>
              <a:xfrm rot="10800000">
                <a:off x="1631598" y="165100"/>
                <a:ext cx="95671" cy="93956"/>
              </a:xfrm>
              <a:prstGeom prst="rtTriangle">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sp>
          <p:nvSpPr>
            <p:cNvPr id="206" name="テキスト ボックス 205">
              <a:extLst>
                <a:ext uri="{FF2B5EF4-FFF2-40B4-BE49-F238E27FC236}">
                  <a16:creationId xmlns:a16="http://schemas.microsoft.com/office/drawing/2014/main" id="{13682B84-E526-2B96-F3A0-306C3673B893}"/>
                </a:ext>
              </a:extLst>
            </p:cNvPr>
            <p:cNvSpPr txBox="1"/>
            <p:nvPr/>
          </p:nvSpPr>
          <p:spPr>
            <a:xfrm>
              <a:off x="794714" y="214381"/>
              <a:ext cx="1370678" cy="292388"/>
            </a:xfrm>
            <a:prstGeom prst="rect">
              <a:avLst/>
            </a:prstGeom>
            <a:noFill/>
          </p:spPr>
          <p:txBody>
            <a:bodyPr wrap="square" rtlCol="0">
              <a:spAutoFit/>
            </a:bodyPr>
            <a:lstStyle/>
            <a:p>
              <a:r>
                <a:rPr lang="ja-JP" altLang="en-US" sz="1300" b="1" dirty="0">
                  <a:solidFill>
                    <a:schemeClr val="tx1">
                      <a:lumMod val="85000"/>
                      <a:lumOff val="15000"/>
                    </a:schemeClr>
                  </a:solidFill>
                  <a:latin typeface="Meiryo UI" panose="020B0604030504040204" pitchFamily="50" charset="-128"/>
                  <a:ea typeface="Meiryo UI" panose="020B0604030504040204" pitchFamily="50" charset="-128"/>
                </a:rPr>
                <a:t>要因解析</a:t>
              </a:r>
            </a:p>
          </p:txBody>
        </p:sp>
      </p:grpSp>
      <p:sp>
        <p:nvSpPr>
          <p:cNvPr id="49" name="テキスト ボックス 48"/>
          <p:cNvSpPr txBox="1"/>
          <p:nvPr/>
        </p:nvSpPr>
        <p:spPr>
          <a:xfrm>
            <a:off x="1610118" y="-12636"/>
            <a:ext cx="1537600" cy="584775"/>
          </a:xfrm>
          <a:prstGeom prst="rect">
            <a:avLst/>
          </a:prstGeom>
          <a:noFill/>
        </p:spPr>
        <p:txBody>
          <a:bodyPr wrap="none" rtlCol="0">
            <a:spAutoFit/>
          </a:bodyPr>
          <a:lstStyle/>
          <a:p>
            <a:r>
              <a:rPr lang="en-US" altLang="ja-JP" sz="3200" b="1" dirty="0">
                <a:ln>
                  <a:solidFill>
                    <a:schemeClr val="tx1"/>
                  </a:solidFill>
                </a:ln>
                <a:solidFill>
                  <a:srgbClr val="ABFBAB"/>
                </a:solidFill>
                <a:latin typeface="Meiryo UI" panose="020B0604030504040204" pitchFamily="50" charset="-128"/>
                <a:ea typeface="Meiryo UI" panose="020B0604030504040204" pitchFamily="50" charset="-128"/>
              </a:rPr>
              <a:t>16</a:t>
            </a:r>
            <a:r>
              <a:rPr lang="en-US" altLang="ja-JP" sz="3200" b="1" dirty="0">
                <a:ln>
                  <a:solidFill>
                    <a:schemeClr val="tx1"/>
                  </a:solidFill>
                </a:ln>
                <a:solidFill>
                  <a:schemeClr val="bg1"/>
                </a:solidFill>
                <a:latin typeface="Meiryo UI" panose="020B0604030504040204" pitchFamily="50" charset="-128"/>
                <a:ea typeface="Meiryo UI" panose="020B0604030504040204" pitchFamily="50" charset="-128"/>
              </a:rPr>
              <a:t>/30</a:t>
            </a:r>
            <a:endParaRPr kumimoji="1" lang="ja-JP" altLang="en-US" sz="3200" b="1" dirty="0">
              <a:ln>
                <a:solidFill>
                  <a:schemeClr val="tx1"/>
                </a:solidFill>
              </a:ln>
              <a:solidFill>
                <a:schemeClr val="bg1"/>
              </a:solidFill>
              <a:latin typeface="Meiryo UI" panose="020B0604030504040204" pitchFamily="50" charset="-128"/>
              <a:ea typeface="Meiryo UI" panose="020B0604030504040204" pitchFamily="50" charset="-128"/>
            </a:endParaRPr>
          </a:p>
        </p:txBody>
      </p:sp>
      <p:sp>
        <p:nvSpPr>
          <p:cNvPr id="2" name="正方形/長方形 1">
            <a:extLst>
              <a:ext uri="{FF2B5EF4-FFF2-40B4-BE49-F238E27FC236}">
                <a16:creationId xmlns:a16="http://schemas.microsoft.com/office/drawing/2014/main" id="{94F66366-B730-3A2B-BD99-C4386995FE51}"/>
              </a:ext>
            </a:extLst>
          </p:cNvPr>
          <p:cNvSpPr/>
          <p:nvPr/>
        </p:nvSpPr>
        <p:spPr>
          <a:xfrm>
            <a:off x="704139" y="501885"/>
            <a:ext cx="6764993" cy="707886"/>
          </a:xfrm>
          <a:prstGeom prst="rect">
            <a:avLst/>
          </a:prstGeom>
        </p:spPr>
        <p:txBody>
          <a:bodyPr wrap="none">
            <a:spAutoFit/>
          </a:bodyPr>
          <a:lstStyle/>
          <a:p>
            <a:r>
              <a:rPr lang="ja-JP" altLang="en-US" sz="2000" b="1" dirty="0">
                <a:latin typeface="Meiryo UI" panose="020B0604030504040204" pitchFamily="50" charset="-128"/>
                <a:ea typeface="Meiryo UI" panose="020B0604030504040204" pitchFamily="50" charset="-128"/>
              </a:rPr>
              <a:t>投票制を採用</a:t>
            </a:r>
            <a:endParaRPr lang="en-US" altLang="ja-JP" sz="2000" b="1" dirty="0">
              <a:latin typeface="Meiryo UI" panose="020B0604030504040204" pitchFamily="50" charset="-128"/>
              <a:ea typeface="Meiryo UI" panose="020B0604030504040204" pitchFamily="50" charset="-128"/>
            </a:endParaRPr>
          </a:p>
          <a:p>
            <a:r>
              <a:rPr lang="ja-JP" altLang="en-US" sz="2000" b="1" dirty="0">
                <a:solidFill>
                  <a:srgbClr val="FF0000"/>
                </a:solidFill>
                <a:latin typeface="Meiryo UI" panose="020B0604030504040204" pitchFamily="50" charset="-128"/>
                <a:ea typeface="Meiryo UI" panose="020B0604030504040204" pitchFamily="50" charset="-128"/>
              </a:rPr>
              <a:t>　</a:t>
            </a:r>
            <a:r>
              <a:rPr lang="en-US" altLang="ja-JP" sz="2000" b="1" dirty="0">
                <a:solidFill>
                  <a:srgbClr val="FF0000"/>
                </a:solidFill>
                <a:latin typeface="Meiryo UI" panose="020B0604030504040204" pitchFamily="50" charset="-128"/>
                <a:ea typeface="Meiryo UI" panose="020B0604030504040204" pitchFamily="50" charset="-128"/>
              </a:rPr>
              <a:t>※</a:t>
            </a:r>
            <a:r>
              <a:rPr lang="ja-JP" altLang="en-US" sz="2000" b="1" dirty="0">
                <a:solidFill>
                  <a:srgbClr val="FF0000"/>
                </a:solidFill>
                <a:latin typeface="Meiryo UI" panose="020B0604030504040204" pitchFamily="50" charset="-128"/>
                <a:ea typeface="Meiryo UI" panose="020B0604030504040204" pitchFamily="50" charset="-128"/>
              </a:rPr>
              <a:t>メンバー</a:t>
            </a:r>
            <a:r>
              <a:rPr lang="en-US" altLang="ja-JP" sz="2000" b="1" dirty="0">
                <a:solidFill>
                  <a:srgbClr val="FF0000"/>
                </a:solidFill>
                <a:latin typeface="Meiryo UI" panose="020B0604030504040204" pitchFamily="50" charset="-128"/>
                <a:ea typeface="Meiryo UI" panose="020B0604030504040204" pitchFamily="50" charset="-128"/>
              </a:rPr>
              <a:t>6</a:t>
            </a:r>
            <a:r>
              <a:rPr lang="ja-JP" altLang="en-US" sz="2000" b="1" dirty="0">
                <a:solidFill>
                  <a:srgbClr val="FF0000"/>
                </a:solidFill>
                <a:latin typeface="Meiryo UI" panose="020B0604030504040204" pitchFamily="50" charset="-128"/>
                <a:ea typeface="Meiryo UI" panose="020B0604030504040204" pitchFamily="50" charset="-128"/>
              </a:rPr>
              <a:t>人／</a:t>
            </a:r>
            <a:r>
              <a:rPr lang="en-US" altLang="ja-JP" sz="2000" b="1" dirty="0">
                <a:solidFill>
                  <a:srgbClr val="FF0000"/>
                </a:solidFill>
                <a:latin typeface="Meiryo UI" panose="020B0604030504040204" pitchFamily="50" charset="-128"/>
                <a:ea typeface="Meiryo UI" panose="020B0604030504040204" pitchFamily="50" charset="-128"/>
              </a:rPr>
              <a:t>1</a:t>
            </a:r>
            <a:r>
              <a:rPr lang="ja-JP" altLang="en-US" sz="2000" b="1" dirty="0">
                <a:solidFill>
                  <a:srgbClr val="FF0000"/>
                </a:solidFill>
                <a:latin typeface="Meiryo UI" panose="020B0604030504040204" pitchFamily="50" charset="-128"/>
                <a:ea typeface="Meiryo UI" panose="020B0604030504040204" pitchFamily="50" charset="-128"/>
              </a:rPr>
              <a:t>人当たり</a:t>
            </a:r>
            <a:r>
              <a:rPr lang="en-US" altLang="ja-JP" sz="2000" b="1" dirty="0">
                <a:solidFill>
                  <a:srgbClr val="FF0000"/>
                </a:solidFill>
                <a:latin typeface="Meiryo UI" panose="020B0604030504040204" pitchFamily="50" charset="-128"/>
                <a:ea typeface="Meiryo UI" panose="020B0604030504040204" pitchFamily="50" charset="-128"/>
              </a:rPr>
              <a:t>2</a:t>
            </a:r>
            <a:r>
              <a:rPr lang="ja-JP" altLang="en-US" sz="2000" b="1" dirty="0">
                <a:solidFill>
                  <a:srgbClr val="FF0000"/>
                </a:solidFill>
                <a:latin typeface="Meiryo UI" panose="020B0604030504040204" pitchFamily="50" charset="-128"/>
                <a:ea typeface="Meiryo UI" panose="020B0604030504040204" pitchFamily="50" charset="-128"/>
              </a:rPr>
              <a:t>票</a:t>
            </a:r>
            <a:r>
              <a:rPr lang="ja-JP" altLang="en-US" sz="2000" b="1" dirty="0">
                <a:latin typeface="Meiryo UI" panose="020B0604030504040204" pitchFamily="50" charset="-128"/>
                <a:ea typeface="Meiryo UI" panose="020B0604030504040204" pitchFamily="50" charset="-128"/>
              </a:rPr>
              <a:t>で重要要因と思うものに投票</a:t>
            </a:r>
            <a:endParaRPr lang="en-US" altLang="ja-JP" sz="2000" b="1" dirty="0">
              <a:latin typeface="Meiryo UI" panose="020B0604030504040204" pitchFamily="50" charset="-128"/>
              <a:ea typeface="Meiryo UI" panose="020B0604030504040204" pitchFamily="50" charset="-128"/>
            </a:endParaRPr>
          </a:p>
        </p:txBody>
      </p:sp>
      <p:sp>
        <p:nvSpPr>
          <p:cNvPr id="50" name="正方形/長方形 49">
            <a:extLst>
              <a:ext uri="{FF2B5EF4-FFF2-40B4-BE49-F238E27FC236}">
                <a16:creationId xmlns:a16="http://schemas.microsoft.com/office/drawing/2014/main" id="{E4EA5DB8-306F-41E6-BB73-A6FF36645F08}"/>
              </a:ext>
            </a:extLst>
          </p:cNvPr>
          <p:cNvSpPr/>
          <p:nvPr/>
        </p:nvSpPr>
        <p:spPr>
          <a:xfrm>
            <a:off x="4897403" y="5714536"/>
            <a:ext cx="612594" cy="369332"/>
          </a:xfrm>
          <a:prstGeom prst="rect">
            <a:avLst/>
          </a:prstGeom>
        </p:spPr>
        <p:txBody>
          <a:bodyPr wrap="square">
            <a:spAutoFit/>
          </a:bodyPr>
          <a:lstStyle/>
          <a:p>
            <a:r>
              <a:rPr lang="en-US" altLang="ja-JP" b="1" dirty="0">
                <a:solidFill>
                  <a:srgbClr val="FF0000"/>
                </a:solidFill>
                <a:latin typeface="Meiryo UI" panose="020B0604030504040204" pitchFamily="50" charset="-128"/>
                <a:ea typeface="Meiryo UI" panose="020B0604030504040204" pitchFamily="50" charset="-128"/>
              </a:rPr>
              <a:t>///</a:t>
            </a:r>
          </a:p>
        </p:txBody>
      </p:sp>
      <p:sp>
        <p:nvSpPr>
          <p:cNvPr id="51" name="正方形/長方形 50">
            <a:extLst>
              <a:ext uri="{FF2B5EF4-FFF2-40B4-BE49-F238E27FC236}">
                <a16:creationId xmlns:a16="http://schemas.microsoft.com/office/drawing/2014/main" id="{7C8CC17C-AE7D-4762-9B60-DC28BF757852}"/>
              </a:ext>
            </a:extLst>
          </p:cNvPr>
          <p:cNvSpPr/>
          <p:nvPr/>
        </p:nvSpPr>
        <p:spPr>
          <a:xfrm>
            <a:off x="6554190" y="2324300"/>
            <a:ext cx="628920" cy="369332"/>
          </a:xfrm>
          <a:prstGeom prst="rect">
            <a:avLst/>
          </a:prstGeom>
        </p:spPr>
        <p:txBody>
          <a:bodyPr wrap="square">
            <a:spAutoFit/>
          </a:bodyPr>
          <a:lstStyle/>
          <a:p>
            <a:r>
              <a:rPr lang="en-US" altLang="ja-JP" b="1" dirty="0">
                <a:solidFill>
                  <a:srgbClr val="FF0000"/>
                </a:solidFill>
                <a:latin typeface="Meiryo UI" panose="020B0604030504040204" pitchFamily="50" charset="-128"/>
                <a:ea typeface="Meiryo UI" panose="020B0604030504040204" pitchFamily="50" charset="-128"/>
              </a:rPr>
              <a:t>///</a:t>
            </a:r>
          </a:p>
        </p:txBody>
      </p:sp>
      <p:sp>
        <p:nvSpPr>
          <p:cNvPr id="52" name="正方形/長方形 51">
            <a:extLst>
              <a:ext uri="{FF2B5EF4-FFF2-40B4-BE49-F238E27FC236}">
                <a16:creationId xmlns:a16="http://schemas.microsoft.com/office/drawing/2014/main" id="{8F1E2DCC-2466-47AD-9425-43CF52549D5C}"/>
              </a:ext>
            </a:extLst>
          </p:cNvPr>
          <p:cNvSpPr/>
          <p:nvPr/>
        </p:nvSpPr>
        <p:spPr>
          <a:xfrm>
            <a:off x="5129198" y="5228840"/>
            <a:ext cx="816162" cy="369332"/>
          </a:xfrm>
          <a:prstGeom prst="rect">
            <a:avLst/>
          </a:prstGeom>
        </p:spPr>
        <p:txBody>
          <a:bodyPr wrap="square">
            <a:spAutoFit/>
          </a:bodyPr>
          <a:lstStyle/>
          <a:p>
            <a:r>
              <a:rPr lang="en-US" altLang="ja-JP" b="1">
                <a:solidFill>
                  <a:srgbClr val="FF0000"/>
                </a:solidFill>
                <a:latin typeface="Meiryo UI" panose="020B0604030504040204" pitchFamily="50" charset="-128"/>
                <a:ea typeface="Meiryo UI" panose="020B0604030504040204" pitchFamily="50" charset="-128"/>
              </a:rPr>
              <a:t>////</a:t>
            </a:r>
            <a:endParaRPr lang="en-US" altLang="ja-JP" b="1" dirty="0">
              <a:solidFill>
                <a:srgbClr val="FF0000"/>
              </a:solidFill>
              <a:latin typeface="Meiryo UI" panose="020B0604030504040204" pitchFamily="50" charset="-128"/>
              <a:ea typeface="Meiryo UI" panose="020B0604030504040204" pitchFamily="50" charset="-128"/>
            </a:endParaRPr>
          </a:p>
        </p:txBody>
      </p:sp>
      <p:sp>
        <p:nvSpPr>
          <p:cNvPr id="26" name="四角形: 角を丸くする 25">
            <a:extLst>
              <a:ext uri="{FF2B5EF4-FFF2-40B4-BE49-F238E27FC236}">
                <a16:creationId xmlns:a16="http://schemas.microsoft.com/office/drawing/2014/main" id="{BE4CDF3F-A0A2-497E-ADDB-D7CB12BD24CD}"/>
              </a:ext>
            </a:extLst>
          </p:cNvPr>
          <p:cNvSpPr/>
          <p:nvPr/>
        </p:nvSpPr>
        <p:spPr>
          <a:xfrm>
            <a:off x="8505795" y="570299"/>
            <a:ext cx="3499459" cy="890511"/>
          </a:xfrm>
          <a:prstGeom prst="roundRect">
            <a:avLst/>
          </a:prstGeom>
          <a:solidFill>
            <a:srgbClr val="FFFF00">
              <a:alpha val="57000"/>
            </a:srgbClr>
          </a:solid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600" b="1" dirty="0">
                <a:solidFill>
                  <a:schemeClr val="tx1"/>
                </a:solidFill>
                <a:latin typeface="Meiryo UI" panose="020B0604030504040204" pitchFamily="50" charset="-128"/>
                <a:ea typeface="Meiryo UI" panose="020B0604030504040204" pitchFamily="50" charset="-128"/>
              </a:rPr>
              <a:t>①：置き場が遠い</a:t>
            </a:r>
            <a:endParaRPr lang="en-US" altLang="ja-JP" sz="1600" b="1" dirty="0">
              <a:solidFill>
                <a:schemeClr val="tx1"/>
              </a:solidFill>
              <a:latin typeface="Meiryo UI" panose="020B0604030504040204" pitchFamily="50" charset="-128"/>
              <a:ea typeface="Meiryo UI" panose="020B0604030504040204" pitchFamily="50" charset="-128"/>
            </a:endParaRPr>
          </a:p>
          <a:p>
            <a:r>
              <a:rPr lang="ja-JP" altLang="en-US" sz="1600" b="1" dirty="0">
                <a:solidFill>
                  <a:schemeClr val="tx1"/>
                </a:solidFill>
                <a:latin typeface="Meiryo UI" panose="020B0604030504040204" pitchFamily="50" charset="-128"/>
                <a:ea typeface="Meiryo UI" panose="020B0604030504040204" pitchFamily="50" charset="-128"/>
              </a:rPr>
              <a:t>②：人力のみの作業方法になっている</a:t>
            </a:r>
            <a:endParaRPr lang="en-US" altLang="ja-JP" sz="1600" b="1" dirty="0">
              <a:solidFill>
                <a:schemeClr val="tx1"/>
              </a:solidFill>
              <a:latin typeface="Meiryo UI" panose="020B0604030504040204" pitchFamily="50" charset="-128"/>
              <a:ea typeface="Meiryo UI" panose="020B0604030504040204" pitchFamily="50" charset="-128"/>
            </a:endParaRPr>
          </a:p>
          <a:p>
            <a:r>
              <a:rPr lang="ja-JP" altLang="en-US" sz="1600" b="1" dirty="0">
                <a:solidFill>
                  <a:schemeClr val="tx1"/>
                </a:solidFill>
                <a:latin typeface="Meiryo UI" panose="020B0604030504040204" pitchFamily="50" charset="-128"/>
                <a:ea typeface="Meiryo UI" panose="020B0604030504040204" pitchFamily="50" charset="-128"/>
              </a:rPr>
              <a:t>③：ワイヤードラムが持ちづらい</a:t>
            </a:r>
            <a:endParaRPr lang="en-US" altLang="ja-JP" sz="1600" b="1" dirty="0">
              <a:solidFill>
                <a:schemeClr val="tx1"/>
              </a:solidFill>
              <a:latin typeface="Meiryo UI" panose="020B0604030504040204" pitchFamily="50" charset="-128"/>
              <a:ea typeface="Meiryo UI" panose="020B0604030504040204" pitchFamily="50" charset="-128"/>
            </a:endParaRPr>
          </a:p>
        </p:txBody>
      </p:sp>
      <p:sp>
        <p:nvSpPr>
          <p:cNvPr id="58" name="正方形/長方形 57">
            <a:extLst>
              <a:ext uri="{FF2B5EF4-FFF2-40B4-BE49-F238E27FC236}">
                <a16:creationId xmlns:a16="http://schemas.microsoft.com/office/drawing/2014/main" id="{085F7424-F7B3-40BF-9A54-23ECD74E117F}"/>
              </a:ext>
            </a:extLst>
          </p:cNvPr>
          <p:cNvSpPr/>
          <p:nvPr/>
        </p:nvSpPr>
        <p:spPr>
          <a:xfrm>
            <a:off x="10529372" y="5619239"/>
            <a:ext cx="329917" cy="369332"/>
          </a:xfrm>
          <a:prstGeom prst="rect">
            <a:avLst/>
          </a:prstGeom>
        </p:spPr>
        <p:txBody>
          <a:bodyPr wrap="square">
            <a:spAutoFit/>
          </a:bodyPr>
          <a:lstStyle/>
          <a:p>
            <a:r>
              <a:rPr lang="en-US" altLang="ja-JP" b="1" dirty="0">
                <a:solidFill>
                  <a:srgbClr val="FF0000"/>
                </a:solidFill>
                <a:latin typeface="Meiryo UI" panose="020B0604030504040204" pitchFamily="50" charset="-128"/>
                <a:ea typeface="Meiryo UI" panose="020B0604030504040204" pitchFamily="50" charset="-128"/>
              </a:rPr>
              <a:t>/</a:t>
            </a:r>
          </a:p>
        </p:txBody>
      </p:sp>
      <p:sp>
        <p:nvSpPr>
          <p:cNvPr id="59" name="正方形/長方形 58">
            <a:extLst>
              <a:ext uri="{FF2B5EF4-FFF2-40B4-BE49-F238E27FC236}">
                <a16:creationId xmlns:a16="http://schemas.microsoft.com/office/drawing/2014/main" id="{4D37ADA9-9A9E-4F61-AE4E-42F066EC5C9C}"/>
              </a:ext>
            </a:extLst>
          </p:cNvPr>
          <p:cNvSpPr/>
          <p:nvPr/>
        </p:nvSpPr>
        <p:spPr>
          <a:xfrm>
            <a:off x="10859289" y="2888297"/>
            <a:ext cx="329917" cy="369332"/>
          </a:xfrm>
          <a:prstGeom prst="rect">
            <a:avLst/>
          </a:prstGeom>
        </p:spPr>
        <p:txBody>
          <a:bodyPr wrap="square">
            <a:spAutoFit/>
          </a:bodyPr>
          <a:lstStyle/>
          <a:p>
            <a:r>
              <a:rPr lang="en-US" altLang="ja-JP" b="1" dirty="0">
                <a:solidFill>
                  <a:srgbClr val="FF0000"/>
                </a:solidFill>
                <a:latin typeface="Meiryo UI" panose="020B0604030504040204" pitchFamily="50" charset="-128"/>
                <a:ea typeface="Meiryo UI" panose="020B0604030504040204" pitchFamily="50" charset="-128"/>
              </a:rPr>
              <a:t>/</a:t>
            </a:r>
          </a:p>
        </p:txBody>
      </p:sp>
      <p:sp>
        <p:nvSpPr>
          <p:cNvPr id="63" name="正方形/長方形 62">
            <a:extLst>
              <a:ext uri="{FF2B5EF4-FFF2-40B4-BE49-F238E27FC236}">
                <a16:creationId xmlns:a16="http://schemas.microsoft.com/office/drawing/2014/main" id="{69AFE7B9-41BB-4863-818D-9C91336D63D7}"/>
              </a:ext>
            </a:extLst>
          </p:cNvPr>
          <p:cNvSpPr/>
          <p:nvPr/>
        </p:nvSpPr>
        <p:spPr>
          <a:xfrm>
            <a:off x="6017635" y="1510914"/>
            <a:ext cx="1338828" cy="369332"/>
          </a:xfrm>
          <a:prstGeom prst="rect">
            <a:avLst/>
          </a:prstGeom>
        </p:spPr>
        <p:txBody>
          <a:bodyPr wrap="none">
            <a:spAutoFit/>
          </a:bodyPr>
          <a:lstStyle/>
          <a:p>
            <a:r>
              <a:rPr lang="ja-JP" altLang="en-US" b="1" dirty="0">
                <a:solidFill>
                  <a:srgbClr val="FF0000"/>
                </a:solidFill>
                <a:latin typeface="Meiryo UI" panose="020B0604030504040204" pitchFamily="50" charset="-128"/>
                <a:ea typeface="Meiryo UI" panose="020B0604030504040204" pitchFamily="50" charset="-128"/>
              </a:rPr>
              <a:t>重要要因③</a:t>
            </a:r>
            <a:endParaRPr lang="en-US" altLang="ja-JP" b="1" dirty="0">
              <a:solidFill>
                <a:srgbClr val="FF0000"/>
              </a:solidFill>
              <a:latin typeface="Meiryo UI" panose="020B0604030504040204" pitchFamily="50" charset="-128"/>
              <a:ea typeface="Meiryo UI" panose="020B0604030504040204" pitchFamily="50" charset="-128"/>
            </a:endParaRPr>
          </a:p>
        </p:txBody>
      </p:sp>
      <p:sp>
        <p:nvSpPr>
          <p:cNvPr id="64" name="楕円 63">
            <a:extLst>
              <a:ext uri="{FF2B5EF4-FFF2-40B4-BE49-F238E27FC236}">
                <a16:creationId xmlns:a16="http://schemas.microsoft.com/office/drawing/2014/main" id="{6CC305CB-A87C-423B-BB4D-7CA5C211AC10}"/>
              </a:ext>
            </a:extLst>
          </p:cNvPr>
          <p:cNvSpPr/>
          <p:nvPr/>
        </p:nvSpPr>
        <p:spPr>
          <a:xfrm>
            <a:off x="6687138" y="1842544"/>
            <a:ext cx="1160645" cy="57967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tx1"/>
              </a:solidFill>
              <a:latin typeface="Meiryo UI" panose="020B0604030504040204" pitchFamily="50" charset="-128"/>
              <a:ea typeface="Meiryo UI" panose="020B0604030504040204" pitchFamily="50" charset="-128"/>
            </a:endParaRPr>
          </a:p>
        </p:txBody>
      </p:sp>
      <p:sp>
        <p:nvSpPr>
          <p:cNvPr id="65" name="正方形/長方形 64">
            <a:extLst>
              <a:ext uri="{FF2B5EF4-FFF2-40B4-BE49-F238E27FC236}">
                <a16:creationId xmlns:a16="http://schemas.microsoft.com/office/drawing/2014/main" id="{E451F37A-17F0-4907-A130-4E1B39ED13BC}"/>
              </a:ext>
            </a:extLst>
          </p:cNvPr>
          <p:cNvSpPr/>
          <p:nvPr/>
        </p:nvSpPr>
        <p:spPr>
          <a:xfrm>
            <a:off x="5112745" y="4252813"/>
            <a:ext cx="1338828" cy="369332"/>
          </a:xfrm>
          <a:prstGeom prst="rect">
            <a:avLst/>
          </a:prstGeom>
        </p:spPr>
        <p:txBody>
          <a:bodyPr wrap="none">
            <a:spAutoFit/>
          </a:bodyPr>
          <a:lstStyle/>
          <a:p>
            <a:r>
              <a:rPr lang="ja-JP" altLang="en-US" b="1" dirty="0">
                <a:solidFill>
                  <a:srgbClr val="FF0000"/>
                </a:solidFill>
                <a:latin typeface="Meiryo UI" panose="020B0604030504040204" pitchFamily="50" charset="-128"/>
                <a:ea typeface="Meiryo UI" panose="020B0604030504040204" pitchFamily="50" charset="-128"/>
              </a:rPr>
              <a:t>重要要因②</a:t>
            </a:r>
            <a:endParaRPr lang="en-US" altLang="ja-JP" b="1" dirty="0">
              <a:solidFill>
                <a:srgbClr val="FF0000"/>
              </a:solidFill>
              <a:latin typeface="Meiryo UI" panose="020B0604030504040204" pitchFamily="50" charset="-128"/>
              <a:ea typeface="Meiryo UI" panose="020B0604030504040204" pitchFamily="50" charset="-128"/>
            </a:endParaRPr>
          </a:p>
        </p:txBody>
      </p:sp>
      <p:sp>
        <p:nvSpPr>
          <p:cNvPr id="66" name="正方形/長方形 65">
            <a:extLst>
              <a:ext uri="{FF2B5EF4-FFF2-40B4-BE49-F238E27FC236}">
                <a16:creationId xmlns:a16="http://schemas.microsoft.com/office/drawing/2014/main" id="{7EA66681-7A19-4A65-AD6E-EA88A58166D2}"/>
              </a:ext>
            </a:extLst>
          </p:cNvPr>
          <p:cNvSpPr/>
          <p:nvPr/>
        </p:nvSpPr>
        <p:spPr>
          <a:xfrm>
            <a:off x="3916188" y="5987432"/>
            <a:ext cx="1338828" cy="369332"/>
          </a:xfrm>
          <a:prstGeom prst="rect">
            <a:avLst/>
          </a:prstGeom>
        </p:spPr>
        <p:txBody>
          <a:bodyPr wrap="none">
            <a:spAutoFit/>
          </a:bodyPr>
          <a:lstStyle/>
          <a:p>
            <a:r>
              <a:rPr lang="ja-JP" altLang="en-US" b="1" dirty="0">
                <a:solidFill>
                  <a:srgbClr val="FF0000"/>
                </a:solidFill>
                <a:latin typeface="Meiryo UI" panose="020B0604030504040204" pitchFamily="50" charset="-128"/>
                <a:ea typeface="Meiryo UI" panose="020B0604030504040204" pitchFamily="50" charset="-128"/>
              </a:rPr>
              <a:t>重要要因①</a:t>
            </a:r>
            <a:endParaRPr lang="en-US" altLang="ja-JP" b="1" dirty="0">
              <a:solidFill>
                <a:srgbClr val="FF0000"/>
              </a:solidFill>
              <a:latin typeface="Meiryo UI" panose="020B0604030504040204" pitchFamily="50" charset="-128"/>
              <a:ea typeface="Meiryo UI" panose="020B0604030504040204" pitchFamily="50" charset="-128"/>
            </a:endParaRPr>
          </a:p>
        </p:txBody>
      </p:sp>
      <p:sp>
        <p:nvSpPr>
          <p:cNvPr id="67" name="楕円 66">
            <a:extLst>
              <a:ext uri="{FF2B5EF4-FFF2-40B4-BE49-F238E27FC236}">
                <a16:creationId xmlns:a16="http://schemas.microsoft.com/office/drawing/2014/main" id="{FF3053BE-388A-4349-8602-8A51080D27E2}"/>
              </a:ext>
            </a:extLst>
          </p:cNvPr>
          <p:cNvSpPr/>
          <p:nvPr/>
        </p:nvSpPr>
        <p:spPr>
          <a:xfrm>
            <a:off x="5511576" y="4744734"/>
            <a:ext cx="1310181" cy="62634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tx1"/>
              </a:solidFill>
              <a:latin typeface="Meiryo UI" panose="020B0604030504040204" pitchFamily="50" charset="-128"/>
              <a:ea typeface="Meiryo UI" panose="020B0604030504040204" pitchFamily="50" charset="-128"/>
            </a:endParaRPr>
          </a:p>
        </p:txBody>
      </p:sp>
      <p:sp>
        <p:nvSpPr>
          <p:cNvPr id="68" name="楕円 67">
            <a:extLst>
              <a:ext uri="{FF2B5EF4-FFF2-40B4-BE49-F238E27FC236}">
                <a16:creationId xmlns:a16="http://schemas.microsoft.com/office/drawing/2014/main" id="{7C23D9B8-B267-4225-A1AB-88A9C3D48CD4}"/>
              </a:ext>
            </a:extLst>
          </p:cNvPr>
          <p:cNvSpPr/>
          <p:nvPr/>
        </p:nvSpPr>
        <p:spPr>
          <a:xfrm>
            <a:off x="3966048" y="5480137"/>
            <a:ext cx="1078151" cy="45374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tx1"/>
              </a:solidFill>
              <a:latin typeface="Meiryo UI" panose="020B0604030504040204" pitchFamily="50" charset="-128"/>
              <a:ea typeface="Meiryo UI" panose="020B0604030504040204" pitchFamily="50" charset="-128"/>
            </a:endParaRPr>
          </a:p>
        </p:txBody>
      </p:sp>
      <p:sp>
        <p:nvSpPr>
          <p:cNvPr id="69" name="テキスト ボックス 50">
            <a:extLst>
              <a:ext uri="{FF2B5EF4-FFF2-40B4-BE49-F238E27FC236}">
                <a16:creationId xmlns:a16="http://schemas.microsoft.com/office/drawing/2014/main" id="{F0719E5D-F916-4123-B73E-5526B1DDF7BE}"/>
              </a:ext>
            </a:extLst>
          </p:cNvPr>
          <p:cNvSpPr txBox="1"/>
          <p:nvPr/>
        </p:nvSpPr>
        <p:spPr>
          <a:xfrm>
            <a:off x="6751133" y="1951176"/>
            <a:ext cx="1032655" cy="40011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ctr">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kumimoji="1" lang="ja-JP" altLang="en-US" sz="1000" b="1" dirty="0">
                <a:solidFill>
                  <a:srgbClr val="FF0000"/>
                </a:solidFill>
                <a:latin typeface="Meiryo UI" panose="020B0604030504040204" pitchFamily="50" charset="-128"/>
                <a:ea typeface="Meiryo UI" panose="020B0604030504040204" pitchFamily="50" charset="-128"/>
              </a:rPr>
              <a:t>ワイヤードラムが</a:t>
            </a:r>
            <a:endParaRPr kumimoji="1" lang="en-US" altLang="ja-JP" sz="1000" b="1" dirty="0">
              <a:solidFill>
                <a:srgbClr val="FF0000"/>
              </a:solidFill>
              <a:latin typeface="Meiryo UI" panose="020B0604030504040204" pitchFamily="50" charset="-128"/>
              <a:ea typeface="Meiryo UI" panose="020B0604030504040204" pitchFamily="50" charset="-128"/>
            </a:endParaRPr>
          </a:p>
          <a:p>
            <a:pPr algn="ctr"/>
            <a:r>
              <a:rPr kumimoji="1" lang="ja-JP" altLang="en-US" sz="1000" b="1" dirty="0">
                <a:solidFill>
                  <a:srgbClr val="FF0000"/>
                </a:solidFill>
                <a:latin typeface="Meiryo UI" panose="020B0604030504040204" pitchFamily="50" charset="-128"/>
                <a:ea typeface="Meiryo UI" panose="020B0604030504040204" pitchFamily="50" charset="-128"/>
              </a:rPr>
              <a:t>持ち</a:t>
            </a:r>
            <a:r>
              <a:rPr lang="ja-JP" altLang="en-US" sz="1000" b="1" dirty="0">
                <a:solidFill>
                  <a:srgbClr val="FF0000"/>
                </a:solidFill>
                <a:latin typeface="Meiryo UI" panose="020B0604030504040204" pitchFamily="50" charset="-128"/>
                <a:ea typeface="Meiryo UI" panose="020B0604030504040204" pitchFamily="50" charset="-128"/>
              </a:rPr>
              <a:t>づらい</a:t>
            </a:r>
            <a:endParaRPr kumimoji="1" lang="ja-JP" altLang="en-US" sz="1000" b="1" dirty="0">
              <a:solidFill>
                <a:srgbClr val="FF0000"/>
              </a:solidFill>
              <a:latin typeface="Meiryo UI" panose="020B0604030504040204" pitchFamily="50" charset="-128"/>
              <a:ea typeface="Meiryo UI" panose="020B0604030504040204" pitchFamily="50" charset="-128"/>
            </a:endParaRPr>
          </a:p>
        </p:txBody>
      </p:sp>
      <p:sp>
        <p:nvSpPr>
          <p:cNvPr id="70" name="テキスト ボックス 95">
            <a:extLst>
              <a:ext uri="{FF2B5EF4-FFF2-40B4-BE49-F238E27FC236}">
                <a16:creationId xmlns:a16="http://schemas.microsoft.com/office/drawing/2014/main" id="{5B12BD56-3BD2-46FD-B651-D8A5EBC94760}"/>
              </a:ext>
            </a:extLst>
          </p:cNvPr>
          <p:cNvSpPr txBox="1"/>
          <p:nvPr/>
        </p:nvSpPr>
        <p:spPr>
          <a:xfrm>
            <a:off x="5476551" y="4833591"/>
            <a:ext cx="1324402" cy="40011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ctr">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000" b="1" dirty="0">
                <a:solidFill>
                  <a:srgbClr val="FF0000"/>
                </a:solidFill>
                <a:latin typeface="Meiryo UI" panose="020B0604030504040204" pitchFamily="50" charset="-128"/>
                <a:ea typeface="Meiryo UI" panose="020B0604030504040204" pitchFamily="50" charset="-128"/>
              </a:rPr>
              <a:t>人力のみの</a:t>
            </a:r>
            <a:endParaRPr lang="en-US" altLang="ja-JP" sz="1000" b="1" dirty="0">
              <a:solidFill>
                <a:srgbClr val="FF0000"/>
              </a:solidFill>
              <a:latin typeface="Meiryo UI" panose="020B0604030504040204" pitchFamily="50" charset="-128"/>
              <a:ea typeface="Meiryo UI" panose="020B0604030504040204" pitchFamily="50" charset="-128"/>
            </a:endParaRPr>
          </a:p>
          <a:p>
            <a:pPr algn="ctr"/>
            <a:r>
              <a:rPr lang="ja-JP" altLang="en-US" sz="1000" b="1" dirty="0">
                <a:solidFill>
                  <a:srgbClr val="FF0000"/>
                </a:solidFill>
                <a:latin typeface="Meiryo UI" panose="020B0604030504040204" pitchFamily="50" charset="-128"/>
                <a:ea typeface="Meiryo UI" panose="020B0604030504040204" pitchFamily="50" charset="-128"/>
              </a:rPr>
              <a:t>作業方法になっている</a:t>
            </a:r>
            <a:endParaRPr lang="en-US" altLang="ja-JP" sz="1000" b="1" dirty="0">
              <a:solidFill>
                <a:srgbClr val="FF0000"/>
              </a:solidFill>
              <a:latin typeface="Meiryo UI" panose="020B0604030504040204" pitchFamily="50" charset="-128"/>
              <a:ea typeface="Meiryo UI" panose="020B0604030504040204" pitchFamily="50" charset="-128"/>
            </a:endParaRPr>
          </a:p>
        </p:txBody>
      </p:sp>
      <p:sp>
        <p:nvSpPr>
          <p:cNvPr id="71" name="テキスト ボックス 127">
            <a:extLst>
              <a:ext uri="{FF2B5EF4-FFF2-40B4-BE49-F238E27FC236}">
                <a16:creationId xmlns:a16="http://schemas.microsoft.com/office/drawing/2014/main" id="{D794C3C8-7B03-4C13-8150-E32BFAB9C964}"/>
              </a:ext>
            </a:extLst>
          </p:cNvPr>
          <p:cNvSpPr txBox="1"/>
          <p:nvPr/>
        </p:nvSpPr>
        <p:spPr>
          <a:xfrm>
            <a:off x="4057525" y="5578291"/>
            <a:ext cx="899606" cy="246221"/>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ctr">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000" b="1" dirty="0">
                <a:solidFill>
                  <a:srgbClr val="FF0000"/>
                </a:solidFill>
                <a:latin typeface="Meiryo UI" panose="020B0604030504040204" pitchFamily="50" charset="-128"/>
                <a:ea typeface="Meiryo UI" panose="020B0604030504040204" pitchFamily="50" charset="-128"/>
              </a:rPr>
              <a:t>置き場が遠い</a:t>
            </a:r>
            <a:endParaRPr kumimoji="1" lang="ja-JP" altLang="en-US" sz="1000" b="1" dirty="0">
              <a:solidFill>
                <a:srgbClr val="FF0000"/>
              </a:solidFill>
              <a:latin typeface="Meiryo UI" panose="020B0604030504040204" pitchFamily="50" charset="-128"/>
              <a:ea typeface="Meiryo UI" panose="020B0604030504040204" pitchFamily="50" charset="-128"/>
            </a:endParaRPr>
          </a:p>
        </p:txBody>
      </p:sp>
      <p:sp>
        <p:nvSpPr>
          <p:cNvPr id="72" name="正方形/長方形 71">
            <a:extLst>
              <a:ext uri="{FF2B5EF4-FFF2-40B4-BE49-F238E27FC236}">
                <a16:creationId xmlns:a16="http://schemas.microsoft.com/office/drawing/2014/main" id="{C98F8E00-3D4E-42DE-96F6-47E47FAB8B06}"/>
              </a:ext>
            </a:extLst>
          </p:cNvPr>
          <p:cNvSpPr/>
          <p:nvPr/>
        </p:nvSpPr>
        <p:spPr>
          <a:xfrm>
            <a:off x="10082322" y="1541326"/>
            <a:ext cx="1883849" cy="461665"/>
          </a:xfrm>
          <a:prstGeom prst="rect">
            <a:avLst/>
          </a:prstGeom>
        </p:spPr>
        <p:txBody>
          <a:bodyPr wrap="none">
            <a:spAutoFit/>
          </a:bodyPr>
          <a:lstStyle/>
          <a:p>
            <a:r>
              <a:rPr lang="ja-JP" altLang="en-US" sz="1200" dirty="0">
                <a:latin typeface="Meiryo UI" panose="020B0604030504040204" pitchFamily="50" charset="-128"/>
                <a:ea typeface="Meiryo UI" panose="020B0604030504040204" pitchFamily="50" charset="-128"/>
              </a:rPr>
              <a:t>作成日　</a:t>
            </a:r>
            <a:r>
              <a:rPr lang="en-US" altLang="ja-JP" sz="1200" dirty="0">
                <a:latin typeface="Meiryo UI" panose="020B0604030504040204" pitchFamily="50" charset="-128"/>
                <a:ea typeface="Meiryo UI" panose="020B0604030504040204" pitchFamily="50" charset="-128"/>
              </a:rPr>
              <a:t>2025</a:t>
            </a:r>
            <a:r>
              <a:rPr lang="ja-JP" altLang="en-US" sz="1200" dirty="0">
                <a:latin typeface="Meiryo UI" panose="020B0604030504040204" pitchFamily="50" charset="-128"/>
                <a:ea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rPr>
              <a:t>24</a:t>
            </a:r>
            <a:r>
              <a:rPr lang="ja-JP" altLang="en-US" sz="1200" dirty="0">
                <a:latin typeface="Meiryo UI" panose="020B0604030504040204" pitchFamily="50" charset="-128"/>
                <a:ea typeface="Meiryo UI" panose="020B0604030504040204" pitchFamily="50" charset="-128"/>
              </a:rPr>
              <a:t>日</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作成者　大塚</a:t>
            </a:r>
            <a:endParaRPr lang="en-US" altLang="ja-JP" sz="1200" dirty="0">
              <a:latin typeface="Meiryo UI" panose="020B0604030504040204" pitchFamily="50" charset="-128"/>
              <a:ea typeface="Meiryo UI" panose="020B0604030504040204" pitchFamily="50" charset="-128"/>
            </a:endParaRPr>
          </a:p>
        </p:txBody>
      </p:sp>
      <p:pic>
        <p:nvPicPr>
          <p:cNvPr id="73" name="図 1">
            <a:extLst>
              <a:ext uri="{FF2B5EF4-FFF2-40B4-BE49-F238E27FC236}">
                <a16:creationId xmlns:a16="http://schemas.microsoft.com/office/drawing/2014/main" id="{F21DBC81-D7AB-4290-89EE-2E206E553C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94309" y="61229"/>
            <a:ext cx="4192526" cy="38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7858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1"/>
                                        </p:tgtEl>
                                        <p:attrNameLst>
                                          <p:attrName>style.visibility</p:attrName>
                                        </p:attrNameLst>
                                      </p:cBhvr>
                                      <p:to>
                                        <p:strVal val="visible"/>
                                      </p:to>
                                    </p:set>
                                    <p:animEffect transition="in" filter="fade">
                                      <p:cBhvr>
                                        <p:cTn id="10" dur="500"/>
                                        <p:tgtEl>
                                          <p:spTgt spid="7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8"/>
                                        </p:tgtEl>
                                        <p:attrNameLst>
                                          <p:attrName>style.visibility</p:attrName>
                                        </p:attrNameLst>
                                      </p:cBhvr>
                                      <p:to>
                                        <p:strVal val="visible"/>
                                      </p:to>
                                    </p:set>
                                    <p:animEffect transition="in" filter="fade">
                                      <p:cBhvr>
                                        <p:cTn id="13" dur="500"/>
                                        <p:tgtEl>
                                          <p:spTgt spid="6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fade">
                                      <p:cBhvr>
                                        <p:cTn id="16" dur="500"/>
                                        <p:tgtEl>
                                          <p:spTgt spid="5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0"/>
                                        </p:tgtEl>
                                        <p:attrNameLst>
                                          <p:attrName>style.visibility</p:attrName>
                                        </p:attrNameLst>
                                      </p:cBhvr>
                                      <p:to>
                                        <p:strVal val="visible"/>
                                      </p:to>
                                    </p:set>
                                    <p:animEffect transition="in" filter="fade">
                                      <p:cBhvr>
                                        <p:cTn id="21" dur="500"/>
                                        <p:tgtEl>
                                          <p:spTgt spid="7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7"/>
                                        </p:tgtEl>
                                        <p:attrNameLst>
                                          <p:attrName>style.visibility</p:attrName>
                                        </p:attrNameLst>
                                      </p:cBhvr>
                                      <p:to>
                                        <p:strVal val="visible"/>
                                      </p:to>
                                    </p:set>
                                    <p:animEffect transition="in" filter="fade">
                                      <p:cBhvr>
                                        <p:cTn id="24" dur="500"/>
                                        <p:tgtEl>
                                          <p:spTgt spid="6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fade">
                                      <p:cBhvr>
                                        <p:cTn id="27" dur="500"/>
                                        <p:tgtEl>
                                          <p:spTgt spid="5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5"/>
                                        </p:tgtEl>
                                        <p:attrNameLst>
                                          <p:attrName>style.visibility</p:attrName>
                                        </p:attrNameLst>
                                      </p:cBhvr>
                                      <p:to>
                                        <p:strVal val="visible"/>
                                      </p:to>
                                    </p:set>
                                    <p:animEffect transition="in" filter="fade">
                                      <p:cBhvr>
                                        <p:cTn id="30" dur="500"/>
                                        <p:tgtEl>
                                          <p:spTgt spid="6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9"/>
                                        </p:tgtEl>
                                        <p:attrNameLst>
                                          <p:attrName>style.visibility</p:attrName>
                                        </p:attrNameLst>
                                      </p:cBhvr>
                                      <p:to>
                                        <p:strVal val="visible"/>
                                      </p:to>
                                    </p:set>
                                    <p:animEffect transition="in" filter="fade">
                                      <p:cBhvr>
                                        <p:cTn id="35" dur="500"/>
                                        <p:tgtEl>
                                          <p:spTgt spid="6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fade">
                                      <p:cBhvr>
                                        <p:cTn id="38" dur="500"/>
                                        <p:tgtEl>
                                          <p:spTgt spid="5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64"/>
                                        </p:tgtEl>
                                        <p:attrNameLst>
                                          <p:attrName>style.visibility</p:attrName>
                                        </p:attrNameLst>
                                      </p:cBhvr>
                                      <p:to>
                                        <p:strVal val="visible"/>
                                      </p:to>
                                    </p:set>
                                    <p:animEffect transition="in" filter="fade">
                                      <p:cBhvr>
                                        <p:cTn id="41" dur="500"/>
                                        <p:tgtEl>
                                          <p:spTgt spid="6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63"/>
                                        </p:tgtEl>
                                        <p:attrNameLst>
                                          <p:attrName>style.visibility</p:attrName>
                                        </p:attrNameLst>
                                      </p:cBhvr>
                                      <p:to>
                                        <p:strVal val="visible"/>
                                      </p:to>
                                    </p:set>
                                    <p:animEffect transition="in" filter="fade">
                                      <p:cBhvr>
                                        <p:cTn id="44"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52" grpId="0"/>
      <p:bldP spid="63" grpId="0"/>
      <p:bldP spid="64" grpId="0" animBg="1"/>
      <p:bldP spid="65" grpId="0"/>
      <p:bldP spid="66" grpId="0"/>
      <p:bldP spid="67" grpId="0" animBg="1"/>
      <p:bldP spid="68" grpId="0" animBg="1"/>
      <p:bldP spid="69" grpId="0"/>
      <p:bldP spid="70" grpId="0"/>
      <p:bldP spid="7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62DF03BA-C5EE-2E0A-335C-319E81C7CACE}"/>
              </a:ext>
            </a:extLst>
          </p:cNvPr>
          <p:cNvGrpSpPr/>
          <p:nvPr/>
        </p:nvGrpSpPr>
        <p:grpSpPr>
          <a:xfrm>
            <a:off x="138098" y="556900"/>
            <a:ext cx="11915803" cy="6301100"/>
            <a:chOff x="457789" y="712585"/>
            <a:chExt cx="11637842" cy="5958493"/>
          </a:xfrm>
        </p:grpSpPr>
        <p:sp>
          <p:nvSpPr>
            <p:cNvPr id="4" name="正方形/長方形 3">
              <a:extLst>
                <a:ext uri="{FF2B5EF4-FFF2-40B4-BE49-F238E27FC236}">
                  <a16:creationId xmlns:a16="http://schemas.microsoft.com/office/drawing/2014/main" id="{34607B15-3F1F-199F-F590-01E270D0CA5D}"/>
                </a:ext>
              </a:extLst>
            </p:cNvPr>
            <p:cNvSpPr/>
            <p:nvPr/>
          </p:nvSpPr>
          <p:spPr>
            <a:xfrm>
              <a:off x="757238" y="713621"/>
              <a:ext cx="11338306" cy="595745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b="1"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sp>
          <p:nvSpPr>
            <p:cNvPr id="5" name="正方形/長方形 4">
              <a:extLst>
                <a:ext uri="{FF2B5EF4-FFF2-40B4-BE49-F238E27FC236}">
                  <a16:creationId xmlns:a16="http://schemas.microsoft.com/office/drawing/2014/main" id="{01B05D0C-41D3-A7DC-1F2C-C99A6CCB02BB}"/>
                </a:ext>
              </a:extLst>
            </p:cNvPr>
            <p:cNvSpPr/>
            <p:nvPr/>
          </p:nvSpPr>
          <p:spPr>
            <a:xfrm>
              <a:off x="457789" y="717871"/>
              <a:ext cx="272460" cy="5943809"/>
            </a:xfrm>
            <a:prstGeom prst="rect">
              <a:avLst/>
            </a:prstGeom>
            <a:blipFill>
              <a:blip r:embed="rId4"/>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dirty="0">
                <a:latin typeface="Meiryo UI" panose="020B0604030504040204" pitchFamily="50" charset="-128"/>
                <a:ea typeface="Meiryo UI" panose="020B0604030504040204" pitchFamily="50" charset="-128"/>
              </a:endParaRPr>
            </a:p>
          </p:txBody>
        </p:sp>
        <p:sp>
          <p:nvSpPr>
            <p:cNvPr id="6" name="楕円 5">
              <a:extLst>
                <a:ext uri="{FF2B5EF4-FFF2-40B4-BE49-F238E27FC236}">
                  <a16:creationId xmlns:a16="http://schemas.microsoft.com/office/drawing/2014/main" id="{6F931373-C139-4723-9C0A-A152745D4613}"/>
                </a:ext>
              </a:extLst>
            </p:cNvPr>
            <p:cNvSpPr/>
            <p:nvPr/>
          </p:nvSpPr>
          <p:spPr>
            <a:xfrm>
              <a:off x="585830" y="97232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7" name="楕円 6">
              <a:extLst>
                <a:ext uri="{FF2B5EF4-FFF2-40B4-BE49-F238E27FC236}">
                  <a16:creationId xmlns:a16="http://schemas.microsoft.com/office/drawing/2014/main" id="{3B59B628-603C-563F-3D9B-31383B73F3A3}"/>
                </a:ext>
              </a:extLst>
            </p:cNvPr>
            <p:cNvSpPr/>
            <p:nvPr/>
          </p:nvSpPr>
          <p:spPr>
            <a:xfrm>
              <a:off x="585830" y="6370496"/>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8" name="楕円 7">
              <a:extLst>
                <a:ext uri="{FF2B5EF4-FFF2-40B4-BE49-F238E27FC236}">
                  <a16:creationId xmlns:a16="http://schemas.microsoft.com/office/drawing/2014/main" id="{18738323-2711-755E-62AC-01B515D245FF}"/>
                </a:ext>
              </a:extLst>
            </p:cNvPr>
            <p:cNvSpPr/>
            <p:nvPr/>
          </p:nvSpPr>
          <p:spPr>
            <a:xfrm>
              <a:off x="585830" y="3773484"/>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9" name="楕円 8">
              <a:extLst>
                <a:ext uri="{FF2B5EF4-FFF2-40B4-BE49-F238E27FC236}">
                  <a16:creationId xmlns:a16="http://schemas.microsoft.com/office/drawing/2014/main" id="{DAA912C8-DC95-021C-AC1E-632E3FC9C9EB}"/>
                </a:ext>
              </a:extLst>
            </p:cNvPr>
            <p:cNvSpPr/>
            <p:nvPr/>
          </p:nvSpPr>
          <p:spPr>
            <a:xfrm>
              <a:off x="809668" y="97232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10" name="楕円 9">
              <a:extLst>
                <a:ext uri="{FF2B5EF4-FFF2-40B4-BE49-F238E27FC236}">
                  <a16:creationId xmlns:a16="http://schemas.microsoft.com/office/drawing/2014/main" id="{4627ADED-A5D6-385D-22ED-51237F393259}"/>
                </a:ext>
              </a:extLst>
            </p:cNvPr>
            <p:cNvSpPr/>
            <p:nvPr/>
          </p:nvSpPr>
          <p:spPr>
            <a:xfrm>
              <a:off x="809668" y="6370496"/>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11" name="楕円 10">
              <a:extLst>
                <a:ext uri="{FF2B5EF4-FFF2-40B4-BE49-F238E27FC236}">
                  <a16:creationId xmlns:a16="http://schemas.microsoft.com/office/drawing/2014/main" id="{CD9D173E-6DCE-0C19-F35B-EB522A97041A}"/>
                </a:ext>
              </a:extLst>
            </p:cNvPr>
            <p:cNvSpPr/>
            <p:nvPr/>
          </p:nvSpPr>
          <p:spPr>
            <a:xfrm>
              <a:off x="809668" y="3773484"/>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12" name="四角形: 角を丸くする 32">
              <a:extLst>
                <a:ext uri="{FF2B5EF4-FFF2-40B4-BE49-F238E27FC236}">
                  <a16:creationId xmlns:a16="http://schemas.microsoft.com/office/drawing/2014/main" id="{4E76684E-5F80-4DB8-124F-E0D7D7DE8D96}"/>
                </a:ext>
              </a:extLst>
            </p:cNvPr>
            <p:cNvSpPr/>
            <p:nvPr/>
          </p:nvSpPr>
          <p:spPr>
            <a:xfrm>
              <a:off x="614405" y="988729"/>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13" name="四角形: 角を丸くする 33">
              <a:extLst>
                <a:ext uri="{FF2B5EF4-FFF2-40B4-BE49-F238E27FC236}">
                  <a16:creationId xmlns:a16="http://schemas.microsoft.com/office/drawing/2014/main" id="{4FFDB46F-9B7E-4BAF-F1F8-D8DFD02FB915}"/>
                </a:ext>
              </a:extLst>
            </p:cNvPr>
            <p:cNvSpPr/>
            <p:nvPr/>
          </p:nvSpPr>
          <p:spPr>
            <a:xfrm>
              <a:off x="612818" y="6387958"/>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14" name="四角形: 角を丸くする 34">
              <a:extLst>
                <a:ext uri="{FF2B5EF4-FFF2-40B4-BE49-F238E27FC236}">
                  <a16:creationId xmlns:a16="http://schemas.microsoft.com/office/drawing/2014/main" id="{B351D71F-4967-A33F-C1E2-68CE9420902C}"/>
                </a:ext>
              </a:extLst>
            </p:cNvPr>
            <p:cNvSpPr/>
            <p:nvPr/>
          </p:nvSpPr>
          <p:spPr>
            <a:xfrm>
              <a:off x="612818" y="3790946"/>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15" name="直角三角形 14">
              <a:extLst>
                <a:ext uri="{FF2B5EF4-FFF2-40B4-BE49-F238E27FC236}">
                  <a16:creationId xmlns:a16="http://schemas.microsoft.com/office/drawing/2014/main" id="{C9886D80-3545-692D-CC37-85B84A1BE3D5}"/>
                </a:ext>
              </a:extLst>
            </p:cNvPr>
            <p:cNvSpPr/>
            <p:nvPr/>
          </p:nvSpPr>
          <p:spPr>
            <a:xfrm rot="10800000">
              <a:off x="11705322" y="712585"/>
              <a:ext cx="390309" cy="390310"/>
            </a:xfrm>
            <a:prstGeom prst="rtTriangle">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dirty="0">
                <a:latin typeface="Meiryo UI" panose="020B0604030504040204" pitchFamily="50" charset="-128"/>
                <a:ea typeface="Meiryo UI" panose="020B0604030504040204" pitchFamily="50" charset="-128"/>
              </a:endParaRPr>
            </a:p>
          </p:txBody>
        </p:sp>
        <p:sp>
          <p:nvSpPr>
            <p:cNvPr id="16" name="楕円 15">
              <a:extLst>
                <a:ext uri="{FF2B5EF4-FFF2-40B4-BE49-F238E27FC236}">
                  <a16:creationId xmlns:a16="http://schemas.microsoft.com/office/drawing/2014/main" id="{3F3B0FD1-D9D8-0F39-51FF-A31271A271C7}"/>
                </a:ext>
              </a:extLst>
            </p:cNvPr>
            <p:cNvSpPr/>
            <p:nvPr/>
          </p:nvSpPr>
          <p:spPr>
            <a:xfrm>
              <a:off x="585830" y="2315217"/>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17" name="楕円 16">
              <a:extLst>
                <a:ext uri="{FF2B5EF4-FFF2-40B4-BE49-F238E27FC236}">
                  <a16:creationId xmlns:a16="http://schemas.microsoft.com/office/drawing/2014/main" id="{8D0C95E0-4A98-F897-2B6B-98549ECF1C46}"/>
                </a:ext>
              </a:extLst>
            </p:cNvPr>
            <p:cNvSpPr/>
            <p:nvPr/>
          </p:nvSpPr>
          <p:spPr>
            <a:xfrm>
              <a:off x="809668" y="2315217"/>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18" name="四角形: 角を丸くする 38">
              <a:extLst>
                <a:ext uri="{FF2B5EF4-FFF2-40B4-BE49-F238E27FC236}">
                  <a16:creationId xmlns:a16="http://schemas.microsoft.com/office/drawing/2014/main" id="{D30FF2DC-2A0E-93E6-3DC5-495B89B1A82E}"/>
                </a:ext>
              </a:extLst>
            </p:cNvPr>
            <p:cNvSpPr/>
            <p:nvPr/>
          </p:nvSpPr>
          <p:spPr>
            <a:xfrm>
              <a:off x="612818" y="2332679"/>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19" name="楕円 18">
              <a:extLst>
                <a:ext uri="{FF2B5EF4-FFF2-40B4-BE49-F238E27FC236}">
                  <a16:creationId xmlns:a16="http://schemas.microsoft.com/office/drawing/2014/main" id="{9F5D28EA-806F-7BF5-9879-94D51D1C029F}"/>
                </a:ext>
              </a:extLst>
            </p:cNvPr>
            <p:cNvSpPr/>
            <p:nvPr/>
          </p:nvSpPr>
          <p:spPr>
            <a:xfrm>
              <a:off x="585830" y="516068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20" name="楕円 19">
              <a:extLst>
                <a:ext uri="{FF2B5EF4-FFF2-40B4-BE49-F238E27FC236}">
                  <a16:creationId xmlns:a16="http://schemas.microsoft.com/office/drawing/2014/main" id="{D209DE08-011B-BCA7-2F48-DF1E848FD017}"/>
                </a:ext>
              </a:extLst>
            </p:cNvPr>
            <p:cNvSpPr/>
            <p:nvPr/>
          </p:nvSpPr>
          <p:spPr>
            <a:xfrm>
              <a:off x="809668" y="516068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21" name="四角形: 角を丸くする 41">
              <a:extLst>
                <a:ext uri="{FF2B5EF4-FFF2-40B4-BE49-F238E27FC236}">
                  <a16:creationId xmlns:a16="http://schemas.microsoft.com/office/drawing/2014/main" id="{11DA9B2C-4215-0BB3-0A04-8EB619D2CA3A}"/>
                </a:ext>
              </a:extLst>
            </p:cNvPr>
            <p:cNvSpPr/>
            <p:nvPr/>
          </p:nvSpPr>
          <p:spPr>
            <a:xfrm>
              <a:off x="612818" y="5178147"/>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grpSp>
      <p:sp>
        <p:nvSpPr>
          <p:cNvPr id="82" name="正方形/長方形 81">
            <a:extLst>
              <a:ext uri="{FF2B5EF4-FFF2-40B4-BE49-F238E27FC236}">
                <a16:creationId xmlns:a16="http://schemas.microsoft.com/office/drawing/2014/main" id="{7A2E8876-82FF-245A-973C-6D1FF7A1FFEB}"/>
              </a:ext>
            </a:extLst>
          </p:cNvPr>
          <p:cNvSpPr/>
          <p:nvPr/>
        </p:nvSpPr>
        <p:spPr>
          <a:xfrm>
            <a:off x="6577707" y="2655619"/>
            <a:ext cx="5416598" cy="396603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tx1"/>
              </a:solidFill>
              <a:latin typeface="Meiryo UI" panose="020B0604030504040204" pitchFamily="50" charset="-128"/>
              <a:ea typeface="Meiryo UI" panose="020B0604030504040204" pitchFamily="50" charset="-128"/>
            </a:endParaRPr>
          </a:p>
        </p:txBody>
      </p:sp>
      <p:sp>
        <p:nvSpPr>
          <p:cNvPr id="49" name="正方形/長方形 48">
            <a:extLst>
              <a:ext uri="{FF2B5EF4-FFF2-40B4-BE49-F238E27FC236}">
                <a16:creationId xmlns:a16="http://schemas.microsoft.com/office/drawing/2014/main" id="{4EE1E5A9-78F5-93A1-4D95-39E3BC2ADF01}"/>
              </a:ext>
            </a:extLst>
          </p:cNvPr>
          <p:cNvSpPr/>
          <p:nvPr/>
        </p:nvSpPr>
        <p:spPr>
          <a:xfrm>
            <a:off x="6570237" y="640724"/>
            <a:ext cx="5416598" cy="19513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tx1"/>
              </a:solidFill>
              <a:latin typeface="Meiryo UI" panose="020B0604030504040204" pitchFamily="50" charset="-128"/>
              <a:ea typeface="Meiryo UI" panose="020B0604030504040204" pitchFamily="50" charset="-128"/>
            </a:endParaRPr>
          </a:p>
        </p:txBody>
      </p:sp>
      <p:sp>
        <p:nvSpPr>
          <p:cNvPr id="45" name="正方形/長方形 44">
            <a:extLst>
              <a:ext uri="{FF2B5EF4-FFF2-40B4-BE49-F238E27FC236}">
                <a16:creationId xmlns:a16="http://schemas.microsoft.com/office/drawing/2014/main" id="{4EBFEF4D-3CDC-A407-D759-37103347BB04}"/>
              </a:ext>
            </a:extLst>
          </p:cNvPr>
          <p:cNvSpPr/>
          <p:nvPr/>
        </p:nvSpPr>
        <p:spPr>
          <a:xfrm>
            <a:off x="565936" y="638185"/>
            <a:ext cx="5936745" cy="597935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tx1"/>
              </a:solidFill>
              <a:latin typeface="Meiryo UI" panose="020B0604030504040204" pitchFamily="50" charset="-128"/>
              <a:ea typeface="Meiryo UI" panose="020B0604030504040204" pitchFamily="50" charset="-128"/>
            </a:endParaRPr>
          </a:p>
        </p:txBody>
      </p:sp>
      <p:grpSp>
        <p:nvGrpSpPr>
          <p:cNvPr id="204" name="グループ化 203"/>
          <p:cNvGrpSpPr/>
          <p:nvPr/>
        </p:nvGrpSpPr>
        <p:grpSpPr>
          <a:xfrm>
            <a:off x="110961" y="97486"/>
            <a:ext cx="1632592" cy="368063"/>
            <a:chOff x="407294" y="165100"/>
            <a:chExt cx="1632592" cy="368063"/>
          </a:xfrm>
        </p:grpSpPr>
        <p:grpSp>
          <p:nvGrpSpPr>
            <p:cNvPr id="205" name="グループ化 204"/>
            <p:cNvGrpSpPr/>
            <p:nvPr/>
          </p:nvGrpSpPr>
          <p:grpSpPr>
            <a:xfrm>
              <a:off x="407294" y="165100"/>
              <a:ext cx="1451986" cy="368063"/>
              <a:chOff x="407294" y="165100"/>
              <a:chExt cx="1320429" cy="268933"/>
            </a:xfrm>
          </p:grpSpPr>
          <p:sp>
            <p:nvSpPr>
              <p:cNvPr id="207" name="正方形/長方形 206">
                <a:extLst>
                  <a:ext uri="{FF2B5EF4-FFF2-40B4-BE49-F238E27FC236}">
                    <a16:creationId xmlns:a16="http://schemas.microsoft.com/office/drawing/2014/main" id="{B1F6E846-E528-4A9A-3BCD-146ACA6AE43D}"/>
                  </a:ext>
                </a:extLst>
              </p:cNvPr>
              <p:cNvSpPr/>
              <p:nvPr/>
            </p:nvSpPr>
            <p:spPr>
              <a:xfrm>
                <a:off x="407294" y="165100"/>
                <a:ext cx="124660" cy="268933"/>
              </a:xfrm>
              <a:prstGeom prst="rect">
                <a:avLst/>
              </a:prstGeom>
              <a:blipFill>
                <a:blip r:embed="rId4"/>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09" name="正方形/長方形 208">
                <a:extLst>
                  <a:ext uri="{FF2B5EF4-FFF2-40B4-BE49-F238E27FC236}">
                    <a16:creationId xmlns:a16="http://schemas.microsoft.com/office/drawing/2014/main" id="{80D965C6-2B71-35AA-E9B9-E93E487573A7}"/>
                  </a:ext>
                </a:extLst>
              </p:cNvPr>
              <p:cNvSpPr/>
              <p:nvPr/>
            </p:nvSpPr>
            <p:spPr>
              <a:xfrm>
                <a:off x="563446" y="165100"/>
                <a:ext cx="1164277" cy="26893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210" name="楕円 209">
                <a:extLst>
                  <a:ext uri="{FF2B5EF4-FFF2-40B4-BE49-F238E27FC236}">
                    <a16:creationId xmlns:a16="http://schemas.microsoft.com/office/drawing/2014/main" id="{C4BD30E1-3E6C-149A-0E5C-C05E76943AE3}"/>
                  </a:ext>
                </a:extLst>
              </p:cNvPr>
              <p:cNvSpPr/>
              <p:nvPr/>
            </p:nvSpPr>
            <p:spPr>
              <a:xfrm>
                <a:off x="478989" y="198137"/>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11" name="楕円 210">
                <a:extLst>
                  <a:ext uri="{FF2B5EF4-FFF2-40B4-BE49-F238E27FC236}">
                    <a16:creationId xmlns:a16="http://schemas.microsoft.com/office/drawing/2014/main" id="{8D5FB21B-75EF-B2CB-03C5-92FA141F84AD}"/>
                  </a:ext>
                </a:extLst>
              </p:cNvPr>
              <p:cNvSpPr/>
              <p:nvPr/>
            </p:nvSpPr>
            <p:spPr>
              <a:xfrm>
                <a:off x="478989" y="285534"/>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12" name="楕円 211">
                <a:extLst>
                  <a:ext uri="{FF2B5EF4-FFF2-40B4-BE49-F238E27FC236}">
                    <a16:creationId xmlns:a16="http://schemas.microsoft.com/office/drawing/2014/main" id="{888A7A5D-9F28-E821-11BB-AE6DD4A26034}"/>
                  </a:ext>
                </a:extLst>
              </p:cNvPr>
              <p:cNvSpPr/>
              <p:nvPr/>
            </p:nvSpPr>
            <p:spPr>
              <a:xfrm>
                <a:off x="478989" y="369181"/>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13" name="楕円 212">
                <a:extLst>
                  <a:ext uri="{FF2B5EF4-FFF2-40B4-BE49-F238E27FC236}">
                    <a16:creationId xmlns:a16="http://schemas.microsoft.com/office/drawing/2014/main" id="{F138D4F3-AED9-05B3-31E3-1D1BB35DC672}"/>
                  </a:ext>
                </a:extLst>
              </p:cNvPr>
              <p:cNvSpPr/>
              <p:nvPr/>
            </p:nvSpPr>
            <p:spPr>
              <a:xfrm>
                <a:off x="579909" y="198137"/>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15" name="楕円 214">
                <a:extLst>
                  <a:ext uri="{FF2B5EF4-FFF2-40B4-BE49-F238E27FC236}">
                    <a16:creationId xmlns:a16="http://schemas.microsoft.com/office/drawing/2014/main" id="{669D6903-23E1-F6F2-D082-808EE9570497}"/>
                  </a:ext>
                </a:extLst>
              </p:cNvPr>
              <p:cNvSpPr/>
              <p:nvPr/>
            </p:nvSpPr>
            <p:spPr>
              <a:xfrm>
                <a:off x="579909" y="285534"/>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16" name="楕円 215">
                <a:extLst>
                  <a:ext uri="{FF2B5EF4-FFF2-40B4-BE49-F238E27FC236}">
                    <a16:creationId xmlns:a16="http://schemas.microsoft.com/office/drawing/2014/main" id="{C9C31E98-7DC9-4FA6-2120-2DC7CD1E4D63}"/>
                  </a:ext>
                </a:extLst>
              </p:cNvPr>
              <p:cNvSpPr/>
              <p:nvPr/>
            </p:nvSpPr>
            <p:spPr>
              <a:xfrm>
                <a:off x="579909" y="369181"/>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17" name="四角形: 角を丸くする 33">
                <a:extLst>
                  <a:ext uri="{FF2B5EF4-FFF2-40B4-BE49-F238E27FC236}">
                    <a16:creationId xmlns:a16="http://schemas.microsoft.com/office/drawing/2014/main" id="{D2C3721E-2C9F-6AD8-9F52-9B8D82B71342}"/>
                  </a:ext>
                </a:extLst>
              </p:cNvPr>
              <p:cNvSpPr/>
              <p:nvPr/>
            </p:nvSpPr>
            <p:spPr>
              <a:xfrm>
                <a:off x="491872" y="205401"/>
                <a:ext cx="113088" cy="21087"/>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18" name="四角形: 角を丸くする 34">
                <a:extLst>
                  <a:ext uri="{FF2B5EF4-FFF2-40B4-BE49-F238E27FC236}">
                    <a16:creationId xmlns:a16="http://schemas.microsoft.com/office/drawing/2014/main" id="{6E0C05C5-816C-CC93-1D2F-9F39FAB2FCAB}"/>
                  </a:ext>
                </a:extLst>
              </p:cNvPr>
              <p:cNvSpPr/>
              <p:nvPr/>
            </p:nvSpPr>
            <p:spPr>
              <a:xfrm>
                <a:off x="491157" y="293266"/>
                <a:ext cx="113088" cy="21087"/>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19" name="四角形: 角を丸くする 46">
                <a:extLst>
                  <a:ext uri="{FF2B5EF4-FFF2-40B4-BE49-F238E27FC236}">
                    <a16:creationId xmlns:a16="http://schemas.microsoft.com/office/drawing/2014/main" id="{EF5C0B90-106E-2513-7F10-1853BCE19D28}"/>
                  </a:ext>
                </a:extLst>
              </p:cNvPr>
              <p:cNvSpPr/>
              <p:nvPr/>
            </p:nvSpPr>
            <p:spPr>
              <a:xfrm>
                <a:off x="491157" y="376913"/>
                <a:ext cx="113088" cy="21087"/>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20" name="直角三角形 219">
                <a:extLst>
                  <a:ext uri="{FF2B5EF4-FFF2-40B4-BE49-F238E27FC236}">
                    <a16:creationId xmlns:a16="http://schemas.microsoft.com/office/drawing/2014/main" id="{8C3D7396-2E33-A0B7-D118-C8D9FB546C63}"/>
                  </a:ext>
                </a:extLst>
              </p:cNvPr>
              <p:cNvSpPr/>
              <p:nvPr/>
            </p:nvSpPr>
            <p:spPr>
              <a:xfrm rot="10800000">
                <a:off x="1631598" y="165100"/>
                <a:ext cx="95671" cy="93956"/>
              </a:xfrm>
              <a:prstGeom prst="rtTriangle">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sp>
          <p:nvSpPr>
            <p:cNvPr id="206" name="テキスト ボックス 205">
              <a:extLst>
                <a:ext uri="{FF2B5EF4-FFF2-40B4-BE49-F238E27FC236}">
                  <a16:creationId xmlns:a16="http://schemas.microsoft.com/office/drawing/2014/main" id="{13682B84-E526-2B96-F3A0-306C3673B893}"/>
                </a:ext>
              </a:extLst>
            </p:cNvPr>
            <p:cNvSpPr txBox="1"/>
            <p:nvPr/>
          </p:nvSpPr>
          <p:spPr>
            <a:xfrm>
              <a:off x="669208" y="214381"/>
              <a:ext cx="1370678" cy="292388"/>
            </a:xfrm>
            <a:prstGeom prst="rect">
              <a:avLst/>
            </a:prstGeom>
            <a:noFill/>
          </p:spPr>
          <p:txBody>
            <a:bodyPr wrap="square" rtlCol="0">
              <a:spAutoFit/>
            </a:bodyPr>
            <a:lstStyle/>
            <a:p>
              <a:r>
                <a:rPr lang="ja-JP" altLang="en-US" sz="1300" b="1" dirty="0">
                  <a:solidFill>
                    <a:schemeClr val="tx1">
                      <a:lumMod val="85000"/>
                      <a:lumOff val="15000"/>
                    </a:schemeClr>
                  </a:solidFill>
                  <a:latin typeface="Meiryo UI" panose="020B0604030504040204" pitchFamily="50" charset="-128"/>
                  <a:ea typeface="Meiryo UI" panose="020B0604030504040204" pitchFamily="50" charset="-128"/>
                </a:rPr>
                <a:t>要因の検証</a:t>
              </a:r>
            </a:p>
          </p:txBody>
        </p:sp>
      </p:grpSp>
      <p:sp>
        <p:nvSpPr>
          <p:cNvPr id="39" name="テキスト ボックス 38"/>
          <p:cNvSpPr txBox="1"/>
          <p:nvPr/>
        </p:nvSpPr>
        <p:spPr>
          <a:xfrm>
            <a:off x="6574761" y="648581"/>
            <a:ext cx="1569660" cy="369332"/>
          </a:xfrm>
          <a:prstGeom prst="rect">
            <a:avLst/>
          </a:prstGeom>
          <a:noFill/>
        </p:spPr>
        <p:txBody>
          <a:bodyPr wrap="none" rtlCol="0">
            <a:spAutoFit/>
          </a:bodyPr>
          <a:lstStyle/>
          <a:p>
            <a:r>
              <a:rPr lang="ja-JP" altLang="en-US" b="1" dirty="0">
                <a:latin typeface="Meiryo UI" panose="020B0604030504040204" pitchFamily="50" charset="-128"/>
                <a:ea typeface="Meiryo UI" panose="020B0604030504040204" pitchFamily="50" charset="-128"/>
              </a:rPr>
              <a:t>重要要因</a:t>
            </a:r>
            <a:r>
              <a:rPr kumimoji="1" lang="ja-JP" altLang="en-US" b="1" dirty="0">
                <a:latin typeface="Meiryo UI" panose="020B0604030504040204" pitchFamily="50" charset="-128"/>
                <a:ea typeface="Meiryo UI" panose="020B0604030504040204" pitchFamily="50" charset="-128"/>
              </a:rPr>
              <a:t>②：</a:t>
            </a:r>
            <a:endParaRPr lang="en-US" altLang="ja-JP" b="1" dirty="0">
              <a:latin typeface="Meiryo UI" panose="020B0604030504040204" pitchFamily="50" charset="-128"/>
              <a:ea typeface="Meiryo UI" panose="020B0604030504040204" pitchFamily="50" charset="-128"/>
            </a:endParaRPr>
          </a:p>
        </p:txBody>
      </p:sp>
      <p:sp>
        <p:nvSpPr>
          <p:cNvPr id="22" name="正方形/長方形 21"/>
          <p:cNvSpPr/>
          <p:nvPr/>
        </p:nvSpPr>
        <p:spPr>
          <a:xfrm>
            <a:off x="6590796" y="2661395"/>
            <a:ext cx="1569660" cy="369332"/>
          </a:xfrm>
          <a:prstGeom prst="rect">
            <a:avLst/>
          </a:prstGeom>
        </p:spPr>
        <p:txBody>
          <a:bodyPr wrap="none">
            <a:spAutoFit/>
          </a:bodyPr>
          <a:lstStyle/>
          <a:p>
            <a:r>
              <a:rPr lang="ja-JP" altLang="en-US" b="1" dirty="0">
                <a:latin typeface="Meiryo UI" panose="020B0604030504040204" pitchFamily="50" charset="-128"/>
                <a:ea typeface="Meiryo UI" panose="020B0604030504040204" pitchFamily="50" charset="-128"/>
              </a:rPr>
              <a:t>重要要因③：</a:t>
            </a:r>
            <a:endParaRPr lang="en-US" altLang="ja-JP" b="1" dirty="0">
              <a:latin typeface="Meiryo UI" panose="020B0604030504040204" pitchFamily="50" charset="-128"/>
              <a:ea typeface="Meiryo UI" panose="020B0604030504040204" pitchFamily="50" charset="-128"/>
            </a:endParaRPr>
          </a:p>
        </p:txBody>
      </p:sp>
      <p:sp>
        <p:nvSpPr>
          <p:cNvPr id="23" name="正方形/長方形 22"/>
          <p:cNvSpPr/>
          <p:nvPr/>
        </p:nvSpPr>
        <p:spPr>
          <a:xfrm>
            <a:off x="664815" y="638186"/>
            <a:ext cx="1569660" cy="369332"/>
          </a:xfrm>
          <a:prstGeom prst="rect">
            <a:avLst/>
          </a:prstGeom>
        </p:spPr>
        <p:txBody>
          <a:bodyPr wrap="none">
            <a:spAutoFit/>
          </a:bodyPr>
          <a:lstStyle/>
          <a:p>
            <a:r>
              <a:rPr lang="ja-JP" altLang="en-US" b="1" dirty="0">
                <a:latin typeface="Meiryo UI" panose="020B0604030504040204" pitchFamily="50" charset="-128"/>
                <a:ea typeface="Meiryo UI" panose="020B0604030504040204" pitchFamily="50" charset="-128"/>
              </a:rPr>
              <a:t>重要要因①：</a:t>
            </a:r>
            <a:endParaRPr lang="en-US" altLang="ja-JP" b="1" dirty="0">
              <a:latin typeface="Meiryo UI" panose="020B0604030504040204" pitchFamily="50" charset="-128"/>
              <a:ea typeface="Meiryo UI" panose="020B0604030504040204" pitchFamily="50" charset="-128"/>
            </a:endParaRPr>
          </a:p>
        </p:txBody>
      </p:sp>
      <p:pic>
        <p:nvPicPr>
          <p:cNvPr id="42" name="図 41"/>
          <p:cNvPicPr>
            <a:picLocks noChangeAspect="1"/>
          </p:cNvPicPr>
          <p:nvPr/>
        </p:nvPicPr>
        <p:blipFill rotWithShape="1">
          <a:blip r:embed="rId5" cstate="hqprint">
            <a:extLst>
              <a:ext uri="{28A0092B-C50C-407E-A947-70E740481C1C}">
                <a14:useLocalDpi xmlns:a14="http://schemas.microsoft.com/office/drawing/2010/main" val="0"/>
              </a:ext>
            </a:extLst>
          </a:blip>
          <a:srcRect l="6355" r="10381"/>
          <a:stretch/>
        </p:blipFill>
        <p:spPr>
          <a:xfrm rot="5400000">
            <a:off x="6971656" y="627483"/>
            <a:ext cx="1160697" cy="1920047"/>
          </a:xfrm>
          <a:prstGeom prst="rect">
            <a:avLst/>
          </a:prstGeom>
        </p:spPr>
      </p:pic>
      <p:sp>
        <p:nvSpPr>
          <p:cNvPr id="43" name="テキスト ボックス 42"/>
          <p:cNvSpPr txBox="1"/>
          <p:nvPr/>
        </p:nvSpPr>
        <p:spPr>
          <a:xfrm>
            <a:off x="9119806" y="1063201"/>
            <a:ext cx="1729719" cy="584775"/>
          </a:xfrm>
          <a:prstGeom prst="rect">
            <a:avLst/>
          </a:prstGeom>
          <a:noFill/>
        </p:spPr>
        <p:txBody>
          <a:bodyPr wrap="square" rtlCol="0">
            <a:spAutoFit/>
          </a:bodyPr>
          <a:lstStyle/>
          <a:p>
            <a:pPr algn="ctr"/>
            <a:r>
              <a:rPr lang="en-US" altLang="ja-JP" sz="3200" b="1" dirty="0">
                <a:latin typeface="Meiryo UI" panose="020B0604030504040204" pitchFamily="50" charset="-128"/>
                <a:ea typeface="Meiryo UI" panose="020B0604030504040204" pitchFamily="50" charset="-128"/>
              </a:rPr>
              <a:t>20</a:t>
            </a:r>
            <a:r>
              <a:rPr lang="ja-JP" altLang="en-US" sz="3200" b="1" dirty="0">
                <a:latin typeface="Meiryo UI" panose="020B0604030504040204" pitchFamily="50" charset="-128"/>
                <a:ea typeface="Meiryo UI" panose="020B0604030504040204" pitchFamily="50" charset="-128"/>
              </a:rPr>
              <a:t>㎏</a:t>
            </a:r>
            <a:endParaRPr lang="en-US" altLang="ja-JP" sz="3200" b="1" dirty="0">
              <a:latin typeface="Meiryo UI" panose="020B0604030504040204" pitchFamily="50" charset="-128"/>
              <a:ea typeface="Meiryo UI" panose="020B0604030504040204" pitchFamily="50" charset="-128"/>
            </a:endParaRPr>
          </a:p>
        </p:txBody>
      </p:sp>
      <p:sp>
        <p:nvSpPr>
          <p:cNvPr id="44" name="テキスト ボックス 43"/>
          <p:cNvSpPr txBox="1"/>
          <p:nvPr/>
        </p:nvSpPr>
        <p:spPr>
          <a:xfrm>
            <a:off x="8647772" y="1144776"/>
            <a:ext cx="944069" cy="461665"/>
          </a:xfrm>
          <a:prstGeom prst="rect">
            <a:avLst/>
          </a:prstGeom>
          <a:noFill/>
        </p:spPr>
        <p:txBody>
          <a:bodyPr wrap="square" rtlCol="0">
            <a:spAutoFit/>
          </a:bodyPr>
          <a:lstStyle/>
          <a:p>
            <a:pPr algn="ctr"/>
            <a:r>
              <a:rPr lang="ja-JP" altLang="en-US" sz="2400"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重さ</a:t>
            </a:r>
            <a:endParaRPr lang="en-US" altLang="ja-JP" sz="2400"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sp>
        <p:nvSpPr>
          <p:cNvPr id="46" name="テキスト ボックス 45"/>
          <p:cNvSpPr txBox="1"/>
          <p:nvPr/>
        </p:nvSpPr>
        <p:spPr>
          <a:xfrm>
            <a:off x="8583609" y="1693210"/>
            <a:ext cx="3285229" cy="461665"/>
          </a:xfrm>
          <a:prstGeom prst="rect">
            <a:avLst/>
          </a:prstGeom>
          <a:noFill/>
        </p:spPr>
        <p:txBody>
          <a:bodyPr wrap="square" rtlCol="0">
            <a:spAutoFit/>
          </a:bodyPr>
          <a:lstStyle/>
          <a:p>
            <a:pPr algn="ctr"/>
            <a:r>
              <a:rPr lang="ja-JP" altLang="en-US" sz="2400" dirty="0">
                <a:solidFill>
                  <a:schemeClr val="accent2"/>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現状調査にて把握済み</a:t>
            </a:r>
            <a:endParaRPr lang="en-US" altLang="ja-JP" sz="2400" dirty="0">
              <a:solidFill>
                <a:schemeClr val="accent2"/>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sp>
        <p:nvSpPr>
          <p:cNvPr id="47" name="テキスト ボックス 46"/>
          <p:cNvSpPr txBox="1"/>
          <p:nvPr/>
        </p:nvSpPr>
        <p:spPr>
          <a:xfrm>
            <a:off x="6571604" y="3051331"/>
            <a:ext cx="2690869" cy="400110"/>
          </a:xfrm>
          <a:prstGeom prst="rect">
            <a:avLst/>
          </a:prstGeom>
          <a:noFill/>
        </p:spPr>
        <p:txBody>
          <a:bodyPr wrap="square" rtlCol="0">
            <a:spAutoFit/>
          </a:bodyPr>
          <a:lstStyle/>
          <a:p>
            <a:pPr algn="ctr"/>
            <a:r>
              <a:rPr lang="ja-JP" altLang="en-US" sz="2000"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はめ込むときの持つ位置</a:t>
            </a:r>
            <a:endParaRPr lang="en-US" altLang="ja-JP" sz="2000"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sp>
        <p:nvSpPr>
          <p:cNvPr id="48" name="テキスト ボックス 47"/>
          <p:cNvSpPr txBox="1"/>
          <p:nvPr/>
        </p:nvSpPr>
        <p:spPr>
          <a:xfrm>
            <a:off x="290319" y="5374171"/>
            <a:ext cx="1907800" cy="400110"/>
          </a:xfrm>
          <a:prstGeom prst="rect">
            <a:avLst/>
          </a:prstGeom>
          <a:noFill/>
        </p:spPr>
        <p:txBody>
          <a:bodyPr wrap="square" rtlCol="0">
            <a:spAutoFit/>
          </a:bodyPr>
          <a:lstStyle/>
          <a:p>
            <a:pPr algn="ctr"/>
            <a:r>
              <a:rPr lang="ja-JP" altLang="en-US" sz="2000"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平均歩数</a:t>
            </a:r>
            <a:endParaRPr lang="en-US" altLang="ja-JP" sz="2000"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sp>
        <p:nvSpPr>
          <p:cNvPr id="59" name="テキスト ボックス 50">
            <a:extLst>
              <a:ext uri="{FF2B5EF4-FFF2-40B4-BE49-F238E27FC236}">
                <a16:creationId xmlns:a16="http://schemas.microsoft.com/office/drawing/2014/main" id="{6EA4EE20-2A7D-5C36-23A2-0CDA21613094}"/>
              </a:ext>
            </a:extLst>
          </p:cNvPr>
          <p:cNvSpPr txBox="1"/>
          <p:nvPr/>
        </p:nvSpPr>
        <p:spPr>
          <a:xfrm>
            <a:off x="7923183" y="2655619"/>
            <a:ext cx="2707794" cy="369332"/>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ctr">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kumimoji="1" lang="ja-JP" altLang="en-US" sz="1800" b="1" dirty="0">
                <a:solidFill>
                  <a:srgbClr val="FF0000"/>
                </a:solidFill>
                <a:latin typeface="Meiryo UI" panose="020B0604030504040204" pitchFamily="50" charset="-128"/>
                <a:ea typeface="Meiryo UI" panose="020B0604030504040204" pitchFamily="50" charset="-128"/>
              </a:rPr>
              <a:t>ワイヤードラムが持ちづらい</a:t>
            </a:r>
          </a:p>
        </p:txBody>
      </p:sp>
      <p:sp>
        <p:nvSpPr>
          <p:cNvPr id="60" name="テキスト ボックス 95">
            <a:extLst>
              <a:ext uri="{FF2B5EF4-FFF2-40B4-BE49-F238E27FC236}">
                <a16:creationId xmlns:a16="http://schemas.microsoft.com/office/drawing/2014/main" id="{E71A70FD-D537-0BBA-B42E-BBE91D6FDAEC}"/>
              </a:ext>
            </a:extLst>
          </p:cNvPr>
          <p:cNvSpPr txBox="1"/>
          <p:nvPr/>
        </p:nvSpPr>
        <p:spPr>
          <a:xfrm>
            <a:off x="7887445" y="656545"/>
            <a:ext cx="3365024" cy="369332"/>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ctr">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800" b="1" dirty="0">
                <a:solidFill>
                  <a:srgbClr val="FF0000"/>
                </a:solidFill>
                <a:latin typeface="Meiryo UI" panose="020B0604030504040204" pitchFamily="50" charset="-128"/>
                <a:ea typeface="Meiryo UI" panose="020B0604030504040204" pitchFamily="50" charset="-128"/>
              </a:rPr>
              <a:t>人力のみの作業方法になっている</a:t>
            </a:r>
            <a:endParaRPr lang="en-US" altLang="ja-JP" sz="1800" b="1" dirty="0">
              <a:solidFill>
                <a:srgbClr val="FF0000"/>
              </a:solidFill>
              <a:latin typeface="Meiryo UI" panose="020B0604030504040204" pitchFamily="50" charset="-128"/>
              <a:ea typeface="Meiryo UI" panose="020B0604030504040204" pitchFamily="50" charset="-128"/>
            </a:endParaRPr>
          </a:p>
        </p:txBody>
      </p:sp>
      <p:sp>
        <p:nvSpPr>
          <p:cNvPr id="61" name="テキスト ボックス 127">
            <a:extLst>
              <a:ext uri="{FF2B5EF4-FFF2-40B4-BE49-F238E27FC236}">
                <a16:creationId xmlns:a16="http://schemas.microsoft.com/office/drawing/2014/main" id="{53E8695C-B5AB-9970-420F-A758527BBDB6}"/>
              </a:ext>
            </a:extLst>
          </p:cNvPr>
          <p:cNvSpPr txBox="1"/>
          <p:nvPr/>
        </p:nvSpPr>
        <p:spPr>
          <a:xfrm>
            <a:off x="1486980" y="622797"/>
            <a:ext cx="2654067" cy="369332"/>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ctr">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800" b="1" dirty="0">
                <a:solidFill>
                  <a:srgbClr val="FF0000"/>
                </a:solidFill>
                <a:latin typeface="Meiryo UI" panose="020B0604030504040204" pitchFamily="50" charset="-128"/>
                <a:ea typeface="Meiryo UI" panose="020B0604030504040204" pitchFamily="50" charset="-128"/>
              </a:rPr>
              <a:t>置き場が遠い</a:t>
            </a:r>
            <a:endParaRPr kumimoji="1" lang="ja-JP" altLang="en-US" sz="1800" b="1" dirty="0">
              <a:solidFill>
                <a:srgbClr val="FF0000"/>
              </a:solidFill>
              <a:latin typeface="Meiryo UI" panose="020B0604030504040204" pitchFamily="50" charset="-128"/>
              <a:ea typeface="Meiryo UI" panose="020B0604030504040204" pitchFamily="50" charset="-128"/>
            </a:endParaRPr>
          </a:p>
        </p:txBody>
      </p:sp>
      <p:sp>
        <p:nvSpPr>
          <p:cNvPr id="26" name="正方形/長方形 25"/>
          <p:cNvSpPr/>
          <p:nvPr/>
        </p:nvSpPr>
        <p:spPr>
          <a:xfrm>
            <a:off x="7572872" y="2181133"/>
            <a:ext cx="4355680" cy="400110"/>
          </a:xfrm>
          <a:prstGeom prst="rect">
            <a:avLst/>
          </a:prstGeom>
        </p:spPr>
        <p:txBody>
          <a:bodyPr wrap="none">
            <a:spAutoFit/>
          </a:bodyPr>
          <a:lstStyle/>
          <a:p>
            <a:r>
              <a:rPr lang="ja-JP" altLang="en-US" sz="2000" b="1" dirty="0">
                <a:solidFill>
                  <a:srgbClr val="FF0000"/>
                </a:solidFill>
                <a:latin typeface="Meiryo UI" panose="020B0604030504040204" pitchFamily="50" charset="-128"/>
                <a:ea typeface="Meiryo UI" panose="020B0604030504040204" pitchFamily="50" charset="-128"/>
              </a:rPr>
              <a:t>持ち上げるのに適した作業負荷ではない</a:t>
            </a:r>
            <a:endParaRPr lang="en-US" altLang="ja-JP" sz="2000" b="1" dirty="0">
              <a:solidFill>
                <a:srgbClr val="FF0000"/>
              </a:solidFill>
              <a:latin typeface="Meiryo UI" panose="020B0604030504040204" pitchFamily="50" charset="-128"/>
              <a:ea typeface="Meiryo UI" panose="020B0604030504040204" pitchFamily="50" charset="-128"/>
            </a:endParaRPr>
          </a:p>
        </p:txBody>
      </p:sp>
      <p:sp>
        <p:nvSpPr>
          <p:cNvPr id="27" name="正方形/長方形 26"/>
          <p:cNvSpPr/>
          <p:nvPr/>
        </p:nvSpPr>
        <p:spPr>
          <a:xfrm>
            <a:off x="7798771" y="6229900"/>
            <a:ext cx="3012363" cy="400110"/>
          </a:xfrm>
          <a:prstGeom prst="rect">
            <a:avLst/>
          </a:prstGeom>
        </p:spPr>
        <p:txBody>
          <a:bodyPr wrap="none">
            <a:spAutoFit/>
          </a:bodyPr>
          <a:lstStyle/>
          <a:p>
            <a:r>
              <a:rPr lang="ja-JP" altLang="en-US" sz="2000" b="1" dirty="0">
                <a:solidFill>
                  <a:srgbClr val="FF0000"/>
                </a:solidFill>
                <a:latin typeface="Meiryo UI" panose="020B0604030504040204" pitchFamily="50" charset="-128"/>
                <a:ea typeface="Meiryo UI" panose="020B0604030504040204" pitchFamily="50" charset="-128"/>
              </a:rPr>
              <a:t>持ち手位置が限られている</a:t>
            </a:r>
            <a:endParaRPr lang="en-US" altLang="ja-JP" sz="2000" b="1" dirty="0">
              <a:solidFill>
                <a:srgbClr val="FF0000"/>
              </a:solidFill>
              <a:latin typeface="Meiryo UI" panose="020B0604030504040204" pitchFamily="50" charset="-128"/>
              <a:ea typeface="Meiryo UI" panose="020B0604030504040204" pitchFamily="50" charset="-128"/>
            </a:endParaRPr>
          </a:p>
        </p:txBody>
      </p:sp>
      <p:sp>
        <p:nvSpPr>
          <p:cNvPr id="28" name="正方形/長方形 27"/>
          <p:cNvSpPr/>
          <p:nvPr/>
        </p:nvSpPr>
        <p:spPr>
          <a:xfrm>
            <a:off x="1763613" y="6217432"/>
            <a:ext cx="3645550" cy="400110"/>
          </a:xfrm>
          <a:prstGeom prst="rect">
            <a:avLst/>
          </a:prstGeom>
        </p:spPr>
        <p:txBody>
          <a:bodyPr wrap="none">
            <a:spAutoFit/>
          </a:bodyPr>
          <a:lstStyle/>
          <a:p>
            <a:r>
              <a:rPr lang="ja-JP" altLang="en-US" sz="2000" b="1" dirty="0">
                <a:solidFill>
                  <a:srgbClr val="FF0000"/>
                </a:solidFill>
                <a:latin typeface="Meiryo UI" panose="020B0604030504040204" pitchFamily="50" charset="-128"/>
                <a:ea typeface="Meiryo UI" panose="020B0604030504040204" pitchFamily="50" charset="-128"/>
              </a:rPr>
              <a:t>置き場が</a:t>
            </a:r>
            <a:r>
              <a:rPr lang="en-US" altLang="ja-JP" sz="2000" b="1" dirty="0">
                <a:solidFill>
                  <a:srgbClr val="FF0000"/>
                </a:solidFill>
                <a:latin typeface="Meiryo UI" panose="020B0604030504040204" pitchFamily="50" charset="-128"/>
                <a:ea typeface="Meiryo UI" panose="020B0604030504040204" pitchFamily="50" charset="-128"/>
              </a:rPr>
              <a:t>1</a:t>
            </a:r>
            <a:r>
              <a:rPr lang="ja-JP" altLang="en-US" sz="2000" b="1" dirty="0">
                <a:solidFill>
                  <a:srgbClr val="FF0000"/>
                </a:solidFill>
                <a:latin typeface="Meiryo UI" panose="020B0604030504040204" pitchFamily="50" charset="-128"/>
                <a:ea typeface="Meiryo UI" panose="020B0604030504040204" pitchFamily="50" charset="-128"/>
              </a:rPr>
              <a:t>箇所で固定されている</a:t>
            </a:r>
            <a:endParaRPr lang="en-US" altLang="ja-JP" sz="2000" b="1" dirty="0">
              <a:solidFill>
                <a:srgbClr val="FF0000"/>
              </a:solidFill>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rotWithShape="1">
          <a:blip r:embed="rId6"/>
          <a:srcRect r="10522"/>
          <a:stretch/>
        </p:blipFill>
        <p:spPr>
          <a:xfrm>
            <a:off x="642947" y="1280699"/>
            <a:ext cx="5819090" cy="4144272"/>
          </a:xfrm>
          <a:prstGeom prst="rect">
            <a:avLst/>
          </a:prstGeom>
        </p:spPr>
      </p:pic>
      <p:sp>
        <p:nvSpPr>
          <p:cNvPr id="24" name="星 5 23"/>
          <p:cNvSpPr/>
          <p:nvPr/>
        </p:nvSpPr>
        <p:spPr>
          <a:xfrm>
            <a:off x="732557" y="1044993"/>
            <a:ext cx="312967" cy="213080"/>
          </a:xfrm>
          <a:prstGeom prst="star5">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楕円 24"/>
          <p:cNvSpPr/>
          <p:nvPr/>
        </p:nvSpPr>
        <p:spPr>
          <a:xfrm>
            <a:off x="2789717" y="1014210"/>
            <a:ext cx="236220" cy="192726"/>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テキスト ボックス 54"/>
          <p:cNvSpPr txBox="1"/>
          <p:nvPr/>
        </p:nvSpPr>
        <p:spPr>
          <a:xfrm>
            <a:off x="1024843" y="993340"/>
            <a:ext cx="1723549" cy="276999"/>
          </a:xfrm>
          <a:prstGeom prst="rect">
            <a:avLst/>
          </a:prstGeom>
          <a:noFill/>
        </p:spPr>
        <p:txBody>
          <a:bodyPr wrap="none" rtlCol="0">
            <a:spAutoFit/>
          </a:bodyPr>
          <a:lstStyle/>
          <a:p>
            <a:r>
              <a:rPr lang="ja-JP" altLang="en-US" sz="1200" b="1" dirty="0">
                <a:latin typeface="Meiryo UI" panose="020B0604030504040204" pitchFamily="50" charset="-128"/>
                <a:ea typeface="Meiryo UI" panose="020B0604030504040204" pitchFamily="50" charset="-128"/>
              </a:rPr>
              <a:t>・・・ワイヤードラム置き場</a:t>
            </a:r>
            <a:endParaRPr lang="en-US" altLang="ja-JP" sz="1200" b="1" dirty="0">
              <a:latin typeface="Meiryo UI" panose="020B0604030504040204" pitchFamily="50" charset="-128"/>
              <a:ea typeface="Meiryo UI" panose="020B0604030504040204" pitchFamily="50" charset="-128"/>
            </a:endParaRPr>
          </a:p>
        </p:txBody>
      </p:sp>
      <p:sp>
        <p:nvSpPr>
          <p:cNvPr id="56" name="テキスト ボックス 55"/>
          <p:cNvSpPr txBox="1"/>
          <p:nvPr/>
        </p:nvSpPr>
        <p:spPr>
          <a:xfrm>
            <a:off x="3040133" y="973753"/>
            <a:ext cx="886781" cy="276999"/>
          </a:xfrm>
          <a:prstGeom prst="rect">
            <a:avLst/>
          </a:prstGeom>
          <a:noFill/>
        </p:spPr>
        <p:txBody>
          <a:bodyPr wrap="none" rtlCol="0">
            <a:spAutoFit/>
          </a:bodyPr>
          <a:lstStyle/>
          <a:p>
            <a:r>
              <a:rPr lang="ja-JP" altLang="en-US" sz="1200" b="1" dirty="0">
                <a:latin typeface="Meiryo UI" panose="020B0604030504040204" pitchFamily="50" charset="-128"/>
                <a:ea typeface="Meiryo UI" panose="020B0604030504040204" pitchFamily="50" charset="-128"/>
              </a:rPr>
              <a:t>・・・溶接機</a:t>
            </a:r>
            <a:endParaRPr lang="en-US" altLang="ja-JP" sz="1200" b="1" dirty="0">
              <a:latin typeface="Meiryo UI" panose="020B0604030504040204" pitchFamily="50" charset="-128"/>
              <a:ea typeface="Meiryo UI" panose="020B0604030504040204" pitchFamily="50" charset="-128"/>
            </a:endParaRPr>
          </a:p>
        </p:txBody>
      </p:sp>
      <p:sp>
        <p:nvSpPr>
          <p:cNvPr id="57" name="正方形/長方形 56"/>
          <p:cNvSpPr/>
          <p:nvPr/>
        </p:nvSpPr>
        <p:spPr>
          <a:xfrm>
            <a:off x="709635" y="6209775"/>
            <a:ext cx="1415772" cy="400110"/>
          </a:xfrm>
          <a:prstGeom prst="rect">
            <a:avLst/>
          </a:prstGeom>
        </p:spPr>
        <p:txBody>
          <a:bodyPr wrap="square">
            <a:spAutoFit/>
          </a:bodyPr>
          <a:lstStyle/>
          <a:p>
            <a:r>
              <a:rPr lang="ja-JP" altLang="en-US" sz="2000" b="1" dirty="0">
                <a:latin typeface="Meiryo UI" panose="020B0604030504040204" pitchFamily="50" charset="-128"/>
                <a:ea typeface="Meiryo UI" panose="020B0604030504040204" pitchFamily="50" charset="-128"/>
              </a:rPr>
              <a:t>真因①：</a:t>
            </a:r>
            <a:endParaRPr lang="en-US" altLang="ja-JP" sz="2000" b="1" dirty="0">
              <a:latin typeface="Meiryo UI" panose="020B0604030504040204" pitchFamily="50" charset="-128"/>
              <a:ea typeface="Meiryo UI" panose="020B0604030504040204" pitchFamily="50" charset="-128"/>
            </a:endParaRPr>
          </a:p>
        </p:txBody>
      </p:sp>
      <p:sp>
        <p:nvSpPr>
          <p:cNvPr id="58" name="正方形/長方形 57"/>
          <p:cNvSpPr/>
          <p:nvPr/>
        </p:nvSpPr>
        <p:spPr>
          <a:xfrm>
            <a:off x="6545556" y="2183531"/>
            <a:ext cx="1415772" cy="400110"/>
          </a:xfrm>
          <a:prstGeom prst="rect">
            <a:avLst/>
          </a:prstGeom>
        </p:spPr>
        <p:txBody>
          <a:bodyPr wrap="square">
            <a:spAutoFit/>
          </a:bodyPr>
          <a:lstStyle/>
          <a:p>
            <a:r>
              <a:rPr lang="ja-JP" altLang="en-US" sz="2000" b="1" dirty="0">
                <a:latin typeface="Meiryo UI" panose="020B0604030504040204" pitchFamily="50" charset="-128"/>
                <a:ea typeface="Meiryo UI" panose="020B0604030504040204" pitchFamily="50" charset="-128"/>
              </a:rPr>
              <a:t>真因②：</a:t>
            </a:r>
            <a:endParaRPr lang="en-US" altLang="ja-JP" sz="2000" b="1" dirty="0">
              <a:latin typeface="Meiryo UI" panose="020B0604030504040204" pitchFamily="50" charset="-128"/>
              <a:ea typeface="Meiryo UI" panose="020B0604030504040204" pitchFamily="50" charset="-128"/>
            </a:endParaRPr>
          </a:p>
        </p:txBody>
      </p:sp>
      <p:sp>
        <p:nvSpPr>
          <p:cNvPr id="62" name="正方形/長方形 61"/>
          <p:cNvSpPr/>
          <p:nvPr/>
        </p:nvSpPr>
        <p:spPr>
          <a:xfrm>
            <a:off x="6744684" y="6227773"/>
            <a:ext cx="1415772" cy="400110"/>
          </a:xfrm>
          <a:prstGeom prst="rect">
            <a:avLst/>
          </a:prstGeom>
        </p:spPr>
        <p:txBody>
          <a:bodyPr wrap="square">
            <a:spAutoFit/>
          </a:bodyPr>
          <a:lstStyle/>
          <a:p>
            <a:r>
              <a:rPr lang="ja-JP" altLang="en-US" sz="2000" b="1" dirty="0">
                <a:latin typeface="Meiryo UI" panose="020B0604030504040204" pitchFamily="50" charset="-128"/>
                <a:ea typeface="Meiryo UI" panose="020B0604030504040204" pitchFamily="50" charset="-128"/>
              </a:rPr>
              <a:t>真因③：</a:t>
            </a:r>
            <a:endParaRPr lang="en-US" altLang="ja-JP" sz="2000" b="1" dirty="0">
              <a:latin typeface="Meiryo UI" panose="020B0604030504040204" pitchFamily="50" charset="-128"/>
              <a:ea typeface="Meiryo UI" panose="020B0604030504040204" pitchFamily="50" charset="-128"/>
            </a:endParaRPr>
          </a:p>
        </p:txBody>
      </p:sp>
      <p:cxnSp>
        <p:nvCxnSpPr>
          <p:cNvPr id="30" name="直線コネクタ 29"/>
          <p:cNvCxnSpPr/>
          <p:nvPr/>
        </p:nvCxnSpPr>
        <p:spPr>
          <a:xfrm>
            <a:off x="4024202" y="1131943"/>
            <a:ext cx="252824" cy="1967"/>
          </a:xfrm>
          <a:prstGeom prst="line">
            <a:avLst/>
          </a:prstGeom>
          <a:ln w="28575">
            <a:solidFill>
              <a:srgbClr val="37D17D"/>
            </a:solidFill>
          </a:ln>
        </p:spPr>
        <p:style>
          <a:lnRef idx="1">
            <a:schemeClr val="accent1"/>
          </a:lnRef>
          <a:fillRef idx="0">
            <a:schemeClr val="accent1"/>
          </a:fillRef>
          <a:effectRef idx="0">
            <a:schemeClr val="accent1"/>
          </a:effectRef>
          <a:fontRef idx="minor">
            <a:schemeClr val="tx1"/>
          </a:fontRef>
        </p:style>
      </p:cxnSp>
      <p:sp>
        <p:nvSpPr>
          <p:cNvPr id="64" name="テキスト ボックス 63"/>
          <p:cNvSpPr txBox="1"/>
          <p:nvPr/>
        </p:nvSpPr>
        <p:spPr>
          <a:xfrm>
            <a:off x="4277026" y="993340"/>
            <a:ext cx="1040670" cy="276999"/>
          </a:xfrm>
          <a:prstGeom prst="rect">
            <a:avLst/>
          </a:prstGeom>
          <a:noFill/>
        </p:spPr>
        <p:txBody>
          <a:bodyPr wrap="none" rtlCol="0">
            <a:spAutoFit/>
          </a:bodyPr>
          <a:lstStyle/>
          <a:p>
            <a:r>
              <a:rPr lang="ja-JP" altLang="en-US" sz="1200" b="1" dirty="0">
                <a:latin typeface="Meiryo UI" panose="020B0604030504040204" pitchFamily="50" charset="-128"/>
                <a:ea typeface="Meiryo UI" panose="020B0604030504040204" pitchFamily="50" charset="-128"/>
              </a:rPr>
              <a:t>・・・歩行通路</a:t>
            </a:r>
            <a:endParaRPr lang="en-US" altLang="ja-JP" sz="1200" b="1" dirty="0">
              <a:latin typeface="Meiryo UI" panose="020B0604030504040204" pitchFamily="50" charset="-128"/>
              <a:ea typeface="Meiryo UI" panose="020B0604030504040204" pitchFamily="50" charset="-128"/>
            </a:endParaRPr>
          </a:p>
        </p:txBody>
      </p:sp>
      <p:sp>
        <p:nvSpPr>
          <p:cNvPr id="66" name="正方形/長方形 65"/>
          <p:cNvSpPr/>
          <p:nvPr/>
        </p:nvSpPr>
        <p:spPr>
          <a:xfrm>
            <a:off x="1771725" y="5307117"/>
            <a:ext cx="3323346" cy="523220"/>
          </a:xfrm>
          <a:prstGeom prst="rect">
            <a:avLst/>
          </a:prstGeom>
        </p:spPr>
        <p:txBody>
          <a:bodyPr wrap="none">
            <a:spAutoFit/>
          </a:bodyPr>
          <a:lstStyle/>
          <a:p>
            <a:r>
              <a:rPr lang="en-US" altLang="ja-JP" sz="2800" b="1" dirty="0">
                <a:latin typeface="Meiryo UI" panose="020B0604030504040204" pitchFamily="50" charset="-128"/>
                <a:ea typeface="Meiryo UI" panose="020B0604030504040204" pitchFamily="50" charset="-128"/>
              </a:rPr>
              <a:t>66.7</a:t>
            </a:r>
            <a:r>
              <a:rPr lang="ja-JP" altLang="en-US" sz="2800" b="1" dirty="0">
                <a:latin typeface="Meiryo UI" panose="020B0604030504040204" pitchFamily="50" charset="-128"/>
                <a:ea typeface="Meiryo UI" panose="020B0604030504040204" pitchFamily="50" charset="-128"/>
              </a:rPr>
              <a:t>歩（約</a:t>
            </a:r>
            <a:r>
              <a:rPr lang="en-US" altLang="ja-JP" sz="2800" b="1" dirty="0">
                <a:latin typeface="Meiryo UI" panose="020B0604030504040204" pitchFamily="50" charset="-128"/>
                <a:ea typeface="Meiryo UI" panose="020B0604030504040204" pitchFamily="50" charset="-128"/>
              </a:rPr>
              <a:t>50</a:t>
            </a:r>
            <a:r>
              <a:rPr lang="ja-JP" altLang="en-US" sz="2800" b="1" dirty="0">
                <a:latin typeface="Meiryo UI" panose="020B0604030504040204" pitchFamily="50" charset="-128"/>
                <a:ea typeface="Meiryo UI" panose="020B0604030504040204" pitchFamily="50" charset="-128"/>
              </a:rPr>
              <a:t>ｍ）</a:t>
            </a:r>
            <a:endParaRPr lang="en-US" altLang="ja-JP" sz="2800" b="1" dirty="0">
              <a:latin typeface="Meiryo UI" panose="020B0604030504040204" pitchFamily="50" charset="-128"/>
              <a:ea typeface="Meiryo UI" panose="020B0604030504040204" pitchFamily="50" charset="-128"/>
            </a:endParaRPr>
          </a:p>
        </p:txBody>
      </p:sp>
      <p:sp>
        <p:nvSpPr>
          <p:cNvPr id="33" name="正方形/長方形 32"/>
          <p:cNvSpPr/>
          <p:nvPr/>
        </p:nvSpPr>
        <p:spPr>
          <a:xfrm>
            <a:off x="6649295" y="4442533"/>
            <a:ext cx="2172390" cy="369332"/>
          </a:xfrm>
          <a:prstGeom prst="rect">
            <a:avLst/>
          </a:prstGeom>
        </p:spPr>
        <p:txBody>
          <a:bodyPr wrap="none">
            <a:spAutoFit/>
          </a:bodyPr>
          <a:lstStyle/>
          <a:p>
            <a:r>
              <a:rPr lang="ja-JP" altLang="en-US"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ワイヤードラムの大きさ</a:t>
            </a:r>
            <a:endParaRPr lang="ja-JP" altLang="en-US" dirty="0"/>
          </a:p>
        </p:txBody>
      </p:sp>
      <p:sp>
        <p:nvSpPr>
          <p:cNvPr id="34" name="正方形/長方形 33"/>
          <p:cNvSpPr/>
          <p:nvPr/>
        </p:nvSpPr>
        <p:spPr>
          <a:xfrm>
            <a:off x="10036914" y="5535433"/>
            <a:ext cx="2036135" cy="646331"/>
          </a:xfrm>
          <a:prstGeom prst="rect">
            <a:avLst/>
          </a:prstGeom>
        </p:spPr>
        <p:txBody>
          <a:bodyPr wrap="none">
            <a:spAutoFit/>
          </a:bodyPr>
          <a:lstStyle/>
          <a:p>
            <a:pPr algn="ctr"/>
            <a:r>
              <a:rPr lang="ja-JP" altLang="en-US"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全長：</a:t>
            </a:r>
            <a:r>
              <a:rPr lang="ja-JP" altLang="en-US" b="1" dirty="0">
                <a:latin typeface="Meiryo UI" panose="020B0604030504040204" pitchFamily="50" charset="-128"/>
                <a:ea typeface="Meiryo UI" panose="020B0604030504040204" pitchFamily="50" charset="-128"/>
              </a:rPr>
              <a:t>約</a:t>
            </a:r>
            <a:r>
              <a:rPr lang="en-US" altLang="ja-JP" b="1" dirty="0">
                <a:latin typeface="Meiryo UI" panose="020B0604030504040204" pitchFamily="50" charset="-128"/>
                <a:ea typeface="Meiryo UI" panose="020B0604030504040204" pitchFamily="50" charset="-128"/>
              </a:rPr>
              <a:t>270</a:t>
            </a:r>
            <a:r>
              <a:rPr lang="ja-JP" altLang="en-US" b="1" dirty="0">
                <a:latin typeface="Meiryo UI" panose="020B0604030504040204" pitchFamily="50" charset="-128"/>
                <a:ea typeface="Meiryo UI" panose="020B0604030504040204" pitchFamily="50" charset="-128"/>
              </a:rPr>
              <a:t>ｍｍ</a:t>
            </a:r>
            <a:endParaRPr lang="en-US" altLang="ja-JP" b="1" dirty="0">
              <a:latin typeface="Meiryo UI" panose="020B0604030504040204" pitchFamily="50" charset="-128"/>
              <a:ea typeface="Meiryo UI" panose="020B0604030504040204" pitchFamily="50" charset="-128"/>
            </a:endParaRPr>
          </a:p>
          <a:p>
            <a:pPr algn="ctr"/>
            <a:r>
              <a:rPr lang="ja-JP" altLang="en-US"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全幅：</a:t>
            </a:r>
            <a:r>
              <a:rPr lang="ja-JP" altLang="en-US" b="1" dirty="0">
                <a:latin typeface="Meiryo UI" panose="020B0604030504040204" pitchFamily="50" charset="-128"/>
                <a:ea typeface="Meiryo UI" panose="020B0604030504040204" pitchFamily="50" charset="-128"/>
              </a:rPr>
              <a:t>約</a:t>
            </a:r>
            <a:r>
              <a:rPr lang="en-US" altLang="ja-JP" b="1" dirty="0">
                <a:latin typeface="Meiryo UI" panose="020B0604030504040204" pitchFamily="50" charset="-128"/>
                <a:ea typeface="Meiryo UI" panose="020B0604030504040204" pitchFamily="50" charset="-128"/>
              </a:rPr>
              <a:t>105</a:t>
            </a:r>
            <a:r>
              <a:rPr lang="ja-JP" altLang="en-US" b="1" dirty="0">
                <a:latin typeface="Meiryo UI" panose="020B0604030504040204" pitchFamily="50" charset="-128"/>
                <a:ea typeface="Meiryo UI" panose="020B0604030504040204" pitchFamily="50" charset="-128"/>
              </a:rPr>
              <a:t>ｍｍ</a:t>
            </a:r>
            <a:endParaRPr lang="en-US" altLang="ja-JP" b="1" dirty="0">
              <a:latin typeface="Meiryo UI" panose="020B0604030504040204" pitchFamily="50" charset="-128"/>
              <a:ea typeface="Meiryo UI" panose="020B0604030504040204" pitchFamily="50" charset="-128"/>
            </a:endParaRPr>
          </a:p>
        </p:txBody>
      </p:sp>
      <p:pic>
        <p:nvPicPr>
          <p:cNvPr id="36" name="図 35"/>
          <p:cNvPicPr>
            <a:picLocks noChangeAspect="1"/>
          </p:cNvPicPr>
          <p:nvPr/>
        </p:nvPicPr>
        <p:blipFill rotWithShape="1">
          <a:blip r:embed="rId7" cstate="hqprint">
            <a:extLst>
              <a:ext uri="{28A0092B-C50C-407E-A947-70E740481C1C}">
                <a14:useLocalDpi xmlns:a14="http://schemas.microsoft.com/office/drawing/2010/main" val="0"/>
              </a:ext>
            </a:extLst>
          </a:blip>
          <a:srcRect l="26540" t="31758" r="15799" b="32242"/>
          <a:stretch/>
        </p:blipFill>
        <p:spPr>
          <a:xfrm>
            <a:off x="6679118" y="4763185"/>
            <a:ext cx="1681849" cy="1399744"/>
          </a:xfrm>
          <a:prstGeom prst="rect">
            <a:avLst/>
          </a:prstGeom>
        </p:spPr>
      </p:pic>
      <p:pic>
        <p:nvPicPr>
          <p:cNvPr id="38" name="図 37"/>
          <p:cNvPicPr>
            <a:picLocks noChangeAspect="1"/>
          </p:cNvPicPr>
          <p:nvPr/>
        </p:nvPicPr>
        <p:blipFill rotWithShape="1">
          <a:blip r:embed="rId8" cstate="hqprint">
            <a:extLst>
              <a:ext uri="{28A0092B-C50C-407E-A947-70E740481C1C}">
                <a14:useLocalDpi xmlns:a14="http://schemas.microsoft.com/office/drawing/2010/main" val="0"/>
              </a:ext>
            </a:extLst>
          </a:blip>
          <a:srcRect t="15837" b="9275"/>
          <a:stretch/>
        </p:blipFill>
        <p:spPr>
          <a:xfrm>
            <a:off x="8422144" y="4763184"/>
            <a:ext cx="1680658" cy="1399745"/>
          </a:xfrm>
          <a:prstGeom prst="rect">
            <a:avLst/>
          </a:prstGeom>
        </p:spPr>
      </p:pic>
      <p:sp>
        <p:nvSpPr>
          <p:cNvPr id="40" name="正方形/長方形 39"/>
          <p:cNvSpPr/>
          <p:nvPr/>
        </p:nvSpPr>
        <p:spPr>
          <a:xfrm>
            <a:off x="1019048" y="1337604"/>
            <a:ext cx="622190" cy="1643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chemeClr val="tx1"/>
                </a:solidFill>
                <a:latin typeface="Meiryo UI" panose="020B0604030504040204" pitchFamily="50" charset="-128"/>
                <a:ea typeface="Meiryo UI" panose="020B0604030504040204" pitchFamily="50" charset="-128"/>
              </a:rPr>
              <a:t>212</a:t>
            </a:r>
            <a:r>
              <a:rPr kumimoji="1" lang="ja-JP" altLang="en-US" sz="1200" dirty="0">
                <a:solidFill>
                  <a:schemeClr val="tx1"/>
                </a:solidFill>
                <a:latin typeface="Meiryo UI" panose="020B0604030504040204" pitchFamily="50" charset="-128"/>
                <a:ea typeface="Meiryo UI" panose="020B0604030504040204" pitchFamily="50" charset="-128"/>
              </a:rPr>
              <a:t>組</a:t>
            </a:r>
          </a:p>
        </p:txBody>
      </p:sp>
      <p:pic>
        <p:nvPicPr>
          <p:cNvPr id="29" name="図 28"/>
          <p:cNvPicPr>
            <a:picLocks noChangeAspect="1"/>
          </p:cNvPicPr>
          <p:nvPr/>
        </p:nvPicPr>
        <p:blipFill rotWithShape="1">
          <a:blip r:embed="rId9" cstate="hqprint">
            <a:extLst>
              <a:ext uri="{28A0092B-C50C-407E-A947-70E740481C1C}">
                <a14:useLocalDpi xmlns:a14="http://schemas.microsoft.com/office/drawing/2010/main" val="0"/>
              </a:ext>
            </a:extLst>
          </a:blip>
          <a:srcRect l="7742" t="17643" r="20769" b="46938"/>
          <a:stretch/>
        </p:blipFill>
        <p:spPr>
          <a:xfrm>
            <a:off x="6725412" y="3456170"/>
            <a:ext cx="1524508" cy="1006850"/>
          </a:xfrm>
          <a:prstGeom prst="rect">
            <a:avLst/>
          </a:prstGeom>
        </p:spPr>
      </p:pic>
      <p:sp>
        <p:nvSpPr>
          <p:cNvPr id="69" name="正方形/長方形 68"/>
          <p:cNvSpPr/>
          <p:nvPr/>
        </p:nvSpPr>
        <p:spPr>
          <a:xfrm>
            <a:off x="8249942" y="3384021"/>
            <a:ext cx="1865170" cy="1077218"/>
          </a:xfrm>
          <a:prstGeom prst="rect">
            <a:avLst/>
          </a:prstGeom>
        </p:spPr>
        <p:txBody>
          <a:bodyPr wrap="square">
            <a:spAutoFit/>
          </a:bodyPr>
          <a:lstStyle/>
          <a:p>
            <a:r>
              <a:rPr lang="ja-JP" altLang="en-US" sz="1600" b="1" dirty="0">
                <a:solidFill>
                  <a:schemeClr val="accent2">
                    <a:lumMod val="60000"/>
                    <a:lumOff val="40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持ち手の幅</a:t>
            </a:r>
            <a:endParaRPr lang="en-US" altLang="ja-JP" sz="1600" b="1" dirty="0">
              <a:solidFill>
                <a:schemeClr val="accent2">
                  <a:lumMod val="60000"/>
                  <a:lumOff val="40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r>
              <a:rPr lang="ja-JP" altLang="en-US" sz="1600" b="1" dirty="0">
                <a:latin typeface="Meiryo UI" panose="020B0604030504040204" pitchFamily="50" charset="-128"/>
                <a:ea typeface="Meiryo UI" panose="020B0604030504040204" pitchFamily="50" charset="-128"/>
              </a:rPr>
              <a:t>約</a:t>
            </a:r>
            <a:r>
              <a:rPr lang="en-US" altLang="ja-JP" sz="1600" b="1" dirty="0">
                <a:latin typeface="Meiryo UI" panose="020B0604030504040204" pitchFamily="50" charset="-128"/>
                <a:ea typeface="Meiryo UI" panose="020B0604030504040204" pitchFamily="50" charset="-128"/>
              </a:rPr>
              <a:t>5</a:t>
            </a:r>
            <a:r>
              <a:rPr lang="ja-JP" altLang="en-US" sz="1600" b="1" dirty="0">
                <a:latin typeface="Meiryo UI" panose="020B0604030504040204" pitchFamily="50" charset="-128"/>
                <a:ea typeface="Meiryo UI" panose="020B0604030504040204" pitchFamily="50" charset="-128"/>
              </a:rPr>
              <a:t>㎝　</a:t>
            </a:r>
            <a:endParaRPr lang="en-US" altLang="ja-JP" sz="1600" b="1" dirty="0">
              <a:latin typeface="Meiryo UI" panose="020B0604030504040204" pitchFamily="50" charset="-128"/>
              <a:ea typeface="Meiryo UI" panose="020B0604030504040204" pitchFamily="50" charset="-128"/>
            </a:endParaRPr>
          </a:p>
          <a:p>
            <a:r>
              <a:rPr lang="ja-JP" altLang="en-US" sz="1600" b="1" dirty="0">
                <a:latin typeface="Meiryo UI" panose="020B0604030504040204" pitchFamily="50" charset="-128"/>
                <a:ea typeface="Meiryo UI" panose="020B0604030504040204" pitchFamily="50" charset="-128"/>
              </a:rPr>
              <a:t>指が</a:t>
            </a:r>
            <a:r>
              <a:rPr lang="en-US" altLang="ja-JP" sz="1600" b="1" dirty="0">
                <a:latin typeface="Meiryo UI" panose="020B0604030504040204" pitchFamily="50" charset="-128"/>
                <a:ea typeface="Meiryo UI" panose="020B0604030504040204" pitchFamily="50" charset="-128"/>
              </a:rPr>
              <a:t>3</a:t>
            </a:r>
            <a:r>
              <a:rPr lang="ja-JP" altLang="en-US" sz="1600" b="1" dirty="0">
                <a:latin typeface="Meiryo UI" panose="020B0604030504040204" pitchFamily="50" charset="-128"/>
                <a:ea typeface="Meiryo UI" panose="020B0604030504040204" pitchFamily="50" charset="-128"/>
              </a:rPr>
              <a:t>本ほどしか</a:t>
            </a:r>
            <a:endParaRPr lang="en-US" altLang="ja-JP" sz="1600" b="1" dirty="0">
              <a:latin typeface="Meiryo UI" panose="020B0604030504040204" pitchFamily="50" charset="-128"/>
              <a:ea typeface="Meiryo UI" panose="020B0604030504040204" pitchFamily="50" charset="-128"/>
            </a:endParaRPr>
          </a:p>
          <a:p>
            <a:r>
              <a:rPr lang="ja-JP" altLang="en-US" sz="1600" b="1" dirty="0">
                <a:latin typeface="Meiryo UI" panose="020B0604030504040204" pitchFamily="50" charset="-128"/>
                <a:ea typeface="Meiryo UI" panose="020B0604030504040204" pitchFamily="50" charset="-128"/>
              </a:rPr>
              <a:t>入らない</a:t>
            </a:r>
            <a:endParaRPr lang="en-US" altLang="ja-JP" sz="1600" b="1" dirty="0">
              <a:latin typeface="Meiryo UI" panose="020B0604030504040204" pitchFamily="50" charset="-128"/>
              <a:ea typeface="Meiryo UI" panose="020B0604030504040204" pitchFamily="50" charset="-128"/>
            </a:endParaRPr>
          </a:p>
        </p:txBody>
      </p:sp>
      <p:sp>
        <p:nvSpPr>
          <p:cNvPr id="70" name="正方形/長方形 69"/>
          <p:cNvSpPr/>
          <p:nvPr/>
        </p:nvSpPr>
        <p:spPr>
          <a:xfrm>
            <a:off x="707519" y="5818775"/>
            <a:ext cx="6437501" cy="400110"/>
          </a:xfrm>
          <a:prstGeom prst="rect">
            <a:avLst/>
          </a:prstGeom>
        </p:spPr>
        <p:txBody>
          <a:bodyPr wrap="square">
            <a:spAutoFit/>
          </a:bodyPr>
          <a:lstStyle/>
          <a:p>
            <a:r>
              <a:rPr lang="en-US" altLang="ja-JP" sz="2000" b="1" dirty="0">
                <a:latin typeface="Meiryo UI" panose="020B0604030504040204" pitchFamily="50" charset="-128"/>
                <a:ea typeface="Meiryo UI" panose="020B0604030504040204" pitchFamily="50" charset="-128"/>
              </a:rPr>
              <a:t>20</a:t>
            </a:r>
            <a:r>
              <a:rPr lang="ja-JP" altLang="en-US" sz="2000" b="1" dirty="0">
                <a:latin typeface="Meiryo UI" panose="020B0604030504040204" pitchFamily="50" charset="-128"/>
                <a:ea typeface="Meiryo UI" panose="020B0604030504040204" pitchFamily="50" charset="-128"/>
              </a:rPr>
              <a:t>㎏の物を持ちながら約</a:t>
            </a:r>
            <a:r>
              <a:rPr lang="en-US" altLang="ja-JP" sz="2000" b="1" dirty="0">
                <a:latin typeface="Meiryo UI" panose="020B0604030504040204" pitchFamily="50" charset="-128"/>
                <a:ea typeface="Meiryo UI" panose="020B0604030504040204" pitchFamily="50" charset="-128"/>
              </a:rPr>
              <a:t>50</a:t>
            </a:r>
            <a:r>
              <a:rPr lang="ja-JP" altLang="en-US" sz="2000" b="1" dirty="0" err="1">
                <a:latin typeface="Meiryo UI" panose="020B0604030504040204" pitchFamily="50" charset="-128"/>
                <a:ea typeface="Meiryo UI" panose="020B0604030504040204" pitchFamily="50" charset="-128"/>
              </a:rPr>
              <a:t>ｍ</a:t>
            </a:r>
            <a:r>
              <a:rPr lang="ja-JP" altLang="en-US" sz="2000" b="1" dirty="0">
                <a:latin typeface="Meiryo UI" panose="020B0604030504040204" pitchFamily="50" charset="-128"/>
                <a:ea typeface="Meiryo UI" panose="020B0604030504040204" pitchFamily="50" charset="-128"/>
              </a:rPr>
              <a:t>歩かなければならない</a:t>
            </a:r>
            <a:endParaRPr lang="en-US" altLang="ja-JP" sz="2000" b="1" dirty="0">
              <a:latin typeface="Meiryo UI" panose="020B0604030504040204" pitchFamily="50" charset="-128"/>
              <a:ea typeface="Meiryo UI" panose="020B0604030504040204" pitchFamily="50" charset="-128"/>
            </a:endParaRPr>
          </a:p>
        </p:txBody>
      </p:sp>
      <p:pic>
        <p:nvPicPr>
          <p:cNvPr id="31" name="図 30"/>
          <p:cNvPicPr>
            <a:picLocks noChangeAspect="1"/>
          </p:cNvPicPr>
          <p:nvPr/>
        </p:nvPicPr>
        <p:blipFill rotWithShape="1">
          <a:blip r:embed="rId10" cstate="hqprint">
            <a:extLst>
              <a:ext uri="{28A0092B-C50C-407E-A947-70E740481C1C}">
                <a14:useLocalDpi xmlns:a14="http://schemas.microsoft.com/office/drawing/2010/main" val="0"/>
              </a:ext>
            </a:extLst>
          </a:blip>
          <a:srcRect t="8549" b="8731"/>
          <a:stretch/>
        </p:blipFill>
        <p:spPr>
          <a:xfrm>
            <a:off x="10436179" y="3008131"/>
            <a:ext cx="1442500" cy="1613647"/>
          </a:xfrm>
          <a:prstGeom prst="rect">
            <a:avLst/>
          </a:prstGeom>
        </p:spPr>
      </p:pic>
      <p:sp>
        <p:nvSpPr>
          <p:cNvPr id="72" name="正方形/長方形 71"/>
          <p:cNvSpPr/>
          <p:nvPr/>
        </p:nvSpPr>
        <p:spPr>
          <a:xfrm>
            <a:off x="10197964" y="4637109"/>
            <a:ext cx="1865170" cy="830997"/>
          </a:xfrm>
          <a:prstGeom prst="rect">
            <a:avLst/>
          </a:prstGeom>
        </p:spPr>
        <p:txBody>
          <a:bodyPr wrap="square">
            <a:spAutoFit/>
          </a:bodyPr>
          <a:lstStyle/>
          <a:p>
            <a:r>
              <a:rPr lang="ja-JP" altLang="en-US" sz="1600" b="1" dirty="0">
                <a:latin typeface="Meiryo UI" panose="020B0604030504040204" pitchFamily="50" charset="-128"/>
                <a:ea typeface="Meiryo UI" panose="020B0604030504040204" pitchFamily="50" charset="-128"/>
              </a:rPr>
              <a:t>はめ込むときは</a:t>
            </a:r>
            <a:endParaRPr lang="en-US" altLang="ja-JP" sz="1600" b="1" dirty="0">
              <a:latin typeface="Meiryo UI" panose="020B0604030504040204" pitchFamily="50" charset="-128"/>
              <a:ea typeface="Meiryo UI" panose="020B0604030504040204" pitchFamily="50" charset="-128"/>
            </a:endParaRPr>
          </a:p>
          <a:p>
            <a:r>
              <a:rPr lang="ja-JP" altLang="en-US" sz="1600" b="1" dirty="0">
                <a:latin typeface="Meiryo UI" panose="020B0604030504040204" pitchFamily="50" charset="-128"/>
                <a:ea typeface="Meiryo UI" panose="020B0604030504040204" pitchFamily="50" charset="-128"/>
              </a:rPr>
              <a:t>溶接機側を持てず</a:t>
            </a:r>
            <a:endParaRPr lang="en-US" altLang="ja-JP" sz="1600" b="1" dirty="0">
              <a:latin typeface="Meiryo UI" panose="020B0604030504040204" pitchFamily="50" charset="-128"/>
              <a:ea typeface="Meiryo UI" panose="020B0604030504040204" pitchFamily="50" charset="-128"/>
            </a:endParaRPr>
          </a:p>
          <a:p>
            <a:r>
              <a:rPr lang="ja-JP" altLang="en-US" sz="1600" b="1" dirty="0">
                <a:latin typeface="Meiryo UI" panose="020B0604030504040204" pitchFamily="50" charset="-128"/>
                <a:ea typeface="Meiryo UI" panose="020B0604030504040204" pitchFamily="50" charset="-128"/>
              </a:rPr>
              <a:t>不安定</a:t>
            </a:r>
            <a:endParaRPr lang="en-US" altLang="ja-JP" sz="1600" b="1" dirty="0">
              <a:latin typeface="Meiryo UI" panose="020B0604030504040204" pitchFamily="50" charset="-128"/>
              <a:ea typeface="Meiryo UI" panose="020B0604030504040204" pitchFamily="50" charset="-128"/>
            </a:endParaRPr>
          </a:p>
        </p:txBody>
      </p:sp>
      <p:sp>
        <p:nvSpPr>
          <p:cNvPr id="35" name="テキスト ボックス 34">
            <a:extLst>
              <a:ext uri="{FF2B5EF4-FFF2-40B4-BE49-F238E27FC236}">
                <a16:creationId xmlns:a16="http://schemas.microsoft.com/office/drawing/2014/main" id="{F997C220-6E81-06AF-CE68-5AD6C3348538}"/>
              </a:ext>
            </a:extLst>
          </p:cNvPr>
          <p:cNvSpPr txBox="1"/>
          <p:nvPr/>
        </p:nvSpPr>
        <p:spPr>
          <a:xfrm>
            <a:off x="4758100" y="5350525"/>
            <a:ext cx="1633781" cy="523220"/>
          </a:xfrm>
          <a:prstGeom prst="rect">
            <a:avLst/>
          </a:prstGeom>
          <a:noFill/>
        </p:spPr>
        <p:txBody>
          <a:bodyPr wrap="none" rtlCol="0">
            <a:spAutoFit/>
          </a:bodyPr>
          <a:lstStyle/>
          <a:p>
            <a:pPr algn="ctr"/>
            <a:r>
              <a:rPr lang="en-US" altLang="ja-JP" sz="1400" b="1"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a:t>
            </a:r>
            <a:r>
              <a:rPr lang="ja-JP" altLang="en-US" sz="1400" b="1"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お米</a:t>
            </a:r>
            <a:r>
              <a:rPr lang="en-US" altLang="ja-JP" sz="1400" b="1"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10</a:t>
            </a:r>
            <a:r>
              <a:rPr lang="ja-JP" altLang="en-US" sz="1400" b="1"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㎏を二袋</a:t>
            </a:r>
            <a:endParaRPr lang="en-US" altLang="ja-JP" sz="1400" b="1"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pPr algn="ctr"/>
            <a:r>
              <a:rPr lang="ja-JP" altLang="en-US" sz="1400" b="1"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   持ったままの状態</a:t>
            </a:r>
            <a:endParaRPr lang="en-US" altLang="ja-JP" sz="1400" b="1"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sp>
        <p:nvSpPr>
          <p:cNvPr id="37" name="正方形/長方形 36">
            <a:extLst>
              <a:ext uri="{FF2B5EF4-FFF2-40B4-BE49-F238E27FC236}">
                <a16:creationId xmlns:a16="http://schemas.microsoft.com/office/drawing/2014/main" id="{84AB20D6-670C-F4A5-D6F7-E9091845629D}"/>
              </a:ext>
            </a:extLst>
          </p:cNvPr>
          <p:cNvSpPr/>
          <p:nvPr/>
        </p:nvSpPr>
        <p:spPr>
          <a:xfrm>
            <a:off x="7570836" y="5876491"/>
            <a:ext cx="780983" cy="27699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altLang="ja-JP" sz="1200" dirty="0">
                <a:solidFill>
                  <a:schemeClr val="tx1"/>
                </a:solidFill>
                <a:latin typeface="Meiryo UI" panose="020B0604030504040204" pitchFamily="50" charset="-128"/>
                <a:ea typeface="Meiryo UI" panose="020B0604030504040204" pitchFamily="50" charset="-128"/>
              </a:rPr>
              <a:t>270</a:t>
            </a:r>
            <a:r>
              <a:rPr lang="ja-JP" altLang="en-US" sz="1200" dirty="0">
                <a:solidFill>
                  <a:schemeClr val="tx1"/>
                </a:solidFill>
                <a:latin typeface="Meiryo UI" panose="020B0604030504040204" pitchFamily="50" charset="-128"/>
                <a:ea typeface="Meiryo UI" panose="020B0604030504040204" pitchFamily="50" charset="-128"/>
              </a:rPr>
              <a:t>ｍｍ</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sp>
        <p:nvSpPr>
          <p:cNvPr id="41" name="正方形/長方形 40">
            <a:extLst>
              <a:ext uri="{FF2B5EF4-FFF2-40B4-BE49-F238E27FC236}">
                <a16:creationId xmlns:a16="http://schemas.microsoft.com/office/drawing/2014/main" id="{11187856-5BAB-1AF9-AB42-E089956B550B}"/>
              </a:ext>
            </a:extLst>
          </p:cNvPr>
          <p:cNvSpPr/>
          <p:nvPr/>
        </p:nvSpPr>
        <p:spPr>
          <a:xfrm>
            <a:off x="9314332" y="5876491"/>
            <a:ext cx="780983" cy="27699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altLang="ja-JP" sz="1200" dirty="0">
                <a:solidFill>
                  <a:schemeClr val="tx1"/>
                </a:solidFill>
                <a:latin typeface="Meiryo UI" panose="020B0604030504040204" pitchFamily="50" charset="-128"/>
                <a:ea typeface="Meiryo UI" panose="020B0604030504040204" pitchFamily="50" charset="-128"/>
              </a:rPr>
              <a:t>105</a:t>
            </a:r>
            <a:r>
              <a:rPr lang="ja-JP" altLang="en-US" sz="1200" dirty="0">
                <a:solidFill>
                  <a:schemeClr val="tx1"/>
                </a:solidFill>
                <a:latin typeface="Meiryo UI" panose="020B0604030504040204" pitchFamily="50" charset="-128"/>
                <a:ea typeface="Meiryo UI" panose="020B0604030504040204" pitchFamily="50" charset="-128"/>
              </a:rPr>
              <a:t>ｍｍ</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sp>
        <p:nvSpPr>
          <p:cNvPr id="79" name="テキスト ボックス 78"/>
          <p:cNvSpPr txBox="1"/>
          <p:nvPr/>
        </p:nvSpPr>
        <p:spPr>
          <a:xfrm>
            <a:off x="1610118" y="-12636"/>
            <a:ext cx="1525802" cy="584775"/>
          </a:xfrm>
          <a:prstGeom prst="rect">
            <a:avLst/>
          </a:prstGeom>
          <a:noFill/>
        </p:spPr>
        <p:txBody>
          <a:bodyPr wrap="none" rtlCol="0">
            <a:spAutoFit/>
          </a:bodyPr>
          <a:lstStyle/>
          <a:p>
            <a:r>
              <a:rPr lang="en-US" altLang="ja-JP" sz="3200" b="1" dirty="0">
                <a:ln>
                  <a:solidFill>
                    <a:schemeClr val="tx1"/>
                  </a:solidFill>
                </a:ln>
                <a:solidFill>
                  <a:srgbClr val="ABFBAB"/>
                </a:solidFill>
                <a:latin typeface="Meiryo UI" panose="020B0604030504040204" pitchFamily="50" charset="-128"/>
                <a:ea typeface="Meiryo UI" panose="020B0604030504040204" pitchFamily="50" charset="-128"/>
              </a:rPr>
              <a:t>17</a:t>
            </a:r>
            <a:r>
              <a:rPr lang="en-US" altLang="ja-JP" sz="3200" b="1" dirty="0">
                <a:ln>
                  <a:solidFill>
                    <a:schemeClr val="tx1"/>
                  </a:solidFill>
                </a:ln>
                <a:solidFill>
                  <a:schemeClr val="bg1"/>
                </a:solidFill>
                <a:latin typeface="Meiryo UI" panose="020B0604030504040204" pitchFamily="50" charset="-128"/>
                <a:ea typeface="Meiryo UI" panose="020B0604030504040204" pitchFamily="50" charset="-128"/>
              </a:rPr>
              <a:t>/30</a:t>
            </a:r>
            <a:endParaRPr kumimoji="1" lang="ja-JP" altLang="en-US" sz="3200" b="1" dirty="0">
              <a:ln>
                <a:solidFill>
                  <a:schemeClr val="tx1"/>
                </a:solidFill>
              </a:ln>
              <a:solidFill>
                <a:schemeClr val="bg1"/>
              </a:solidFill>
              <a:latin typeface="Meiryo UI" panose="020B0604030504040204" pitchFamily="50" charset="-128"/>
              <a:ea typeface="Meiryo UI" panose="020B0604030504040204" pitchFamily="50" charset="-128"/>
            </a:endParaRPr>
          </a:p>
        </p:txBody>
      </p:sp>
      <p:pic>
        <p:nvPicPr>
          <p:cNvPr id="80" name="図 1">
            <a:extLst>
              <a:ext uri="{FF2B5EF4-FFF2-40B4-BE49-F238E27FC236}">
                <a16:creationId xmlns:a16="http://schemas.microsoft.com/office/drawing/2014/main" id="{33A85F5D-9F34-488D-A049-7E63FCC6B0F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94309" y="61229"/>
            <a:ext cx="4192526" cy="38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316886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fade">
                                      <p:cBhvr>
                                        <p:cTn id="10" dur="500"/>
                                        <p:tgtEl>
                                          <p:spTgt spid="5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animEffect transition="in" filter="fade">
                                      <p:cBhvr>
                                        <p:cTn id="15" dur="500"/>
                                        <p:tgtEl>
                                          <p:spTgt spid="6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fade">
                                      <p:cBhvr>
                                        <p:cTn id="18" dur="500"/>
                                        <p:tgtEl>
                                          <p:spTgt spid="39"/>
                                        </p:tgtEl>
                                      </p:cBhvr>
                                    </p:animEffect>
                                  </p:childTnLst>
                                </p:cTn>
                              </p:par>
                              <p:par>
                                <p:cTn id="19" presetID="10" presetClass="entr" presetSubtype="0" fill="hold"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500"/>
                                        <p:tgtEl>
                                          <p:spTgt spid="4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fade">
                                      <p:cBhvr>
                                        <p:cTn id="24" dur="500"/>
                                        <p:tgtEl>
                                          <p:spTgt spid="4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fade">
                                      <p:cBhvr>
                                        <p:cTn id="30" dur="500"/>
                                        <p:tgtEl>
                                          <p:spTgt spid="4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9"/>
                                        </p:tgtEl>
                                        <p:attrNameLst>
                                          <p:attrName>style.visibility</p:attrName>
                                        </p:attrNameLst>
                                      </p:cBhvr>
                                      <p:to>
                                        <p:strVal val="visible"/>
                                      </p:to>
                                    </p:set>
                                    <p:animEffect transition="in" filter="fade">
                                      <p:cBhvr>
                                        <p:cTn id="33" dur="500"/>
                                        <p:tgtEl>
                                          <p:spTgt spid="49"/>
                                        </p:tgtEl>
                                      </p:cBhvr>
                                    </p:animEffect>
                                  </p:childTnLst>
                                </p:cTn>
                              </p:par>
                            </p:childTnLst>
                          </p:cTn>
                        </p:par>
                        <p:par>
                          <p:cTn id="34" fill="hold">
                            <p:stCondLst>
                              <p:cond delay="500"/>
                            </p:stCondLst>
                            <p:childTnLst>
                              <p:par>
                                <p:cTn id="35" presetID="10" presetClass="entr" presetSubtype="0" fill="hold" grpId="0" nodeType="afterEffect">
                                  <p:stCondLst>
                                    <p:cond delay="50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par>
                                <p:cTn id="38" presetID="10" presetClass="entr" presetSubtype="0" fill="hold" grpId="0" nodeType="withEffect">
                                  <p:stCondLst>
                                    <p:cond delay="500"/>
                                  </p:stCondLst>
                                  <p:childTnLst>
                                    <p:set>
                                      <p:cBhvr>
                                        <p:cTn id="39" dur="1" fill="hold">
                                          <p:stCondLst>
                                            <p:cond delay="0"/>
                                          </p:stCondLst>
                                        </p:cTn>
                                        <p:tgtEl>
                                          <p:spTgt spid="58"/>
                                        </p:tgtEl>
                                        <p:attrNameLst>
                                          <p:attrName>style.visibility</p:attrName>
                                        </p:attrNameLst>
                                      </p:cBhvr>
                                      <p:to>
                                        <p:strVal val="visible"/>
                                      </p:to>
                                    </p:set>
                                    <p:animEffect transition="in" filter="fade">
                                      <p:cBhvr>
                                        <p:cTn id="40" dur="500"/>
                                        <p:tgtEl>
                                          <p:spTgt spid="5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59"/>
                                        </p:tgtEl>
                                        <p:attrNameLst>
                                          <p:attrName>style.visibility</p:attrName>
                                        </p:attrNameLst>
                                      </p:cBhvr>
                                      <p:to>
                                        <p:strVal val="visible"/>
                                      </p:to>
                                    </p:set>
                                    <p:animEffect transition="in" filter="fade">
                                      <p:cBhvr>
                                        <p:cTn id="48" dur="500"/>
                                        <p:tgtEl>
                                          <p:spTgt spid="5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fade">
                                      <p:cBhvr>
                                        <p:cTn id="51" dur="500"/>
                                        <p:tgtEl>
                                          <p:spTgt spid="4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69"/>
                                        </p:tgtEl>
                                        <p:attrNameLst>
                                          <p:attrName>style.visibility</p:attrName>
                                        </p:attrNameLst>
                                      </p:cBhvr>
                                      <p:to>
                                        <p:strVal val="visible"/>
                                      </p:to>
                                    </p:set>
                                    <p:animEffect transition="in" filter="fade">
                                      <p:cBhvr>
                                        <p:cTn id="54" dur="500"/>
                                        <p:tgtEl>
                                          <p:spTgt spid="69"/>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fade">
                                      <p:cBhvr>
                                        <p:cTn id="57" dur="500"/>
                                        <p:tgtEl>
                                          <p:spTgt spid="3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fade">
                                      <p:cBhvr>
                                        <p:cTn id="60" dur="500"/>
                                        <p:tgtEl>
                                          <p:spTgt spid="41"/>
                                        </p:tgtEl>
                                      </p:cBhvr>
                                    </p:animEffect>
                                  </p:childTnLst>
                                </p:cTn>
                              </p:par>
                              <p:par>
                                <p:cTn id="61" presetID="10" presetClass="entr" presetSubtype="0" fill="hold" nodeType="with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fade">
                                      <p:cBhvr>
                                        <p:cTn id="63" dur="500"/>
                                        <p:tgtEl>
                                          <p:spTgt spid="29"/>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fade">
                                      <p:cBhvr>
                                        <p:cTn id="66" dur="500"/>
                                        <p:tgtEl>
                                          <p:spTgt spid="33"/>
                                        </p:tgtEl>
                                      </p:cBhvr>
                                    </p:animEffect>
                                  </p:childTnLst>
                                </p:cTn>
                              </p:par>
                              <p:par>
                                <p:cTn id="67" presetID="10" presetClass="entr" presetSubtype="0" fill="hold" nodeType="withEffect">
                                  <p:stCondLst>
                                    <p:cond delay="0"/>
                                  </p:stCondLst>
                                  <p:childTnLst>
                                    <p:set>
                                      <p:cBhvr>
                                        <p:cTn id="68" dur="1" fill="hold">
                                          <p:stCondLst>
                                            <p:cond delay="0"/>
                                          </p:stCondLst>
                                        </p:cTn>
                                        <p:tgtEl>
                                          <p:spTgt spid="36"/>
                                        </p:tgtEl>
                                        <p:attrNameLst>
                                          <p:attrName>style.visibility</p:attrName>
                                        </p:attrNameLst>
                                      </p:cBhvr>
                                      <p:to>
                                        <p:strVal val="visible"/>
                                      </p:to>
                                    </p:set>
                                    <p:animEffect transition="in" filter="fade">
                                      <p:cBhvr>
                                        <p:cTn id="69" dur="500"/>
                                        <p:tgtEl>
                                          <p:spTgt spid="36"/>
                                        </p:tgtEl>
                                      </p:cBhvr>
                                    </p:animEffect>
                                  </p:childTnLst>
                                </p:cTn>
                              </p:par>
                              <p:par>
                                <p:cTn id="70" presetID="10" presetClass="entr" presetSubtype="0" fill="hold" nodeType="with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fade">
                                      <p:cBhvr>
                                        <p:cTn id="72" dur="500"/>
                                        <p:tgtEl>
                                          <p:spTgt spid="31"/>
                                        </p:tgtEl>
                                      </p:cBhvr>
                                    </p:animEffect>
                                  </p:childTnLst>
                                </p:cTn>
                              </p:par>
                              <p:par>
                                <p:cTn id="73" presetID="10" presetClass="entr" presetSubtype="0" fill="hold" nodeType="withEffect">
                                  <p:stCondLst>
                                    <p:cond delay="0"/>
                                  </p:stCondLst>
                                  <p:childTnLst>
                                    <p:set>
                                      <p:cBhvr>
                                        <p:cTn id="74" dur="1" fill="hold">
                                          <p:stCondLst>
                                            <p:cond delay="0"/>
                                          </p:stCondLst>
                                        </p:cTn>
                                        <p:tgtEl>
                                          <p:spTgt spid="38"/>
                                        </p:tgtEl>
                                        <p:attrNameLst>
                                          <p:attrName>style.visibility</p:attrName>
                                        </p:attrNameLst>
                                      </p:cBhvr>
                                      <p:to>
                                        <p:strVal val="visible"/>
                                      </p:to>
                                    </p:set>
                                    <p:animEffect transition="in" filter="fade">
                                      <p:cBhvr>
                                        <p:cTn id="75" dur="500"/>
                                        <p:tgtEl>
                                          <p:spTgt spid="38"/>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82"/>
                                        </p:tgtEl>
                                        <p:attrNameLst>
                                          <p:attrName>style.visibility</p:attrName>
                                        </p:attrNameLst>
                                      </p:cBhvr>
                                      <p:to>
                                        <p:strVal val="visible"/>
                                      </p:to>
                                    </p:set>
                                    <p:animEffect transition="in" filter="fade">
                                      <p:cBhvr>
                                        <p:cTn id="81" dur="500"/>
                                        <p:tgtEl>
                                          <p:spTgt spid="82"/>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72"/>
                                        </p:tgtEl>
                                        <p:attrNameLst>
                                          <p:attrName>style.visibility</p:attrName>
                                        </p:attrNameLst>
                                      </p:cBhvr>
                                      <p:to>
                                        <p:strVal val="visible"/>
                                      </p:to>
                                    </p:set>
                                    <p:animEffect transition="in" filter="fade">
                                      <p:cBhvr>
                                        <p:cTn id="84" dur="500"/>
                                        <p:tgtEl>
                                          <p:spTgt spid="72"/>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62"/>
                                        </p:tgtEl>
                                        <p:attrNameLst>
                                          <p:attrName>style.visibility</p:attrName>
                                        </p:attrNameLst>
                                      </p:cBhvr>
                                      <p:to>
                                        <p:strVal val="visible"/>
                                      </p:to>
                                    </p:set>
                                    <p:animEffect transition="in" filter="fade">
                                      <p:cBhvr>
                                        <p:cTn id="89" dur="500"/>
                                        <p:tgtEl>
                                          <p:spTgt spid="62"/>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27"/>
                                        </p:tgtEl>
                                        <p:attrNameLst>
                                          <p:attrName>style.visibility</p:attrName>
                                        </p:attrNameLst>
                                      </p:cBhvr>
                                      <p:to>
                                        <p:strVal val="visible"/>
                                      </p:to>
                                    </p:set>
                                    <p:animEffect transition="in" filter="fade">
                                      <p:cBhvr>
                                        <p:cTn id="9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49" grpId="0" animBg="1"/>
      <p:bldP spid="39" grpId="0"/>
      <p:bldP spid="22" grpId="0"/>
      <p:bldP spid="43" grpId="0"/>
      <p:bldP spid="44" grpId="0"/>
      <p:bldP spid="46" grpId="0"/>
      <p:bldP spid="47" grpId="0"/>
      <p:bldP spid="59" grpId="0"/>
      <p:bldP spid="60" grpId="0"/>
      <p:bldP spid="26" grpId="0"/>
      <p:bldP spid="27" grpId="0"/>
      <p:bldP spid="28" grpId="0"/>
      <p:bldP spid="57" grpId="0"/>
      <p:bldP spid="58" grpId="0"/>
      <p:bldP spid="62" grpId="0"/>
      <p:bldP spid="33" grpId="0"/>
      <p:bldP spid="34" grpId="0"/>
      <p:bldP spid="69" grpId="0"/>
      <p:bldP spid="72" grpId="0"/>
      <p:bldP spid="37" grpId="0" animBg="1"/>
      <p:bldP spid="4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62DF03BA-C5EE-2E0A-335C-319E81C7CACE}"/>
              </a:ext>
            </a:extLst>
          </p:cNvPr>
          <p:cNvGrpSpPr/>
          <p:nvPr/>
        </p:nvGrpSpPr>
        <p:grpSpPr>
          <a:xfrm>
            <a:off x="138098" y="522433"/>
            <a:ext cx="11915803" cy="6301100"/>
            <a:chOff x="457789" y="712585"/>
            <a:chExt cx="11637842" cy="5958493"/>
          </a:xfrm>
        </p:grpSpPr>
        <p:sp>
          <p:nvSpPr>
            <p:cNvPr id="4" name="正方形/長方形 3">
              <a:extLst>
                <a:ext uri="{FF2B5EF4-FFF2-40B4-BE49-F238E27FC236}">
                  <a16:creationId xmlns:a16="http://schemas.microsoft.com/office/drawing/2014/main" id="{34607B15-3F1F-199F-F590-01E270D0CA5D}"/>
                </a:ext>
              </a:extLst>
            </p:cNvPr>
            <p:cNvSpPr/>
            <p:nvPr/>
          </p:nvSpPr>
          <p:spPr>
            <a:xfrm>
              <a:off x="757238" y="713621"/>
              <a:ext cx="11338306" cy="595745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b="1" dirty="0">
                <a:solidFill>
                  <a:schemeClr val="tx1"/>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sp>
          <p:nvSpPr>
            <p:cNvPr id="5" name="正方形/長方形 4">
              <a:extLst>
                <a:ext uri="{FF2B5EF4-FFF2-40B4-BE49-F238E27FC236}">
                  <a16:creationId xmlns:a16="http://schemas.microsoft.com/office/drawing/2014/main" id="{01B05D0C-41D3-A7DC-1F2C-C99A6CCB02BB}"/>
                </a:ext>
              </a:extLst>
            </p:cNvPr>
            <p:cNvSpPr/>
            <p:nvPr/>
          </p:nvSpPr>
          <p:spPr>
            <a:xfrm>
              <a:off x="457789" y="717871"/>
              <a:ext cx="272460" cy="5943809"/>
            </a:xfrm>
            <a:prstGeom prst="rect">
              <a:avLst/>
            </a:prstGeom>
            <a:blipFill>
              <a:blip r:embed="rId4"/>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b="1" dirty="0">
                <a:solidFill>
                  <a:schemeClr val="tx1"/>
                </a:solidFill>
                <a:latin typeface="Meiryo UI" panose="020B0604030504040204" pitchFamily="50" charset="-128"/>
                <a:ea typeface="Meiryo UI" panose="020B0604030504040204" pitchFamily="50" charset="-128"/>
              </a:endParaRPr>
            </a:p>
          </p:txBody>
        </p:sp>
        <p:sp>
          <p:nvSpPr>
            <p:cNvPr id="6" name="楕円 5">
              <a:extLst>
                <a:ext uri="{FF2B5EF4-FFF2-40B4-BE49-F238E27FC236}">
                  <a16:creationId xmlns:a16="http://schemas.microsoft.com/office/drawing/2014/main" id="{6F931373-C139-4723-9C0A-A152745D4613}"/>
                </a:ext>
              </a:extLst>
            </p:cNvPr>
            <p:cNvSpPr/>
            <p:nvPr/>
          </p:nvSpPr>
          <p:spPr>
            <a:xfrm>
              <a:off x="585830" y="97232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b="1">
                <a:solidFill>
                  <a:schemeClr val="tx1"/>
                </a:solidFill>
                <a:latin typeface="Meiryo UI" panose="020B0604030504040204" pitchFamily="50" charset="-128"/>
                <a:ea typeface="Meiryo UI" panose="020B0604030504040204" pitchFamily="50" charset="-128"/>
              </a:endParaRPr>
            </a:p>
          </p:txBody>
        </p:sp>
        <p:sp>
          <p:nvSpPr>
            <p:cNvPr id="7" name="楕円 6">
              <a:extLst>
                <a:ext uri="{FF2B5EF4-FFF2-40B4-BE49-F238E27FC236}">
                  <a16:creationId xmlns:a16="http://schemas.microsoft.com/office/drawing/2014/main" id="{3B59B628-603C-563F-3D9B-31383B73F3A3}"/>
                </a:ext>
              </a:extLst>
            </p:cNvPr>
            <p:cNvSpPr/>
            <p:nvPr/>
          </p:nvSpPr>
          <p:spPr>
            <a:xfrm>
              <a:off x="585830" y="6370496"/>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b="1">
                <a:solidFill>
                  <a:schemeClr val="tx1"/>
                </a:solidFill>
                <a:latin typeface="Meiryo UI" panose="020B0604030504040204" pitchFamily="50" charset="-128"/>
                <a:ea typeface="Meiryo UI" panose="020B0604030504040204" pitchFamily="50" charset="-128"/>
              </a:endParaRPr>
            </a:p>
          </p:txBody>
        </p:sp>
        <p:sp>
          <p:nvSpPr>
            <p:cNvPr id="8" name="楕円 7">
              <a:extLst>
                <a:ext uri="{FF2B5EF4-FFF2-40B4-BE49-F238E27FC236}">
                  <a16:creationId xmlns:a16="http://schemas.microsoft.com/office/drawing/2014/main" id="{18738323-2711-755E-62AC-01B515D245FF}"/>
                </a:ext>
              </a:extLst>
            </p:cNvPr>
            <p:cNvSpPr/>
            <p:nvPr/>
          </p:nvSpPr>
          <p:spPr>
            <a:xfrm>
              <a:off x="585830" y="3773484"/>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b="1">
                <a:solidFill>
                  <a:schemeClr val="tx1"/>
                </a:solidFill>
                <a:latin typeface="Meiryo UI" panose="020B0604030504040204" pitchFamily="50" charset="-128"/>
                <a:ea typeface="Meiryo UI" panose="020B0604030504040204" pitchFamily="50" charset="-128"/>
              </a:endParaRPr>
            </a:p>
          </p:txBody>
        </p:sp>
        <p:sp>
          <p:nvSpPr>
            <p:cNvPr id="9" name="楕円 8">
              <a:extLst>
                <a:ext uri="{FF2B5EF4-FFF2-40B4-BE49-F238E27FC236}">
                  <a16:creationId xmlns:a16="http://schemas.microsoft.com/office/drawing/2014/main" id="{DAA912C8-DC95-021C-AC1E-632E3FC9C9EB}"/>
                </a:ext>
              </a:extLst>
            </p:cNvPr>
            <p:cNvSpPr/>
            <p:nvPr/>
          </p:nvSpPr>
          <p:spPr>
            <a:xfrm>
              <a:off x="809668" y="97232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b="1">
                <a:solidFill>
                  <a:schemeClr val="tx1"/>
                </a:solidFill>
                <a:latin typeface="Meiryo UI" panose="020B0604030504040204" pitchFamily="50" charset="-128"/>
                <a:ea typeface="Meiryo UI" panose="020B0604030504040204" pitchFamily="50" charset="-128"/>
              </a:endParaRPr>
            </a:p>
          </p:txBody>
        </p:sp>
        <p:sp>
          <p:nvSpPr>
            <p:cNvPr id="10" name="楕円 9">
              <a:extLst>
                <a:ext uri="{FF2B5EF4-FFF2-40B4-BE49-F238E27FC236}">
                  <a16:creationId xmlns:a16="http://schemas.microsoft.com/office/drawing/2014/main" id="{4627ADED-A5D6-385D-22ED-51237F393259}"/>
                </a:ext>
              </a:extLst>
            </p:cNvPr>
            <p:cNvSpPr/>
            <p:nvPr/>
          </p:nvSpPr>
          <p:spPr>
            <a:xfrm>
              <a:off x="809668" y="6370496"/>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b="1">
                <a:solidFill>
                  <a:schemeClr val="tx1"/>
                </a:solidFill>
                <a:latin typeface="Meiryo UI" panose="020B0604030504040204" pitchFamily="50" charset="-128"/>
                <a:ea typeface="Meiryo UI" panose="020B0604030504040204" pitchFamily="50" charset="-128"/>
              </a:endParaRPr>
            </a:p>
          </p:txBody>
        </p:sp>
        <p:sp>
          <p:nvSpPr>
            <p:cNvPr id="11" name="楕円 10">
              <a:extLst>
                <a:ext uri="{FF2B5EF4-FFF2-40B4-BE49-F238E27FC236}">
                  <a16:creationId xmlns:a16="http://schemas.microsoft.com/office/drawing/2014/main" id="{CD9D173E-6DCE-0C19-F35B-EB522A97041A}"/>
                </a:ext>
              </a:extLst>
            </p:cNvPr>
            <p:cNvSpPr/>
            <p:nvPr/>
          </p:nvSpPr>
          <p:spPr>
            <a:xfrm>
              <a:off x="809668" y="3773484"/>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b="1">
                <a:solidFill>
                  <a:schemeClr val="tx1"/>
                </a:solidFill>
                <a:latin typeface="Meiryo UI" panose="020B0604030504040204" pitchFamily="50" charset="-128"/>
                <a:ea typeface="Meiryo UI" panose="020B0604030504040204" pitchFamily="50" charset="-128"/>
              </a:endParaRPr>
            </a:p>
          </p:txBody>
        </p:sp>
        <p:sp>
          <p:nvSpPr>
            <p:cNvPr id="12" name="四角形: 角を丸くする 32">
              <a:extLst>
                <a:ext uri="{FF2B5EF4-FFF2-40B4-BE49-F238E27FC236}">
                  <a16:creationId xmlns:a16="http://schemas.microsoft.com/office/drawing/2014/main" id="{4E76684E-5F80-4DB8-124F-E0D7D7DE8D96}"/>
                </a:ext>
              </a:extLst>
            </p:cNvPr>
            <p:cNvSpPr/>
            <p:nvPr/>
          </p:nvSpPr>
          <p:spPr>
            <a:xfrm>
              <a:off x="614405" y="988729"/>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b="1">
                <a:solidFill>
                  <a:schemeClr val="tx1"/>
                </a:solidFill>
                <a:latin typeface="Meiryo UI" panose="020B0604030504040204" pitchFamily="50" charset="-128"/>
                <a:ea typeface="Meiryo UI" panose="020B0604030504040204" pitchFamily="50" charset="-128"/>
              </a:endParaRPr>
            </a:p>
          </p:txBody>
        </p:sp>
        <p:sp>
          <p:nvSpPr>
            <p:cNvPr id="13" name="四角形: 角を丸くする 33">
              <a:extLst>
                <a:ext uri="{FF2B5EF4-FFF2-40B4-BE49-F238E27FC236}">
                  <a16:creationId xmlns:a16="http://schemas.microsoft.com/office/drawing/2014/main" id="{4FFDB46F-9B7E-4BAF-F1F8-D8DFD02FB915}"/>
                </a:ext>
              </a:extLst>
            </p:cNvPr>
            <p:cNvSpPr/>
            <p:nvPr/>
          </p:nvSpPr>
          <p:spPr>
            <a:xfrm>
              <a:off x="612818" y="6387958"/>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b="1">
                <a:solidFill>
                  <a:schemeClr val="tx1"/>
                </a:solidFill>
                <a:latin typeface="Meiryo UI" panose="020B0604030504040204" pitchFamily="50" charset="-128"/>
                <a:ea typeface="Meiryo UI" panose="020B0604030504040204" pitchFamily="50" charset="-128"/>
              </a:endParaRPr>
            </a:p>
          </p:txBody>
        </p:sp>
        <p:sp>
          <p:nvSpPr>
            <p:cNvPr id="14" name="四角形: 角を丸くする 34">
              <a:extLst>
                <a:ext uri="{FF2B5EF4-FFF2-40B4-BE49-F238E27FC236}">
                  <a16:creationId xmlns:a16="http://schemas.microsoft.com/office/drawing/2014/main" id="{B351D71F-4967-A33F-C1E2-68CE9420902C}"/>
                </a:ext>
              </a:extLst>
            </p:cNvPr>
            <p:cNvSpPr/>
            <p:nvPr/>
          </p:nvSpPr>
          <p:spPr>
            <a:xfrm>
              <a:off x="612818" y="3790946"/>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b="1">
                <a:solidFill>
                  <a:schemeClr val="tx1"/>
                </a:solidFill>
                <a:latin typeface="Meiryo UI" panose="020B0604030504040204" pitchFamily="50" charset="-128"/>
                <a:ea typeface="Meiryo UI" panose="020B0604030504040204" pitchFamily="50" charset="-128"/>
              </a:endParaRPr>
            </a:p>
          </p:txBody>
        </p:sp>
        <p:sp>
          <p:nvSpPr>
            <p:cNvPr id="15" name="直角三角形 14">
              <a:extLst>
                <a:ext uri="{FF2B5EF4-FFF2-40B4-BE49-F238E27FC236}">
                  <a16:creationId xmlns:a16="http://schemas.microsoft.com/office/drawing/2014/main" id="{C9886D80-3545-692D-CC37-85B84A1BE3D5}"/>
                </a:ext>
              </a:extLst>
            </p:cNvPr>
            <p:cNvSpPr/>
            <p:nvPr/>
          </p:nvSpPr>
          <p:spPr>
            <a:xfrm rot="10800000">
              <a:off x="11705322" y="712585"/>
              <a:ext cx="390309" cy="390310"/>
            </a:xfrm>
            <a:prstGeom prst="rtTriangle">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b="1" dirty="0">
                <a:solidFill>
                  <a:schemeClr val="tx1"/>
                </a:solidFill>
                <a:latin typeface="Meiryo UI" panose="020B0604030504040204" pitchFamily="50" charset="-128"/>
                <a:ea typeface="Meiryo UI" panose="020B0604030504040204" pitchFamily="50" charset="-128"/>
              </a:endParaRPr>
            </a:p>
          </p:txBody>
        </p:sp>
        <p:sp>
          <p:nvSpPr>
            <p:cNvPr id="16" name="楕円 15">
              <a:extLst>
                <a:ext uri="{FF2B5EF4-FFF2-40B4-BE49-F238E27FC236}">
                  <a16:creationId xmlns:a16="http://schemas.microsoft.com/office/drawing/2014/main" id="{3F3B0FD1-D9D8-0F39-51FF-A31271A271C7}"/>
                </a:ext>
              </a:extLst>
            </p:cNvPr>
            <p:cNvSpPr/>
            <p:nvPr/>
          </p:nvSpPr>
          <p:spPr>
            <a:xfrm>
              <a:off x="585830" y="2315217"/>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b="1">
                <a:solidFill>
                  <a:schemeClr val="tx1"/>
                </a:solidFill>
                <a:latin typeface="Meiryo UI" panose="020B0604030504040204" pitchFamily="50" charset="-128"/>
                <a:ea typeface="Meiryo UI" panose="020B0604030504040204" pitchFamily="50" charset="-128"/>
              </a:endParaRPr>
            </a:p>
          </p:txBody>
        </p:sp>
        <p:sp>
          <p:nvSpPr>
            <p:cNvPr id="17" name="楕円 16">
              <a:extLst>
                <a:ext uri="{FF2B5EF4-FFF2-40B4-BE49-F238E27FC236}">
                  <a16:creationId xmlns:a16="http://schemas.microsoft.com/office/drawing/2014/main" id="{8D0C95E0-4A98-F897-2B6B-98549ECF1C46}"/>
                </a:ext>
              </a:extLst>
            </p:cNvPr>
            <p:cNvSpPr/>
            <p:nvPr/>
          </p:nvSpPr>
          <p:spPr>
            <a:xfrm>
              <a:off x="809668" y="2315217"/>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b="1">
                <a:solidFill>
                  <a:schemeClr val="tx1"/>
                </a:solidFill>
                <a:latin typeface="Meiryo UI" panose="020B0604030504040204" pitchFamily="50" charset="-128"/>
                <a:ea typeface="Meiryo UI" panose="020B0604030504040204" pitchFamily="50" charset="-128"/>
              </a:endParaRPr>
            </a:p>
          </p:txBody>
        </p:sp>
        <p:sp>
          <p:nvSpPr>
            <p:cNvPr id="18" name="四角形: 角を丸くする 38">
              <a:extLst>
                <a:ext uri="{FF2B5EF4-FFF2-40B4-BE49-F238E27FC236}">
                  <a16:creationId xmlns:a16="http://schemas.microsoft.com/office/drawing/2014/main" id="{D30FF2DC-2A0E-93E6-3DC5-495B89B1A82E}"/>
                </a:ext>
              </a:extLst>
            </p:cNvPr>
            <p:cNvSpPr/>
            <p:nvPr/>
          </p:nvSpPr>
          <p:spPr>
            <a:xfrm>
              <a:off x="612818" y="2332679"/>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b="1">
                <a:solidFill>
                  <a:schemeClr val="tx1"/>
                </a:solidFill>
                <a:latin typeface="Meiryo UI" panose="020B0604030504040204" pitchFamily="50" charset="-128"/>
                <a:ea typeface="Meiryo UI" panose="020B0604030504040204" pitchFamily="50" charset="-128"/>
              </a:endParaRPr>
            </a:p>
          </p:txBody>
        </p:sp>
        <p:sp>
          <p:nvSpPr>
            <p:cNvPr id="19" name="楕円 18">
              <a:extLst>
                <a:ext uri="{FF2B5EF4-FFF2-40B4-BE49-F238E27FC236}">
                  <a16:creationId xmlns:a16="http://schemas.microsoft.com/office/drawing/2014/main" id="{9F5D28EA-806F-7BF5-9879-94D51D1C029F}"/>
                </a:ext>
              </a:extLst>
            </p:cNvPr>
            <p:cNvSpPr/>
            <p:nvPr/>
          </p:nvSpPr>
          <p:spPr>
            <a:xfrm>
              <a:off x="585830" y="516068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b="1">
                <a:solidFill>
                  <a:schemeClr val="tx1"/>
                </a:solidFill>
                <a:latin typeface="Meiryo UI" panose="020B0604030504040204" pitchFamily="50" charset="-128"/>
                <a:ea typeface="Meiryo UI" panose="020B0604030504040204" pitchFamily="50" charset="-128"/>
              </a:endParaRPr>
            </a:p>
          </p:txBody>
        </p:sp>
        <p:sp>
          <p:nvSpPr>
            <p:cNvPr id="20" name="楕円 19">
              <a:extLst>
                <a:ext uri="{FF2B5EF4-FFF2-40B4-BE49-F238E27FC236}">
                  <a16:creationId xmlns:a16="http://schemas.microsoft.com/office/drawing/2014/main" id="{D209DE08-011B-BCA7-2F48-DF1E848FD017}"/>
                </a:ext>
              </a:extLst>
            </p:cNvPr>
            <p:cNvSpPr/>
            <p:nvPr/>
          </p:nvSpPr>
          <p:spPr>
            <a:xfrm>
              <a:off x="809668" y="516068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b="1">
                <a:solidFill>
                  <a:schemeClr val="tx1"/>
                </a:solidFill>
                <a:latin typeface="Meiryo UI" panose="020B0604030504040204" pitchFamily="50" charset="-128"/>
                <a:ea typeface="Meiryo UI" panose="020B0604030504040204" pitchFamily="50" charset="-128"/>
              </a:endParaRPr>
            </a:p>
          </p:txBody>
        </p:sp>
        <p:sp>
          <p:nvSpPr>
            <p:cNvPr id="21" name="四角形: 角を丸くする 41">
              <a:extLst>
                <a:ext uri="{FF2B5EF4-FFF2-40B4-BE49-F238E27FC236}">
                  <a16:creationId xmlns:a16="http://schemas.microsoft.com/office/drawing/2014/main" id="{11DA9B2C-4215-0BB3-0A04-8EB619D2CA3A}"/>
                </a:ext>
              </a:extLst>
            </p:cNvPr>
            <p:cNvSpPr/>
            <p:nvPr/>
          </p:nvSpPr>
          <p:spPr>
            <a:xfrm>
              <a:off x="612818" y="5178147"/>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b="1">
                <a:solidFill>
                  <a:schemeClr val="tx1"/>
                </a:solidFill>
                <a:latin typeface="Meiryo UI" panose="020B0604030504040204" pitchFamily="50" charset="-128"/>
                <a:ea typeface="Meiryo UI" panose="020B0604030504040204" pitchFamily="50" charset="-128"/>
              </a:endParaRPr>
            </a:p>
          </p:txBody>
        </p:sp>
      </p:grpSp>
      <p:sp>
        <p:nvSpPr>
          <p:cNvPr id="23" name="正方形/長方形 22">
            <a:extLst>
              <a:ext uri="{FF2B5EF4-FFF2-40B4-BE49-F238E27FC236}">
                <a16:creationId xmlns:a16="http://schemas.microsoft.com/office/drawing/2014/main" id="{755A3EE9-61FA-7809-8A98-4F21B9499F17}"/>
              </a:ext>
            </a:extLst>
          </p:cNvPr>
          <p:cNvSpPr/>
          <p:nvPr/>
        </p:nvSpPr>
        <p:spPr>
          <a:xfrm>
            <a:off x="2039154" y="1035397"/>
            <a:ext cx="2012286" cy="5487340"/>
          </a:xfrm>
          <a:prstGeom prst="rect">
            <a:avLst/>
          </a:prstGeom>
          <a:solidFill>
            <a:schemeClr val="accent1">
              <a:lumMod val="20000"/>
              <a:lumOff val="80000"/>
            </a:schemeClr>
          </a:solid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solidFill>
                <a:schemeClr val="tx1"/>
              </a:solidFill>
              <a:latin typeface="Meiryo UI" panose="020B0604030504040204" pitchFamily="50" charset="-128"/>
              <a:ea typeface="Meiryo UI" panose="020B0604030504040204" pitchFamily="50" charset="-128"/>
            </a:endParaRPr>
          </a:p>
        </p:txBody>
      </p:sp>
      <p:grpSp>
        <p:nvGrpSpPr>
          <p:cNvPr id="204" name="グループ化 203"/>
          <p:cNvGrpSpPr/>
          <p:nvPr/>
        </p:nvGrpSpPr>
        <p:grpSpPr>
          <a:xfrm>
            <a:off x="110961" y="97486"/>
            <a:ext cx="1727618" cy="368063"/>
            <a:chOff x="407294" y="165100"/>
            <a:chExt cx="1727618" cy="368063"/>
          </a:xfrm>
        </p:grpSpPr>
        <p:grpSp>
          <p:nvGrpSpPr>
            <p:cNvPr id="205" name="グループ化 204"/>
            <p:cNvGrpSpPr/>
            <p:nvPr/>
          </p:nvGrpSpPr>
          <p:grpSpPr>
            <a:xfrm>
              <a:off x="407294" y="165100"/>
              <a:ext cx="1451986" cy="368063"/>
              <a:chOff x="407294" y="165100"/>
              <a:chExt cx="1320429" cy="268933"/>
            </a:xfrm>
          </p:grpSpPr>
          <p:sp>
            <p:nvSpPr>
              <p:cNvPr id="207" name="正方形/長方形 206">
                <a:extLst>
                  <a:ext uri="{FF2B5EF4-FFF2-40B4-BE49-F238E27FC236}">
                    <a16:creationId xmlns:a16="http://schemas.microsoft.com/office/drawing/2014/main" id="{B1F6E846-E528-4A9A-3BCD-146ACA6AE43D}"/>
                  </a:ext>
                </a:extLst>
              </p:cNvPr>
              <p:cNvSpPr/>
              <p:nvPr/>
            </p:nvSpPr>
            <p:spPr>
              <a:xfrm>
                <a:off x="407294" y="165100"/>
                <a:ext cx="124660" cy="268933"/>
              </a:xfrm>
              <a:prstGeom prst="rect">
                <a:avLst/>
              </a:prstGeom>
              <a:blipFill>
                <a:blip r:embed="rId4"/>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chemeClr val="tx1"/>
                  </a:solidFill>
                  <a:latin typeface="Meiryo UI" panose="020B0604030504040204" pitchFamily="50" charset="-128"/>
                  <a:ea typeface="Meiryo UI" panose="020B0604030504040204" pitchFamily="50" charset="-128"/>
                </a:endParaRPr>
              </a:p>
            </p:txBody>
          </p:sp>
          <p:sp>
            <p:nvSpPr>
              <p:cNvPr id="209" name="正方形/長方形 208">
                <a:extLst>
                  <a:ext uri="{FF2B5EF4-FFF2-40B4-BE49-F238E27FC236}">
                    <a16:creationId xmlns:a16="http://schemas.microsoft.com/office/drawing/2014/main" id="{80D965C6-2B71-35AA-E9B9-E93E487573A7}"/>
                  </a:ext>
                </a:extLst>
              </p:cNvPr>
              <p:cNvSpPr/>
              <p:nvPr/>
            </p:nvSpPr>
            <p:spPr>
              <a:xfrm>
                <a:off x="563446" y="165100"/>
                <a:ext cx="1164277" cy="26893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solidFill>
                    <a:schemeClr val="tx1"/>
                  </a:solidFill>
                  <a:latin typeface="Meiryo UI" panose="020B0604030504040204" pitchFamily="50" charset="-128"/>
                  <a:ea typeface="Meiryo UI" panose="020B0604030504040204" pitchFamily="50" charset="-128"/>
                </a:endParaRPr>
              </a:p>
            </p:txBody>
          </p:sp>
          <p:sp>
            <p:nvSpPr>
              <p:cNvPr id="210" name="楕円 209">
                <a:extLst>
                  <a:ext uri="{FF2B5EF4-FFF2-40B4-BE49-F238E27FC236}">
                    <a16:creationId xmlns:a16="http://schemas.microsoft.com/office/drawing/2014/main" id="{C4BD30E1-3E6C-149A-0E5C-C05E76943AE3}"/>
                  </a:ext>
                </a:extLst>
              </p:cNvPr>
              <p:cNvSpPr/>
              <p:nvPr/>
            </p:nvSpPr>
            <p:spPr>
              <a:xfrm>
                <a:off x="478989" y="198137"/>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chemeClr val="tx1"/>
                  </a:solidFill>
                  <a:latin typeface="Meiryo UI" panose="020B0604030504040204" pitchFamily="50" charset="-128"/>
                  <a:ea typeface="Meiryo UI" panose="020B0604030504040204" pitchFamily="50" charset="-128"/>
                </a:endParaRPr>
              </a:p>
            </p:txBody>
          </p:sp>
          <p:sp>
            <p:nvSpPr>
              <p:cNvPr id="211" name="楕円 210">
                <a:extLst>
                  <a:ext uri="{FF2B5EF4-FFF2-40B4-BE49-F238E27FC236}">
                    <a16:creationId xmlns:a16="http://schemas.microsoft.com/office/drawing/2014/main" id="{8D5FB21B-75EF-B2CB-03C5-92FA141F84AD}"/>
                  </a:ext>
                </a:extLst>
              </p:cNvPr>
              <p:cNvSpPr/>
              <p:nvPr/>
            </p:nvSpPr>
            <p:spPr>
              <a:xfrm>
                <a:off x="478989" y="285534"/>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chemeClr val="tx1"/>
                  </a:solidFill>
                  <a:latin typeface="Meiryo UI" panose="020B0604030504040204" pitchFamily="50" charset="-128"/>
                  <a:ea typeface="Meiryo UI" panose="020B0604030504040204" pitchFamily="50" charset="-128"/>
                </a:endParaRPr>
              </a:p>
            </p:txBody>
          </p:sp>
          <p:sp>
            <p:nvSpPr>
              <p:cNvPr id="212" name="楕円 211">
                <a:extLst>
                  <a:ext uri="{FF2B5EF4-FFF2-40B4-BE49-F238E27FC236}">
                    <a16:creationId xmlns:a16="http://schemas.microsoft.com/office/drawing/2014/main" id="{888A7A5D-9F28-E821-11BB-AE6DD4A26034}"/>
                  </a:ext>
                </a:extLst>
              </p:cNvPr>
              <p:cNvSpPr/>
              <p:nvPr/>
            </p:nvSpPr>
            <p:spPr>
              <a:xfrm>
                <a:off x="478989" y="369181"/>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chemeClr val="tx1"/>
                  </a:solidFill>
                  <a:latin typeface="Meiryo UI" panose="020B0604030504040204" pitchFamily="50" charset="-128"/>
                  <a:ea typeface="Meiryo UI" panose="020B0604030504040204" pitchFamily="50" charset="-128"/>
                </a:endParaRPr>
              </a:p>
            </p:txBody>
          </p:sp>
          <p:sp>
            <p:nvSpPr>
              <p:cNvPr id="213" name="楕円 212">
                <a:extLst>
                  <a:ext uri="{FF2B5EF4-FFF2-40B4-BE49-F238E27FC236}">
                    <a16:creationId xmlns:a16="http://schemas.microsoft.com/office/drawing/2014/main" id="{F138D4F3-AED9-05B3-31E3-1D1BB35DC672}"/>
                  </a:ext>
                </a:extLst>
              </p:cNvPr>
              <p:cNvSpPr/>
              <p:nvPr/>
            </p:nvSpPr>
            <p:spPr>
              <a:xfrm>
                <a:off x="579909" y="198137"/>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chemeClr val="tx1"/>
                  </a:solidFill>
                  <a:latin typeface="Meiryo UI" panose="020B0604030504040204" pitchFamily="50" charset="-128"/>
                  <a:ea typeface="Meiryo UI" panose="020B0604030504040204" pitchFamily="50" charset="-128"/>
                </a:endParaRPr>
              </a:p>
            </p:txBody>
          </p:sp>
          <p:sp>
            <p:nvSpPr>
              <p:cNvPr id="215" name="楕円 214">
                <a:extLst>
                  <a:ext uri="{FF2B5EF4-FFF2-40B4-BE49-F238E27FC236}">
                    <a16:creationId xmlns:a16="http://schemas.microsoft.com/office/drawing/2014/main" id="{669D6903-23E1-F6F2-D082-808EE9570497}"/>
                  </a:ext>
                </a:extLst>
              </p:cNvPr>
              <p:cNvSpPr/>
              <p:nvPr/>
            </p:nvSpPr>
            <p:spPr>
              <a:xfrm>
                <a:off x="579909" y="285534"/>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chemeClr val="tx1"/>
                  </a:solidFill>
                  <a:latin typeface="Meiryo UI" panose="020B0604030504040204" pitchFamily="50" charset="-128"/>
                  <a:ea typeface="Meiryo UI" panose="020B0604030504040204" pitchFamily="50" charset="-128"/>
                </a:endParaRPr>
              </a:p>
            </p:txBody>
          </p:sp>
          <p:sp>
            <p:nvSpPr>
              <p:cNvPr id="216" name="楕円 215">
                <a:extLst>
                  <a:ext uri="{FF2B5EF4-FFF2-40B4-BE49-F238E27FC236}">
                    <a16:creationId xmlns:a16="http://schemas.microsoft.com/office/drawing/2014/main" id="{C9C31E98-7DC9-4FA6-2120-2DC7CD1E4D63}"/>
                  </a:ext>
                </a:extLst>
              </p:cNvPr>
              <p:cNvSpPr/>
              <p:nvPr/>
            </p:nvSpPr>
            <p:spPr>
              <a:xfrm>
                <a:off x="579909" y="369181"/>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chemeClr val="tx1"/>
                  </a:solidFill>
                  <a:latin typeface="Meiryo UI" panose="020B0604030504040204" pitchFamily="50" charset="-128"/>
                  <a:ea typeface="Meiryo UI" panose="020B0604030504040204" pitchFamily="50" charset="-128"/>
                </a:endParaRPr>
              </a:p>
            </p:txBody>
          </p:sp>
          <p:sp>
            <p:nvSpPr>
              <p:cNvPr id="217" name="四角形: 角を丸くする 33">
                <a:extLst>
                  <a:ext uri="{FF2B5EF4-FFF2-40B4-BE49-F238E27FC236}">
                    <a16:creationId xmlns:a16="http://schemas.microsoft.com/office/drawing/2014/main" id="{D2C3721E-2C9F-6AD8-9F52-9B8D82B71342}"/>
                  </a:ext>
                </a:extLst>
              </p:cNvPr>
              <p:cNvSpPr/>
              <p:nvPr/>
            </p:nvSpPr>
            <p:spPr>
              <a:xfrm>
                <a:off x="491872" y="205401"/>
                <a:ext cx="113088" cy="21087"/>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chemeClr val="tx1"/>
                  </a:solidFill>
                  <a:latin typeface="Meiryo UI" panose="020B0604030504040204" pitchFamily="50" charset="-128"/>
                  <a:ea typeface="Meiryo UI" panose="020B0604030504040204" pitchFamily="50" charset="-128"/>
                </a:endParaRPr>
              </a:p>
            </p:txBody>
          </p:sp>
          <p:sp>
            <p:nvSpPr>
              <p:cNvPr id="218" name="四角形: 角を丸くする 34">
                <a:extLst>
                  <a:ext uri="{FF2B5EF4-FFF2-40B4-BE49-F238E27FC236}">
                    <a16:creationId xmlns:a16="http://schemas.microsoft.com/office/drawing/2014/main" id="{6E0C05C5-816C-CC93-1D2F-9F39FAB2FCAB}"/>
                  </a:ext>
                </a:extLst>
              </p:cNvPr>
              <p:cNvSpPr/>
              <p:nvPr/>
            </p:nvSpPr>
            <p:spPr>
              <a:xfrm>
                <a:off x="491157" y="293266"/>
                <a:ext cx="113088" cy="21087"/>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chemeClr val="tx1"/>
                  </a:solidFill>
                  <a:latin typeface="Meiryo UI" panose="020B0604030504040204" pitchFamily="50" charset="-128"/>
                  <a:ea typeface="Meiryo UI" panose="020B0604030504040204" pitchFamily="50" charset="-128"/>
                </a:endParaRPr>
              </a:p>
            </p:txBody>
          </p:sp>
          <p:sp>
            <p:nvSpPr>
              <p:cNvPr id="219" name="四角形: 角を丸くする 46">
                <a:extLst>
                  <a:ext uri="{FF2B5EF4-FFF2-40B4-BE49-F238E27FC236}">
                    <a16:creationId xmlns:a16="http://schemas.microsoft.com/office/drawing/2014/main" id="{EF5C0B90-106E-2513-7F10-1853BCE19D28}"/>
                  </a:ext>
                </a:extLst>
              </p:cNvPr>
              <p:cNvSpPr/>
              <p:nvPr/>
            </p:nvSpPr>
            <p:spPr>
              <a:xfrm>
                <a:off x="491157" y="376913"/>
                <a:ext cx="113088" cy="21087"/>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chemeClr val="tx1"/>
                  </a:solidFill>
                  <a:latin typeface="Meiryo UI" panose="020B0604030504040204" pitchFamily="50" charset="-128"/>
                  <a:ea typeface="Meiryo UI" panose="020B0604030504040204" pitchFamily="50" charset="-128"/>
                </a:endParaRPr>
              </a:p>
            </p:txBody>
          </p:sp>
          <p:sp>
            <p:nvSpPr>
              <p:cNvPr id="220" name="直角三角形 219">
                <a:extLst>
                  <a:ext uri="{FF2B5EF4-FFF2-40B4-BE49-F238E27FC236}">
                    <a16:creationId xmlns:a16="http://schemas.microsoft.com/office/drawing/2014/main" id="{8C3D7396-2E33-A0B7-D118-C8D9FB546C63}"/>
                  </a:ext>
                </a:extLst>
              </p:cNvPr>
              <p:cNvSpPr/>
              <p:nvPr/>
            </p:nvSpPr>
            <p:spPr>
              <a:xfrm rot="10800000">
                <a:off x="1631598" y="165100"/>
                <a:ext cx="95671" cy="93956"/>
              </a:xfrm>
              <a:prstGeom prst="rtTriangle">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chemeClr val="tx1"/>
                  </a:solidFill>
                  <a:latin typeface="Meiryo UI" panose="020B0604030504040204" pitchFamily="50" charset="-128"/>
                  <a:ea typeface="Meiryo UI" panose="020B0604030504040204" pitchFamily="50" charset="-128"/>
                </a:endParaRPr>
              </a:p>
            </p:txBody>
          </p:sp>
        </p:grpSp>
        <p:sp>
          <p:nvSpPr>
            <p:cNvPr id="206" name="テキスト ボックス 205">
              <a:extLst>
                <a:ext uri="{FF2B5EF4-FFF2-40B4-BE49-F238E27FC236}">
                  <a16:creationId xmlns:a16="http://schemas.microsoft.com/office/drawing/2014/main" id="{13682B84-E526-2B96-F3A0-306C3673B893}"/>
                </a:ext>
              </a:extLst>
            </p:cNvPr>
            <p:cNvSpPr txBox="1"/>
            <p:nvPr/>
          </p:nvSpPr>
          <p:spPr>
            <a:xfrm>
              <a:off x="764234" y="214381"/>
              <a:ext cx="1370678" cy="292388"/>
            </a:xfrm>
            <a:prstGeom prst="rect">
              <a:avLst/>
            </a:prstGeom>
            <a:noFill/>
          </p:spPr>
          <p:txBody>
            <a:bodyPr wrap="square" rtlCol="0">
              <a:spAutoFit/>
            </a:bodyPr>
            <a:lstStyle/>
            <a:p>
              <a:r>
                <a:rPr lang="ja-JP" altLang="en-US" sz="1300" b="1" dirty="0">
                  <a:latin typeface="Meiryo UI" panose="020B0604030504040204" pitchFamily="50" charset="-128"/>
                  <a:ea typeface="Meiryo UI" panose="020B0604030504040204" pitchFamily="50" charset="-128"/>
                </a:rPr>
                <a:t>対策の立案</a:t>
              </a:r>
            </a:p>
          </p:txBody>
        </p:sp>
      </p:grpSp>
      <p:sp>
        <p:nvSpPr>
          <p:cNvPr id="44" name="テキスト ボックス 43"/>
          <p:cNvSpPr txBox="1"/>
          <p:nvPr/>
        </p:nvSpPr>
        <p:spPr>
          <a:xfrm>
            <a:off x="737506" y="1851000"/>
            <a:ext cx="595035" cy="584775"/>
          </a:xfrm>
          <a:prstGeom prst="rect">
            <a:avLst/>
          </a:prstGeom>
          <a:noFill/>
        </p:spPr>
        <p:txBody>
          <a:bodyPr wrap="none" rtlCol="0">
            <a:spAutoFit/>
          </a:bodyPr>
          <a:lstStyle/>
          <a:p>
            <a:r>
              <a:rPr lang="ja-JP" altLang="en-US" sz="1600" b="1" dirty="0">
                <a:latin typeface="Meiryo UI" panose="020B0604030504040204" pitchFamily="50" charset="-128"/>
                <a:ea typeface="Meiryo UI" panose="020B0604030504040204" pitchFamily="50" charset="-128"/>
              </a:rPr>
              <a:t>基本</a:t>
            </a:r>
            <a:endParaRPr lang="en-US" altLang="ja-JP" sz="1600" b="1" dirty="0">
              <a:latin typeface="Meiryo UI" panose="020B0604030504040204" pitchFamily="50" charset="-128"/>
              <a:ea typeface="Meiryo UI" panose="020B0604030504040204" pitchFamily="50" charset="-128"/>
            </a:endParaRPr>
          </a:p>
          <a:p>
            <a:r>
              <a:rPr lang="ja-JP" altLang="en-US" sz="1600" b="1" dirty="0">
                <a:latin typeface="Meiryo UI" panose="020B0604030504040204" pitchFamily="50" charset="-128"/>
                <a:ea typeface="Meiryo UI" panose="020B0604030504040204" pitchFamily="50" charset="-128"/>
              </a:rPr>
              <a:t>目的</a:t>
            </a:r>
            <a:endParaRPr lang="en-US" altLang="ja-JP" sz="1600" b="1" dirty="0">
              <a:latin typeface="Meiryo UI" panose="020B0604030504040204" pitchFamily="50" charset="-128"/>
              <a:ea typeface="Meiryo UI" panose="020B0604030504040204" pitchFamily="50" charset="-128"/>
            </a:endParaRPr>
          </a:p>
        </p:txBody>
      </p:sp>
      <p:grpSp>
        <p:nvGrpSpPr>
          <p:cNvPr id="162" name="グループ化 161"/>
          <p:cNvGrpSpPr/>
          <p:nvPr/>
        </p:nvGrpSpPr>
        <p:grpSpPr>
          <a:xfrm>
            <a:off x="725939" y="2435775"/>
            <a:ext cx="618169" cy="2671592"/>
            <a:chOff x="716691" y="2422604"/>
            <a:chExt cx="618169" cy="2671592"/>
          </a:xfrm>
        </p:grpSpPr>
        <p:sp>
          <p:nvSpPr>
            <p:cNvPr id="26" name="角丸四角形 25"/>
            <p:cNvSpPr/>
            <p:nvPr/>
          </p:nvSpPr>
          <p:spPr>
            <a:xfrm>
              <a:off x="716691" y="2422604"/>
              <a:ext cx="618169" cy="267159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chemeClr val="tx1"/>
                </a:solidFill>
                <a:latin typeface="Meiryo UI" panose="020B0604030504040204" pitchFamily="50" charset="-128"/>
                <a:ea typeface="Meiryo UI" panose="020B0604030504040204" pitchFamily="50" charset="-128"/>
              </a:endParaRPr>
            </a:p>
          </p:txBody>
        </p:sp>
        <p:sp>
          <p:nvSpPr>
            <p:cNvPr id="27" name="テキスト ボックス 26"/>
            <p:cNvSpPr txBox="1"/>
            <p:nvPr/>
          </p:nvSpPr>
          <p:spPr>
            <a:xfrm>
              <a:off x="807436" y="2494053"/>
              <a:ext cx="430887" cy="2554545"/>
            </a:xfrm>
            <a:prstGeom prst="rect">
              <a:avLst/>
            </a:prstGeom>
            <a:noFill/>
          </p:spPr>
          <p:txBody>
            <a:bodyPr vert="eaVert" wrap="none" rtlCol="0">
              <a:spAutoFit/>
            </a:bodyPr>
            <a:lstStyle/>
            <a:p>
              <a:r>
                <a:rPr kumimoji="1" lang="ja-JP" altLang="en-US" sz="1600" b="1" dirty="0">
                  <a:latin typeface="Meiryo UI" panose="020B0604030504040204" pitchFamily="50" charset="-128"/>
                  <a:ea typeface="Meiryo UI" panose="020B0604030504040204" pitchFamily="50" charset="-128"/>
                </a:rPr>
                <a:t>無理のない作業</a:t>
              </a:r>
              <a:r>
                <a:rPr lang="ja-JP" altLang="en-US" sz="1600" b="1" dirty="0">
                  <a:latin typeface="Meiryo UI" panose="020B0604030504040204" pitchFamily="50" charset="-128"/>
                  <a:ea typeface="Meiryo UI" panose="020B0604030504040204" pitchFamily="50" charset="-128"/>
                </a:rPr>
                <a:t>負荷</a:t>
              </a:r>
              <a:r>
                <a:rPr kumimoji="1" lang="ja-JP" altLang="en-US" sz="1600" b="1" dirty="0">
                  <a:latin typeface="Meiryo UI" panose="020B0604030504040204" pitchFamily="50" charset="-128"/>
                  <a:ea typeface="Meiryo UI" panose="020B0604030504040204" pitchFamily="50" charset="-128"/>
                </a:rPr>
                <a:t>にする</a:t>
              </a:r>
            </a:p>
          </p:txBody>
        </p:sp>
      </p:grpSp>
      <p:cxnSp>
        <p:nvCxnSpPr>
          <p:cNvPr id="29" name="直線コネクタ 28"/>
          <p:cNvCxnSpPr/>
          <p:nvPr/>
        </p:nvCxnSpPr>
        <p:spPr>
          <a:xfrm>
            <a:off x="1322102" y="3700917"/>
            <a:ext cx="390696"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p:nvPr/>
        </p:nvCxnSpPr>
        <p:spPr>
          <a:xfrm>
            <a:off x="1712798" y="2594919"/>
            <a:ext cx="0" cy="267437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テキスト ボックス 67"/>
          <p:cNvSpPr txBox="1"/>
          <p:nvPr/>
        </p:nvSpPr>
        <p:spPr>
          <a:xfrm>
            <a:off x="2730810" y="1909546"/>
            <a:ext cx="800219" cy="338554"/>
          </a:xfrm>
          <a:prstGeom prst="rect">
            <a:avLst/>
          </a:prstGeom>
          <a:noFill/>
        </p:spPr>
        <p:txBody>
          <a:bodyPr wrap="none" rtlCol="0">
            <a:spAutoFit/>
          </a:bodyPr>
          <a:lstStyle/>
          <a:p>
            <a:r>
              <a:rPr lang="ja-JP" altLang="en-US" sz="1600" b="1" dirty="0">
                <a:latin typeface="Meiryo UI" panose="020B0604030504040204" pitchFamily="50" charset="-128"/>
                <a:ea typeface="Meiryo UI" panose="020B0604030504040204" pitchFamily="50" charset="-128"/>
              </a:rPr>
              <a:t>真因①</a:t>
            </a:r>
            <a:endParaRPr lang="en-US" altLang="ja-JP" sz="1600" b="1" dirty="0">
              <a:latin typeface="Meiryo UI" panose="020B0604030504040204" pitchFamily="50" charset="-128"/>
              <a:ea typeface="Meiryo UI" panose="020B0604030504040204" pitchFamily="50" charset="-128"/>
            </a:endParaRPr>
          </a:p>
        </p:txBody>
      </p:sp>
      <p:sp>
        <p:nvSpPr>
          <p:cNvPr id="69" name="テキスト ボックス 68"/>
          <p:cNvSpPr txBox="1"/>
          <p:nvPr/>
        </p:nvSpPr>
        <p:spPr>
          <a:xfrm>
            <a:off x="6722805" y="1909546"/>
            <a:ext cx="939681" cy="338554"/>
          </a:xfrm>
          <a:prstGeom prst="rect">
            <a:avLst/>
          </a:prstGeom>
          <a:noFill/>
        </p:spPr>
        <p:txBody>
          <a:bodyPr wrap="none" rtlCol="0">
            <a:spAutoFit/>
          </a:bodyPr>
          <a:lstStyle/>
          <a:p>
            <a:r>
              <a:rPr lang="en-US" altLang="ja-JP" sz="1600" b="1" dirty="0">
                <a:latin typeface="Meiryo UI" panose="020B0604030504040204" pitchFamily="50" charset="-128"/>
                <a:ea typeface="Meiryo UI" panose="020B0604030504040204" pitchFamily="50" charset="-128"/>
              </a:rPr>
              <a:t>2</a:t>
            </a:r>
            <a:r>
              <a:rPr lang="ja-JP" altLang="en-US" sz="1600" b="1" dirty="0">
                <a:latin typeface="Meiryo UI" panose="020B0604030504040204" pitchFamily="50" charset="-128"/>
                <a:ea typeface="Meiryo UI" panose="020B0604030504040204" pitchFamily="50" charset="-128"/>
              </a:rPr>
              <a:t>次手段</a:t>
            </a:r>
            <a:endParaRPr lang="en-US" altLang="ja-JP" sz="1600" b="1" dirty="0">
              <a:latin typeface="Meiryo UI" panose="020B0604030504040204" pitchFamily="50" charset="-128"/>
              <a:ea typeface="Meiryo UI" panose="020B0604030504040204" pitchFamily="50" charset="-128"/>
            </a:endParaRPr>
          </a:p>
        </p:txBody>
      </p:sp>
      <p:sp>
        <p:nvSpPr>
          <p:cNvPr id="70" name="テキスト ボックス 69"/>
          <p:cNvSpPr txBox="1"/>
          <p:nvPr/>
        </p:nvSpPr>
        <p:spPr>
          <a:xfrm>
            <a:off x="4665439" y="1909546"/>
            <a:ext cx="939681" cy="338554"/>
          </a:xfrm>
          <a:prstGeom prst="rect">
            <a:avLst/>
          </a:prstGeom>
          <a:noFill/>
        </p:spPr>
        <p:txBody>
          <a:bodyPr wrap="none" rtlCol="0">
            <a:spAutoFit/>
          </a:bodyPr>
          <a:lstStyle/>
          <a:p>
            <a:r>
              <a:rPr lang="en-US" altLang="ja-JP" sz="1600" b="1" dirty="0">
                <a:latin typeface="Meiryo UI" panose="020B0604030504040204" pitchFamily="50" charset="-128"/>
                <a:ea typeface="Meiryo UI" panose="020B0604030504040204" pitchFamily="50" charset="-128"/>
              </a:rPr>
              <a:t>1</a:t>
            </a:r>
            <a:r>
              <a:rPr lang="ja-JP" altLang="en-US" sz="1600" b="1" dirty="0">
                <a:latin typeface="Meiryo UI" panose="020B0604030504040204" pitchFamily="50" charset="-128"/>
                <a:ea typeface="Meiryo UI" panose="020B0604030504040204" pitchFamily="50" charset="-128"/>
              </a:rPr>
              <a:t>次手段</a:t>
            </a:r>
            <a:endParaRPr lang="en-US" altLang="ja-JP" sz="1600" b="1" dirty="0">
              <a:latin typeface="Meiryo UI" panose="020B0604030504040204" pitchFamily="50" charset="-128"/>
              <a:ea typeface="Meiryo UI" panose="020B0604030504040204" pitchFamily="50" charset="-128"/>
            </a:endParaRPr>
          </a:p>
        </p:txBody>
      </p:sp>
      <p:graphicFrame>
        <p:nvGraphicFramePr>
          <p:cNvPr id="178" name="表 177"/>
          <p:cNvGraphicFramePr>
            <a:graphicFrameLocks noGrp="1"/>
          </p:cNvGraphicFramePr>
          <p:nvPr>
            <p:extLst>
              <p:ext uri="{D42A27DB-BD31-4B8C-83A1-F6EECF244321}">
                <p14:modId xmlns:p14="http://schemas.microsoft.com/office/powerpoint/2010/main" val="3283486730"/>
              </p:ext>
            </p:extLst>
          </p:nvPr>
        </p:nvGraphicFramePr>
        <p:xfrm>
          <a:off x="8377334" y="1418895"/>
          <a:ext cx="3509868" cy="5105241"/>
        </p:xfrm>
        <a:graphic>
          <a:graphicData uri="http://schemas.openxmlformats.org/drawingml/2006/table">
            <a:tbl>
              <a:tblPr>
                <a:tableStyleId>{5C22544A-7EE6-4342-B048-85BDC9FD1C3A}</a:tableStyleId>
              </a:tblPr>
              <a:tblGrid>
                <a:gridCol w="877467">
                  <a:extLst>
                    <a:ext uri="{9D8B030D-6E8A-4147-A177-3AD203B41FA5}">
                      <a16:colId xmlns:a16="http://schemas.microsoft.com/office/drawing/2014/main" val="129745594"/>
                    </a:ext>
                  </a:extLst>
                </a:gridCol>
                <a:gridCol w="877467">
                  <a:extLst>
                    <a:ext uri="{9D8B030D-6E8A-4147-A177-3AD203B41FA5}">
                      <a16:colId xmlns:a16="http://schemas.microsoft.com/office/drawing/2014/main" val="3145686619"/>
                    </a:ext>
                  </a:extLst>
                </a:gridCol>
                <a:gridCol w="877467">
                  <a:extLst>
                    <a:ext uri="{9D8B030D-6E8A-4147-A177-3AD203B41FA5}">
                      <a16:colId xmlns:a16="http://schemas.microsoft.com/office/drawing/2014/main" val="1229793105"/>
                    </a:ext>
                  </a:extLst>
                </a:gridCol>
                <a:gridCol w="877467">
                  <a:extLst>
                    <a:ext uri="{9D8B030D-6E8A-4147-A177-3AD203B41FA5}">
                      <a16:colId xmlns:a16="http://schemas.microsoft.com/office/drawing/2014/main" val="3538731522"/>
                    </a:ext>
                  </a:extLst>
                </a:gridCol>
              </a:tblGrid>
              <a:tr h="843051">
                <a:tc>
                  <a:txBody>
                    <a:bodyPr/>
                    <a:lstStyle/>
                    <a:p>
                      <a:pPr algn="ctr" fontAlgn="ctr"/>
                      <a:r>
                        <a:rPr lang="ja-JP" altLang="en-US" sz="1100" b="1" u="none" strike="noStrike">
                          <a:solidFill>
                            <a:schemeClr val="tx1"/>
                          </a:solidFill>
                          <a:effectLst/>
                          <a:latin typeface="Meiryo UI" panose="020B0604030504040204" pitchFamily="50" charset="-128"/>
                          <a:ea typeface="Meiryo UI" panose="020B0604030504040204" pitchFamily="50" charset="-128"/>
                        </a:rPr>
                        <a:t>コスト</a:t>
                      </a:r>
                      <a:endParaRPr lang="ja-JP" altLang="en-US" sz="1100" b="1" i="0" u="none" strike="noStrike">
                        <a:solidFill>
                          <a:schemeClr val="tx1"/>
                        </a:solidFill>
                        <a:effectLst/>
                        <a:latin typeface="Meiryo UI" panose="020B0604030504040204" pitchFamily="50" charset="-128"/>
                        <a:ea typeface="Meiryo UI" panose="020B0604030504040204" pitchFamily="50" charset="-128"/>
                      </a:endParaRPr>
                    </a:p>
                  </a:txBody>
                  <a:tcPr marL="7620" marR="7620" marT="7620" marB="0" anchor="ctr">
                    <a:solidFill>
                      <a:schemeClr val="accent2">
                        <a:lumMod val="40000"/>
                        <a:lumOff val="60000"/>
                      </a:schemeClr>
                    </a:solidFill>
                  </a:tcPr>
                </a:tc>
                <a:tc>
                  <a:txBody>
                    <a:bodyPr/>
                    <a:lstStyle/>
                    <a:p>
                      <a:pPr algn="ctr" fontAlgn="ctr"/>
                      <a:r>
                        <a:rPr lang="ja-JP" altLang="en-US" sz="1100" b="1" u="none" strike="noStrike">
                          <a:solidFill>
                            <a:schemeClr val="tx1"/>
                          </a:solidFill>
                          <a:effectLst/>
                          <a:latin typeface="Meiryo UI" panose="020B0604030504040204" pitchFamily="50" charset="-128"/>
                          <a:ea typeface="Meiryo UI" panose="020B0604030504040204" pitchFamily="50" charset="-128"/>
                        </a:rPr>
                        <a:t>実現性</a:t>
                      </a:r>
                      <a:endParaRPr lang="ja-JP" altLang="en-US" sz="1100" b="1" i="0" u="none" strike="noStrike">
                        <a:solidFill>
                          <a:schemeClr val="tx1"/>
                        </a:solidFill>
                        <a:effectLst/>
                        <a:latin typeface="Meiryo UI" panose="020B0604030504040204" pitchFamily="50" charset="-128"/>
                        <a:ea typeface="Meiryo UI" panose="020B0604030504040204" pitchFamily="50" charset="-128"/>
                      </a:endParaRPr>
                    </a:p>
                  </a:txBody>
                  <a:tcPr marL="7620" marR="7620" marT="7620" marB="0" anchor="ctr">
                    <a:solidFill>
                      <a:schemeClr val="accent2">
                        <a:lumMod val="40000"/>
                        <a:lumOff val="60000"/>
                      </a:schemeClr>
                    </a:solidFill>
                  </a:tcPr>
                </a:tc>
                <a:tc>
                  <a:txBody>
                    <a:bodyPr/>
                    <a:lstStyle/>
                    <a:p>
                      <a:pPr algn="ctr" fontAlgn="ctr"/>
                      <a:r>
                        <a:rPr lang="ja-JP" altLang="en-US" sz="1100" b="1" u="none" strike="noStrike">
                          <a:solidFill>
                            <a:schemeClr val="tx1"/>
                          </a:solidFill>
                          <a:effectLst/>
                          <a:latin typeface="Meiryo UI" panose="020B0604030504040204" pitchFamily="50" charset="-128"/>
                          <a:ea typeface="Meiryo UI" panose="020B0604030504040204" pitchFamily="50" charset="-128"/>
                        </a:rPr>
                        <a:t>予想効果</a:t>
                      </a:r>
                      <a:endParaRPr lang="ja-JP" altLang="en-US" sz="1100" b="1" i="0" u="none" strike="noStrike">
                        <a:solidFill>
                          <a:schemeClr val="tx1"/>
                        </a:solidFill>
                        <a:effectLst/>
                        <a:latin typeface="Meiryo UI" panose="020B0604030504040204" pitchFamily="50" charset="-128"/>
                        <a:ea typeface="Meiryo UI" panose="020B0604030504040204" pitchFamily="50" charset="-128"/>
                      </a:endParaRPr>
                    </a:p>
                  </a:txBody>
                  <a:tcPr marL="7620" marR="7620" marT="7620" marB="0" anchor="ctr">
                    <a:solidFill>
                      <a:schemeClr val="accent2">
                        <a:lumMod val="40000"/>
                        <a:lumOff val="60000"/>
                      </a:schemeClr>
                    </a:solidFill>
                  </a:tcPr>
                </a:tc>
                <a:tc>
                  <a:txBody>
                    <a:bodyPr/>
                    <a:lstStyle/>
                    <a:p>
                      <a:pPr algn="ctr" fontAlgn="ctr"/>
                      <a:r>
                        <a:rPr lang="ja-JP" altLang="en-US" sz="1100" b="1" u="none" strike="noStrike" dirty="0">
                          <a:solidFill>
                            <a:schemeClr val="tx1"/>
                          </a:solidFill>
                          <a:effectLst/>
                          <a:latin typeface="Meiryo UI" panose="020B0604030504040204" pitchFamily="50" charset="-128"/>
                          <a:ea typeface="Meiryo UI" panose="020B0604030504040204" pitchFamily="50" charset="-128"/>
                        </a:rPr>
                        <a:t>評価点</a:t>
                      </a:r>
                      <a:endParaRPr lang="ja-JP" altLang="en-US" sz="1100" b="1" i="0" u="none" strike="noStrike" dirty="0">
                        <a:solidFill>
                          <a:schemeClr val="tx1"/>
                        </a:solidFill>
                        <a:effectLst/>
                        <a:latin typeface="Meiryo UI" panose="020B0604030504040204" pitchFamily="50" charset="-128"/>
                        <a:ea typeface="Meiryo UI" panose="020B0604030504040204" pitchFamily="50" charset="-128"/>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2891681243"/>
                  </a:ext>
                </a:extLst>
              </a:tr>
              <a:tr h="852438">
                <a:tc>
                  <a:txBody>
                    <a:bodyPr/>
                    <a:lstStyle/>
                    <a:p>
                      <a:pPr algn="ctr" fontAlgn="ctr"/>
                      <a:r>
                        <a:rPr lang="ja-JP" altLang="en-US" sz="4400" b="1" u="none" strike="noStrike" dirty="0">
                          <a:solidFill>
                            <a:schemeClr val="bg1"/>
                          </a:solidFill>
                          <a:effectLst/>
                          <a:latin typeface="Meiryo UI" panose="020B0604030504040204" pitchFamily="50" charset="-128"/>
                          <a:ea typeface="Meiryo UI" panose="020B0604030504040204" pitchFamily="50" charset="-128"/>
                        </a:rPr>
                        <a:t>　</a:t>
                      </a:r>
                      <a:r>
                        <a:rPr lang="ja-JP" altLang="en-US" sz="1100" b="1" u="none" strike="noStrike" dirty="0">
                          <a:solidFill>
                            <a:schemeClr val="bg1"/>
                          </a:solidFill>
                          <a:effectLst/>
                          <a:latin typeface="Meiryo UI" panose="020B0604030504040204" pitchFamily="50" charset="-128"/>
                          <a:ea typeface="Meiryo UI" panose="020B0604030504040204" pitchFamily="50" charset="-128"/>
                        </a:rPr>
                        <a:t>　</a:t>
                      </a:r>
                      <a:endParaRPr lang="ja-JP" altLang="en-US" sz="1100" b="1" i="0" u="none" strike="noStrike" dirty="0">
                        <a:solidFill>
                          <a:schemeClr val="bg1"/>
                        </a:solidFill>
                        <a:effectLst/>
                        <a:latin typeface="Meiryo UI" panose="020B0604030504040204" pitchFamily="50" charset="-128"/>
                        <a:ea typeface="Meiryo UI" panose="020B0604030504040204" pitchFamily="50" charset="-128"/>
                      </a:endParaRPr>
                    </a:p>
                  </a:txBody>
                  <a:tcPr marL="7620" marR="7620" marT="7620" marB="0" anchor="ctr">
                    <a:solidFill>
                      <a:schemeClr val="accent2">
                        <a:lumMod val="40000"/>
                        <a:lumOff val="60000"/>
                      </a:schemeClr>
                    </a:solidFill>
                  </a:tcPr>
                </a:tc>
                <a:tc>
                  <a:txBody>
                    <a:bodyPr/>
                    <a:lstStyle/>
                    <a:p>
                      <a:pPr algn="ctr" fontAlgn="ctr"/>
                      <a:r>
                        <a:rPr lang="ja-JP" altLang="en-US" sz="4400" b="1" i="0" u="none" strike="noStrike" dirty="0">
                          <a:solidFill>
                            <a:schemeClr val="bg1"/>
                          </a:solidFill>
                          <a:effectLst/>
                          <a:latin typeface="Meiryo UI" panose="020B0604030504040204" pitchFamily="50" charset="-128"/>
                          <a:ea typeface="Meiryo UI" panose="020B0604030504040204" pitchFamily="50" charset="-128"/>
                        </a:rPr>
                        <a:t>　</a:t>
                      </a:r>
                    </a:p>
                  </a:txBody>
                  <a:tcPr marL="7620" marR="7620" marT="7620" marB="0" anchor="ctr">
                    <a:solidFill>
                      <a:schemeClr val="accent2">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3200" b="1" u="none" strike="noStrike" dirty="0">
                          <a:solidFill>
                            <a:schemeClr val="bg1"/>
                          </a:solidFill>
                          <a:effectLst/>
                          <a:latin typeface="Meiryo UI" panose="020B0604030504040204" pitchFamily="50" charset="-128"/>
                          <a:ea typeface="Meiryo UI" panose="020B0604030504040204" pitchFamily="50" charset="-128"/>
                        </a:rPr>
                        <a:t>　</a:t>
                      </a:r>
                      <a:r>
                        <a:rPr lang="ja-JP" altLang="en-US" sz="4400" b="1" u="none" strike="noStrike" dirty="0">
                          <a:solidFill>
                            <a:schemeClr val="bg1"/>
                          </a:solidFill>
                          <a:effectLst/>
                          <a:latin typeface="Meiryo UI" panose="020B0604030504040204" pitchFamily="50" charset="-128"/>
                          <a:ea typeface="Meiryo UI" panose="020B0604030504040204" pitchFamily="50" charset="-128"/>
                        </a:rPr>
                        <a:t>　</a:t>
                      </a:r>
                      <a:endParaRPr lang="ja-JP" altLang="en-US" sz="4400" b="1" i="0" u="none" strike="noStrike" dirty="0">
                        <a:solidFill>
                          <a:schemeClr val="bg1"/>
                        </a:solidFill>
                        <a:effectLst/>
                        <a:latin typeface="Meiryo UI" panose="020B0604030504040204" pitchFamily="50" charset="-128"/>
                        <a:ea typeface="Meiryo UI" panose="020B0604030504040204" pitchFamily="50" charset="-128"/>
                      </a:endParaRPr>
                    </a:p>
                  </a:txBody>
                  <a:tcPr marL="7620" marR="7620" marT="7620" marB="0" anchor="ctr">
                    <a:solidFill>
                      <a:schemeClr val="accent2">
                        <a:lumMod val="40000"/>
                        <a:lumOff val="60000"/>
                      </a:schemeClr>
                    </a:solidFill>
                  </a:tcPr>
                </a:tc>
                <a:tc>
                  <a:txBody>
                    <a:bodyPr/>
                    <a:lstStyle/>
                    <a:p>
                      <a:pPr algn="ctr" fontAlgn="ctr"/>
                      <a:r>
                        <a:rPr lang="ja-JP" altLang="en-US" sz="2800" b="1" i="0" u="none" strike="noStrike" dirty="0">
                          <a:solidFill>
                            <a:schemeClr val="bg1"/>
                          </a:solidFill>
                          <a:effectLst/>
                          <a:latin typeface="Meiryo UI" panose="020B0604030504040204" pitchFamily="50" charset="-128"/>
                          <a:ea typeface="Meiryo UI" panose="020B0604030504040204" pitchFamily="50" charset="-128"/>
                        </a:rPr>
                        <a:t>　</a:t>
                      </a:r>
                    </a:p>
                  </a:txBody>
                  <a:tcPr marL="7620" marR="7620" marT="7620" marB="0" anchor="ctr">
                    <a:solidFill>
                      <a:schemeClr val="accent2">
                        <a:lumMod val="40000"/>
                        <a:lumOff val="60000"/>
                      </a:schemeClr>
                    </a:solidFill>
                  </a:tcPr>
                </a:tc>
                <a:extLst>
                  <a:ext uri="{0D108BD9-81ED-4DB2-BD59-A6C34878D82A}">
                    <a16:rowId xmlns:a16="http://schemas.microsoft.com/office/drawing/2014/main" val="46363707"/>
                  </a:ext>
                </a:extLst>
              </a:tr>
              <a:tr h="852438">
                <a:tc>
                  <a:txBody>
                    <a:bodyPr/>
                    <a:lstStyle/>
                    <a:p>
                      <a:pPr algn="ctr" fontAlgn="ctr"/>
                      <a:r>
                        <a:rPr lang="ja-JP" altLang="en-US" sz="3200" b="1" u="none" strike="noStrike" dirty="0">
                          <a:solidFill>
                            <a:schemeClr val="tx1"/>
                          </a:solidFill>
                          <a:effectLst/>
                          <a:latin typeface="Meiryo UI" panose="020B0604030504040204" pitchFamily="50" charset="-128"/>
                          <a:ea typeface="Meiryo UI" panose="020B0604030504040204" pitchFamily="50" charset="-128"/>
                        </a:rPr>
                        <a:t>△</a:t>
                      </a:r>
                      <a:endParaRPr lang="ja-JP" altLang="en-US" sz="3200" b="1" i="0" u="none" strike="noStrike" dirty="0">
                        <a:solidFill>
                          <a:schemeClr val="tx1"/>
                        </a:solidFill>
                        <a:effectLst/>
                        <a:latin typeface="Meiryo UI" panose="020B0604030504040204" pitchFamily="50" charset="-128"/>
                        <a:ea typeface="Meiryo UI" panose="020B0604030504040204" pitchFamily="50" charset="-128"/>
                      </a:endParaRPr>
                    </a:p>
                  </a:txBody>
                  <a:tcPr marL="7620" marR="7620" marT="7620" marB="0" anchor="ctr">
                    <a:solidFill>
                      <a:schemeClr val="accent2">
                        <a:lumMod val="40000"/>
                        <a:lumOff val="60000"/>
                      </a:schemeClr>
                    </a:solidFill>
                  </a:tcPr>
                </a:tc>
                <a:tc>
                  <a:txBody>
                    <a:bodyPr/>
                    <a:lstStyle/>
                    <a:p>
                      <a:pPr algn="ctr" fontAlgn="ctr"/>
                      <a:r>
                        <a:rPr lang="ja-JP" altLang="en-US" sz="3200" b="1"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3200" b="1" i="0" u="none" strike="noStrike" dirty="0">
                        <a:solidFill>
                          <a:schemeClr val="tx1"/>
                        </a:solidFill>
                        <a:effectLst/>
                        <a:latin typeface="Meiryo UI" panose="020B0604030504040204" pitchFamily="50" charset="-128"/>
                        <a:ea typeface="Meiryo UI" panose="020B0604030504040204" pitchFamily="50" charset="-128"/>
                      </a:endParaRPr>
                    </a:p>
                  </a:txBody>
                  <a:tcPr marL="7620" marR="7620" marT="7620" marB="0" anchor="ctr">
                    <a:solidFill>
                      <a:schemeClr val="accent2">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4400" b="1" u="none" strike="noStrike" dirty="0">
                          <a:solidFill>
                            <a:schemeClr val="tx1"/>
                          </a:solidFill>
                          <a:effectLst/>
                          <a:latin typeface="Meiryo UI" panose="020B0604030504040204" pitchFamily="50" charset="-128"/>
                          <a:ea typeface="Meiryo UI" panose="020B0604030504040204" pitchFamily="50" charset="-128"/>
                        </a:rPr>
                        <a:t>◎</a:t>
                      </a:r>
                      <a:endParaRPr lang="ja-JP" altLang="en-US" sz="4400" b="1" i="0" u="none" strike="noStrike" dirty="0">
                        <a:solidFill>
                          <a:schemeClr val="tx1"/>
                        </a:solidFill>
                        <a:effectLst/>
                        <a:latin typeface="Meiryo UI" panose="020B0604030504040204" pitchFamily="50" charset="-128"/>
                        <a:ea typeface="Meiryo UI" panose="020B0604030504040204" pitchFamily="50" charset="-128"/>
                      </a:endParaRPr>
                    </a:p>
                  </a:txBody>
                  <a:tcPr marL="7620" marR="7620" marT="7620" marB="0" anchor="ctr">
                    <a:solidFill>
                      <a:schemeClr val="accent2">
                        <a:lumMod val="40000"/>
                        <a:lumOff val="60000"/>
                      </a:schemeClr>
                    </a:solidFill>
                  </a:tcPr>
                </a:tc>
                <a:tc>
                  <a:txBody>
                    <a:bodyPr/>
                    <a:lstStyle/>
                    <a:p>
                      <a:pPr algn="ctr" fontAlgn="ctr"/>
                      <a:r>
                        <a:rPr lang="en-US" altLang="ja-JP" sz="2800" b="1" u="none" strike="noStrike" dirty="0">
                          <a:solidFill>
                            <a:schemeClr val="tx1"/>
                          </a:solidFill>
                          <a:effectLst/>
                          <a:latin typeface="Meiryo UI" panose="020B0604030504040204" pitchFamily="50" charset="-128"/>
                          <a:ea typeface="Meiryo UI" panose="020B0604030504040204" pitchFamily="50" charset="-128"/>
                        </a:rPr>
                        <a:t>5</a:t>
                      </a:r>
                      <a:r>
                        <a:rPr lang="ja-JP" altLang="en-US" sz="2800" b="1"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2800" b="1" i="0" u="none" strike="noStrike" dirty="0">
                        <a:solidFill>
                          <a:schemeClr val="tx1"/>
                        </a:solidFill>
                        <a:effectLst/>
                        <a:latin typeface="Meiryo UI" panose="020B0604030504040204" pitchFamily="50" charset="-128"/>
                        <a:ea typeface="Meiryo UI" panose="020B0604030504040204" pitchFamily="50" charset="-128"/>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2763181773"/>
                  </a:ext>
                </a:extLst>
              </a:tr>
              <a:tr h="852438">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4400" b="1" i="0" u="none" strike="noStrike" dirty="0">
                          <a:solidFill>
                            <a:schemeClr val="bg1"/>
                          </a:solidFill>
                          <a:effectLst/>
                          <a:latin typeface="Meiryo UI" panose="020B0604030504040204" pitchFamily="50" charset="-128"/>
                          <a:ea typeface="Meiryo UI" panose="020B0604030504040204" pitchFamily="50" charset="-128"/>
                        </a:rPr>
                        <a:t>　</a:t>
                      </a:r>
                    </a:p>
                  </a:txBody>
                  <a:tcPr marL="7620" marR="7620" marT="7620" marB="0" anchor="ctr">
                    <a:solidFill>
                      <a:schemeClr val="accent2">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4400" b="1" i="0" u="none" strike="noStrike" dirty="0">
                          <a:solidFill>
                            <a:schemeClr val="bg1"/>
                          </a:solidFill>
                          <a:effectLst/>
                          <a:latin typeface="Meiryo UI" panose="020B0604030504040204" pitchFamily="50" charset="-128"/>
                          <a:ea typeface="Meiryo UI" panose="020B0604030504040204" pitchFamily="50" charset="-128"/>
                        </a:rPr>
                        <a:t>　</a:t>
                      </a:r>
                    </a:p>
                  </a:txBody>
                  <a:tcPr marL="7620" marR="7620" marT="7620" marB="0" anchor="ctr">
                    <a:solidFill>
                      <a:schemeClr val="accent2">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3200" b="1" i="0" u="none" strike="noStrike" dirty="0">
                          <a:solidFill>
                            <a:schemeClr val="bg1"/>
                          </a:solidFill>
                          <a:effectLst/>
                          <a:latin typeface="Meiryo UI" panose="020B0604030504040204" pitchFamily="50" charset="-128"/>
                          <a:ea typeface="Meiryo UI" panose="020B0604030504040204" pitchFamily="50" charset="-128"/>
                        </a:rPr>
                        <a:t>　</a:t>
                      </a:r>
                    </a:p>
                  </a:txBody>
                  <a:tcPr marL="7620" marR="7620" marT="7620" marB="0" anchor="ctr">
                    <a:solidFill>
                      <a:schemeClr val="accent2">
                        <a:lumMod val="40000"/>
                        <a:lumOff val="60000"/>
                      </a:schemeClr>
                    </a:solidFill>
                  </a:tcPr>
                </a:tc>
                <a:tc>
                  <a:txBody>
                    <a:bodyPr/>
                    <a:lstStyle/>
                    <a:p>
                      <a:pPr algn="ctr" fontAlgn="ctr"/>
                      <a:r>
                        <a:rPr lang="ja-JP" altLang="en-US" sz="2800" b="1" u="none" strike="noStrike" dirty="0">
                          <a:solidFill>
                            <a:schemeClr val="bg1"/>
                          </a:solidFill>
                          <a:effectLst/>
                          <a:latin typeface="Meiryo UI" panose="020B0604030504040204" pitchFamily="50" charset="-128"/>
                          <a:ea typeface="Meiryo UI" panose="020B0604030504040204" pitchFamily="50" charset="-128"/>
                        </a:rPr>
                        <a:t>　　</a:t>
                      </a:r>
                      <a:endParaRPr lang="ja-JP" altLang="en-US" sz="2800" b="1" i="0" u="none" strike="noStrike" dirty="0">
                        <a:solidFill>
                          <a:schemeClr val="bg1"/>
                        </a:solidFill>
                        <a:effectLst/>
                        <a:latin typeface="Meiryo UI" panose="020B0604030504040204" pitchFamily="50" charset="-128"/>
                        <a:ea typeface="Meiryo UI" panose="020B0604030504040204" pitchFamily="50" charset="-128"/>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3885458566"/>
                  </a:ext>
                </a:extLst>
              </a:tr>
              <a:tr h="852438">
                <a:tc>
                  <a:txBody>
                    <a:bodyPr/>
                    <a:lstStyle/>
                    <a:p>
                      <a:pPr algn="ctr" fontAlgn="ctr"/>
                      <a:r>
                        <a:rPr lang="ja-JP" altLang="en-US" sz="4400" b="1" i="0" u="none" strike="noStrike" dirty="0">
                          <a:solidFill>
                            <a:schemeClr val="bg1"/>
                          </a:solidFill>
                          <a:effectLst/>
                          <a:latin typeface="Meiryo UI" panose="020B0604030504040204" pitchFamily="50" charset="-128"/>
                          <a:ea typeface="Meiryo UI" panose="020B0604030504040204" pitchFamily="50" charset="-128"/>
                        </a:rPr>
                        <a:t>　</a:t>
                      </a:r>
                    </a:p>
                  </a:txBody>
                  <a:tcPr marL="7620" marR="7620" marT="7620" marB="0" anchor="ctr">
                    <a:solidFill>
                      <a:schemeClr val="accent2">
                        <a:lumMod val="40000"/>
                        <a:lumOff val="60000"/>
                      </a:schemeClr>
                    </a:solidFill>
                  </a:tcPr>
                </a:tc>
                <a:tc>
                  <a:txBody>
                    <a:bodyPr/>
                    <a:lstStyle/>
                    <a:p>
                      <a:pPr algn="ctr" fontAlgn="ctr"/>
                      <a:r>
                        <a:rPr lang="ja-JP" altLang="en-US" sz="4400" b="1" u="none" strike="noStrike" dirty="0">
                          <a:solidFill>
                            <a:schemeClr val="bg1"/>
                          </a:solidFill>
                          <a:effectLst/>
                          <a:latin typeface="Meiryo UI" panose="020B0604030504040204" pitchFamily="50" charset="-128"/>
                          <a:ea typeface="Meiryo UI" panose="020B0604030504040204" pitchFamily="50" charset="-128"/>
                        </a:rPr>
                        <a:t>　　</a:t>
                      </a:r>
                      <a:endParaRPr lang="ja-JP" altLang="en-US" sz="4400" b="1" i="0" u="none" strike="noStrike" dirty="0">
                        <a:solidFill>
                          <a:schemeClr val="bg1"/>
                        </a:solidFill>
                        <a:effectLst/>
                        <a:latin typeface="Meiryo UI" panose="020B0604030504040204" pitchFamily="50" charset="-128"/>
                        <a:ea typeface="Meiryo UI" panose="020B0604030504040204" pitchFamily="50" charset="-128"/>
                      </a:endParaRPr>
                    </a:p>
                  </a:txBody>
                  <a:tcPr marL="7620" marR="7620" marT="7620" marB="0" anchor="ctr">
                    <a:solidFill>
                      <a:schemeClr val="accent2">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4400" b="1" i="0" u="none" strike="noStrike" dirty="0">
                          <a:solidFill>
                            <a:schemeClr val="bg1"/>
                          </a:solidFill>
                          <a:effectLst/>
                          <a:latin typeface="Meiryo UI" panose="020B0604030504040204" pitchFamily="50" charset="-128"/>
                          <a:ea typeface="Meiryo UI" panose="020B0604030504040204" pitchFamily="50" charset="-128"/>
                        </a:rPr>
                        <a:t>　</a:t>
                      </a:r>
                    </a:p>
                  </a:txBody>
                  <a:tcPr marL="7620" marR="7620" marT="7620" marB="0" anchor="ctr">
                    <a:solidFill>
                      <a:schemeClr val="accent2">
                        <a:lumMod val="40000"/>
                        <a:lumOff val="60000"/>
                      </a:schemeClr>
                    </a:solidFill>
                  </a:tcPr>
                </a:tc>
                <a:tc>
                  <a:txBody>
                    <a:bodyPr/>
                    <a:lstStyle/>
                    <a:p>
                      <a:pPr algn="ctr" fontAlgn="ctr"/>
                      <a:r>
                        <a:rPr lang="ja-JP" altLang="en-US" sz="2800" b="1" u="none" strike="noStrike" dirty="0">
                          <a:solidFill>
                            <a:schemeClr val="bg1"/>
                          </a:solidFill>
                          <a:effectLst/>
                          <a:latin typeface="Meiryo UI" panose="020B0604030504040204" pitchFamily="50" charset="-128"/>
                          <a:ea typeface="Meiryo UI" panose="020B0604030504040204" pitchFamily="50" charset="-128"/>
                        </a:rPr>
                        <a:t>　　</a:t>
                      </a:r>
                      <a:endParaRPr lang="ja-JP" altLang="en-US" sz="2800" b="1" i="0" u="none" strike="noStrike" dirty="0">
                        <a:solidFill>
                          <a:schemeClr val="bg1"/>
                        </a:solidFill>
                        <a:effectLst/>
                        <a:latin typeface="Meiryo UI" panose="020B0604030504040204" pitchFamily="50" charset="-128"/>
                        <a:ea typeface="Meiryo UI" panose="020B0604030504040204" pitchFamily="50" charset="-128"/>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3793103599"/>
                  </a:ext>
                </a:extLst>
              </a:tr>
              <a:tr h="852438">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4400" b="1"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4400" b="1" i="0" u="none" strike="noStrike" dirty="0">
                        <a:solidFill>
                          <a:schemeClr val="tx1"/>
                        </a:solidFill>
                        <a:effectLst/>
                        <a:latin typeface="Meiryo UI" panose="020B0604030504040204" pitchFamily="50" charset="-128"/>
                        <a:ea typeface="Meiryo UI" panose="020B0604030504040204" pitchFamily="50" charset="-128"/>
                      </a:endParaRPr>
                    </a:p>
                  </a:txBody>
                  <a:tcPr marL="7620" marR="7620" marT="7620" marB="0" anchor="ctr">
                    <a:solidFill>
                      <a:schemeClr val="accent2">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4400" b="1"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4400" b="1" i="0" u="none" strike="noStrike" dirty="0">
                        <a:solidFill>
                          <a:schemeClr val="tx1"/>
                        </a:solidFill>
                        <a:effectLst/>
                        <a:latin typeface="Meiryo UI" panose="020B0604030504040204" pitchFamily="50" charset="-128"/>
                        <a:ea typeface="Meiryo UI" panose="020B0604030504040204" pitchFamily="50" charset="-128"/>
                      </a:endParaRPr>
                    </a:p>
                  </a:txBody>
                  <a:tcPr marL="7620" marR="7620" marT="7620" marB="0" anchor="ctr">
                    <a:solidFill>
                      <a:schemeClr val="accent2">
                        <a:lumMod val="40000"/>
                        <a:lumOff val="60000"/>
                      </a:schemeClr>
                    </a:solidFill>
                  </a:tcPr>
                </a:tc>
                <a:tc>
                  <a:txBody>
                    <a:bodyPr/>
                    <a:lstStyle/>
                    <a:p>
                      <a:pPr algn="ctr" fontAlgn="ctr"/>
                      <a:r>
                        <a:rPr lang="ja-JP" altLang="en-US" sz="3200" b="1" u="none" strike="noStrike" dirty="0">
                          <a:solidFill>
                            <a:schemeClr val="tx1"/>
                          </a:solidFill>
                          <a:effectLst/>
                          <a:latin typeface="Meiryo UI" panose="020B0604030504040204" pitchFamily="50" charset="-128"/>
                          <a:ea typeface="Meiryo UI" panose="020B0604030504040204" pitchFamily="50" charset="-128"/>
                        </a:rPr>
                        <a:t>△</a:t>
                      </a:r>
                      <a:endParaRPr lang="ja-JP" altLang="en-US" sz="3200" b="1" i="0" u="none" strike="noStrike" dirty="0">
                        <a:solidFill>
                          <a:schemeClr val="tx1"/>
                        </a:solidFill>
                        <a:effectLst/>
                        <a:latin typeface="Meiryo UI" panose="020B0604030504040204" pitchFamily="50" charset="-128"/>
                        <a:ea typeface="Meiryo UI" panose="020B0604030504040204" pitchFamily="50" charset="-128"/>
                      </a:endParaRPr>
                    </a:p>
                  </a:txBody>
                  <a:tcPr marL="7620" marR="7620" marT="7620" marB="0" anchor="ctr">
                    <a:solidFill>
                      <a:schemeClr val="accent2">
                        <a:lumMod val="40000"/>
                        <a:lumOff val="60000"/>
                      </a:schemeClr>
                    </a:solidFill>
                  </a:tcPr>
                </a:tc>
                <a:tc>
                  <a:txBody>
                    <a:bodyPr/>
                    <a:lstStyle/>
                    <a:p>
                      <a:pPr algn="ctr" fontAlgn="ctr"/>
                      <a:r>
                        <a:rPr lang="en-US" altLang="ja-JP" sz="2800" b="1" u="none" strike="noStrike" dirty="0">
                          <a:solidFill>
                            <a:schemeClr val="tx1"/>
                          </a:solidFill>
                          <a:effectLst/>
                          <a:latin typeface="Meiryo UI" panose="020B0604030504040204" pitchFamily="50" charset="-128"/>
                          <a:ea typeface="Meiryo UI" panose="020B0604030504040204" pitchFamily="50" charset="-128"/>
                        </a:rPr>
                        <a:t>7</a:t>
                      </a:r>
                      <a:r>
                        <a:rPr lang="ja-JP" altLang="en-US" sz="2800" b="1"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2800" b="1" i="0" u="none" strike="noStrike" dirty="0">
                        <a:solidFill>
                          <a:schemeClr val="tx1"/>
                        </a:solidFill>
                        <a:effectLst/>
                        <a:latin typeface="Meiryo UI" panose="020B0604030504040204" pitchFamily="50" charset="-128"/>
                        <a:ea typeface="Meiryo UI" panose="020B0604030504040204" pitchFamily="50" charset="-128"/>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1850535022"/>
                  </a:ext>
                </a:extLst>
              </a:tr>
            </a:tbl>
          </a:graphicData>
        </a:graphic>
      </p:graphicFrame>
      <p:sp>
        <p:nvSpPr>
          <p:cNvPr id="147" name="テキスト ボックス 146"/>
          <p:cNvSpPr txBox="1"/>
          <p:nvPr/>
        </p:nvSpPr>
        <p:spPr>
          <a:xfrm>
            <a:off x="9805215" y="1114880"/>
            <a:ext cx="2007281" cy="246221"/>
          </a:xfrm>
          <a:prstGeom prst="rect">
            <a:avLst/>
          </a:prstGeom>
          <a:noFill/>
        </p:spPr>
        <p:txBody>
          <a:bodyPr wrap="none" rtlCol="0">
            <a:spAutoFit/>
          </a:bodyPr>
          <a:lstStyle/>
          <a:p>
            <a:r>
              <a:rPr kumimoji="1" lang="ja-JP" altLang="en-US" sz="1000" b="1" dirty="0">
                <a:solidFill>
                  <a:schemeClr val="tx1">
                    <a:lumMod val="85000"/>
                    <a:lumOff val="15000"/>
                  </a:schemeClr>
                </a:solidFill>
                <a:latin typeface="Meiryo UI" panose="020B0604030504040204" pitchFamily="50" charset="-128"/>
                <a:ea typeface="Meiryo UI" panose="020B0604030504040204" pitchFamily="50" charset="-128"/>
              </a:rPr>
              <a:t>凡例・・・◎</a:t>
            </a:r>
            <a:r>
              <a:rPr kumimoji="1" lang="ja-JP" altLang="en-US" sz="900" b="1" dirty="0">
                <a:solidFill>
                  <a:schemeClr val="tx1">
                    <a:lumMod val="85000"/>
                    <a:lumOff val="15000"/>
                  </a:schemeClr>
                </a:solidFill>
                <a:latin typeface="Meiryo UI" panose="020B0604030504040204" pitchFamily="50" charset="-128"/>
                <a:ea typeface="Meiryo UI" panose="020B0604030504040204" pitchFamily="50" charset="-128"/>
              </a:rPr>
              <a:t>＝</a:t>
            </a:r>
            <a:r>
              <a:rPr kumimoji="1" lang="en-US" altLang="ja-JP" sz="900" b="1" dirty="0">
                <a:solidFill>
                  <a:schemeClr val="tx1">
                    <a:lumMod val="85000"/>
                    <a:lumOff val="15000"/>
                  </a:schemeClr>
                </a:solidFill>
                <a:latin typeface="Meiryo UI" panose="020B0604030504040204" pitchFamily="50" charset="-128"/>
                <a:ea typeface="Meiryo UI" panose="020B0604030504040204" pitchFamily="50" charset="-128"/>
              </a:rPr>
              <a:t>3</a:t>
            </a:r>
            <a:r>
              <a:rPr kumimoji="1" lang="ja-JP" altLang="en-US" sz="900" b="1" dirty="0">
                <a:solidFill>
                  <a:schemeClr val="tx1">
                    <a:lumMod val="85000"/>
                    <a:lumOff val="15000"/>
                  </a:schemeClr>
                </a:solidFill>
                <a:latin typeface="Meiryo UI" panose="020B0604030504040204" pitchFamily="50" charset="-128"/>
                <a:ea typeface="Meiryo UI" panose="020B0604030504040204" pitchFamily="50" charset="-128"/>
              </a:rPr>
              <a:t>点 </a:t>
            </a:r>
            <a:r>
              <a:rPr lang="ja-JP" altLang="en-US" sz="900" b="1" dirty="0">
                <a:solidFill>
                  <a:schemeClr val="tx1">
                    <a:lumMod val="85000"/>
                    <a:lumOff val="15000"/>
                  </a:schemeClr>
                </a:solidFill>
                <a:latin typeface="Meiryo UI" panose="020B0604030504040204" pitchFamily="50" charset="-128"/>
                <a:ea typeface="Meiryo UI" panose="020B0604030504040204" pitchFamily="50" charset="-128"/>
              </a:rPr>
              <a:t>○＝</a:t>
            </a:r>
            <a:r>
              <a:rPr lang="en-US" altLang="ja-JP" sz="900" b="1" dirty="0">
                <a:solidFill>
                  <a:schemeClr val="tx1">
                    <a:lumMod val="85000"/>
                    <a:lumOff val="15000"/>
                  </a:schemeClr>
                </a:solidFill>
                <a:latin typeface="Meiryo UI" panose="020B0604030504040204" pitchFamily="50" charset="-128"/>
                <a:ea typeface="Meiryo UI" panose="020B0604030504040204" pitchFamily="50" charset="-128"/>
              </a:rPr>
              <a:t>2</a:t>
            </a:r>
            <a:r>
              <a:rPr lang="ja-JP" altLang="en-US" sz="900" b="1" dirty="0">
                <a:solidFill>
                  <a:schemeClr val="tx1">
                    <a:lumMod val="85000"/>
                    <a:lumOff val="15000"/>
                  </a:schemeClr>
                </a:solidFill>
                <a:latin typeface="Meiryo UI" panose="020B0604030504040204" pitchFamily="50" charset="-128"/>
                <a:ea typeface="Meiryo UI" panose="020B0604030504040204" pitchFamily="50" charset="-128"/>
              </a:rPr>
              <a:t>点 </a:t>
            </a:r>
            <a:r>
              <a:rPr kumimoji="1" lang="ja-JP" altLang="en-US" sz="900" b="1" dirty="0">
                <a:solidFill>
                  <a:schemeClr val="tx1">
                    <a:lumMod val="85000"/>
                    <a:lumOff val="15000"/>
                  </a:schemeClr>
                </a:solidFill>
                <a:latin typeface="Meiryo UI" panose="020B0604030504040204" pitchFamily="50" charset="-128"/>
                <a:ea typeface="Meiryo UI" panose="020B0604030504040204" pitchFamily="50" charset="-128"/>
              </a:rPr>
              <a:t>△＝</a:t>
            </a:r>
            <a:r>
              <a:rPr kumimoji="1" lang="en-US" altLang="ja-JP" sz="900" b="1" dirty="0">
                <a:solidFill>
                  <a:schemeClr val="tx1">
                    <a:lumMod val="85000"/>
                    <a:lumOff val="15000"/>
                  </a:schemeClr>
                </a:solidFill>
                <a:latin typeface="Meiryo UI" panose="020B0604030504040204" pitchFamily="50" charset="-128"/>
                <a:ea typeface="Meiryo UI" panose="020B0604030504040204" pitchFamily="50" charset="-128"/>
              </a:rPr>
              <a:t>1</a:t>
            </a:r>
            <a:r>
              <a:rPr kumimoji="1" lang="ja-JP" altLang="en-US" sz="900" b="1" dirty="0">
                <a:solidFill>
                  <a:schemeClr val="tx1">
                    <a:lumMod val="85000"/>
                    <a:lumOff val="15000"/>
                  </a:schemeClr>
                </a:solidFill>
                <a:latin typeface="Meiryo UI" panose="020B0604030504040204" pitchFamily="50" charset="-128"/>
                <a:ea typeface="Meiryo UI" panose="020B0604030504040204" pitchFamily="50" charset="-128"/>
              </a:rPr>
              <a:t>点</a:t>
            </a:r>
          </a:p>
        </p:txBody>
      </p:sp>
      <p:sp>
        <p:nvSpPr>
          <p:cNvPr id="148" name="テキスト ボックス 147"/>
          <p:cNvSpPr txBox="1"/>
          <p:nvPr/>
        </p:nvSpPr>
        <p:spPr>
          <a:xfrm>
            <a:off x="9501419" y="933627"/>
            <a:ext cx="2456122" cy="246221"/>
          </a:xfrm>
          <a:prstGeom prst="rect">
            <a:avLst/>
          </a:prstGeom>
          <a:noFill/>
        </p:spPr>
        <p:txBody>
          <a:bodyPr wrap="none" rtlCol="0">
            <a:spAutoFit/>
          </a:bodyPr>
          <a:lstStyle/>
          <a:p>
            <a:r>
              <a:rPr kumimoji="1" lang="ja-JP" altLang="en-US" sz="1000" b="1" dirty="0">
                <a:solidFill>
                  <a:schemeClr val="tx1">
                    <a:lumMod val="85000"/>
                    <a:lumOff val="15000"/>
                  </a:schemeClr>
                </a:solidFill>
                <a:latin typeface="Meiryo UI" panose="020B0604030504040204" pitchFamily="50" charset="-128"/>
                <a:ea typeface="Meiryo UI" panose="020B0604030504040204" pitchFamily="50" charset="-128"/>
              </a:rPr>
              <a:t>作成日　</a:t>
            </a:r>
            <a:r>
              <a:rPr kumimoji="1" lang="en-US" altLang="ja-JP" sz="1000" b="1" dirty="0">
                <a:solidFill>
                  <a:schemeClr val="tx1">
                    <a:lumMod val="85000"/>
                    <a:lumOff val="15000"/>
                  </a:schemeClr>
                </a:solidFill>
                <a:latin typeface="Meiryo UI" panose="020B0604030504040204" pitchFamily="50" charset="-128"/>
                <a:ea typeface="Meiryo UI" panose="020B0604030504040204" pitchFamily="50" charset="-128"/>
              </a:rPr>
              <a:t>2025</a:t>
            </a:r>
            <a:r>
              <a:rPr kumimoji="1" lang="ja-JP" altLang="en-US" sz="1000" b="1" dirty="0">
                <a:solidFill>
                  <a:schemeClr val="tx1">
                    <a:lumMod val="85000"/>
                    <a:lumOff val="15000"/>
                  </a:schemeClr>
                </a:solidFill>
                <a:latin typeface="Meiryo UI" panose="020B0604030504040204" pitchFamily="50" charset="-128"/>
                <a:ea typeface="Meiryo UI" panose="020B0604030504040204" pitchFamily="50" charset="-128"/>
              </a:rPr>
              <a:t>年</a:t>
            </a:r>
            <a:r>
              <a:rPr kumimoji="1" lang="en-US" altLang="ja-JP" sz="1000" b="1" dirty="0">
                <a:solidFill>
                  <a:schemeClr val="tx1">
                    <a:lumMod val="85000"/>
                    <a:lumOff val="15000"/>
                  </a:schemeClr>
                </a:solidFill>
                <a:latin typeface="Meiryo UI" panose="020B0604030504040204" pitchFamily="50" charset="-128"/>
                <a:ea typeface="Meiryo UI" panose="020B0604030504040204" pitchFamily="50" charset="-128"/>
              </a:rPr>
              <a:t>4</a:t>
            </a:r>
            <a:r>
              <a:rPr kumimoji="1" lang="ja-JP" altLang="en-US" sz="1000" b="1" dirty="0">
                <a:solidFill>
                  <a:schemeClr val="tx1">
                    <a:lumMod val="85000"/>
                    <a:lumOff val="15000"/>
                  </a:schemeClr>
                </a:solidFill>
                <a:latin typeface="Meiryo UI" panose="020B0604030504040204" pitchFamily="50" charset="-128"/>
                <a:ea typeface="Meiryo UI" panose="020B0604030504040204" pitchFamily="50" charset="-128"/>
              </a:rPr>
              <a:t>月</a:t>
            </a:r>
            <a:r>
              <a:rPr kumimoji="1" lang="en-US" altLang="ja-JP" sz="1000" b="1" dirty="0">
                <a:solidFill>
                  <a:schemeClr val="tx1">
                    <a:lumMod val="85000"/>
                    <a:lumOff val="15000"/>
                  </a:schemeClr>
                </a:solidFill>
                <a:latin typeface="Meiryo UI" panose="020B0604030504040204" pitchFamily="50" charset="-128"/>
                <a:ea typeface="Meiryo UI" panose="020B0604030504040204" pitchFamily="50" charset="-128"/>
              </a:rPr>
              <a:t>28</a:t>
            </a:r>
            <a:r>
              <a:rPr lang="ja-JP" altLang="en-US" sz="1000" b="1" dirty="0">
                <a:solidFill>
                  <a:schemeClr val="tx1">
                    <a:lumMod val="85000"/>
                    <a:lumOff val="15000"/>
                  </a:schemeClr>
                </a:solidFill>
                <a:latin typeface="Meiryo UI" panose="020B0604030504040204" pitchFamily="50" charset="-128"/>
                <a:ea typeface="Meiryo UI" panose="020B0604030504040204" pitchFamily="50" charset="-128"/>
              </a:rPr>
              <a:t>日　作成者　大塚</a:t>
            </a:r>
            <a:endParaRPr kumimoji="1" lang="ja-JP" altLang="en-US" sz="1000" b="1" dirty="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180" name="正方形/長方形 179"/>
          <p:cNvSpPr/>
          <p:nvPr/>
        </p:nvSpPr>
        <p:spPr>
          <a:xfrm>
            <a:off x="8378748" y="2277959"/>
            <a:ext cx="3502314" cy="813584"/>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0" name="正方形/長方形 149"/>
          <p:cNvSpPr/>
          <p:nvPr/>
        </p:nvSpPr>
        <p:spPr>
          <a:xfrm>
            <a:off x="8365472" y="3971996"/>
            <a:ext cx="3502314" cy="840288"/>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1" name="正方形/長方形 150"/>
          <p:cNvSpPr/>
          <p:nvPr/>
        </p:nvSpPr>
        <p:spPr>
          <a:xfrm>
            <a:off x="8378748" y="4841274"/>
            <a:ext cx="3502314" cy="813584"/>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3" name="直線コネクタ 122"/>
          <p:cNvCxnSpPr/>
          <p:nvPr/>
        </p:nvCxnSpPr>
        <p:spPr>
          <a:xfrm>
            <a:off x="1715794" y="4371181"/>
            <a:ext cx="43428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4" name="角丸四角形 123"/>
          <p:cNvSpPr/>
          <p:nvPr/>
        </p:nvSpPr>
        <p:spPr>
          <a:xfrm>
            <a:off x="2096038" y="4054221"/>
            <a:ext cx="1906958" cy="670549"/>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latin typeface="Meiryo UI" panose="020B0604030504040204" pitchFamily="50" charset="-128"/>
                <a:ea typeface="Meiryo UI" panose="020B0604030504040204" pitchFamily="50" charset="-128"/>
              </a:rPr>
              <a:t>持ち上げるのに適した作業負荷ではない</a:t>
            </a:r>
            <a:endParaRPr lang="en-US" altLang="ja-JP" sz="1400" b="1" dirty="0">
              <a:solidFill>
                <a:schemeClr val="tx1"/>
              </a:solidFill>
              <a:latin typeface="Meiryo UI" panose="020B0604030504040204" pitchFamily="50" charset="-128"/>
              <a:ea typeface="Meiryo UI" panose="020B0604030504040204" pitchFamily="50" charset="-128"/>
            </a:endParaRPr>
          </a:p>
        </p:txBody>
      </p:sp>
      <p:cxnSp>
        <p:nvCxnSpPr>
          <p:cNvPr id="125" name="直線コネクタ 124"/>
          <p:cNvCxnSpPr/>
          <p:nvPr/>
        </p:nvCxnSpPr>
        <p:spPr>
          <a:xfrm>
            <a:off x="3981128" y="4371181"/>
            <a:ext cx="18721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直線コネクタ 125"/>
          <p:cNvCxnSpPr/>
          <p:nvPr/>
        </p:nvCxnSpPr>
        <p:spPr>
          <a:xfrm>
            <a:off x="5780726" y="4371181"/>
            <a:ext cx="69789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7" name="角丸四角形 126"/>
          <p:cNvSpPr/>
          <p:nvPr/>
        </p:nvSpPr>
        <p:spPr>
          <a:xfrm>
            <a:off x="6294708" y="4054221"/>
            <a:ext cx="1906958" cy="670549"/>
          </a:xfrm>
          <a:prstGeom prst="roundRect">
            <a:avLst/>
          </a:prstGeom>
          <a:solidFill>
            <a:srgbClr val="8FAAD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latin typeface="Meiryo UI" panose="020B0604030504040204" pitchFamily="50" charset="-128"/>
                <a:ea typeface="Meiryo UI" panose="020B0604030504040204" pitchFamily="50" charset="-128"/>
              </a:rPr>
              <a:t>補助装置を作る</a:t>
            </a:r>
            <a:endParaRPr lang="en-US" altLang="ja-JP" sz="1400" b="1" dirty="0">
              <a:solidFill>
                <a:schemeClr val="tx1"/>
              </a:solidFill>
              <a:latin typeface="Meiryo UI" panose="020B0604030504040204" pitchFamily="50" charset="-128"/>
              <a:ea typeface="Meiryo UI" panose="020B0604030504040204" pitchFamily="50" charset="-128"/>
            </a:endParaRPr>
          </a:p>
        </p:txBody>
      </p:sp>
      <p:sp>
        <p:nvSpPr>
          <p:cNvPr id="128" name="角丸四角形 127"/>
          <p:cNvSpPr/>
          <p:nvPr/>
        </p:nvSpPr>
        <p:spPr>
          <a:xfrm>
            <a:off x="4213784" y="4054221"/>
            <a:ext cx="1906958" cy="670549"/>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latin typeface="Meiryo UI" panose="020B0604030504040204" pitchFamily="50" charset="-128"/>
                <a:ea typeface="Meiryo UI" panose="020B0604030504040204" pitchFamily="50" charset="-128"/>
              </a:rPr>
              <a:t>作業</a:t>
            </a:r>
            <a:r>
              <a:rPr lang="ja-JP" altLang="en-US" sz="1400" b="1" dirty="0">
                <a:solidFill>
                  <a:schemeClr val="tx1"/>
                </a:solidFill>
                <a:latin typeface="Meiryo UI" panose="020B0604030504040204" pitchFamily="50" charset="-128"/>
                <a:ea typeface="Meiryo UI" panose="020B0604030504040204" pitchFamily="50" charset="-128"/>
              </a:rPr>
              <a:t>負荷</a:t>
            </a:r>
            <a:r>
              <a:rPr kumimoji="1" lang="ja-JP" altLang="en-US" sz="1400" b="1" dirty="0">
                <a:solidFill>
                  <a:schemeClr val="tx1"/>
                </a:solidFill>
                <a:latin typeface="Meiryo UI" panose="020B0604030504040204" pitchFamily="50" charset="-128"/>
                <a:ea typeface="Meiryo UI" panose="020B0604030504040204" pitchFamily="50" charset="-128"/>
              </a:rPr>
              <a:t>を減らす</a:t>
            </a:r>
          </a:p>
        </p:txBody>
      </p:sp>
      <p:cxnSp>
        <p:nvCxnSpPr>
          <p:cNvPr id="226" name="直線コネクタ 225"/>
          <p:cNvCxnSpPr/>
          <p:nvPr/>
        </p:nvCxnSpPr>
        <p:spPr>
          <a:xfrm>
            <a:off x="4086300" y="6160304"/>
            <a:ext cx="17263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 name="直線コネクタ 227"/>
          <p:cNvCxnSpPr/>
          <p:nvPr/>
        </p:nvCxnSpPr>
        <p:spPr>
          <a:xfrm>
            <a:off x="5802594" y="6160304"/>
            <a:ext cx="69789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0" name="角丸四角形 229"/>
          <p:cNvSpPr/>
          <p:nvPr/>
        </p:nvSpPr>
        <p:spPr>
          <a:xfrm>
            <a:off x="6294708" y="5852189"/>
            <a:ext cx="1906958" cy="670549"/>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latin typeface="Meiryo UI" panose="020B0604030504040204" pitchFamily="50" charset="-128"/>
                <a:ea typeface="Meiryo UI" panose="020B0604030504040204" pitchFamily="50" charset="-128"/>
              </a:rPr>
              <a:t>ワイヤードラムの</a:t>
            </a:r>
            <a:endParaRPr kumimoji="1" lang="en-US" altLang="ja-JP" sz="1400" b="1" dirty="0">
              <a:solidFill>
                <a:schemeClr val="tx1"/>
              </a:solidFill>
              <a:latin typeface="Meiryo UI" panose="020B0604030504040204" pitchFamily="50" charset="-128"/>
              <a:ea typeface="Meiryo UI" panose="020B0604030504040204" pitchFamily="50" charset="-128"/>
            </a:endParaRPr>
          </a:p>
          <a:p>
            <a:pPr algn="ctr"/>
            <a:r>
              <a:rPr lang="ja-JP" altLang="en-US" sz="1400" b="1" dirty="0">
                <a:solidFill>
                  <a:schemeClr val="tx1"/>
                </a:solidFill>
                <a:latin typeface="Meiryo UI" panose="020B0604030504040204" pitchFamily="50" charset="-128"/>
                <a:ea typeface="Meiryo UI" panose="020B0604030504040204" pitchFamily="50" charset="-128"/>
              </a:rPr>
              <a:t>重量変更</a:t>
            </a:r>
            <a:endParaRPr kumimoji="1" lang="en-US" altLang="ja-JP" sz="1400" b="1" dirty="0">
              <a:solidFill>
                <a:schemeClr val="tx1"/>
              </a:solidFill>
              <a:latin typeface="Meiryo UI" panose="020B0604030504040204" pitchFamily="50" charset="-128"/>
              <a:ea typeface="Meiryo UI" panose="020B0604030504040204" pitchFamily="50" charset="-128"/>
            </a:endParaRPr>
          </a:p>
        </p:txBody>
      </p:sp>
      <p:sp>
        <p:nvSpPr>
          <p:cNvPr id="232" name="角丸四角形 231"/>
          <p:cNvSpPr/>
          <p:nvPr/>
        </p:nvSpPr>
        <p:spPr>
          <a:xfrm>
            <a:off x="4213784" y="5852189"/>
            <a:ext cx="1906958" cy="670549"/>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latin typeface="Meiryo UI" panose="020B0604030504040204" pitchFamily="50" charset="-128"/>
                <a:ea typeface="Meiryo UI" panose="020B0604030504040204" pitchFamily="50" charset="-128"/>
              </a:rPr>
              <a:t>ワイヤードラムの</a:t>
            </a:r>
            <a:endParaRPr kumimoji="1" lang="en-US" altLang="ja-JP" sz="1400" b="1" dirty="0">
              <a:solidFill>
                <a:schemeClr val="tx1"/>
              </a:solidFill>
              <a:latin typeface="Meiryo UI" panose="020B0604030504040204" pitchFamily="50" charset="-128"/>
              <a:ea typeface="Meiryo UI" panose="020B0604030504040204" pitchFamily="50" charset="-128"/>
            </a:endParaRPr>
          </a:p>
          <a:p>
            <a:pPr algn="ctr"/>
            <a:r>
              <a:rPr lang="ja-JP" altLang="en-US" sz="1400" b="1" dirty="0">
                <a:solidFill>
                  <a:schemeClr val="tx1"/>
                </a:solidFill>
                <a:latin typeface="Meiryo UI" panose="020B0604030504040204" pitchFamily="50" charset="-128"/>
                <a:ea typeface="Meiryo UI" panose="020B0604030504040204" pitchFamily="50" charset="-128"/>
              </a:rPr>
              <a:t>大き</a:t>
            </a:r>
            <a:r>
              <a:rPr kumimoji="1" lang="ja-JP" altLang="en-US" sz="1400" b="1" dirty="0">
                <a:solidFill>
                  <a:schemeClr val="tx1"/>
                </a:solidFill>
                <a:latin typeface="Meiryo UI" panose="020B0604030504040204" pitchFamily="50" charset="-128"/>
                <a:ea typeface="Meiryo UI" panose="020B0604030504040204" pitchFamily="50" charset="-128"/>
              </a:rPr>
              <a:t>さ変更</a:t>
            </a:r>
          </a:p>
        </p:txBody>
      </p:sp>
      <p:cxnSp>
        <p:nvCxnSpPr>
          <p:cNvPr id="234" name="直線コネクタ 233"/>
          <p:cNvCxnSpPr/>
          <p:nvPr/>
        </p:nvCxnSpPr>
        <p:spPr>
          <a:xfrm>
            <a:off x="1712798" y="5269291"/>
            <a:ext cx="39324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5" name="角丸四角形 234"/>
          <p:cNvSpPr/>
          <p:nvPr/>
        </p:nvSpPr>
        <p:spPr>
          <a:xfrm>
            <a:off x="2096038" y="4949328"/>
            <a:ext cx="1906958" cy="670549"/>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latin typeface="Meiryo UI" panose="020B0604030504040204" pitchFamily="50" charset="-128"/>
                <a:ea typeface="Meiryo UI" panose="020B0604030504040204" pitchFamily="50" charset="-128"/>
              </a:rPr>
              <a:t>持ち手位置が</a:t>
            </a:r>
            <a:endParaRPr lang="en-US" altLang="ja-JP" sz="1400" b="1" dirty="0">
              <a:solidFill>
                <a:schemeClr val="tx1"/>
              </a:solidFill>
              <a:latin typeface="Meiryo UI" panose="020B0604030504040204" pitchFamily="50" charset="-128"/>
              <a:ea typeface="Meiryo UI" panose="020B0604030504040204" pitchFamily="50" charset="-128"/>
            </a:endParaRPr>
          </a:p>
          <a:p>
            <a:pPr algn="ctr"/>
            <a:r>
              <a:rPr lang="ja-JP" altLang="en-US" sz="1400" b="1" dirty="0">
                <a:solidFill>
                  <a:schemeClr val="tx1"/>
                </a:solidFill>
                <a:latin typeface="Meiryo UI" panose="020B0604030504040204" pitchFamily="50" charset="-128"/>
                <a:ea typeface="Meiryo UI" panose="020B0604030504040204" pitchFamily="50" charset="-128"/>
              </a:rPr>
              <a:t>限られている</a:t>
            </a:r>
            <a:endParaRPr lang="en-US" altLang="ja-JP" sz="1400" b="1" dirty="0">
              <a:solidFill>
                <a:schemeClr val="tx1"/>
              </a:solidFill>
              <a:latin typeface="Meiryo UI" panose="020B0604030504040204" pitchFamily="50" charset="-128"/>
              <a:ea typeface="Meiryo UI" panose="020B0604030504040204" pitchFamily="50" charset="-128"/>
            </a:endParaRPr>
          </a:p>
        </p:txBody>
      </p:sp>
      <p:cxnSp>
        <p:nvCxnSpPr>
          <p:cNvPr id="236" name="直線コネクタ 235"/>
          <p:cNvCxnSpPr/>
          <p:nvPr/>
        </p:nvCxnSpPr>
        <p:spPr>
          <a:xfrm>
            <a:off x="4002996" y="5269291"/>
            <a:ext cx="25593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7" name="直線コネクタ 236"/>
          <p:cNvCxnSpPr/>
          <p:nvPr/>
        </p:nvCxnSpPr>
        <p:spPr>
          <a:xfrm>
            <a:off x="5802594" y="5269291"/>
            <a:ext cx="69789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8" name="角丸四角形 237"/>
          <p:cNvSpPr/>
          <p:nvPr/>
        </p:nvSpPr>
        <p:spPr>
          <a:xfrm>
            <a:off x="6294708" y="4949328"/>
            <a:ext cx="1906958" cy="670549"/>
          </a:xfrm>
          <a:prstGeom prst="roundRect">
            <a:avLst/>
          </a:prstGeom>
          <a:solidFill>
            <a:srgbClr val="8FAAD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latin typeface="Meiryo UI" panose="020B0604030504040204" pitchFamily="50" charset="-128"/>
                <a:ea typeface="Meiryo UI" panose="020B0604030504040204" pitchFamily="50" charset="-128"/>
              </a:rPr>
              <a:t>専用のアームで</a:t>
            </a:r>
            <a:endParaRPr kumimoji="1" lang="en-US" altLang="ja-JP" sz="1400" b="1" dirty="0">
              <a:solidFill>
                <a:schemeClr val="tx1"/>
              </a:solidFill>
              <a:latin typeface="Meiryo UI" panose="020B0604030504040204" pitchFamily="50" charset="-128"/>
              <a:ea typeface="Meiryo UI" panose="020B0604030504040204" pitchFamily="50" charset="-128"/>
            </a:endParaRPr>
          </a:p>
          <a:p>
            <a:pPr algn="ctr"/>
            <a:r>
              <a:rPr kumimoji="1" lang="ja-JP" altLang="en-US" sz="1400" b="1" dirty="0">
                <a:solidFill>
                  <a:schemeClr val="tx1"/>
                </a:solidFill>
                <a:latin typeface="Meiryo UI" panose="020B0604030504040204" pitchFamily="50" charset="-128"/>
                <a:ea typeface="Meiryo UI" panose="020B0604030504040204" pitchFamily="50" charset="-128"/>
              </a:rPr>
              <a:t>持ち上げる</a:t>
            </a:r>
          </a:p>
        </p:txBody>
      </p:sp>
      <p:sp>
        <p:nvSpPr>
          <p:cNvPr id="239" name="角丸四角形 238"/>
          <p:cNvSpPr/>
          <p:nvPr/>
        </p:nvSpPr>
        <p:spPr>
          <a:xfrm>
            <a:off x="4213784" y="4949328"/>
            <a:ext cx="1906958" cy="670549"/>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latin typeface="Meiryo UI" panose="020B0604030504040204" pitchFamily="50" charset="-128"/>
                <a:ea typeface="Meiryo UI" panose="020B0604030504040204" pitchFamily="50" charset="-128"/>
              </a:rPr>
              <a:t>取手を</a:t>
            </a:r>
            <a:endParaRPr kumimoji="1" lang="en-US" altLang="ja-JP" sz="1400" b="1" dirty="0">
              <a:solidFill>
                <a:schemeClr val="tx1"/>
              </a:solidFill>
              <a:latin typeface="Meiryo UI" panose="020B0604030504040204" pitchFamily="50" charset="-128"/>
              <a:ea typeface="Meiryo UI" panose="020B0604030504040204" pitchFamily="50" charset="-128"/>
            </a:endParaRPr>
          </a:p>
          <a:p>
            <a:pPr algn="ctr"/>
            <a:r>
              <a:rPr kumimoji="1" lang="ja-JP" altLang="en-US" sz="1400" b="1" dirty="0">
                <a:solidFill>
                  <a:schemeClr val="tx1"/>
                </a:solidFill>
                <a:latin typeface="Meiryo UI" panose="020B0604030504040204" pitchFamily="50" charset="-128"/>
                <a:ea typeface="Meiryo UI" panose="020B0604030504040204" pitchFamily="50" charset="-128"/>
              </a:rPr>
              <a:t>作成する</a:t>
            </a:r>
          </a:p>
        </p:txBody>
      </p:sp>
      <p:cxnSp>
        <p:nvCxnSpPr>
          <p:cNvPr id="240" name="直線コネクタ 239"/>
          <p:cNvCxnSpPr/>
          <p:nvPr/>
        </p:nvCxnSpPr>
        <p:spPr>
          <a:xfrm flipV="1">
            <a:off x="4091452" y="5277830"/>
            <a:ext cx="5154" cy="88247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7" name="直線コネクタ 266"/>
          <p:cNvCxnSpPr/>
          <p:nvPr/>
        </p:nvCxnSpPr>
        <p:spPr>
          <a:xfrm>
            <a:off x="1715794" y="2594039"/>
            <a:ext cx="36837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68" name="角丸四角形 267"/>
          <p:cNvSpPr/>
          <p:nvPr/>
        </p:nvSpPr>
        <p:spPr>
          <a:xfrm>
            <a:off x="2096038" y="2271101"/>
            <a:ext cx="1906958" cy="670549"/>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latin typeface="Meiryo UI" panose="020B0604030504040204" pitchFamily="50" charset="-128"/>
                <a:ea typeface="Meiryo UI" panose="020B0604030504040204" pitchFamily="50" charset="-128"/>
              </a:rPr>
              <a:t>置き場が</a:t>
            </a:r>
            <a:r>
              <a:rPr lang="en-US" altLang="ja-JP" sz="1400" b="1" dirty="0">
                <a:solidFill>
                  <a:schemeClr val="tx1"/>
                </a:solidFill>
                <a:latin typeface="Meiryo UI" panose="020B0604030504040204" pitchFamily="50" charset="-128"/>
                <a:ea typeface="Meiryo UI" panose="020B0604030504040204" pitchFamily="50" charset="-128"/>
              </a:rPr>
              <a:t>1</a:t>
            </a:r>
            <a:r>
              <a:rPr lang="ja-JP" altLang="en-US" sz="1400" b="1" dirty="0">
                <a:solidFill>
                  <a:schemeClr val="tx1"/>
                </a:solidFill>
                <a:latin typeface="Meiryo UI" panose="020B0604030504040204" pitchFamily="50" charset="-128"/>
                <a:ea typeface="Meiryo UI" panose="020B0604030504040204" pitchFamily="50" charset="-128"/>
              </a:rPr>
              <a:t>箇所で</a:t>
            </a:r>
            <a:endParaRPr lang="en-US" altLang="ja-JP" sz="1400" b="1" dirty="0">
              <a:solidFill>
                <a:schemeClr val="tx1"/>
              </a:solidFill>
              <a:latin typeface="Meiryo UI" panose="020B0604030504040204" pitchFamily="50" charset="-128"/>
              <a:ea typeface="Meiryo UI" panose="020B0604030504040204" pitchFamily="50" charset="-128"/>
            </a:endParaRPr>
          </a:p>
          <a:p>
            <a:pPr algn="ctr"/>
            <a:r>
              <a:rPr lang="ja-JP" altLang="en-US" sz="1400" b="1" dirty="0">
                <a:solidFill>
                  <a:schemeClr val="tx1"/>
                </a:solidFill>
                <a:latin typeface="Meiryo UI" panose="020B0604030504040204" pitchFamily="50" charset="-128"/>
                <a:ea typeface="Meiryo UI" panose="020B0604030504040204" pitchFamily="50" charset="-128"/>
              </a:rPr>
              <a:t>固定されている</a:t>
            </a:r>
            <a:endParaRPr lang="en-US" altLang="ja-JP" sz="1400" b="1" dirty="0">
              <a:solidFill>
                <a:schemeClr val="tx1"/>
              </a:solidFill>
              <a:latin typeface="Meiryo UI" panose="020B0604030504040204" pitchFamily="50" charset="-128"/>
              <a:ea typeface="Meiryo UI" panose="020B0604030504040204" pitchFamily="50" charset="-128"/>
            </a:endParaRPr>
          </a:p>
        </p:txBody>
      </p:sp>
      <p:cxnSp>
        <p:nvCxnSpPr>
          <p:cNvPr id="269" name="直線コネクタ 268"/>
          <p:cNvCxnSpPr/>
          <p:nvPr/>
        </p:nvCxnSpPr>
        <p:spPr>
          <a:xfrm>
            <a:off x="3981128" y="2594039"/>
            <a:ext cx="25593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0" name="直線コネクタ 269"/>
          <p:cNvCxnSpPr/>
          <p:nvPr/>
        </p:nvCxnSpPr>
        <p:spPr>
          <a:xfrm>
            <a:off x="5780726" y="2594039"/>
            <a:ext cx="69789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71" name="角丸四角形 270"/>
          <p:cNvSpPr/>
          <p:nvPr/>
        </p:nvSpPr>
        <p:spPr>
          <a:xfrm>
            <a:off x="6294708" y="2271101"/>
            <a:ext cx="1906958" cy="670549"/>
          </a:xfrm>
          <a:prstGeom prst="roundRect">
            <a:avLst/>
          </a:prstGeom>
          <a:solidFill>
            <a:srgbClr val="8FAAD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latin typeface="Meiryo UI" panose="020B0604030504040204" pitchFamily="50" charset="-128"/>
                <a:ea typeface="Meiryo UI" panose="020B0604030504040204" pitchFamily="50" charset="-128"/>
              </a:rPr>
              <a:t>車輪取り付け</a:t>
            </a:r>
          </a:p>
        </p:txBody>
      </p:sp>
      <p:sp>
        <p:nvSpPr>
          <p:cNvPr id="272" name="角丸四角形 271"/>
          <p:cNvSpPr/>
          <p:nvPr/>
        </p:nvSpPr>
        <p:spPr>
          <a:xfrm>
            <a:off x="4213784" y="2271101"/>
            <a:ext cx="1906958" cy="670549"/>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latin typeface="Meiryo UI" panose="020B0604030504040204" pitchFamily="50" charset="-128"/>
                <a:ea typeface="Meiryo UI" panose="020B0604030504040204" pitchFamily="50" charset="-128"/>
              </a:rPr>
              <a:t>置き場を</a:t>
            </a:r>
            <a:endParaRPr kumimoji="1" lang="en-US" altLang="ja-JP" sz="1400" b="1" dirty="0">
              <a:solidFill>
                <a:schemeClr val="tx1"/>
              </a:solidFill>
              <a:latin typeface="Meiryo UI" panose="020B0604030504040204" pitchFamily="50" charset="-128"/>
              <a:ea typeface="Meiryo UI" panose="020B0604030504040204" pitchFamily="50" charset="-128"/>
            </a:endParaRPr>
          </a:p>
          <a:p>
            <a:pPr algn="ctr"/>
            <a:r>
              <a:rPr kumimoji="1" lang="ja-JP" altLang="en-US" sz="1400" b="1" dirty="0">
                <a:solidFill>
                  <a:schemeClr val="tx1"/>
                </a:solidFill>
                <a:latin typeface="Meiryo UI" panose="020B0604030504040204" pitchFamily="50" charset="-128"/>
                <a:ea typeface="Meiryo UI" panose="020B0604030504040204" pitchFamily="50" charset="-128"/>
              </a:rPr>
              <a:t>動かせるようにする</a:t>
            </a:r>
          </a:p>
        </p:txBody>
      </p:sp>
      <p:cxnSp>
        <p:nvCxnSpPr>
          <p:cNvPr id="273" name="直線コネクタ 272"/>
          <p:cNvCxnSpPr/>
          <p:nvPr/>
        </p:nvCxnSpPr>
        <p:spPr>
          <a:xfrm>
            <a:off x="5780726" y="3468446"/>
            <a:ext cx="69789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74" name="角丸四角形 273"/>
          <p:cNvSpPr/>
          <p:nvPr/>
        </p:nvSpPr>
        <p:spPr>
          <a:xfrm>
            <a:off x="6294708" y="3160331"/>
            <a:ext cx="1906958" cy="670549"/>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latin typeface="Meiryo UI" panose="020B0604030504040204" pitchFamily="50" charset="-128"/>
                <a:ea typeface="Meiryo UI" panose="020B0604030504040204" pitchFamily="50" charset="-128"/>
              </a:rPr>
              <a:t>溶接機の近くに設置</a:t>
            </a:r>
          </a:p>
        </p:txBody>
      </p:sp>
      <p:sp>
        <p:nvSpPr>
          <p:cNvPr id="275" name="角丸四角形 274"/>
          <p:cNvSpPr/>
          <p:nvPr/>
        </p:nvSpPr>
        <p:spPr>
          <a:xfrm>
            <a:off x="4213784" y="3160331"/>
            <a:ext cx="1906958" cy="670549"/>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latin typeface="Meiryo UI" panose="020B0604030504040204" pitchFamily="50" charset="-128"/>
                <a:ea typeface="Meiryo UI" panose="020B0604030504040204" pitchFamily="50" charset="-128"/>
              </a:rPr>
              <a:t>置き場を</a:t>
            </a:r>
            <a:endParaRPr kumimoji="1" lang="en-US" altLang="ja-JP" sz="1400" b="1" dirty="0">
              <a:solidFill>
                <a:schemeClr val="tx1"/>
              </a:solidFill>
              <a:latin typeface="Meiryo UI" panose="020B0604030504040204" pitchFamily="50" charset="-128"/>
              <a:ea typeface="Meiryo UI" panose="020B0604030504040204" pitchFamily="50" charset="-128"/>
            </a:endParaRPr>
          </a:p>
          <a:p>
            <a:pPr algn="ctr"/>
            <a:r>
              <a:rPr lang="ja-JP" altLang="en-US" sz="1400" b="1" dirty="0">
                <a:solidFill>
                  <a:schemeClr val="tx1"/>
                </a:solidFill>
                <a:latin typeface="Meiryo UI" panose="020B0604030504040204" pitchFamily="50" charset="-128"/>
                <a:ea typeface="Meiryo UI" panose="020B0604030504040204" pitchFamily="50" charset="-128"/>
              </a:rPr>
              <a:t>溶接機の数に増やす</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cxnSp>
        <p:nvCxnSpPr>
          <p:cNvPr id="276" name="直線コネクタ 275"/>
          <p:cNvCxnSpPr/>
          <p:nvPr/>
        </p:nvCxnSpPr>
        <p:spPr>
          <a:xfrm flipV="1">
            <a:off x="4074736" y="2585971"/>
            <a:ext cx="2" cy="8824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7" name="直線コネクタ 276"/>
          <p:cNvCxnSpPr/>
          <p:nvPr/>
        </p:nvCxnSpPr>
        <p:spPr>
          <a:xfrm>
            <a:off x="4074736" y="3468446"/>
            <a:ext cx="11547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6666365" y="2453081"/>
            <a:ext cx="1178528" cy="307777"/>
          </a:xfrm>
          <a:prstGeom prst="rect">
            <a:avLst/>
          </a:prstGeom>
          <a:noFill/>
        </p:spPr>
        <p:txBody>
          <a:bodyPr wrap="none" rtlCol="0">
            <a:spAutoFit/>
          </a:bodyPr>
          <a:lstStyle/>
          <a:p>
            <a:r>
              <a:rPr kumimoji="1" lang="ja-JP" altLang="en-US" sz="1400" b="1" dirty="0">
                <a:solidFill>
                  <a:schemeClr val="bg1"/>
                </a:solidFill>
                <a:latin typeface="Meiryo UI" panose="020B0604030504040204" pitchFamily="50" charset="-128"/>
                <a:ea typeface="Meiryo UI" panose="020B0604030504040204" pitchFamily="50" charset="-128"/>
              </a:rPr>
              <a:t>車輪取り付け</a:t>
            </a:r>
          </a:p>
        </p:txBody>
      </p:sp>
      <p:sp>
        <p:nvSpPr>
          <p:cNvPr id="83" name="テキスト ボックス 82"/>
          <p:cNvSpPr txBox="1"/>
          <p:nvPr/>
        </p:nvSpPr>
        <p:spPr>
          <a:xfrm>
            <a:off x="6569346" y="4237511"/>
            <a:ext cx="1372492" cy="307777"/>
          </a:xfrm>
          <a:prstGeom prst="rect">
            <a:avLst/>
          </a:prstGeom>
          <a:noFill/>
        </p:spPr>
        <p:txBody>
          <a:bodyPr wrap="none" rtlCol="0">
            <a:spAutoFit/>
          </a:bodyPr>
          <a:lstStyle/>
          <a:p>
            <a:r>
              <a:rPr lang="ja-JP" altLang="en-US" sz="1400" b="1" dirty="0">
                <a:solidFill>
                  <a:schemeClr val="bg1"/>
                </a:solidFill>
                <a:latin typeface="Meiryo UI" panose="020B0604030504040204" pitchFamily="50" charset="-128"/>
                <a:ea typeface="Meiryo UI" panose="020B0604030504040204" pitchFamily="50" charset="-128"/>
              </a:rPr>
              <a:t>補助装置を作る</a:t>
            </a:r>
            <a:endParaRPr kumimoji="1" lang="ja-JP" altLang="en-US" sz="1400" b="1" dirty="0">
              <a:solidFill>
                <a:schemeClr val="bg1"/>
              </a:solidFill>
              <a:latin typeface="Meiryo UI" panose="020B0604030504040204" pitchFamily="50" charset="-128"/>
              <a:ea typeface="Meiryo UI" panose="020B0604030504040204" pitchFamily="50" charset="-128"/>
            </a:endParaRPr>
          </a:p>
        </p:txBody>
      </p:sp>
      <p:sp>
        <p:nvSpPr>
          <p:cNvPr id="84" name="テキスト ボックス 83"/>
          <p:cNvSpPr txBox="1"/>
          <p:nvPr/>
        </p:nvSpPr>
        <p:spPr>
          <a:xfrm>
            <a:off x="6588440" y="5025311"/>
            <a:ext cx="1321196" cy="523220"/>
          </a:xfrm>
          <a:prstGeom prst="rect">
            <a:avLst/>
          </a:prstGeom>
          <a:noFill/>
        </p:spPr>
        <p:txBody>
          <a:bodyPr wrap="none" rtlCol="0">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rPr>
              <a:t>専用のアームで</a:t>
            </a:r>
            <a:endParaRPr lang="en-US" altLang="ja-JP" sz="1400" b="1" dirty="0">
              <a:solidFill>
                <a:schemeClr val="bg1"/>
              </a:solidFill>
              <a:latin typeface="Meiryo UI" panose="020B0604030504040204" pitchFamily="50" charset="-128"/>
              <a:ea typeface="Meiryo UI" panose="020B0604030504040204" pitchFamily="50" charset="-128"/>
            </a:endParaRPr>
          </a:p>
          <a:p>
            <a:pPr algn="ctr"/>
            <a:r>
              <a:rPr lang="ja-JP" altLang="en-US" sz="1400" b="1" dirty="0">
                <a:solidFill>
                  <a:schemeClr val="bg1"/>
                </a:solidFill>
                <a:latin typeface="Meiryo UI" panose="020B0604030504040204" pitchFamily="50" charset="-128"/>
                <a:ea typeface="Meiryo UI" panose="020B0604030504040204" pitchFamily="50" charset="-128"/>
              </a:rPr>
              <a:t>持ち上げる</a:t>
            </a:r>
            <a:endParaRPr kumimoji="1" lang="ja-JP" altLang="en-US" sz="1400" b="1" dirty="0">
              <a:solidFill>
                <a:schemeClr val="bg1"/>
              </a:solidFill>
              <a:latin typeface="Meiryo UI" panose="020B0604030504040204" pitchFamily="50" charset="-128"/>
              <a:ea typeface="Meiryo UI" panose="020B0604030504040204" pitchFamily="50" charset="-128"/>
            </a:endParaRPr>
          </a:p>
        </p:txBody>
      </p:sp>
      <p:sp>
        <p:nvSpPr>
          <p:cNvPr id="85" name="テキスト ボックス 84"/>
          <p:cNvSpPr txBox="1"/>
          <p:nvPr/>
        </p:nvSpPr>
        <p:spPr>
          <a:xfrm>
            <a:off x="1610118" y="-12636"/>
            <a:ext cx="1537600" cy="584775"/>
          </a:xfrm>
          <a:prstGeom prst="rect">
            <a:avLst/>
          </a:prstGeom>
          <a:noFill/>
        </p:spPr>
        <p:txBody>
          <a:bodyPr wrap="none" rtlCol="0">
            <a:spAutoFit/>
          </a:bodyPr>
          <a:lstStyle/>
          <a:p>
            <a:r>
              <a:rPr lang="en-US" altLang="ja-JP" sz="3200" b="1" dirty="0">
                <a:ln>
                  <a:solidFill>
                    <a:schemeClr val="tx1"/>
                  </a:solidFill>
                </a:ln>
                <a:solidFill>
                  <a:srgbClr val="ABFBAB"/>
                </a:solidFill>
                <a:latin typeface="Meiryo UI" panose="020B0604030504040204" pitchFamily="50" charset="-128"/>
                <a:ea typeface="Meiryo UI" panose="020B0604030504040204" pitchFamily="50" charset="-128"/>
              </a:rPr>
              <a:t>18</a:t>
            </a:r>
            <a:r>
              <a:rPr lang="en-US" altLang="ja-JP" sz="3200" b="1" dirty="0">
                <a:ln>
                  <a:solidFill>
                    <a:schemeClr val="tx1"/>
                  </a:solidFill>
                </a:ln>
                <a:solidFill>
                  <a:schemeClr val="bg1"/>
                </a:solidFill>
                <a:latin typeface="Meiryo UI" panose="020B0604030504040204" pitchFamily="50" charset="-128"/>
                <a:ea typeface="Meiryo UI" panose="020B0604030504040204" pitchFamily="50" charset="-128"/>
              </a:rPr>
              <a:t>/30</a:t>
            </a:r>
            <a:endParaRPr kumimoji="1" lang="ja-JP" altLang="en-US" sz="3200" b="1" dirty="0">
              <a:ln>
                <a:solidFill>
                  <a:schemeClr val="tx1"/>
                </a:solidFill>
              </a:ln>
              <a:solidFill>
                <a:schemeClr val="bg1"/>
              </a:solidFill>
              <a:latin typeface="Meiryo UI" panose="020B0604030504040204" pitchFamily="50" charset="-128"/>
              <a:ea typeface="Meiryo UI" panose="020B0604030504040204" pitchFamily="50" charset="-128"/>
            </a:endParaRPr>
          </a:p>
        </p:txBody>
      </p:sp>
      <p:sp>
        <p:nvSpPr>
          <p:cNvPr id="86" name="テキスト ボックス 85">
            <a:extLst>
              <a:ext uri="{FF2B5EF4-FFF2-40B4-BE49-F238E27FC236}">
                <a16:creationId xmlns:a16="http://schemas.microsoft.com/office/drawing/2014/main" id="{D7CC4441-88A2-496B-8CE7-C40789D423F5}"/>
              </a:ext>
            </a:extLst>
          </p:cNvPr>
          <p:cNvSpPr txBox="1"/>
          <p:nvPr/>
        </p:nvSpPr>
        <p:spPr>
          <a:xfrm>
            <a:off x="2730810" y="3715667"/>
            <a:ext cx="800219" cy="338554"/>
          </a:xfrm>
          <a:prstGeom prst="rect">
            <a:avLst/>
          </a:prstGeom>
          <a:noFill/>
        </p:spPr>
        <p:txBody>
          <a:bodyPr wrap="none" rtlCol="0">
            <a:spAutoFit/>
          </a:bodyPr>
          <a:lstStyle/>
          <a:p>
            <a:r>
              <a:rPr lang="ja-JP" altLang="en-US" sz="1600" b="1" dirty="0">
                <a:latin typeface="Meiryo UI" panose="020B0604030504040204" pitchFamily="50" charset="-128"/>
                <a:ea typeface="Meiryo UI" panose="020B0604030504040204" pitchFamily="50" charset="-128"/>
              </a:rPr>
              <a:t>真因②</a:t>
            </a:r>
            <a:endParaRPr lang="en-US" altLang="ja-JP" sz="1600" b="1" dirty="0">
              <a:latin typeface="Meiryo UI" panose="020B0604030504040204" pitchFamily="50" charset="-128"/>
              <a:ea typeface="Meiryo UI" panose="020B0604030504040204" pitchFamily="50" charset="-128"/>
            </a:endParaRPr>
          </a:p>
        </p:txBody>
      </p:sp>
      <p:sp>
        <p:nvSpPr>
          <p:cNvPr id="87" name="テキスト ボックス 86">
            <a:extLst>
              <a:ext uri="{FF2B5EF4-FFF2-40B4-BE49-F238E27FC236}">
                <a16:creationId xmlns:a16="http://schemas.microsoft.com/office/drawing/2014/main" id="{168640C7-16FB-4DB5-9C9C-F7B8C2C3B816}"/>
              </a:ext>
            </a:extLst>
          </p:cNvPr>
          <p:cNvSpPr txBox="1"/>
          <p:nvPr/>
        </p:nvSpPr>
        <p:spPr>
          <a:xfrm>
            <a:off x="2730810" y="4675217"/>
            <a:ext cx="800219" cy="338554"/>
          </a:xfrm>
          <a:prstGeom prst="rect">
            <a:avLst/>
          </a:prstGeom>
          <a:noFill/>
        </p:spPr>
        <p:txBody>
          <a:bodyPr wrap="none" rtlCol="0">
            <a:spAutoFit/>
          </a:bodyPr>
          <a:lstStyle/>
          <a:p>
            <a:r>
              <a:rPr lang="ja-JP" altLang="en-US" sz="1600" b="1" dirty="0">
                <a:latin typeface="Meiryo UI" panose="020B0604030504040204" pitchFamily="50" charset="-128"/>
                <a:ea typeface="Meiryo UI" panose="020B0604030504040204" pitchFamily="50" charset="-128"/>
              </a:rPr>
              <a:t>真因③</a:t>
            </a:r>
            <a:endParaRPr lang="en-US" altLang="ja-JP" sz="1600" b="1" dirty="0">
              <a:latin typeface="Meiryo UI" panose="020B0604030504040204" pitchFamily="50" charset="-128"/>
              <a:ea typeface="Meiryo UI" panose="020B0604030504040204" pitchFamily="50" charset="-128"/>
            </a:endParaRPr>
          </a:p>
        </p:txBody>
      </p:sp>
      <p:sp>
        <p:nvSpPr>
          <p:cNvPr id="22" name="テキスト ボックス 21">
            <a:extLst>
              <a:ext uri="{FF2B5EF4-FFF2-40B4-BE49-F238E27FC236}">
                <a16:creationId xmlns:a16="http://schemas.microsoft.com/office/drawing/2014/main" id="{033E361D-4C6E-4C72-889E-F6E302629292}"/>
              </a:ext>
            </a:extLst>
          </p:cNvPr>
          <p:cNvSpPr txBox="1"/>
          <p:nvPr/>
        </p:nvSpPr>
        <p:spPr>
          <a:xfrm>
            <a:off x="8407409" y="2230931"/>
            <a:ext cx="731130" cy="830997"/>
          </a:xfrm>
          <a:prstGeom prst="rect">
            <a:avLst/>
          </a:prstGeom>
          <a:noFill/>
        </p:spPr>
        <p:txBody>
          <a:bodyPr wrap="square" rtlCol="0">
            <a:spAutoFit/>
          </a:bodyPr>
          <a:lstStyle/>
          <a:p>
            <a:r>
              <a:rPr kumimoji="1" lang="ja-JP" altLang="en-US" sz="4800" b="1" dirty="0">
                <a:solidFill>
                  <a:schemeClr val="bg1"/>
                </a:solidFill>
                <a:latin typeface="Meiryo UI" panose="020B0604030504040204" pitchFamily="50" charset="-128"/>
                <a:ea typeface="Meiryo UI" panose="020B0604030504040204" pitchFamily="50" charset="-128"/>
              </a:rPr>
              <a:t>◎</a:t>
            </a:r>
          </a:p>
        </p:txBody>
      </p:sp>
      <p:sp>
        <p:nvSpPr>
          <p:cNvPr id="89" name="テキスト ボックス 88">
            <a:extLst>
              <a:ext uri="{FF2B5EF4-FFF2-40B4-BE49-F238E27FC236}">
                <a16:creationId xmlns:a16="http://schemas.microsoft.com/office/drawing/2014/main" id="{39377D32-FA50-4BC6-9B12-5230A88C4D44}"/>
              </a:ext>
            </a:extLst>
          </p:cNvPr>
          <p:cNvSpPr txBox="1"/>
          <p:nvPr/>
        </p:nvSpPr>
        <p:spPr>
          <a:xfrm>
            <a:off x="9314207" y="2230931"/>
            <a:ext cx="731130" cy="830997"/>
          </a:xfrm>
          <a:prstGeom prst="rect">
            <a:avLst/>
          </a:prstGeom>
          <a:noFill/>
        </p:spPr>
        <p:txBody>
          <a:bodyPr wrap="square" rtlCol="0">
            <a:spAutoFit/>
          </a:bodyPr>
          <a:lstStyle/>
          <a:p>
            <a:r>
              <a:rPr kumimoji="1" lang="ja-JP" altLang="en-US" sz="4800" b="1" dirty="0">
                <a:solidFill>
                  <a:schemeClr val="bg1"/>
                </a:solidFill>
                <a:latin typeface="Meiryo UI" panose="020B0604030504040204" pitchFamily="50" charset="-128"/>
                <a:ea typeface="Meiryo UI" panose="020B0604030504040204" pitchFamily="50" charset="-128"/>
              </a:rPr>
              <a:t>◎</a:t>
            </a:r>
          </a:p>
        </p:txBody>
      </p:sp>
      <p:sp>
        <p:nvSpPr>
          <p:cNvPr id="90" name="テキスト ボックス 89">
            <a:extLst>
              <a:ext uri="{FF2B5EF4-FFF2-40B4-BE49-F238E27FC236}">
                <a16:creationId xmlns:a16="http://schemas.microsoft.com/office/drawing/2014/main" id="{580840C6-6AEF-4BDA-8CD1-1A347C4FE255}"/>
              </a:ext>
            </a:extLst>
          </p:cNvPr>
          <p:cNvSpPr txBox="1"/>
          <p:nvPr/>
        </p:nvSpPr>
        <p:spPr>
          <a:xfrm>
            <a:off x="9314207" y="3955682"/>
            <a:ext cx="731130" cy="830997"/>
          </a:xfrm>
          <a:prstGeom prst="rect">
            <a:avLst/>
          </a:prstGeom>
          <a:noFill/>
        </p:spPr>
        <p:txBody>
          <a:bodyPr wrap="square" rtlCol="0">
            <a:spAutoFit/>
          </a:bodyPr>
          <a:lstStyle/>
          <a:p>
            <a:r>
              <a:rPr kumimoji="1" lang="ja-JP" altLang="en-US" sz="4800" b="1" dirty="0">
                <a:solidFill>
                  <a:schemeClr val="bg1"/>
                </a:solidFill>
                <a:latin typeface="Meiryo UI" panose="020B0604030504040204" pitchFamily="50" charset="-128"/>
                <a:ea typeface="Meiryo UI" panose="020B0604030504040204" pitchFamily="50" charset="-128"/>
              </a:rPr>
              <a:t>◎</a:t>
            </a:r>
          </a:p>
        </p:txBody>
      </p:sp>
      <p:sp>
        <p:nvSpPr>
          <p:cNvPr id="91" name="テキスト ボックス 90">
            <a:extLst>
              <a:ext uri="{FF2B5EF4-FFF2-40B4-BE49-F238E27FC236}">
                <a16:creationId xmlns:a16="http://schemas.microsoft.com/office/drawing/2014/main" id="{2CF425AC-90F6-475A-A7C3-BE5C9B86B8D5}"/>
              </a:ext>
            </a:extLst>
          </p:cNvPr>
          <p:cNvSpPr txBox="1"/>
          <p:nvPr/>
        </p:nvSpPr>
        <p:spPr>
          <a:xfrm>
            <a:off x="9314207" y="4814774"/>
            <a:ext cx="731130" cy="830997"/>
          </a:xfrm>
          <a:prstGeom prst="rect">
            <a:avLst/>
          </a:prstGeom>
          <a:noFill/>
        </p:spPr>
        <p:txBody>
          <a:bodyPr wrap="square" rtlCol="0">
            <a:spAutoFit/>
          </a:bodyPr>
          <a:lstStyle/>
          <a:p>
            <a:r>
              <a:rPr kumimoji="1" lang="ja-JP" altLang="en-US" sz="4800" b="1" dirty="0">
                <a:solidFill>
                  <a:schemeClr val="bg1"/>
                </a:solidFill>
                <a:latin typeface="Meiryo UI" panose="020B0604030504040204" pitchFamily="50" charset="-128"/>
                <a:ea typeface="Meiryo UI" panose="020B0604030504040204" pitchFamily="50" charset="-128"/>
              </a:rPr>
              <a:t>◎</a:t>
            </a:r>
          </a:p>
        </p:txBody>
      </p:sp>
      <p:sp>
        <p:nvSpPr>
          <p:cNvPr id="92" name="テキスト ボックス 91">
            <a:extLst>
              <a:ext uri="{FF2B5EF4-FFF2-40B4-BE49-F238E27FC236}">
                <a16:creationId xmlns:a16="http://schemas.microsoft.com/office/drawing/2014/main" id="{B18806BC-F370-4AD6-9752-27CECE1DB0F7}"/>
              </a:ext>
            </a:extLst>
          </p:cNvPr>
          <p:cNvSpPr txBox="1"/>
          <p:nvPr/>
        </p:nvSpPr>
        <p:spPr>
          <a:xfrm>
            <a:off x="8407409" y="4814774"/>
            <a:ext cx="731130" cy="830997"/>
          </a:xfrm>
          <a:prstGeom prst="rect">
            <a:avLst/>
          </a:prstGeom>
          <a:noFill/>
        </p:spPr>
        <p:txBody>
          <a:bodyPr wrap="square" rtlCol="0">
            <a:spAutoFit/>
          </a:bodyPr>
          <a:lstStyle/>
          <a:p>
            <a:r>
              <a:rPr kumimoji="1" lang="ja-JP" altLang="en-US" sz="4800" b="1" dirty="0">
                <a:solidFill>
                  <a:schemeClr val="bg1"/>
                </a:solidFill>
                <a:latin typeface="Meiryo UI" panose="020B0604030504040204" pitchFamily="50" charset="-128"/>
                <a:ea typeface="Meiryo UI" panose="020B0604030504040204" pitchFamily="50" charset="-128"/>
              </a:rPr>
              <a:t>◎</a:t>
            </a:r>
          </a:p>
        </p:txBody>
      </p:sp>
      <p:sp>
        <p:nvSpPr>
          <p:cNvPr id="93" name="テキスト ボックス 92">
            <a:extLst>
              <a:ext uri="{FF2B5EF4-FFF2-40B4-BE49-F238E27FC236}">
                <a16:creationId xmlns:a16="http://schemas.microsoft.com/office/drawing/2014/main" id="{31E4E94D-5EE1-4DE6-8885-CBADD06B92E8}"/>
              </a:ext>
            </a:extLst>
          </p:cNvPr>
          <p:cNvSpPr txBox="1"/>
          <p:nvPr/>
        </p:nvSpPr>
        <p:spPr>
          <a:xfrm>
            <a:off x="8407409" y="3941590"/>
            <a:ext cx="731130" cy="830997"/>
          </a:xfrm>
          <a:prstGeom prst="rect">
            <a:avLst/>
          </a:prstGeom>
          <a:noFill/>
        </p:spPr>
        <p:txBody>
          <a:bodyPr wrap="square" rtlCol="0">
            <a:spAutoFit/>
          </a:bodyPr>
          <a:lstStyle/>
          <a:p>
            <a:r>
              <a:rPr kumimoji="1" lang="ja-JP" altLang="en-US" sz="4800" b="1" dirty="0">
                <a:solidFill>
                  <a:schemeClr val="bg1"/>
                </a:solidFill>
                <a:latin typeface="Meiryo UI" panose="020B0604030504040204" pitchFamily="50" charset="-128"/>
                <a:ea typeface="Meiryo UI" panose="020B0604030504040204" pitchFamily="50" charset="-128"/>
              </a:rPr>
              <a:t>◎</a:t>
            </a:r>
          </a:p>
        </p:txBody>
      </p:sp>
      <p:sp>
        <p:nvSpPr>
          <p:cNvPr id="94" name="テキスト ボックス 93">
            <a:extLst>
              <a:ext uri="{FF2B5EF4-FFF2-40B4-BE49-F238E27FC236}">
                <a16:creationId xmlns:a16="http://schemas.microsoft.com/office/drawing/2014/main" id="{549CAE45-FE18-48AB-91FC-65D7CB6F30B7}"/>
              </a:ext>
            </a:extLst>
          </p:cNvPr>
          <p:cNvSpPr txBox="1"/>
          <p:nvPr/>
        </p:nvSpPr>
        <p:spPr>
          <a:xfrm>
            <a:off x="10258870" y="4063371"/>
            <a:ext cx="731130" cy="646331"/>
          </a:xfrm>
          <a:prstGeom prst="rect">
            <a:avLst/>
          </a:prstGeom>
          <a:noFill/>
        </p:spPr>
        <p:txBody>
          <a:bodyPr wrap="square" rtlCol="0">
            <a:spAutoFit/>
          </a:bodyPr>
          <a:lstStyle/>
          <a:p>
            <a:r>
              <a:rPr lang="ja-JP" altLang="en-US" sz="3600" b="1" dirty="0">
                <a:solidFill>
                  <a:schemeClr val="bg1"/>
                </a:solidFill>
                <a:latin typeface="Meiryo UI" panose="020B0604030504040204" pitchFamily="50" charset="-128"/>
                <a:ea typeface="Meiryo UI" panose="020B0604030504040204" pitchFamily="50" charset="-128"/>
              </a:rPr>
              <a:t>○</a:t>
            </a:r>
            <a:endParaRPr kumimoji="1" lang="ja-JP" altLang="en-US" sz="3600" b="1" dirty="0">
              <a:solidFill>
                <a:schemeClr val="bg1"/>
              </a:solidFill>
              <a:latin typeface="Meiryo UI" panose="020B0604030504040204" pitchFamily="50" charset="-128"/>
              <a:ea typeface="Meiryo UI" panose="020B0604030504040204" pitchFamily="50" charset="-128"/>
            </a:endParaRPr>
          </a:p>
        </p:txBody>
      </p:sp>
      <p:sp>
        <p:nvSpPr>
          <p:cNvPr id="95" name="テキスト ボックス 94">
            <a:extLst>
              <a:ext uri="{FF2B5EF4-FFF2-40B4-BE49-F238E27FC236}">
                <a16:creationId xmlns:a16="http://schemas.microsoft.com/office/drawing/2014/main" id="{5C6322C3-47F1-4A68-9B81-81D85D0FBDCD}"/>
              </a:ext>
            </a:extLst>
          </p:cNvPr>
          <p:cNvSpPr txBox="1"/>
          <p:nvPr/>
        </p:nvSpPr>
        <p:spPr>
          <a:xfrm>
            <a:off x="10186568" y="4797515"/>
            <a:ext cx="731130" cy="830997"/>
          </a:xfrm>
          <a:prstGeom prst="rect">
            <a:avLst/>
          </a:prstGeom>
          <a:noFill/>
        </p:spPr>
        <p:txBody>
          <a:bodyPr wrap="square" rtlCol="0">
            <a:spAutoFit/>
          </a:bodyPr>
          <a:lstStyle/>
          <a:p>
            <a:r>
              <a:rPr kumimoji="1" lang="ja-JP" altLang="en-US" sz="4800" b="1" dirty="0">
                <a:solidFill>
                  <a:schemeClr val="bg1"/>
                </a:solidFill>
                <a:latin typeface="Meiryo UI" panose="020B0604030504040204" pitchFamily="50" charset="-128"/>
                <a:ea typeface="Meiryo UI" panose="020B0604030504040204" pitchFamily="50" charset="-128"/>
              </a:rPr>
              <a:t>◎</a:t>
            </a:r>
          </a:p>
        </p:txBody>
      </p:sp>
      <p:sp>
        <p:nvSpPr>
          <p:cNvPr id="96" name="テキスト ボックス 95">
            <a:extLst>
              <a:ext uri="{FF2B5EF4-FFF2-40B4-BE49-F238E27FC236}">
                <a16:creationId xmlns:a16="http://schemas.microsoft.com/office/drawing/2014/main" id="{0E8BFAB9-CAD3-44CA-B2F7-2F017B793579}"/>
              </a:ext>
            </a:extLst>
          </p:cNvPr>
          <p:cNvSpPr txBox="1"/>
          <p:nvPr/>
        </p:nvSpPr>
        <p:spPr>
          <a:xfrm>
            <a:off x="10258870" y="2328288"/>
            <a:ext cx="731130" cy="646331"/>
          </a:xfrm>
          <a:prstGeom prst="rect">
            <a:avLst/>
          </a:prstGeom>
          <a:noFill/>
        </p:spPr>
        <p:txBody>
          <a:bodyPr wrap="square" rtlCol="0">
            <a:spAutoFit/>
          </a:bodyPr>
          <a:lstStyle/>
          <a:p>
            <a:r>
              <a:rPr lang="ja-JP" altLang="en-US" sz="3600" b="1" dirty="0">
                <a:solidFill>
                  <a:schemeClr val="bg1"/>
                </a:solidFill>
                <a:latin typeface="Meiryo UI" panose="020B0604030504040204" pitchFamily="50" charset="-128"/>
                <a:ea typeface="Meiryo UI" panose="020B0604030504040204" pitchFamily="50" charset="-128"/>
              </a:rPr>
              <a:t>○</a:t>
            </a:r>
            <a:endParaRPr kumimoji="1" lang="ja-JP" altLang="en-US" sz="3600" b="1" dirty="0">
              <a:solidFill>
                <a:schemeClr val="bg1"/>
              </a:solidFill>
              <a:latin typeface="Meiryo UI" panose="020B0604030504040204" pitchFamily="50" charset="-128"/>
              <a:ea typeface="Meiryo UI" panose="020B0604030504040204" pitchFamily="50" charset="-128"/>
            </a:endParaRPr>
          </a:p>
        </p:txBody>
      </p:sp>
      <p:sp>
        <p:nvSpPr>
          <p:cNvPr id="98" name="テキスト ボックス 97">
            <a:extLst>
              <a:ext uri="{FF2B5EF4-FFF2-40B4-BE49-F238E27FC236}">
                <a16:creationId xmlns:a16="http://schemas.microsoft.com/office/drawing/2014/main" id="{3DD14B25-55EC-4B8A-9352-5773FB6B534C}"/>
              </a:ext>
            </a:extLst>
          </p:cNvPr>
          <p:cNvSpPr txBox="1"/>
          <p:nvPr/>
        </p:nvSpPr>
        <p:spPr>
          <a:xfrm>
            <a:off x="11204501" y="2307968"/>
            <a:ext cx="731130" cy="646331"/>
          </a:xfrm>
          <a:prstGeom prst="rect">
            <a:avLst/>
          </a:prstGeom>
          <a:noFill/>
        </p:spPr>
        <p:txBody>
          <a:bodyPr wrap="square" rtlCol="0">
            <a:spAutoFit/>
          </a:bodyPr>
          <a:lstStyle/>
          <a:p>
            <a:r>
              <a:rPr kumimoji="1" lang="en-US" altLang="ja-JP" sz="3600" b="1" dirty="0">
                <a:solidFill>
                  <a:schemeClr val="bg1"/>
                </a:solidFill>
                <a:latin typeface="Meiryo UI" panose="020B0604030504040204" pitchFamily="50" charset="-128"/>
                <a:ea typeface="Meiryo UI" panose="020B0604030504040204" pitchFamily="50" charset="-128"/>
              </a:rPr>
              <a:t>8</a:t>
            </a:r>
            <a:endParaRPr kumimoji="1" lang="ja-JP" altLang="en-US" sz="3600" b="1" dirty="0">
              <a:solidFill>
                <a:schemeClr val="bg1"/>
              </a:solidFill>
              <a:latin typeface="Meiryo UI" panose="020B0604030504040204" pitchFamily="50" charset="-128"/>
              <a:ea typeface="Meiryo UI" panose="020B0604030504040204" pitchFamily="50" charset="-128"/>
            </a:endParaRPr>
          </a:p>
        </p:txBody>
      </p:sp>
      <p:sp>
        <p:nvSpPr>
          <p:cNvPr id="99" name="テキスト ボックス 98">
            <a:extLst>
              <a:ext uri="{FF2B5EF4-FFF2-40B4-BE49-F238E27FC236}">
                <a16:creationId xmlns:a16="http://schemas.microsoft.com/office/drawing/2014/main" id="{42F18273-D977-4CEB-AF35-2ED0DD2C1E16}"/>
              </a:ext>
            </a:extLst>
          </p:cNvPr>
          <p:cNvSpPr txBox="1"/>
          <p:nvPr/>
        </p:nvSpPr>
        <p:spPr>
          <a:xfrm>
            <a:off x="11204501" y="4048014"/>
            <a:ext cx="731130" cy="646331"/>
          </a:xfrm>
          <a:prstGeom prst="rect">
            <a:avLst/>
          </a:prstGeom>
          <a:noFill/>
        </p:spPr>
        <p:txBody>
          <a:bodyPr wrap="square" rtlCol="0">
            <a:spAutoFit/>
          </a:bodyPr>
          <a:lstStyle/>
          <a:p>
            <a:r>
              <a:rPr kumimoji="1" lang="en-US" altLang="ja-JP" sz="3600" b="1" dirty="0">
                <a:solidFill>
                  <a:schemeClr val="bg1"/>
                </a:solidFill>
                <a:latin typeface="Meiryo UI" panose="020B0604030504040204" pitchFamily="50" charset="-128"/>
                <a:ea typeface="Meiryo UI" panose="020B0604030504040204" pitchFamily="50" charset="-128"/>
              </a:rPr>
              <a:t>8</a:t>
            </a:r>
            <a:endParaRPr kumimoji="1" lang="ja-JP" altLang="en-US" sz="3600" b="1" dirty="0">
              <a:solidFill>
                <a:schemeClr val="bg1"/>
              </a:solidFill>
              <a:latin typeface="Meiryo UI" panose="020B0604030504040204" pitchFamily="50" charset="-128"/>
              <a:ea typeface="Meiryo UI" panose="020B0604030504040204" pitchFamily="50" charset="-128"/>
            </a:endParaRPr>
          </a:p>
        </p:txBody>
      </p:sp>
      <p:sp>
        <p:nvSpPr>
          <p:cNvPr id="100" name="テキスト ボックス 99">
            <a:extLst>
              <a:ext uri="{FF2B5EF4-FFF2-40B4-BE49-F238E27FC236}">
                <a16:creationId xmlns:a16="http://schemas.microsoft.com/office/drawing/2014/main" id="{4BAC9A07-57E2-4D88-8006-F88517A64305}"/>
              </a:ext>
            </a:extLst>
          </p:cNvPr>
          <p:cNvSpPr txBox="1"/>
          <p:nvPr/>
        </p:nvSpPr>
        <p:spPr>
          <a:xfrm>
            <a:off x="11204501" y="4940620"/>
            <a:ext cx="731130" cy="646331"/>
          </a:xfrm>
          <a:prstGeom prst="rect">
            <a:avLst/>
          </a:prstGeom>
          <a:noFill/>
        </p:spPr>
        <p:txBody>
          <a:bodyPr wrap="square" rtlCol="0">
            <a:spAutoFit/>
          </a:bodyPr>
          <a:lstStyle/>
          <a:p>
            <a:r>
              <a:rPr lang="en-US" altLang="ja-JP" sz="3600" b="1" dirty="0">
                <a:solidFill>
                  <a:schemeClr val="bg1"/>
                </a:solidFill>
                <a:latin typeface="Meiryo UI" panose="020B0604030504040204" pitchFamily="50" charset="-128"/>
                <a:ea typeface="Meiryo UI" panose="020B0604030504040204" pitchFamily="50" charset="-128"/>
              </a:rPr>
              <a:t>9</a:t>
            </a:r>
            <a:endParaRPr kumimoji="1" lang="ja-JP" altLang="en-US" sz="3600" b="1" dirty="0">
              <a:solidFill>
                <a:schemeClr val="bg1"/>
              </a:solidFill>
              <a:latin typeface="Meiryo UI" panose="020B0604030504040204" pitchFamily="50" charset="-128"/>
              <a:ea typeface="Meiryo UI" panose="020B0604030504040204" pitchFamily="50" charset="-128"/>
            </a:endParaRPr>
          </a:p>
        </p:txBody>
      </p:sp>
      <p:pic>
        <p:nvPicPr>
          <p:cNvPr id="101" name="図 1">
            <a:extLst>
              <a:ext uri="{FF2B5EF4-FFF2-40B4-BE49-F238E27FC236}">
                <a16:creationId xmlns:a16="http://schemas.microsoft.com/office/drawing/2014/main" id="{E6B8B05E-9BCA-47AE-A1FE-C3B58908E2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94309" y="61229"/>
            <a:ext cx="4192526" cy="38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 name="グループ化 27">
            <a:extLst>
              <a:ext uri="{FF2B5EF4-FFF2-40B4-BE49-F238E27FC236}">
                <a16:creationId xmlns:a16="http://schemas.microsoft.com/office/drawing/2014/main" id="{5B7D672B-0E9E-8F95-B43E-EAA1CCC5FA8A}"/>
              </a:ext>
            </a:extLst>
          </p:cNvPr>
          <p:cNvGrpSpPr/>
          <p:nvPr/>
        </p:nvGrpSpPr>
        <p:grpSpPr>
          <a:xfrm>
            <a:off x="2056833" y="1273179"/>
            <a:ext cx="1999621" cy="488812"/>
            <a:chOff x="3934818" y="572139"/>
            <a:chExt cx="2228384" cy="488812"/>
          </a:xfrm>
        </p:grpSpPr>
        <p:sp>
          <p:nvSpPr>
            <p:cNvPr id="25" name="四角形: 角を丸くする 24">
              <a:extLst>
                <a:ext uri="{FF2B5EF4-FFF2-40B4-BE49-F238E27FC236}">
                  <a16:creationId xmlns:a16="http://schemas.microsoft.com/office/drawing/2014/main" id="{937C66BD-52EB-7B85-942C-DED307BBE71C}"/>
                </a:ext>
              </a:extLst>
            </p:cNvPr>
            <p:cNvSpPr/>
            <p:nvPr/>
          </p:nvSpPr>
          <p:spPr>
            <a:xfrm>
              <a:off x="3943514" y="572139"/>
              <a:ext cx="2219688" cy="488812"/>
            </a:xfrm>
            <a:prstGeom prst="roundRect">
              <a:avLst/>
            </a:prstGeom>
            <a:solidFill>
              <a:schemeClr val="accent2">
                <a:lumMod val="40000"/>
                <a:lumOff val="60000"/>
              </a:schemeClr>
            </a:solid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solidFill>
                  <a:schemeClr val="tx1"/>
                </a:solidFill>
                <a:latin typeface="Meiryo UI" panose="020B0604030504040204" pitchFamily="50" charset="-128"/>
                <a:ea typeface="Meiryo UI" panose="020B0604030504040204" pitchFamily="50" charset="-128"/>
              </a:endParaRPr>
            </a:p>
          </p:txBody>
        </p:sp>
        <p:sp>
          <p:nvSpPr>
            <p:cNvPr id="24" name="テキスト ボックス 23">
              <a:extLst>
                <a:ext uri="{FF2B5EF4-FFF2-40B4-BE49-F238E27FC236}">
                  <a16:creationId xmlns:a16="http://schemas.microsoft.com/office/drawing/2014/main" id="{F98A140F-A8E6-7024-B167-750475CEEB56}"/>
                </a:ext>
              </a:extLst>
            </p:cNvPr>
            <p:cNvSpPr txBox="1"/>
            <p:nvPr/>
          </p:nvSpPr>
          <p:spPr>
            <a:xfrm>
              <a:off x="3934818" y="659012"/>
              <a:ext cx="2146167" cy="338554"/>
            </a:xfrm>
            <a:prstGeom prst="rect">
              <a:avLst/>
            </a:prstGeom>
            <a:noFill/>
          </p:spPr>
          <p:txBody>
            <a:bodyPr wrap="square" rtlCol="0">
              <a:spAutoFit/>
            </a:bodyPr>
            <a:lstStyle/>
            <a:p>
              <a:r>
                <a:rPr lang="ja-JP" altLang="en-US" sz="1600" b="1" dirty="0">
                  <a:latin typeface="Meiryo UI" panose="020B0604030504040204" pitchFamily="50" charset="-128"/>
                  <a:ea typeface="Meiryo UI" panose="020B0604030504040204" pitchFamily="50" charset="-128"/>
                </a:rPr>
                <a:t>検証結果による真因</a:t>
              </a:r>
              <a:endParaRPr lang="en-US" altLang="ja-JP" sz="1600" b="1" dirty="0">
                <a:latin typeface="Meiryo UI" panose="020B0604030504040204" pitchFamily="50" charset="-128"/>
                <a:ea typeface="Meiryo UI" panose="020B0604030504040204" pitchFamily="50" charset="-128"/>
              </a:endParaRPr>
            </a:p>
          </p:txBody>
        </p:sp>
      </p:grpSp>
    </p:spTree>
    <p:custDataLst>
      <p:tags r:id="rId1"/>
    </p:custDataLst>
    <p:extLst>
      <p:ext uri="{BB962C8B-B14F-4D97-AF65-F5344CB8AC3E}">
        <p14:creationId xmlns:p14="http://schemas.microsoft.com/office/powerpoint/2010/main" val="4283376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repeatCount="2000" fill="remove" grpId="0" nodeType="clickEffect">
                                  <p:stCondLst>
                                    <p:cond delay="0"/>
                                  </p:stCondLst>
                                  <p:childTnLst>
                                    <p:animClr clrSpc="rgb" dir="cw">
                                      <p:cBhvr override="childStyle">
                                        <p:cTn id="6" dur="750" autoRev="1" fill="remove"/>
                                        <p:tgtEl>
                                          <p:spTgt spid="180"/>
                                        </p:tgtEl>
                                        <p:attrNameLst>
                                          <p:attrName>style.color</p:attrName>
                                        </p:attrNameLst>
                                      </p:cBhvr>
                                      <p:to>
                                        <a:schemeClr val="bg1"/>
                                      </p:to>
                                    </p:animClr>
                                    <p:animClr clrSpc="rgb" dir="cw">
                                      <p:cBhvr>
                                        <p:cTn id="7" dur="750" autoRev="1" fill="remove"/>
                                        <p:tgtEl>
                                          <p:spTgt spid="180"/>
                                        </p:tgtEl>
                                        <p:attrNameLst>
                                          <p:attrName>fillcolor</p:attrName>
                                        </p:attrNameLst>
                                      </p:cBhvr>
                                      <p:to>
                                        <a:schemeClr val="bg1"/>
                                      </p:to>
                                    </p:animClr>
                                    <p:set>
                                      <p:cBhvr>
                                        <p:cTn id="8" dur="750" autoRev="1" fill="remove"/>
                                        <p:tgtEl>
                                          <p:spTgt spid="180"/>
                                        </p:tgtEl>
                                        <p:attrNameLst>
                                          <p:attrName>fill.type</p:attrName>
                                        </p:attrNameLst>
                                      </p:cBhvr>
                                      <p:to>
                                        <p:strVal val="solid"/>
                                      </p:to>
                                    </p:set>
                                    <p:set>
                                      <p:cBhvr>
                                        <p:cTn id="9" dur="750" autoRev="1" fill="remove"/>
                                        <p:tgtEl>
                                          <p:spTgt spid="180"/>
                                        </p:tgtEl>
                                        <p:attrNameLst>
                                          <p:attrName>fill.on</p:attrName>
                                        </p:attrNameLst>
                                      </p:cBhvr>
                                      <p:to>
                                        <p:strVal val="true"/>
                                      </p:to>
                                    </p:set>
                                  </p:childTnLst>
                                </p:cTn>
                              </p:par>
                              <p:par>
                                <p:cTn id="10" presetID="27" presetClass="emph" presetSubtype="0" repeatCount="2000" fill="remove" grpId="0" nodeType="withEffect">
                                  <p:stCondLst>
                                    <p:cond delay="0"/>
                                  </p:stCondLst>
                                  <p:childTnLst>
                                    <p:animClr clrSpc="rgb" dir="cw">
                                      <p:cBhvr override="childStyle">
                                        <p:cTn id="11" dur="750" autoRev="1" fill="remove"/>
                                        <p:tgtEl>
                                          <p:spTgt spid="271"/>
                                        </p:tgtEl>
                                        <p:attrNameLst>
                                          <p:attrName>style.color</p:attrName>
                                        </p:attrNameLst>
                                      </p:cBhvr>
                                      <p:to>
                                        <a:schemeClr val="bg1"/>
                                      </p:to>
                                    </p:animClr>
                                    <p:animClr clrSpc="rgb" dir="cw">
                                      <p:cBhvr>
                                        <p:cTn id="12" dur="750" autoRev="1" fill="remove"/>
                                        <p:tgtEl>
                                          <p:spTgt spid="271"/>
                                        </p:tgtEl>
                                        <p:attrNameLst>
                                          <p:attrName>fillcolor</p:attrName>
                                        </p:attrNameLst>
                                      </p:cBhvr>
                                      <p:to>
                                        <a:schemeClr val="bg1"/>
                                      </p:to>
                                    </p:animClr>
                                    <p:set>
                                      <p:cBhvr>
                                        <p:cTn id="13" dur="750" autoRev="1" fill="remove"/>
                                        <p:tgtEl>
                                          <p:spTgt spid="271"/>
                                        </p:tgtEl>
                                        <p:attrNameLst>
                                          <p:attrName>fill.type</p:attrName>
                                        </p:attrNameLst>
                                      </p:cBhvr>
                                      <p:to>
                                        <p:strVal val="solid"/>
                                      </p:to>
                                    </p:set>
                                    <p:set>
                                      <p:cBhvr>
                                        <p:cTn id="14" dur="750" autoRev="1" fill="remove"/>
                                        <p:tgtEl>
                                          <p:spTgt spid="271"/>
                                        </p:tgtEl>
                                        <p:attrNameLst>
                                          <p:attrName>fill.on</p:attrName>
                                        </p:attrNameLst>
                                      </p:cBhvr>
                                      <p:to>
                                        <p:strVal val="true"/>
                                      </p:to>
                                    </p:set>
                                  </p:childTnLst>
                                </p:cTn>
                              </p:par>
                              <p:par>
                                <p:cTn id="15" presetID="27" presetClass="emph" presetSubtype="0" repeatCount="2000" fill="remove" grpId="0" nodeType="withEffect">
                                  <p:stCondLst>
                                    <p:cond delay="0"/>
                                  </p:stCondLst>
                                  <p:childTnLst>
                                    <p:animClr clrSpc="rgb" dir="cw">
                                      <p:cBhvr override="childStyle">
                                        <p:cTn id="16" dur="750" autoRev="1" fill="remove"/>
                                        <p:tgtEl>
                                          <p:spTgt spid="150"/>
                                        </p:tgtEl>
                                        <p:attrNameLst>
                                          <p:attrName>style.color</p:attrName>
                                        </p:attrNameLst>
                                      </p:cBhvr>
                                      <p:to>
                                        <a:schemeClr val="bg1"/>
                                      </p:to>
                                    </p:animClr>
                                    <p:animClr clrSpc="rgb" dir="cw">
                                      <p:cBhvr>
                                        <p:cTn id="17" dur="750" autoRev="1" fill="remove"/>
                                        <p:tgtEl>
                                          <p:spTgt spid="150"/>
                                        </p:tgtEl>
                                        <p:attrNameLst>
                                          <p:attrName>fillcolor</p:attrName>
                                        </p:attrNameLst>
                                      </p:cBhvr>
                                      <p:to>
                                        <a:schemeClr val="bg1"/>
                                      </p:to>
                                    </p:animClr>
                                    <p:set>
                                      <p:cBhvr>
                                        <p:cTn id="18" dur="750" autoRev="1" fill="remove"/>
                                        <p:tgtEl>
                                          <p:spTgt spid="150"/>
                                        </p:tgtEl>
                                        <p:attrNameLst>
                                          <p:attrName>fill.type</p:attrName>
                                        </p:attrNameLst>
                                      </p:cBhvr>
                                      <p:to>
                                        <p:strVal val="solid"/>
                                      </p:to>
                                    </p:set>
                                    <p:set>
                                      <p:cBhvr>
                                        <p:cTn id="19" dur="750" autoRev="1" fill="remove"/>
                                        <p:tgtEl>
                                          <p:spTgt spid="150"/>
                                        </p:tgtEl>
                                        <p:attrNameLst>
                                          <p:attrName>fill.on</p:attrName>
                                        </p:attrNameLst>
                                      </p:cBhvr>
                                      <p:to>
                                        <p:strVal val="true"/>
                                      </p:to>
                                    </p:set>
                                  </p:childTnLst>
                                </p:cTn>
                              </p:par>
                              <p:par>
                                <p:cTn id="20" presetID="27" presetClass="emph" presetSubtype="0" repeatCount="2000" fill="remove" grpId="0" nodeType="withEffect">
                                  <p:stCondLst>
                                    <p:cond delay="0"/>
                                  </p:stCondLst>
                                  <p:childTnLst>
                                    <p:animClr clrSpc="rgb" dir="cw">
                                      <p:cBhvr override="childStyle">
                                        <p:cTn id="21" dur="750" autoRev="1" fill="remove"/>
                                        <p:tgtEl>
                                          <p:spTgt spid="127"/>
                                        </p:tgtEl>
                                        <p:attrNameLst>
                                          <p:attrName>style.color</p:attrName>
                                        </p:attrNameLst>
                                      </p:cBhvr>
                                      <p:to>
                                        <a:schemeClr val="bg1"/>
                                      </p:to>
                                    </p:animClr>
                                    <p:animClr clrSpc="rgb" dir="cw">
                                      <p:cBhvr>
                                        <p:cTn id="22" dur="750" autoRev="1" fill="remove"/>
                                        <p:tgtEl>
                                          <p:spTgt spid="127"/>
                                        </p:tgtEl>
                                        <p:attrNameLst>
                                          <p:attrName>fillcolor</p:attrName>
                                        </p:attrNameLst>
                                      </p:cBhvr>
                                      <p:to>
                                        <a:schemeClr val="bg1"/>
                                      </p:to>
                                    </p:animClr>
                                    <p:set>
                                      <p:cBhvr>
                                        <p:cTn id="23" dur="750" autoRev="1" fill="remove"/>
                                        <p:tgtEl>
                                          <p:spTgt spid="127"/>
                                        </p:tgtEl>
                                        <p:attrNameLst>
                                          <p:attrName>fill.type</p:attrName>
                                        </p:attrNameLst>
                                      </p:cBhvr>
                                      <p:to>
                                        <p:strVal val="solid"/>
                                      </p:to>
                                    </p:set>
                                    <p:set>
                                      <p:cBhvr>
                                        <p:cTn id="24" dur="750" autoRev="1" fill="remove"/>
                                        <p:tgtEl>
                                          <p:spTgt spid="127"/>
                                        </p:tgtEl>
                                        <p:attrNameLst>
                                          <p:attrName>fill.on</p:attrName>
                                        </p:attrNameLst>
                                      </p:cBhvr>
                                      <p:to>
                                        <p:strVal val="true"/>
                                      </p:to>
                                    </p:set>
                                  </p:childTnLst>
                                </p:cTn>
                              </p:par>
                              <p:par>
                                <p:cTn id="25" presetID="27" presetClass="emph" presetSubtype="0" repeatCount="2000" fill="remove" grpId="0" nodeType="withEffect">
                                  <p:stCondLst>
                                    <p:cond delay="0"/>
                                  </p:stCondLst>
                                  <p:childTnLst>
                                    <p:animClr clrSpc="rgb" dir="cw">
                                      <p:cBhvr override="childStyle">
                                        <p:cTn id="26" dur="750" autoRev="1" fill="remove"/>
                                        <p:tgtEl>
                                          <p:spTgt spid="151"/>
                                        </p:tgtEl>
                                        <p:attrNameLst>
                                          <p:attrName>style.color</p:attrName>
                                        </p:attrNameLst>
                                      </p:cBhvr>
                                      <p:to>
                                        <a:schemeClr val="bg1"/>
                                      </p:to>
                                    </p:animClr>
                                    <p:animClr clrSpc="rgb" dir="cw">
                                      <p:cBhvr>
                                        <p:cTn id="27" dur="750" autoRev="1" fill="remove"/>
                                        <p:tgtEl>
                                          <p:spTgt spid="151"/>
                                        </p:tgtEl>
                                        <p:attrNameLst>
                                          <p:attrName>fillcolor</p:attrName>
                                        </p:attrNameLst>
                                      </p:cBhvr>
                                      <p:to>
                                        <a:schemeClr val="bg1"/>
                                      </p:to>
                                    </p:animClr>
                                    <p:set>
                                      <p:cBhvr>
                                        <p:cTn id="28" dur="750" autoRev="1" fill="remove"/>
                                        <p:tgtEl>
                                          <p:spTgt spid="151"/>
                                        </p:tgtEl>
                                        <p:attrNameLst>
                                          <p:attrName>fill.type</p:attrName>
                                        </p:attrNameLst>
                                      </p:cBhvr>
                                      <p:to>
                                        <p:strVal val="solid"/>
                                      </p:to>
                                    </p:set>
                                    <p:set>
                                      <p:cBhvr>
                                        <p:cTn id="29" dur="750" autoRev="1" fill="remove"/>
                                        <p:tgtEl>
                                          <p:spTgt spid="151"/>
                                        </p:tgtEl>
                                        <p:attrNameLst>
                                          <p:attrName>fill.on</p:attrName>
                                        </p:attrNameLst>
                                      </p:cBhvr>
                                      <p:to>
                                        <p:strVal val="true"/>
                                      </p:to>
                                    </p:set>
                                  </p:childTnLst>
                                </p:cTn>
                              </p:par>
                              <p:par>
                                <p:cTn id="30" presetID="27" presetClass="emph" presetSubtype="0" repeatCount="2000" fill="remove" grpId="0" nodeType="withEffect">
                                  <p:stCondLst>
                                    <p:cond delay="0"/>
                                  </p:stCondLst>
                                  <p:childTnLst>
                                    <p:animClr clrSpc="rgb" dir="cw">
                                      <p:cBhvr override="childStyle">
                                        <p:cTn id="31" dur="750" autoRev="1" fill="remove"/>
                                        <p:tgtEl>
                                          <p:spTgt spid="238"/>
                                        </p:tgtEl>
                                        <p:attrNameLst>
                                          <p:attrName>style.color</p:attrName>
                                        </p:attrNameLst>
                                      </p:cBhvr>
                                      <p:to>
                                        <a:schemeClr val="bg1"/>
                                      </p:to>
                                    </p:animClr>
                                    <p:animClr clrSpc="rgb" dir="cw">
                                      <p:cBhvr>
                                        <p:cTn id="32" dur="750" autoRev="1" fill="remove"/>
                                        <p:tgtEl>
                                          <p:spTgt spid="238"/>
                                        </p:tgtEl>
                                        <p:attrNameLst>
                                          <p:attrName>fillcolor</p:attrName>
                                        </p:attrNameLst>
                                      </p:cBhvr>
                                      <p:to>
                                        <a:schemeClr val="bg1"/>
                                      </p:to>
                                    </p:animClr>
                                    <p:set>
                                      <p:cBhvr>
                                        <p:cTn id="33" dur="750" autoRev="1" fill="remove"/>
                                        <p:tgtEl>
                                          <p:spTgt spid="238"/>
                                        </p:tgtEl>
                                        <p:attrNameLst>
                                          <p:attrName>fill.type</p:attrName>
                                        </p:attrNameLst>
                                      </p:cBhvr>
                                      <p:to>
                                        <p:strVal val="solid"/>
                                      </p:to>
                                    </p:set>
                                    <p:set>
                                      <p:cBhvr>
                                        <p:cTn id="34" dur="750" autoRev="1" fill="remove"/>
                                        <p:tgtEl>
                                          <p:spTgt spid="23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 grpId="0" animBg="1"/>
      <p:bldP spid="150" grpId="0" animBg="1"/>
      <p:bldP spid="151" grpId="0" animBg="1"/>
      <p:bldP spid="127" grpId="0" animBg="1"/>
      <p:bldP spid="238" grpId="0" animBg="1"/>
      <p:bldP spid="27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C7DE879B-D5B2-86B7-8892-970CC0222BF9}"/>
              </a:ext>
            </a:extLst>
          </p:cNvPr>
          <p:cNvGrpSpPr/>
          <p:nvPr/>
        </p:nvGrpSpPr>
        <p:grpSpPr>
          <a:xfrm>
            <a:off x="138098" y="522433"/>
            <a:ext cx="11915803" cy="6301100"/>
            <a:chOff x="457789" y="712585"/>
            <a:chExt cx="11637842" cy="5958493"/>
          </a:xfrm>
        </p:grpSpPr>
        <p:sp>
          <p:nvSpPr>
            <p:cNvPr id="6" name="正方形/長方形 5">
              <a:extLst>
                <a:ext uri="{FF2B5EF4-FFF2-40B4-BE49-F238E27FC236}">
                  <a16:creationId xmlns:a16="http://schemas.microsoft.com/office/drawing/2014/main" id="{EA2A9A17-013C-63C0-7A45-0B79A55473D6}"/>
                </a:ext>
              </a:extLst>
            </p:cNvPr>
            <p:cNvSpPr/>
            <p:nvPr/>
          </p:nvSpPr>
          <p:spPr>
            <a:xfrm>
              <a:off x="757238" y="713621"/>
              <a:ext cx="11338306" cy="595745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b="1"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sp>
          <p:nvSpPr>
            <p:cNvPr id="21" name="正方形/長方形 20">
              <a:extLst>
                <a:ext uri="{FF2B5EF4-FFF2-40B4-BE49-F238E27FC236}">
                  <a16:creationId xmlns:a16="http://schemas.microsoft.com/office/drawing/2014/main" id="{9102B964-6611-EF1D-F137-3948CFE77B47}"/>
                </a:ext>
              </a:extLst>
            </p:cNvPr>
            <p:cNvSpPr/>
            <p:nvPr/>
          </p:nvSpPr>
          <p:spPr>
            <a:xfrm>
              <a:off x="457789" y="717871"/>
              <a:ext cx="272460" cy="5943809"/>
            </a:xfrm>
            <a:prstGeom prst="rect">
              <a:avLst/>
            </a:prstGeom>
            <a:blipFill>
              <a:blip r:embed="rId4"/>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dirty="0">
                <a:latin typeface="Meiryo UI" panose="020B0604030504040204" pitchFamily="50" charset="-128"/>
                <a:ea typeface="Meiryo UI" panose="020B0604030504040204" pitchFamily="50" charset="-128"/>
              </a:endParaRPr>
            </a:p>
          </p:txBody>
        </p:sp>
        <p:sp>
          <p:nvSpPr>
            <p:cNvPr id="28" name="楕円 27">
              <a:extLst>
                <a:ext uri="{FF2B5EF4-FFF2-40B4-BE49-F238E27FC236}">
                  <a16:creationId xmlns:a16="http://schemas.microsoft.com/office/drawing/2014/main" id="{2BB9072F-3805-51F3-7007-98B42005F248}"/>
                </a:ext>
              </a:extLst>
            </p:cNvPr>
            <p:cNvSpPr/>
            <p:nvPr/>
          </p:nvSpPr>
          <p:spPr>
            <a:xfrm>
              <a:off x="585830" y="97232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29" name="楕円 28">
              <a:extLst>
                <a:ext uri="{FF2B5EF4-FFF2-40B4-BE49-F238E27FC236}">
                  <a16:creationId xmlns:a16="http://schemas.microsoft.com/office/drawing/2014/main" id="{2F836DA4-4FE0-CFBC-3A34-1A6DF071E260}"/>
                </a:ext>
              </a:extLst>
            </p:cNvPr>
            <p:cNvSpPr/>
            <p:nvPr/>
          </p:nvSpPr>
          <p:spPr>
            <a:xfrm>
              <a:off x="585830" y="6370496"/>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34" name="楕円 33">
              <a:extLst>
                <a:ext uri="{FF2B5EF4-FFF2-40B4-BE49-F238E27FC236}">
                  <a16:creationId xmlns:a16="http://schemas.microsoft.com/office/drawing/2014/main" id="{1744C25A-7D6B-0144-6C72-C99249B60554}"/>
                </a:ext>
              </a:extLst>
            </p:cNvPr>
            <p:cNvSpPr/>
            <p:nvPr/>
          </p:nvSpPr>
          <p:spPr>
            <a:xfrm>
              <a:off x="585830" y="3773484"/>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57" name="楕円 56">
              <a:extLst>
                <a:ext uri="{FF2B5EF4-FFF2-40B4-BE49-F238E27FC236}">
                  <a16:creationId xmlns:a16="http://schemas.microsoft.com/office/drawing/2014/main" id="{4734891C-A43C-1455-5C36-3940A626C85D}"/>
                </a:ext>
              </a:extLst>
            </p:cNvPr>
            <p:cNvSpPr/>
            <p:nvPr/>
          </p:nvSpPr>
          <p:spPr>
            <a:xfrm>
              <a:off x="809668" y="97232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58" name="楕円 57">
              <a:extLst>
                <a:ext uri="{FF2B5EF4-FFF2-40B4-BE49-F238E27FC236}">
                  <a16:creationId xmlns:a16="http://schemas.microsoft.com/office/drawing/2014/main" id="{E77BCCAA-026B-3048-2E74-07C1ECAF89D2}"/>
                </a:ext>
              </a:extLst>
            </p:cNvPr>
            <p:cNvSpPr/>
            <p:nvPr/>
          </p:nvSpPr>
          <p:spPr>
            <a:xfrm>
              <a:off x="809668" y="6370496"/>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59" name="楕円 58">
              <a:extLst>
                <a:ext uri="{FF2B5EF4-FFF2-40B4-BE49-F238E27FC236}">
                  <a16:creationId xmlns:a16="http://schemas.microsoft.com/office/drawing/2014/main" id="{A93F1478-C9B7-7D11-7F87-F30D8122C683}"/>
                </a:ext>
              </a:extLst>
            </p:cNvPr>
            <p:cNvSpPr/>
            <p:nvPr/>
          </p:nvSpPr>
          <p:spPr>
            <a:xfrm>
              <a:off x="809668" y="3773484"/>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60" name="四角形: 角を丸くする 32">
              <a:extLst>
                <a:ext uri="{FF2B5EF4-FFF2-40B4-BE49-F238E27FC236}">
                  <a16:creationId xmlns:a16="http://schemas.microsoft.com/office/drawing/2014/main" id="{9BE4E2B4-7FD8-4FFA-1014-BB3CFDE52B16}"/>
                </a:ext>
              </a:extLst>
            </p:cNvPr>
            <p:cNvSpPr/>
            <p:nvPr/>
          </p:nvSpPr>
          <p:spPr>
            <a:xfrm>
              <a:off x="614405" y="988729"/>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67" name="四角形: 角を丸くする 33">
              <a:extLst>
                <a:ext uri="{FF2B5EF4-FFF2-40B4-BE49-F238E27FC236}">
                  <a16:creationId xmlns:a16="http://schemas.microsoft.com/office/drawing/2014/main" id="{DA8D85FE-5A3D-FB5E-9F6B-A77496375027}"/>
                </a:ext>
              </a:extLst>
            </p:cNvPr>
            <p:cNvSpPr/>
            <p:nvPr/>
          </p:nvSpPr>
          <p:spPr>
            <a:xfrm>
              <a:off x="612818" y="6387958"/>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68" name="四角形: 角を丸くする 34">
              <a:extLst>
                <a:ext uri="{FF2B5EF4-FFF2-40B4-BE49-F238E27FC236}">
                  <a16:creationId xmlns:a16="http://schemas.microsoft.com/office/drawing/2014/main" id="{BB557B54-3A54-17AD-725E-9BC56E946DA2}"/>
                </a:ext>
              </a:extLst>
            </p:cNvPr>
            <p:cNvSpPr/>
            <p:nvPr/>
          </p:nvSpPr>
          <p:spPr>
            <a:xfrm>
              <a:off x="612818" y="3790946"/>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69" name="直角三角形 68">
              <a:extLst>
                <a:ext uri="{FF2B5EF4-FFF2-40B4-BE49-F238E27FC236}">
                  <a16:creationId xmlns:a16="http://schemas.microsoft.com/office/drawing/2014/main" id="{993DAED2-601F-9008-2A7D-C1A1FBA0BD4B}"/>
                </a:ext>
              </a:extLst>
            </p:cNvPr>
            <p:cNvSpPr/>
            <p:nvPr/>
          </p:nvSpPr>
          <p:spPr>
            <a:xfrm rot="10800000">
              <a:off x="11705322" y="712585"/>
              <a:ext cx="390309" cy="390310"/>
            </a:xfrm>
            <a:prstGeom prst="rtTriangle">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dirty="0">
                <a:latin typeface="Meiryo UI" panose="020B0604030504040204" pitchFamily="50" charset="-128"/>
                <a:ea typeface="Meiryo UI" panose="020B0604030504040204" pitchFamily="50" charset="-128"/>
              </a:endParaRPr>
            </a:p>
          </p:txBody>
        </p:sp>
        <p:sp>
          <p:nvSpPr>
            <p:cNvPr id="73" name="楕円 72">
              <a:extLst>
                <a:ext uri="{FF2B5EF4-FFF2-40B4-BE49-F238E27FC236}">
                  <a16:creationId xmlns:a16="http://schemas.microsoft.com/office/drawing/2014/main" id="{2420692D-803A-B37F-899C-DE42ACFFF3DA}"/>
                </a:ext>
              </a:extLst>
            </p:cNvPr>
            <p:cNvSpPr/>
            <p:nvPr/>
          </p:nvSpPr>
          <p:spPr>
            <a:xfrm>
              <a:off x="585830" y="2315217"/>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74" name="楕円 73">
              <a:extLst>
                <a:ext uri="{FF2B5EF4-FFF2-40B4-BE49-F238E27FC236}">
                  <a16:creationId xmlns:a16="http://schemas.microsoft.com/office/drawing/2014/main" id="{A37F2606-8F3F-043A-2186-B77A285602AD}"/>
                </a:ext>
              </a:extLst>
            </p:cNvPr>
            <p:cNvSpPr/>
            <p:nvPr/>
          </p:nvSpPr>
          <p:spPr>
            <a:xfrm>
              <a:off x="809668" y="2315217"/>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75" name="四角形: 角を丸くする 38">
              <a:extLst>
                <a:ext uri="{FF2B5EF4-FFF2-40B4-BE49-F238E27FC236}">
                  <a16:creationId xmlns:a16="http://schemas.microsoft.com/office/drawing/2014/main" id="{0E29694C-9325-6BE8-EC63-7C7149DBC069}"/>
                </a:ext>
              </a:extLst>
            </p:cNvPr>
            <p:cNvSpPr/>
            <p:nvPr/>
          </p:nvSpPr>
          <p:spPr>
            <a:xfrm>
              <a:off x="612818" y="2332679"/>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76" name="楕円 75">
              <a:extLst>
                <a:ext uri="{FF2B5EF4-FFF2-40B4-BE49-F238E27FC236}">
                  <a16:creationId xmlns:a16="http://schemas.microsoft.com/office/drawing/2014/main" id="{17087035-9F89-BB66-B3D8-06266AE14D3D}"/>
                </a:ext>
              </a:extLst>
            </p:cNvPr>
            <p:cNvSpPr/>
            <p:nvPr/>
          </p:nvSpPr>
          <p:spPr>
            <a:xfrm>
              <a:off x="585830" y="516068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79" name="楕円 78">
              <a:extLst>
                <a:ext uri="{FF2B5EF4-FFF2-40B4-BE49-F238E27FC236}">
                  <a16:creationId xmlns:a16="http://schemas.microsoft.com/office/drawing/2014/main" id="{1D532481-80A7-1C23-97D6-AC6D9C201B83}"/>
                </a:ext>
              </a:extLst>
            </p:cNvPr>
            <p:cNvSpPr/>
            <p:nvPr/>
          </p:nvSpPr>
          <p:spPr>
            <a:xfrm>
              <a:off x="809668" y="516068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82" name="四角形: 角を丸くする 41">
              <a:extLst>
                <a:ext uri="{FF2B5EF4-FFF2-40B4-BE49-F238E27FC236}">
                  <a16:creationId xmlns:a16="http://schemas.microsoft.com/office/drawing/2014/main" id="{41FE6933-838A-E5F4-6A67-7B30598154EE}"/>
                </a:ext>
              </a:extLst>
            </p:cNvPr>
            <p:cNvSpPr/>
            <p:nvPr/>
          </p:nvSpPr>
          <p:spPr>
            <a:xfrm>
              <a:off x="612818" y="5178147"/>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grpSp>
      <p:grpSp>
        <p:nvGrpSpPr>
          <p:cNvPr id="25" name="グループ化 24"/>
          <p:cNvGrpSpPr/>
          <p:nvPr/>
        </p:nvGrpSpPr>
        <p:grpSpPr>
          <a:xfrm>
            <a:off x="6066485" y="756739"/>
            <a:ext cx="6048384" cy="3262432"/>
            <a:chOff x="1164578" y="4194985"/>
            <a:chExt cx="5377547" cy="3262432"/>
          </a:xfrm>
        </p:grpSpPr>
        <p:sp>
          <p:nvSpPr>
            <p:cNvPr id="3" name="テキスト ボックス 2">
              <a:extLst>
                <a:ext uri="{FF2B5EF4-FFF2-40B4-BE49-F238E27FC236}">
                  <a16:creationId xmlns:a16="http://schemas.microsoft.com/office/drawing/2014/main" id="{0D2DC91D-D9B1-D11B-9F87-61B314EAEA53}"/>
                </a:ext>
              </a:extLst>
            </p:cNvPr>
            <p:cNvSpPr txBox="1"/>
            <p:nvPr/>
          </p:nvSpPr>
          <p:spPr>
            <a:xfrm>
              <a:off x="3407021" y="4194985"/>
              <a:ext cx="3135104" cy="3185487"/>
            </a:xfrm>
            <a:prstGeom prst="rect">
              <a:avLst/>
            </a:prstGeom>
            <a:noFill/>
          </p:spPr>
          <p:txBody>
            <a:bodyPr wrap="square" rtlCol="0">
              <a:spAutoFit/>
            </a:bodyPr>
            <a:lstStyle/>
            <a:p>
              <a:r>
                <a:rPr lang="ja-JP" altLang="en-US"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トヨタ紡織精工株式会社</a:t>
              </a:r>
              <a:endParaRPr lang="en-US" altLang="ja-JP"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endParaRPr lang="ja-JP" altLang="en-US" sz="1600"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r>
                <a:rPr lang="ja-JP" altLang="en-US"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愛知県高浜市新田町</a:t>
              </a:r>
              <a:r>
                <a:rPr lang="en-US" altLang="ja-JP"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1</a:t>
              </a:r>
              <a:r>
                <a:rPr lang="ja-JP" altLang="en-US"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丁目</a:t>
              </a:r>
              <a:r>
                <a:rPr lang="en-US" altLang="ja-JP"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1</a:t>
              </a:r>
              <a:r>
                <a:rPr lang="ja-JP" altLang="en-US"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番地</a:t>
              </a:r>
              <a:endParaRPr lang="en-US" altLang="ja-JP"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endParaRPr lang="en-US" altLang="ja-JP" sz="1600"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r>
                <a:rPr lang="en-US" altLang="ja-JP"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1992</a:t>
              </a:r>
              <a:r>
                <a:rPr lang="ja-JP" altLang="en-US"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年</a:t>
              </a:r>
              <a:r>
                <a:rPr lang="en-US" altLang="ja-JP"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7</a:t>
              </a:r>
              <a:r>
                <a:rPr lang="ja-JP" altLang="en-US"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月</a:t>
              </a:r>
              <a:r>
                <a:rPr lang="en-US" altLang="ja-JP"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1</a:t>
              </a:r>
              <a:r>
                <a:rPr lang="ja-JP" altLang="en-US"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日（設立</a:t>
              </a:r>
              <a:r>
                <a:rPr lang="en-US" altLang="ja-JP"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33</a:t>
              </a:r>
              <a:r>
                <a:rPr lang="ja-JP" altLang="en-US"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年目）</a:t>
              </a:r>
              <a:endParaRPr lang="en-US" altLang="ja-JP"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endParaRPr lang="ja-JP" altLang="en-US" sz="1600"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r>
                <a:rPr lang="ja-JP" altLang="en-US"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深本　昌宏</a:t>
              </a:r>
              <a:endParaRPr lang="en-US" altLang="ja-JP"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endParaRPr lang="en-US" altLang="ja-JP" sz="1600"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r>
                <a:rPr lang="en-US" altLang="ja-JP"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1478</a:t>
              </a:r>
              <a:r>
                <a:rPr lang="ja-JP" altLang="en-US"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名（</a:t>
              </a:r>
              <a:r>
                <a:rPr lang="en-US" altLang="ja-JP"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2025</a:t>
              </a:r>
              <a:r>
                <a:rPr lang="ja-JP" altLang="en-US"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年 </a:t>
              </a:r>
              <a:r>
                <a:rPr lang="en-US" altLang="ja-JP"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4</a:t>
              </a:r>
              <a:r>
                <a:rPr lang="ja-JP" altLang="en-US"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月末時点）</a:t>
              </a:r>
              <a:endParaRPr lang="en-US" altLang="ja-JP"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endParaRPr lang="ja-JP" altLang="en-US" sz="1500"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r>
                <a:rPr lang="ja-JP" altLang="en-US" sz="1600"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国内 </a:t>
              </a:r>
              <a:r>
                <a:rPr lang="en-US" altLang="ja-JP" sz="1600"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4</a:t>
              </a:r>
              <a:r>
                <a:rPr lang="ja-JP" altLang="en-US" sz="1600"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工場</a:t>
              </a:r>
              <a:endParaRPr lang="en-US" altLang="ja-JP" sz="1600"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r>
                <a:rPr lang="ja-JP" altLang="en-US" sz="1600"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海外子会社 </a:t>
              </a:r>
              <a:r>
                <a:rPr lang="en-US" altLang="ja-JP" sz="1600"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2</a:t>
              </a:r>
              <a:r>
                <a:rPr lang="ja-JP" altLang="en-US" sz="1600"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工場</a:t>
              </a:r>
              <a:endParaRPr kumimoji="1" lang="zh-TW" altLang="en-US" sz="1600"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sp>
          <p:nvSpPr>
            <p:cNvPr id="4" name="テキスト ボックス 3">
              <a:extLst>
                <a:ext uri="{FF2B5EF4-FFF2-40B4-BE49-F238E27FC236}">
                  <a16:creationId xmlns:a16="http://schemas.microsoft.com/office/drawing/2014/main" id="{1B67ECD4-8B33-690A-A8FA-42488D4A9D40}"/>
                </a:ext>
              </a:extLst>
            </p:cNvPr>
            <p:cNvSpPr txBox="1"/>
            <p:nvPr/>
          </p:nvSpPr>
          <p:spPr>
            <a:xfrm>
              <a:off x="1164578" y="4194985"/>
              <a:ext cx="2368127" cy="3262432"/>
            </a:xfrm>
            <a:prstGeom prst="rect">
              <a:avLst/>
            </a:prstGeom>
            <a:noFill/>
          </p:spPr>
          <p:txBody>
            <a:bodyPr wrap="square" rtlCol="0">
              <a:spAutoFit/>
            </a:bodyPr>
            <a:lstStyle/>
            <a:p>
              <a:pPr algn="dist"/>
              <a:r>
                <a:rPr lang="ja-JP" altLang="en-US"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社名：</a:t>
              </a:r>
              <a:endParaRPr lang="en-US" altLang="ja-JP"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pPr algn="dist"/>
              <a:endParaRPr lang="ja-JP" altLang="en-US" sz="1600"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pPr algn="dist"/>
              <a:r>
                <a:rPr lang="ja-JP" altLang="en-US"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本社所在地：</a:t>
              </a:r>
              <a:endParaRPr lang="en-US" altLang="ja-JP"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pPr algn="dist"/>
              <a:endParaRPr lang="en-US" altLang="ja-JP" sz="1600"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pPr algn="dist"/>
              <a:r>
                <a:rPr lang="ja-JP" altLang="en-US"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設立：</a:t>
              </a:r>
              <a:endParaRPr lang="en-US" altLang="ja-JP"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pPr algn="dist"/>
              <a:endParaRPr lang="en-US" altLang="ja-JP" sz="1600"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pPr algn="dist"/>
              <a:r>
                <a:rPr lang="ja-JP" altLang="en-US"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代表取締役社長：</a:t>
              </a:r>
              <a:endParaRPr lang="en-US" altLang="ja-JP"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pPr algn="dist"/>
              <a:endParaRPr lang="en-US" altLang="ja-JP" sz="1600"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pPr algn="dist"/>
              <a:r>
                <a:rPr lang="ja-JP" altLang="en-US"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従業員数：</a:t>
              </a:r>
              <a:endParaRPr lang="en-US" altLang="ja-JP"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pPr algn="dist"/>
              <a:endParaRPr lang="ja-JP" altLang="en-US" sz="1600"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pPr algn="dist"/>
              <a:r>
                <a:rPr lang="ja-JP" altLang="en-US"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生産拠点：</a:t>
              </a:r>
              <a:endParaRPr lang="en-US" altLang="ja-JP"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pPr algn="dist"/>
              <a:endParaRPr kumimoji="1" lang="zh-TW" altLang="en-US" sz="2000"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grpSp>
      <p:pic>
        <p:nvPicPr>
          <p:cNvPr id="33" name="図 32">
            <a:extLst>
              <a:ext uri="{FF2B5EF4-FFF2-40B4-BE49-F238E27FC236}">
                <a16:creationId xmlns:a16="http://schemas.microsoft.com/office/drawing/2014/main" id="{3238B840-162C-C5E6-1E3D-6E346FE6C206}"/>
              </a:ext>
            </a:extLst>
          </p:cNvPr>
          <p:cNvPicPr>
            <a:picLocks noChangeAspect="1"/>
          </p:cNvPicPr>
          <p:nvPr/>
        </p:nvPicPr>
        <p:blipFill>
          <a:blip r:embed="rId5"/>
          <a:srcRect l="37069" t="4720" r="9083" b="14867"/>
          <a:stretch>
            <a:fillRect/>
          </a:stretch>
        </p:blipFill>
        <p:spPr>
          <a:xfrm rot="1537637">
            <a:off x="14856" y="-691944"/>
            <a:ext cx="7174621" cy="5737758"/>
          </a:xfrm>
          <a:custGeom>
            <a:avLst/>
            <a:gdLst>
              <a:gd name="connsiteX0" fmla="*/ 0 w 7174621"/>
              <a:gd name="connsiteY0" fmla="*/ 2755416 h 5737758"/>
              <a:gd name="connsiteX1" fmla="*/ 5743976 w 7174621"/>
              <a:gd name="connsiteY1" fmla="*/ 0 h 5737758"/>
              <a:gd name="connsiteX2" fmla="*/ 7174621 w 7174621"/>
              <a:gd name="connsiteY2" fmla="*/ 2982342 h 5737758"/>
              <a:gd name="connsiteX3" fmla="*/ 1430646 w 7174621"/>
              <a:gd name="connsiteY3" fmla="*/ 5737758 h 5737758"/>
              <a:gd name="connsiteX4" fmla="*/ 0 w 7174621"/>
              <a:gd name="connsiteY4" fmla="*/ 2755416 h 5737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74621" h="5737758">
                <a:moveTo>
                  <a:pt x="0" y="2755416"/>
                </a:moveTo>
                <a:lnTo>
                  <a:pt x="5743976" y="0"/>
                </a:lnTo>
                <a:lnTo>
                  <a:pt x="7174621" y="2982342"/>
                </a:lnTo>
                <a:lnTo>
                  <a:pt x="1430646" y="5737758"/>
                </a:lnTo>
                <a:lnTo>
                  <a:pt x="0" y="2755416"/>
                </a:lnTo>
                <a:close/>
              </a:path>
            </a:pathLst>
          </a:custGeom>
        </p:spPr>
      </p:pic>
      <p:pic>
        <p:nvPicPr>
          <p:cNvPr id="36" name="図 35">
            <a:extLst>
              <a:ext uri="{FF2B5EF4-FFF2-40B4-BE49-F238E27FC236}">
                <a16:creationId xmlns:a16="http://schemas.microsoft.com/office/drawing/2014/main" id="{E6600F4C-D6BA-590B-F98F-BC875032109C}"/>
              </a:ext>
            </a:extLst>
          </p:cNvPr>
          <p:cNvPicPr>
            <a:picLocks noChangeAspect="1"/>
          </p:cNvPicPr>
          <p:nvPr/>
        </p:nvPicPr>
        <p:blipFill>
          <a:blip r:embed="rId6"/>
          <a:srcRect l="58189" t="47406" r="37190" b="46167"/>
          <a:stretch>
            <a:fillRect/>
          </a:stretch>
        </p:blipFill>
        <p:spPr>
          <a:xfrm>
            <a:off x="4579620" y="2447703"/>
            <a:ext cx="1490975" cy="1380455"/>
          </a:xfrm>
          <a:prstGeom prst="rect">
            <a:avLst/>
          </a:prstGeom>
        </p:spPr>
      </p:pic>
      <p:sp>
        <p:nvSpPr>
          <p:cNvPr id="38" name="テキスト ボックス 37">
            <a:extLst>
              <a:ext uri="{FF2B5EF4-FFF2-40B4-BE49-F238E27FC236}">
                <a16:creationId xmlns:a16="http://schemas.microsoft.com/office/drawing/2014/main" id="{C325BB18-4896-B3CC-133D-826D8AC27397}"/>
              </a:ext>
            </a:extLst>
          </p:cNvPr>
          <p:cNvSpPr txBox="1"/>
          <p:nvPr/>
        </p:nvSpPr>
        <p:spPr>
          <a:xfrm>
            <a:off x="4778380" y="1455930"/>
            <a:ext cx="1093454" cy="307777"/>
          </a:xfrm>
          <a:prstGeom prst="rect">
            <a:avLst/>
          </a:prstGeom>
          <a:noFill/>
        </p:spPr>
        <p:txBody>
          <a:bodyPr wrap="square" rtlCol="0">
            <a:spAutoFit/>
          </a:bodyPr>
          <a:lstStyle/>
          <a:p>
            <a:pPr algn="ctr"/>
            <a:r>
              <a:rPr lang="en-US" altLang="ja-JP" sz="1400"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JAPAN</a:t>
            </a:r>
            <a:endParaRPr kumimoji="1" lang="zh-TW" altLang="en-US" sz="1400"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sp>
        <p:nvSpPr>
          <p:cNvPr id="40" name="テキスト ボックス 39">
            <a:extLst>
              <a:ext uri="{FF2B5EF4-FFF2-40B4-BE49-F238E27FC236}">
                <a16:creationId xmlns:a16="http://schemas.microsoft.com/office/drawing/2014/main" id="{E847ECE1-D7FD-CDE9-120A-04DB1424AF34}"/>
              </a:ext>
            </a:extLst>
          </p:cNvPr>
          <p:cNvSpPr txBox="1"/>
          <p:nvPr/>
        </p:nvSpPr>
        <p:spPr>
          <a:xfrm>
            <a:off x="2764646" y="1558713"/>
            <a:ext cx="1093454" cy="307777"/>
          </a:xfrm>
          <a:prstGeom prst="rect">
            <a:avLst/>
          </a:prstGeom>
          <a:noFill/>
        </p:spPr>
        <p:txBody>
          <a:bodyPr wrap="square" rtlCol="0">
            <a:spAutoFit/>
          </a:bodyPr>
          <a:lstStyle/>
          <a:p>
            <a:pPr algn="ctr"/>
            <a:r>
              <a:rPr lang="en-US" altLang="ja-JP" sz="1400"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CHINA</a:t>
            </a:r>
            <a:endParaRPr kumimoji="1" lang="zh-TW" altLang="en-US" sz="1400"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sp>
        <p:nvSpPr>
          <p:cNvPr id="41" name="テキスト ボックス 40">
            <a:extLst>
              <a:ext uri="{FF2B5EF4-FFF2-40B4-BE49-F238E27FC236}">
                <a16:creationId xmlns:a16="http://schemas.microsoft.com/office/drawing/2014/main" id="{A69CC9AA-F987-73E6-F7D5-140A6DBD1DF8}"/>
              </a:ext>
            </a:extLst>
          </p:cNvPr>
          <p:cNvSpPr txBox="1"/>
          <p:nvPr/>
        </p:nvSpPr>
        <p:spPr>
          <a:xfrm>
            <a:off x="852816" y="2433229"/>
            <a:ext cx="1290405" cy="307777"/>
          </a:xfrm>
          <a:prstGeom prst="rect">
            <a:avLst/>
          </a:prstGeom>
          <a:noFill/>
        </p:spPr>
        <p:txBody>
          <a:bodyPr wrap="square" rtlCol="0">
            <a:spAutoFit/>
          </a:bodyPr>
          <a:lstStyle/>
          <a:p>
            <a:pPr algn="ctr"/>
            <a:r>
              <a:rPr lang="en-US" altLang="ja-JP" sz="1400"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THAILAND</a:t>
            </a:r>
            <a:endParaRPr kumimoji="1" lang="zh-TW" altLang="en-US" sz="1400"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sp>
        <p:nvSpPr>
          <p:cNvPr id="42" name="テキスト ボックス 41">
            <a:extLst>
              <a:ext uri="{FF2B5EF4-FFF2-40B4-BE49-F238E27FC236}">
                <a16:creationId xmlns:a16="http://schemas.microsoft.com/office/drawing/2014/main" id="{134A21F6-1890-4CF4-34B5-7656258C7079}"/>
              </a:ext>
            </a:extLst>
          </p:cNvPr>
          <p:cNvSpPr txBox="1"/>
          <p:nvPr/>
        </p:nvSpPr>
        <p:spPr>
          <a:xfrm>
            <a:off x="5124528" y="2938848"/>
            <a:ext cx="778622" cy="230832"/>
          </a:xfrm>
          <a:prstGeom prst="rect">
            <a:avLst/>
          </a:prstGeom>
          <a:noFill/>
        </p:spPr>
        <p:txBody>
          <a:bodyPr wrap="square" rtlCol="0">
            <a:spAutoFit/>
          </a:bodyPr>
          <a:lstStyle/>
          <a:p>
            <a:pPr algn="ctr"/>
            <a:r>
              <a:rPr kumimoji="1" lang="en-US" altLang="ja-JP" sz="900"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AICHI</a:t>
            </a:r>
            <a:endParaRPr kumimoji="1" lang="zh-TW" altLang="en-US" sz="900"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sp>
        <p:nvSpPr>
          <p:cNvPr id="43" name="テキスト ボックス 42">
            <a:extLst>
              <a:ext uri="{FF2B5EF4-FFF2-40B4-BE49-F238E27FC236}">
                <a16:creationId xmlns:a16="http://schemas.microsoft.com/office/drawing/2014/main" id="{60EC326D-BDEC-E478-1D96-DF6645E952B8}"/>
              </a:ext>
            </a:extLst>
          </p:cNvPr>
          <p:cNvSpPr txBox="1"/>
          <p:nvPr/>
        </p:nvSpPr>
        <p:spPr>
          <a:xfrm>
            <a:off x="5006980" y="2450350"/>
            <a:ext cx="778622" cy="230832"/>
          </a:xfrm>
          <a:prstGeom prst="rect">
            <a:avLst/>
          </a:prstGeom>
          <a:noFill/>
        </p:spPr>
        <p:txBody>
          <a:bodyPr wrap="square" rtlCol="0">
            <a:spAutoFit/>
          </a:bodyPr>
          <a:lstStyle/>
          <a:p>
            <a:pPr algn="ctr"/>
            <a:r>
              <a:rPr kumimoji="1" lang="en-US" altLang="ja-JP" sz="900"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GIFU</a:t>
            </a:r>
            <a:endParaRPr kumimoji="1" lang="zh-TW" altLang="en-US" sz="900"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sp>
        <p:nvSpPr>
          <p:cNvPr id="44" name="テキスト ボックス 43">
            <a:extLst>
              <a:ext uri="{FF2B5EF4-FFF2-40B4-BE49-F238E27FC236}">
                <a16:creationId xmlns:a16="http://schemas.microsoft.com/office/drawing/2014/main" id="{BC77771D-499D-836A-4AE5-108A38A0244F}"/>
              </a:ext>
            </a:extLst>
          </p:cNvPr>
          <p:cNvSpPr txBox="1"/>
          <p:nvPr/>
        </p:nvSpPr>
        <p:spPr>
          <a:xfrm>
            <a:off x="4327341" y="3514392"/>
            <a:ext cx="778622" cy="230832"/>
          </a:xfrm>
          <a:prstGeom prst="rect">
            <a:avLst/>
          </a:prstGeom>
          <a:noFill/>
        </p:spPr>
        <p:txBody>
          <a:bodyPr wrap="square" rtlCol="0">
            <a:spAutoFit/>
          </a:bodyPr>
          <a:lstStyle/>
          <a:p>
            <a:pPr algn="ctr"/>
            <a:r>
              <a:rPr lang="en-US" altLang="ja-JP" sz="900"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MIE</a:t>
            </a:r>
            <a:endParaRPr kumimoji="1" lang="zh-TW" altLang="en-US" sz="900"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sp>
        <p:nvSpPr>
          <p:cNvPr id="45" name="テキスト ボックス 44">
            <a:extLst>
              <a:ext uri="{FF2B5EF4-FFF2-40B4-BE49-F238E27FC236}">
                <a16:creationId xmlns:a16="http://schemas.microsoft.com/office/drawing/2014/main" id="{71CB4C30-7ABE-02C6-17FF-B657AB3DD835}"/>
              </a:ext>
            </a:extLst>
          </p:cNvPr>
          <p:cNvSpPr txBox="1"/>
          <p:nvPr/>
        </p:nvSpPr>
        <p:spPr>
          <a:xfrm>
            <a:off x="3405683" y="1779027"/>
            <a:ext cx="1000099" cy="230832"/>
          </a:xfrm>
          <a:prstGeom prst="rect">
            <a:avLst/>
          </a:prstGeom>
          <a:noFill/>
        </p:spPr>
        <p:txBody>
          <a:bodyPr wrap="square" rtlCol="0">
            <a:spAutoFit/>
          </a:bodyPr>
          <a:lstStyle/>
          <a:p>
            <a:pPr algn="ctr"/>
            <a:r>
              <a:rPr lang="en-US" altLang="ja-JP" sz="900"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SHANGHAI</a:t>
            </a:r>
            <a:endParaRPr kumimoji="1" lang="zh-TW" altLang="en-US" sz="900"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sp>
        <p:nvSpPr>
          <p:cNvPr id="46" name="テキスト ボックス 45">
            <a:extLst>
              <a:ext uri="{FF2B5EF4-FFF2-40B4-BE49-F238E27FC236}">
                <a16:creationId xmlns:a16="http://schemas.microsoft.com/office/drawing/2014/main" id="{020D1A8F-B662-B13B-F3AE-CAD5C79E3F63}"/>
              </a:ext>
            </a:extLst>
          </p:cNvPr>
          <p:cNvSpPr txBox="1"/>
          <p:nvPr/>
        </p:nvSpPr>
        <p:spPr>
          <a:xfrm>
            <a:off x="5006980" y="1855883"/>
            <a:ext cx="778622" cy="230832"/>
          </a:xfrm>
          <a:prstGeom prst="rect">
            <a:avLst/>
          </a:prstGeom>
          <a:noFill/>
        </p:spPr>
        <p:txBody>
          <a:bodyPr wrap="square" rtlCol="0">
            <a:spAutoFit/>
          </a:bodyPr>
          <a:lstStyle/>
          <a:p>
            <a:pPr algn="ctr"/>
            <a:r>
              <a:rPr kumimoji="1" lang="en-US" altLang="ja-JP" sz="900"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AICHI</a:t>
            </a:r>
            <a:endParaRPr kumimoji="1" lang="zh-TW" altLang="en-US" sz="900"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sp>
        <p:nvSpPr>
          <p:cNvPr id="47" name="テキスト ボックス 46">
            <a:extLst>
              <a:ext uri="{FF2B5EF4-FFF2-40B4-BE49-F238E27FC236}">
                <a16:creationId xmlns:a16="http://schemas.microsoft.com/office/drawing/2014/main" id="{5673D6CC-E30C-E3F8-8D73-96CF60AC221A}"/>
              </a:ext>
            </a:extLst>
          </p:cNvPr>
          <p:cNvSpPr txBox="1"/>
          <p:nvPr/>
        </p:nvSpPr>
        <p:spPr>
          <a:xfrm>
            <a:off x="797291" y="2640560"/>
            <a:ext cx="1000099" cy="230832"/>
          </a:xfrm>
          <a:prstGeom prst="rect">
            <a:avLst/>
          </a:prstGeom>
          <a:noFill/>
        </p:spPr>
        <p:txBody>
          <a:bodyPr wrap="square" rtlCol="0">
            <a:spAutoFit/>
          </a:bodyPr>
          <a:lstStyle/>
          <a:p>
            <a:pPr algn="ctr"/>
            <a:r>
              <a:rPr kumimoji="1" lang="en-US" altLang="ja-JP" sz="900"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BANGKOK</a:t>
            </a:r>
            <a:endParaRPr kumimoji="1" lang="zh-TW" altLang="en-US" sz="900"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sp>
        <p:nvSpPr>
          <p:cNvPr id="48" name="正方形/長方形 47">
            <a:extLst>
              <a:ext uri="{FF2B5EF4-FFF2-40B4-BE49-F238E27FC236}">
                <a16:creationId xmlns:a16="http://schemas.microsoft.com/office/drawing/2014/main" id="{EDD7EE46-8158-3BBD-197F-53A608687B5F}"/>
              </a:ext>
            </a:extLst>
          </p:cNvPr>
          <p:cNvSpPr/>
          <p:nvPr/>
        </p:nvSpPr>
        <p:spPr>
          <a:xfrm>
            <a:off x="4574545" y="2447703"/>
            <a:ext cx="1490975" cy="1380455"/>
          </a:xfrm>
          <a:prstGeom prst="rect">
            <a:avLst/>
          </a:prstGeom>
          <a:noFill/>
          <a:ln>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cxnSp>
        <p:nvCxnSpPr>
          <p:cNvPr id="50" name="直線コネクタ 49">
            <a:extLst>
              <a:ext uri="{FF2B5EF4-FFF2-40B4-BE49-F238E27FC236}">
                <a16:creationId xmlns:a16="http://schemas.microsoft.com/office/drawing/2014/main" id="{B42C60AA-AC5A-CDB9-935E-54510495DCC7}"/>
              </a:ext>
            </a:extLst>
          </p:cNvPr>
          <p:cNvCxnSpPr>
            <a:cxnSpLocks/>
          </p:cNvCxnSpPr>
          <p:nvPr/>
        </p:nvCxnSpPr>
        <p:spPr>
          <a:xfrm>
            <a:off x="5394553" y="2051156"/>
            <a:ext cx="670967" cy="39654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9E2F79C1-58AA-714E-BA56-DD08C4323AED}"/>
              </a:ext>
            </a:extLst>
          </p:cNvPr>
          <p:cNvCxnSpPr>
            <a:cxnSpLocks/>
          </p:cNvCxnSpPr>
          <p:nvPr/>
        </p:nvCxnSpPr>
        <p:spPr>
          <a:xfrm flipH="1">
            <a:off x="4571631" y="2056730"/>
            <a:ext cx="817847" cy="39097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52" name="テキスト ボックス 51">
            <a:extLst>
              <a:ext uri="{FF2B5EF4-FFF2-40B4-BE49-F238E27FC236}">
                <a16:creationId xmlns:a16="http://schemas.microsoft.com/office/drawing/2014/main" id="{6AB4D3E2-85CF-EA43-B607-C78D5AC53122}"/>
              </a:ext>
            </a:extLst>
          </p:cNvPr>
          <p:cNvSpPr txBox="1"/>
          <p:nvPr/>
        </p:nvSpPr>
        <p:spPr>
          <a:xfrm>
            <a:off x="5195537" y="1839383"/>
            <a:ext cx="401355" cy="523220"/>
          </a:xfrm>
          <a:prstGeom prst="rect">
            <a:avLst/>
          </a:prstGeom>
          <a:noFill/>
        </p:spPr>
        <p:txBody>
          <a:bodyPr wrap="square" rtlCol="0">
            <a:spAutoFit/>
          </a:bodyPr>
          <a:lstStyle/>
          <a:p>
            <a:pPr algn="ctr"/>
            <a:r>
              <a:rPr lang="ja-JP" altLang="en-US" sz="2800"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a:t>
            </a:r>
            <a:endParaRPr kumimoji="1" lang="zh-TW" altLang="en-US" sz="2800"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sp>
        <p:nvSpPr>
          <p:cNvPr id="54" name="テキスト ボックス 53">
            <a:extLst>
              <a:ext uri="{FF2B5EF4-FFF2-40B4-BE49-F238E27FC236}">
                <a16:creationId xmlns:a16="http://schemas.microsoft.com/office/drawing/2014/main" id="{559EA164-C7B8-8FAC-73E6-9F0A660C0B29}"/>
              </a:ext>
            </a:extLst>
          </p:cNvPr>
          <p:cNvSpPr txBox="1"/>
          <p:nvPr/>
        </p:nvSpPr>
        <p:spPr>
          <a:xfrm>
            <a:off x="3723887" y="1769168"/>
            <a:ext cx="401355" cy="523220"/>
          </a:xfrm>
          <a:prstGeom prst="rect">
            <a:avLst/>
          </a:prstGeom>
          <a:noFill/>
        </p:spPr>
        <p:txBody>
          <a:bodyPr wrap="square" rtlCol="0">
            <a:spAutoFit/>
          </a:bodyPr>
          <a:lstStyle/>
          <a:p>
            <a:pPr algn="ctr"/>
            <a:r>
              <a:rPr lang="ja-JP" altLang="en-US" sz="2800"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a:t>
            </a:r>
            <a:endParaRPr kumimoji="1" lang="zh-TW" altLang="en-US" sz="2800"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sp>
        <p:nvSpPr>
          <p:cNvPr id="56" name="テキスト ボックス 55">
            <a:extLst>
              <a:ext uri="{FF2B5EF4-FFF2-40B4-BE49-F238E27FC236}">
                <a16:creationId xmlns:a16="http://schemas.microsoft.com/office/drawing/2014/main" id="{ADC3429C-E147-46DA-A361-11AFEA8E5072}"/>
              </a:ext>
            </a:extLst>
          </p:cNvPr>
          <p:cNvSpPr txBox="1"/>
          <p:nvPr/>
        </p:nvSpPr>
        <p:spPr>
          <a:xfrm>
            <a:off x="1096664" y="2632023"/>
            <a:ext cx="401355" cy="523220"/>
          </a:xfrm>
          <a:prstGeom prst="rect">
            <a:avLst/>
          </a:prstGeom>
          <a:noFill/>
        </p:spPr>
        <p:txBody>
          <a:bodyPr wrap="square" rtlCol="0">
            <a:spAutoFit/>
          </a:bodyPr>
          <a:lstStyle/>
          <a:p>
            <a:pPr algn="ctr"/>
            <a:r>
              <a:rPr lang="ja-JP" altLang="en-US" sz="2800"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a:t>
            </a:r>
            <a:endParaRPr kumimoji="1" lang="zh-TW" altLang="en-US" sz="2800"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sp>
        <p:nvSpPr>
          <p:cNvPr id="61" name="テキスト ボックス 60">
            <a:extLst>
              <a:ext uri="{FF2B5EF4-FFF2-40B4-BE49-F238E27FC236}">
                <a16:creationId xmlns:a16="http://schemas.microsoft.com/office/drawing/2014/main" id="{EBD48C74-F475-5105-74F1-3D0AF2A3371F}"/>
              </a:ext>
            </a:extLst>
          </p:cNvPr>
          <p:cNvSpPr txBox="1"/>
          <p:nvPr/>
        </p:nvSpPr>
        <p:spPr>
          <a:xfrm>
            <a:off x="4980554" y="3012558"/>
            <a:ext cx="401355" cy="307777"/>
          </a:xfrm>
          <a:prstGeom prst="rect">
            <a:avLst/>
          </a:prstGeom>
          <a:noFill/>
        </p:spPr>
        <p:txBody>
          <a:bodyPr wrap="square" rtlCol="0">
            <a:spAutoFit/>
          </a:bodyPr>
          <a:lstStyle/>
          <a:p>
            <a:pPr algn="ctr"/>
            <a:r>
              <a:rPr lang="ja-JP" altLang="en-US" sz="1400" b="1" dirty="0">
                <a:solidFill>
                  <a:srgbClr val="C00000"/>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①</a:t>
            </a:r>
            <a:endParaRPr kumimoji="1" lang="zh-TW" altLang="en-US" sz="1400" b="1" dirty="0">
              <a:solidFill>
                <a:srgbClr val="C00000"/>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sp>
        <p:nvSpPr>
          <p:cNvPr id="62" name="テキスト ボックス 61">
            <a:extLst>
              <a:ext uri="{FF2B5EF4-FFF2-40B4-BE49-F238E27FC236}">
                <a16:creationId xmlns:a16="http://schemas.microsoft.com/office/drawing/2014/main" id="{74E1CD9B-3D18-1736-D633-83F08186F343}"/>
              </a:ext>
            </a:extLst>
          </p:cNvPr>
          <p:cNvSpPr txBox="1"/>
          <p:nvPr/>
        </p:nvSpPr>
        <p:spPr>
          <a:xfrm>
            <a:off x="4621319" y="2866566"/>
            <a:ext cx="401355" cy="307777"/>
          </a:xfrm>
          <a:prstGeom prst="rect">
            <a:avLst/>
          </a:prstGeom>
          <a:noFill/>
        </p:spPr>
        <p:txBody>
          <a:bodyPr wrap="square" rtlCol="0">
            <a:spAutoFit/>
          </a:bodyPr>
          <a:lstStyle/>
          <a:p>
            <a:pPr algn="ctr"/>
            <a:r>
              <a:rPr lang="ja-JP" altLang="en-US" sz="1400" b="1" dirty="0">
                <a:solidFill>
                  <a:srgbClr val="C00000"/>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➁</a:t>
            </a:r>
            <a:endParaRPr kumimoji="1" lang="zh-TW" altLang="en-US" sz="1400" b="1" dirty="0">
              <a:solidFill>
                <a:srgbClr val="C00000"/>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sp>
        <p:nvSpPr>
          <p:cNvPr id="63" name="テキスト ボックス 62">
            <a:extLst>
              <a:ext uri="{FF2B5EF4-FFF2-40B4-BE49-F238E27FC236}">
                <a16:creationId xmlns:a16="http://schemas.microsoft.com/office/drawing/2014/main" id="{E66F3E0C-D021-4BEA-2BA8-7745C6E10192}"/>
              </a:ext>
            </a:extLst>
          </p:cNvPr>
          <p:cNvSpPr txBox="1"/>
          <p:nvPr/>
        </p:nvSpPr>
        <p:spPr>
          <a:xfrm>
            <a:off x="5188800" y="3324408"/>
            <a:ext cx="401355" cy="307777"/>
          </a:xfrm>
          <a:prstGeom prst="rect">
            <a:avLst/>
          </a:prstGeom>
          <a:noFill/>
        </p:spPr>
        <p:txBody>
          <a:bodyPr wrap="square" rtlCol="0">
            <a:spAutoFit/>
          </a:bodyPr>
          <a:lstStyle/>
          <a:p>
            <a:pPr algn="ctr"/>
            <a:r>
              <a:rPr kumimoji="1" lang="ja-JP" altLang="en-US" sz="1400" b="1" dirty="0">
                <a:solidFill>
                  <a:srgbClr val="C00000"/>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③</a:t>
            </a:r>
            <a:endParaRPr kumimoji="1" lang="zh-TW" altLang="en-US" sz="1400" b="1" dirty="0">
              <a:solidFill>
                <a:srgbClr val="C00000"/>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sp>
        <p:nvSpPr>
          <p:cNvPr id="64" name="テキスト ボックス 63">
            <a:extLst>
              <a:ext uri="{FF2B5EF4-FFF2-40B4-BE49-F238E27FC236}">
                <a16:creationId xmlns:a16="http://schemas.microsoft.com/office/drawing/2014/main" id="{F9E7CFD0-198B-B722-CD7F-E26B9E3BA552}"/>
              </a:ext>
            </a:extLst>
          </p:cNvPr>
          <p:cNvSpPr txBox="1"/>
          <p:nvPr/>
        </p:nvSpPr>
        <p:spPr>
          <a:xfrm>
            <a:off x="4878812" y="2552240"/>
            <a:ext cx="401355" cy="307777"/>
          </a:xfrm>
          <a:prstGeom prst="rect">
            <a:avLst/>
          </a:prstGeom>
          <a:noFill/>
        </p:spPr>
        <p:txBody>
          <a:bodyPr wrap="square" rtlCol="0">
            <a:spAutoFit/>
          </a:bodyPr>
          <a:lstStyle/>
          <a:p>
            <a:pPr algn="ctr"/>
            <a:r>
              <a:rPr kumimoji="1" lang="ja-JP" altLang="en-US" sz="1400" b="1" dirty="0">
                <a:solidFill>
                  <a:srgbClr val="C00000"/>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④</a:t>
            </a:r>
            <a:endParaRPr kumimoji="1" lang="zh-TW" altLang="en-US" sz="1400" b="1" dirty="0">
              <a:solidFill>
                <a:srgbClr val="C00000"/>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sp>
        <p:nvSpPr>
          <p:cNvPr id="65" name="テキスト ボックス 64">
            <a:extLst>
              <a:ext uri="{FF2B5EF4-FFF2-40B4-BE49-F238E27FC236}">
                <a16:creationId xmlns:a16="http://schemas.microsoft.com/office/drawing/2014/main" id="{AB52FE9A-F70B-F57A-5495-F0C17CFF1F2E}"/>
              </a:ext>
            </a:extLst>
          </p:cNvPr>
          <p:cNvSpPr txBox="1"/>
          <p:nvPr/>
        </p:nvSpPr>
        <p:spPr>
          <a:xfrm>
            <a:off x="1156607" y="2821460"/>
            <a:ext cx="401355" cy="307777"/>
          </a:xfrm>
          <a:prstGeom prst="rect">
            <a:avLst/>
          </a:prstGeom>
          <a:noFill/>
        </p:spPr>
        <p:txBody>
          <a:bodyPr wrap="square" rtlCol="0">
            <a:spAutoFit/>
          </a:bodyPr>
          <a:lstStyle/>
          <a:p>
            <a:pPr algn="ctr"/>
            <a:r>
              <a:rPr kumimoji="1" lang="ja-JP" altLang="en-US" sz="1400" b="1" dirty="0">
                <a:solidFill>
                  <a:srgbClr val="C00000"/>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⑤</a:t>
            </a:r>
            <a:endParaRPr kumimoji="1" lang="zh-TW" altLang="en-US" sz="1400" b="1" dirty="0">
              <a:solidFill>
                <a:srgbClr val="C00000"/>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sp>
        <p:nvSpPr>
          <p:cNvPr id="66" name="テキスト ボックス 65">
            <a:extLst>
              <a:ext uri="{FF2B5EF4-FFF2-40B4-BE49-F238E27FC236}">
                <a16:creationId xmlns:a16="http://schemas.microsoft.com/office/drawing/2014/main" id="{89D559BB-D477-A8C0-5A30-D57C6781BB5D}"/>
              </a:ext>
            </a:extLst>
          </p:cNvPr>
          <p:cNvSpPr txBox="1"/>
          <p:nvPr/>
        </p:nvSpPr>
        <p:spPr>
          <a:xfrm>
            <a:off x="3655299" y="2019718"/>
            <a:ext cx="401355" cy="307777"/>
          </a:xfrm>
          <a:prstGeom prst="rect">
            <a:avLst/>
          </a:prstGeom>
          <a:noFill/>
        </p:spPr>
        <p:txBody>
          <a:bodyPr wrap="square" rtlCol="0">
            <a:spAutoFit/>
          </a:bodyPr>
          <a:lstStyle/>
          <a:p>
            <a:pPr algn="ctr"/>
            <a:r>
              <a:rPr kumimoji="1" lang="ja-JP" altLang="en-US" sz="1400" b="1" dirty="0">
                <a:solidFill>
                  <a:srgbClr val="C00000"/>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⑥</a:t>
            </a:r>
            <a:endParaRPr kumimoji="1" lang="zh-TW" altLang="en-US" sz="1400" b="1" dirty="0">
              <a:solidFill>
                <a:srgbClr val="C00000"/>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grpSp>
        <p:nvGrpSpPr>
          <p:cNvPr id="30" name="グループ化 29"/>
          <p:cNvGrpSpPr/>
          <p:nvPr/>
        </p:nvGrpSpPr>
        <p:grpSpPr>
          <a:xfrm>
            <a:off x="4365731" y="3905683"/>
            <a:ext cx="2094704" cy="1758519"/>
            <a:chOff x="8155203" y="509218"/>
            <a:chExt cx="1992314" cy="1779875"/>
          </a:xfrm>
        </p:grpSpPr>
        <p:grpSp>
          <p:nvGrpSpPr>
            <p:cNvPr id="2" name="グループ化 1"/>
            <p:cNvGrpSpPr/>
            <p:nvPr/>
          </p:nvGrpSpPr>
          <p:grpSpPr>
            <a:xfrm>
              <a:off x="8203702" y="509218"/>
              <a:ext cx="1754547" cy="1736346"/>
              <a:chOff x="8203702" y="509218"/>
              <a:chExt cx="1754547" cy="1736346"/>
            </a:xfrm>
          </p:grpSpPr>
          <p:pic>
            <p:nvPicPr>
              <p:cNvPr id="77" name="図 76" descr="座る, 道路, 男, 大きい が含まれている画像&#10;&#10;自動的に生成された説明">
                <a:extLst>
                  <a:ext uri="{FF2B5EF4-FFF2-40B4-BE49-F238E27FC236}">
                    <a16:creationId xmlns:a16="http://schemas.microsoft.com/office/drawing/2014/main" id="{3D12A674-F1B6-E188-CD4F-85784824C30B}"/>
                  </a:ext>
                </a:extLst>
              </p:cNvPr>
              <p:cNvPicPr>
                <a:picLocks noChangeAspect="1"/>
              </p:cNvPicPr>
              <p:nvPr/>
            </p:nvPicPr>
            <p:blipFill>
              <a:blip r:embed="rId7" cstate="hqprint">
                <a:extLst>
                  <a:ext uri="{28A0092B-C50C-407E-A947-70E740481C1C}">
                    <a14:useLocalDpi xmlns:a14="http://schemas.microsoft.com/office/drawing/2010/main" val="0"/>
                  </a:ext>
                </a:extLst>
              </a:blip>
              <a:srcRect l="15284" t="33987" r="15284" b="33987"/>
              <a:stretch>
                <a:fillRect/>
              </a:stretch>
            </p:blipFill>
            <p:spPr>
              <a:xfrm>
                <a:off x="8386608" y="673923"/>
                <a:ext cx="1521635" cy="1521635"/>
              </a:xfrm>
              <a:custGeom>
                <a:avLst/>
                <a:gdLst>
                  <a:gd name="connsiteX0" fmla="*/ 1098189 w 2196378"/>
                  <a:gd name="connsiteY0" fmla="*/ 0 h 2196378"/>
                  <a:gd name="connsiteX1" fmla="*/ 2196378 w 2196378"/>
                  <a:gd name="connsiteY1" fmla="*/ 1098189 h 2196378"/>
                  <a:gd name="connsiteX2" fmla="*/ 1098189 w 2196378"/>
                  <a:gd name="connsiteY2" fmla="*/ 2196378 h 2196378"/>
                  <a:gd name="connsiteX3" fmla="*/ 0 w 2196378"/>
                  <a:gd name="connsiteY3" fmla="*/ 1098189 h 2196378"/>
                  <a:gd name="connsiteX4" fmla="*/ 1098189 w 2196378"/>
                  <a:gd name="connsiteY4" fmla="*/ 0 h 2196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6378" h="2196378">
                    <a:moveTo>
                      <a:pt x="1098189" y="0"/>
                    </a:moveTo>
                    <a:cubicBezTo>
                      <a:pt x="1704702" y="0"/>
                      <a:pt x="2196378" y="491676"/>
                      <a:pt x="2196378" y="1098189"/>
                    </a:cubicBezTo>
                    <a:cubicBezTo>
                      <a:pt x="2196378" y="1704702"/>
                      <a:pt x="1704702" y="2196378"/>
                      <a:pt x="1098189" y="2196378"/>
                    </a:cubicBezTo>
                    <a:cubicBezTo>
                      <a:pt x="491676" y="2196378"/>
                      <a:pt x="0" y="1704702"/>
                      <a:pt x="0" y="1098189"/>
                    </a:cubicBezTo>
                    <a:cubicBezTo>
                      <a:pt x="0" y="491676"/>
                      <a:pt x="491676" y="0"/>
                      <a:pt x="1098189" y="0"/>
                    </a:cubicBezTo>
                    <a:close/>
                  </a:path>
                </a:pathLst>
              </a:custGeom>
            </p:spPr>
          </p:pic>
          <p:sp>
            <p:nvSpPr>
              <p:cNvPr id="78" name="円弧 77">
                <a:extLst>
                  <a:ext uri="{FF2B5EF4-FFF2-40B4-BE49-F238E27FC236}">
                    <a16:creationId xmlns:a16="http://schemas.microsoft.com/office/drawing/2014/main" id="{C0B12806-797B-AEF7-4F61-C447F10D92CB}"/>
                  </a:ext>
                </a:extLst>
              </p:cNvPr>
              <p:cNvSpPr/>
              <p:nvPr/>
            </p:nvSpPr>
            <p:spPr>
              <a:xfrm rot="16621481">
                <a:off x="8336602" y="623917"/>
                <a:ext cx="1621647" cy="1621647"/>
              </a:xfrm>
              <a:prstGeom prst="arc">
                <a:avLst>
                  <a:gd name="adj1" fmla="val 5031890"/>
                  <a:gd name="adj2" fmla="val 21479687"/>
                </a:avLst>
              </a:prstGeom>
              <a:ln w="28575">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10" name="テキスト ボックス 109">
                <a:extLst>
                  <a:ext uri="{FF2B5EF4-FFF2-40B4-BE49-F238E27FC236}">
                    <a16:creationId xmlns:a16="http://schemas.microsoft.com/office/drawing/2014/main" id="{C54BB0C8-F58E-8879-81B8-184C9A2FD61C}"/>
                  </a:ext>
                </a:extLst>
              </p:cNvPr>
              <p:cNvSpPr txBox="1"/>
              <p:nvPr/>
            </p:nvSpPr>
            <p:spPr>
              <a:xfrm>
                <a:off x="8203702" y="509218"/>
                <a:ext cx="1093454" cy="1239195"/>
              </a:xfrm>
              <a:prstGeom prst="rect">
                <a:avLst/>
              </a:prstGeom>
              <a:noFill/>
            </p:spPr>
            <p:txBody>
              <a:bodyPr wrap="square" rtlCol="0">
                <a:spAutoFit/>
              </a:bodyPr>
              <a:lstStyle/>
              <a:p>
                <a:pPr algn="ctr"/>
                <a:r>
                  <a:rPr kumimoji="1" lang="en-US" altLang="ja-JP" sz="5400" b="1" dirty="0">
                    <a:solidFill>
                      <a:srgbClr val="C00000">
                        <a:alpha val="60000"/>
                      </a:srgb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3</a:t>
                </a:r>
                <a:endParaRPr kumimoji="1" lang="zh-TW" altLang="en-US" sz="5400" b="1" dirty="0">
                  <a:solidFill>
                    <a:srgbClr val="C00000">
                      <a:alpha val="60000"/>
                    </a:srgb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grpSp>
        <p:sp>
          <p:nvSpPr>
            <p:cNvPr id="103" name="テキスト ボックス 102">
              <a:extLst>
                <a:ext uri="{FF2B5EF4-FFF2-40B4-BE49-F238E27FC236}">
                  <a16:creationId xmlns:a16="http://schemas.microsoft.com/office/drawing/2014/main" id="{235997C1-EA61-EEFD-7367-7439CF697230}"/>
                </a:ext>
              </a:extLst>
            </p:cNvPr>
            <p:cNvSpPr txBox="1"/>
            <p:nvPr/>
          </p:nvSpPr>
          <p:spPr>
            <a:xfrm>
              <a:off x="8155203" y="1919761"/>
              <a:ext cx="1992314" cy="369332"/>
            </a:xfrm>
            <a:prstGeom prst="rect">
              <a:avLst/>
            </a:prstGeom>
            <a:noFill/>
          </p:spPr>
          <p:txBody>
            <a:bodyPr wrap="square" rtlCol="0">
              <a:spAutoFit/>
            </a:bodyPr>
            <a:lstStyle/>
            <a:p>
              <a:pPr algn="ctr"/>
              <a:r>
                <a:rPr lang="ja-JP" altLang="en-US" b="1" dirty="0">
                  <a:ln>
                    <a:solidFill>
                      <a:schemeClr val="tx1">
                        <a:lumMod val="85000"/>
                        <a:lumOff val="15000"/>
                      </a:schemeClr>
                    </a:solidFill>
                  </a:ln>
                  <a:solidFill>
                    <a:schemeClr val="bg1"/>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豊橋工場</a:t>
              </a:r>
              <a:endParaRPr kumimoji="1" lang="zh-TW" altLang="en-US" b="1" dirty="0">
                <a:ln>
                  <a:solidFill>
                    <a:schemeClr val="tx1">
                      <a:lumMod val="85000"/>
                      <a:lumOff val="15000"/>
                    </a:schemeClr>
                  </a:solidFill>
                </a:ln>
                <a:solidFill>
                  <a:schemeClr val="bg1"/>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grpSp>
      <p:grpSp>
        <p:nvGrpSpPr>
          <p:cNvPr id="53" name="グループ化 52"/>
          <p:cNvGrpSpPr/>
          <p:nvPr/>
        </p:nvGrpSpPr>
        <p:grpSpPr>
          <a:xfrm>
            <a:off x="2556422" y="4944027"/>
            <a:ext cx="2094704" cy="1775119"/>
            <a:chOff x="6219281" y="2285762"/>
            <a:chExt cx="1992314" cy="1796676"/>
          </a:xfrm>
        </p:grpSpPr>
        <p:pic>
          <p:nvPicPr>
            <p:cNvPr id="80" name="図 79" descr="夜の街のcg&#10;&#10;低い精度で自動的に生成された説明">
              <a:extLst>
                <a:ext uri="{FF2B5EF4-FFF2-40B4-BE49-F238E27FC236}">
                  <a16:creationId xmlns:a16="http://schemas.microsoft.com/office/drawing/2014/main" id="{C0C8C469-2647-0F4A-DEC5-65D4C2292BF9}"/>
                </a:ext>
              </a:extLst>
            </p:cNvPr>
            <p:cNvPicPr>
              <a:picLocks noChangeAspect="1"/>
            </p:cNvPicPr>
            <p:nvPr/>
          </p:nvPicPr>
          <p:blipFill>
            <a:blip r:embed="rId8" cstate="hqprint">
              <a:extLst>
                <a:ext uri="{28A0092B-C50C-407E-A947-70E740481C1C}">
                  <a14:useLocalDpi xmlns:a14="http://schemas.microsoft.com/office/drawing/2010/main" val="0"/>
                </a:ext>
              </a:extLst>
            </a:blip>
            <a:srcRect l="30514" t="33987" r="54" b="33987"/>
            <a:stretch>
              <a:fillRect/>
            </a:stretch>
          </p:blipFill>
          <p:spPr>
            <a:xfrm>
              <a:off x="6469009" y="2430921"/>
              <a:ext cx="1521635" cy="1521635"/>
            </a:xfrm>
            <a:custGeom>
              <a:avLst/>
              <a:gdLst>
                <a:gd name="connsiteX0" fmla="*/ 1098189 w 2196378"/>
                <a:gd name="connsiteY0" fmla="*/ 0 h 2196378"/>
                <a:gd name="connsiteX1" fmla="*/ 2196378 w 2196378"/>
                <a:gd name="connsiteY1" fmla="*/ 1098189 h 2196378"/>
                <a:gd name="connsiteX2" fmla="*/ 1098189 w 2196378"/>
                <a:gd name="connsiteY2" fmla="*/ 2196378 h 2196378"/>
                <a:gd name="connsiteX3" fmla="*/ 0 w 2196378"/>
                <a:gd name="connsiteY3" fmla="*/ 1098189 h 2196378"/>
                <a:gd name="connsiteX4" fmla="*/ 1098189 w 2196378"/>
                <a:gd name="connsiteY4" fmla="*/ 0 h 2196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6378" h="2196378">
                  <a:moveTo>
                    <a:pt x="1098189" y="0"/>
                  </a:moveTo>
                  <a:cubicBezTo>
                    <a:pt x="1704702" y="0"/>
                    <a:pt x="2196378" y="491676"/>
                    <a:pt x="2196378" y="1098189"/>
                  </a:cubicBezTo>
                  <a:cubicBezTo>
                    <a:pt x="2196378" y="1704702"/>
                    <a:pt x="1704702" y="2196378"/>
                    <a:pt x="1098189" y="2196378"/>
                  </a:cubicBezTo>
                  <a:cubicBezTo>
                    <a:pt x="491676" y="2196378"/>
                    <a:pt x="0" y="1704702"/>
                    <a:pt x="0" y="1098189"/>
                  </a:cubicBezTo>
                  <a:cubicBezTo>
                    <a:pt x="0" y="491676"/>
                    <a:pt x="491676" y="0"/>
                    <a:pt x="1098189" y="0"/>
                  </a:cubicBezTo>
                  <a:close/>
                </a:path>
              </a:pathLst>
            </a:custGeom>
          </p:spPr>
        </p:pic>
        <p:sp>
          <p:nvSpPr>
            <p:cNvPr id="81" name="円弧 80">
              <a:extLst>
                <a:ext uri="{FF2B5EF4-FFF2-40B4-BE49-F238E27FC236}">
                  <a16:creationId xmlns:a16="http://schemas.microsoft.com/office/drawing/2014/main" id="{1C7234A8-8A46-3738-ED56-92254A2DAC91}"/>
                </a:ext>
              </a:extLst>
            </p:cNvPr>
            <p:cNvSpPr/>
            <p:nvPr/>
          </p:nvSpPr>
          <p:spPr>
            <a:xfrm rot="5559841">
              <a:off x="6410350" y="2380915"/>
              <a:ext cx="1621647" cy="1621647"/>
            </a:xfrm>
            <a:prstGeom prst="arc">
              <a:avLst>
                <a:gd name="adj1" fmla="val 16311566"/>
                <a:gd name="adj2" fmla="val 10622700"/>
              </a:avLst>
            </a:prstGeom>
            <a:ln w="28575">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06" name="テキスト ボックス 105">
              <a:extLst>
                <a:ext uri="{FF2B5EF4-FFF2-40B4-BE49-F238E27FC236}">
                  <a16:creationId xmlns:a16="http://schemas.microsoft.com/office/drawing/2014/main" id="{3F717CD6-0B2C-A1A7-F81F-E1DD74C68A5A}"/>
                </a:ext>
              </a:extLst>
            </p:cNvPr>
            <p:cNvSpPr txBox="1"/>
            <p:nvPr/>
          </p:nvSpPr>
          <p:spPr>
            <a:xfrm>
              <a:off x="6219281" y="3713106"/>
              <a:ext cx="1992314" cy="369332"/>
            </a:xfrm>
            <a:prstGeom prst="rect">
              <a:avLst/>
            </a:prstGeom>
            <a:noFill/>
          </p:spPr>
          <p:txBody>
            <a:bodyPr wrap="square" rtlCol="0">
              <a:spAutoFit/>
            </a:bodyPr>
            <a:lstStyle/>
            <a:p>
              <a:pPr algn="ctr"/>
              <a:r>
                <a:rPr lang="ja-JP" altLang="en-US" b="1" dirty="0">
                  <a:ln>
                    <a:solidFill>
                      <a:schemeClr val="tx1">
                        <a:lumMod val="85000"/>
                        <a:lumOff val="15000"/>
                      </a:schemeClr>
                    </a:solidFill>
                  </a:ln>
                  <a:solidFill>
                    <a:schemeClr val="bg1"/>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いなべ工場</a:t>
              </a:r>
              <a:endParaRPr kumimoji="1" lang="zh-TW" altLang="en-US" b="1" dirty="0">
                <a:ln>
                  <a:solidFill>
                    <a:schemeClr val="tx1">
                      <a:lumMod val="85000"/>
                      <a:lumOff val="15000"/>
                    </a:schemeClr>
                  </a:solidFill>
                </a:ln>
                <a:solidFill>
                  <a:schemeClr val="bg1"/>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sp>
          <p:nvSpPr>
            <p:cNvPr id="122" name="テキスト ボックス 121">
              <a:extLst>
                <a:ext uri="{FF2B5EF4-FFF2-40B4-BE49-F238E27FC236}">
                  <a16:creationId xmlns:a16="http://schemas.microsoft.com/office/drawing/2014/main" id="{6A1AAAEB-8920-083C-96CC-8BEDDFCF9041}"/>
                </a:ext>
              </a:extLst>
            </p:cNvPr>
            <p:cNvSpPr txBox="1"/>
            <p:nvPr/>
          </p:nvSpPr>
          <p:spPr>
            <a:xfrm>
              <a:off x="6219281" y="2285762"/>
              <a:ext cx="1093454" cy="1239194"/>
            </a:xfrm>
            <a:prstGeom prst="rect">
              <a:avLst/>
            </a:prstGeom>
            <a:noFill/>
          </p:spPr>
          <p:txBody>
            <a:bodyPr wrap="square" rtlCol="0">
              <a:spAutoFit/>
            </a:bodyPr>
            <a:lstStyle/>
            <a:p>
              <a:pPr algn="ctr"/>
              <a:r>
                <a:rPr kumimoji="1" lang="en-US" altLang="ja-JP" sz="5400" b="1" dirty="0">
                  <a:solidFill>
                    <a:srgbClr val="C00000">
                      <a:alpha val="60000"/>
                    </a:srgb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2</a:t>
              </a:r>
              <a:endParaRPr kumimoji="1" lang="zh-TW" altLang="en-US" sz="5400" b="1" dirty="0">
                <a:solidFill>
                  <a:srgbClr val="C00000">
                    <a:alpha val="60000"/>
                  </a:srgb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grpSp>
      <p:grpSp>
        <p:nvGrpSpPr>
          <p:cNvPr id="37" name="グループ化 36"/>
          <p:cNvGrpSpPr/>
          <p:nvPr/>
        </p:nvGrpSpPr>
        <p:grpSpPr>
          <a:xfrm>
            <a:off x="7934960" y="3905683"/>
            <a:ext cx="2094704" cy="1758519"/>
            <a:chOff x="10095792" y="509218"/>
            <a:chExt cx="1992314" cy="1779875"/>
          </a:xfrm>
        </p:grpSpPr>
        <p:grpSp>
          <p:nvGrpSpPr>
            <p:cNvPr id="31" name="グループ化 30"/>
            <p:cNvGrpSpPr/>
            <p:nvPr/>
          </p:nvGrpSpPr>
          <p:grpSpPr>
            <a:xfrm>
              <a:off x="10144302" y="509218"/>
              <a:ext cx="1760795" cy="1736346"/>
              <a:chOff x="10144302" y="509218"/>
              <a:chExt cx="1760795" cy="1736346"/>
            </a:xfrm>
          </p:grpSpPr>
          <p:pic>
            <p:nvPicPr>
              <p:cNvPr id="86" name="図 85" descr="空港の駐車場&#10;&#10;自動的に生成された説明">
                <a:extLst>
                  <a:ext uri="{FF2B5EF4-FFF2-40B4-BE49-F238E27FC236}">
                    <a16:creationId xmlns:a16="http://schemas.microsoft.com/office/drawing/2014/main" id="{E882C771-4FF8-E4EA-F3ED-10AB024A9D53}"/>
                  </a:ext>
                </a:extLst>
              </p:cNvPr>
              <p:cNvPicPr>
                <a:picLocks noChangeAspect="1"/>
              </p:cNvPicPr>
              <p:nvPr/>
            </p:nvPicPr>
            <p:blipFill>
              <a:blip r:embed="rId9" cstate="hqprint">
                <a:extLst>
                  <a:ext uri="{28A0092B-C50C-407E-A947-70E740481C1C}">
                    <a14:useLocalDpi xmlns:a14="http://schemas.microsoft.com/office/drawing/2010/main" val="0"/>
                  </a:ext>
                </a:extLst>
              </a:blip>
              <a:srcRect l="24858" t="35037" r="5710" b="32937"/>
              <a:stretch>
                <a:fillRect/>
              </a:stretch>
            </p:blipFill>
            <p:spPr>
              <a:xfrm>
                <a:off x="10335829" y="673923"/>
                <a:ext cx="1521635" cy="1521635"/>
              </a:xfrm>
              <a:custGeom>
                <a:avLst/>
                <a:gdLst>
                  <a:gd name="connsiteX0" fmla="*/ 1098189 w 2196378"/>
                  <a:gd name="connsiteY0" fmla="*/ 0 h 2196378"/>
                  <a:gd name="connsiteX1" fmla="*/ 2196378 w 2196378"/>
                  <a:gd name="connsiteY1" fmla="*/ 1098189 h 2196378"/>
                  <a:gd name="connsiteX2" fmla="*/ 1098189 w 2196378"/>
                  <a:gd name="connsiteY2" fmla="*/ 2196378 h 2196378"/>
                  <a:gd name="connsiteX3" fmla="*/ 0 w 2196378"/>
                  <a:gd name="connsiteY3" fmla="*/ 1098189 h 2196378"/>
                  <a:gd name="connsiteX4" fmla="*/ 1098189 w 2196378"/>
                  <a:gd name="connsiteY4" fmla="*/ 0 h 2196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6378" h="2196378">
                    <a:moveTo>
                      <a:pt x="1098189" y="0"/>
                    </a:moveTo>
                    <a:cubicBezTo>
                      <a:pt x="1704702" y="0"/>
                      <a:pt x="2196378" y="491676"/>
                      <a:pt x="2196378" y="1098189"/>
                    </a:cubicBezTo>
                    <a:cubicBezTo>
                      <a:pt x="2196378" y="1704702"/>
                      <a:pt x="1704702" y="2196378"/>
                      <a:pt x="1098189" y="2196378"/>
                    </a:cubicBezTo>
                    <a:cubicBezTo>
                      <a:pt x="491676" y="2196378"/>
                      <a:pt x="0" y="1704702"/>
                      <a:pt x="0" y="1098189"/>
                    </a:cubicBezTo>
                    <a:cubicBezTo>
                      <a:pt x="0" y="491676"/>
                      <a:pt x="491676" y="0"/>
                      <a:pt x="1098189" y="0"/>
                    </a:cubicBezTo>
                    <a:close/>
                  </a:path>
                </a:pathLst>
              </a:custGeom>
            </p:spPr>
          </p:pic>
          <p:sp>
            <p:nvSpPr>
              <p:cNvPr id="88" name="円弧 87">
                <a:extLst>
                  <a:ext uri="{FF2B5EF4-FFF2-40B4-BE49-F238E27FC236}">
                    <a16:creationId xmlns:a16="http://schemas.microsoft.com/office/drawing/2014/main" id="{10C163AB-E38A-F456-57C6-224FA1A5D4FA}"/>
                  </a:ext>
                </a:extLst>
              </p:cNvPr>
              <p:cNvSpPr/>
              <p:nvPr/>
            </p:nvSpPr>
            <p:spPr>
              <a:xfrm>
                <a:off x="10283450" y="623917"/>
                <a:ext cx="1621647" cy="1621647"/>
              </a:xfrm>
              <a:prstGeom prst="arc">
                <a:avLst>
                  <a:gd name="adj1" fmla="val 21399122"/>
                  <a:gd name="adj2" fmla="val 16306434"/>
                </a:avLst>
              </a:prstGeom>
              <a:ln w="28575">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12" name="テキスト ボックス 111">
                <a:extLst>
                  <a:ext uri="{FF2B5EF4-FFF2-40B4-BE49-F238E27FC236}">
                    <a16:creationId xmlns:a16="http://schemas.microsoft.com/office/drawing/2014/main" id="{8CF17BC3-D4AB-E1CD-EEDD-0F328714624D}"/>
                  </a:ext>
                </a:extLst>
              </p:cNvPr>
              <p:cNvSpPr txBox="1"/>
              <p:nvPr/>
            </p:nvSpPr>
            <p:spPr>
              <a:xfrm>
                <a:off x="10144302" y="509218"/>
                <a:ext cx="1093454" cy="1239195"/>
              </a:xfrm>
              <a:prstGeom prst="rect">
                <a:avLst/>
              </a:prstGeom>
              <a:noFill/>
            </p:spPr>
            <p:txBody>
              <a:bodyPr wrap="square" rtlCol="0">
                <a:spAutoFit/>
              </a:bodyPr>
              <a:lstStyle/>
              <a:p>
                <a:pPr algn="ctr"/>
                <a:r>
                  <a:rPr kumimoji="1" lang="en-US" altLang="ja-JP" sz="5400" b="1" dirty="0">
                    <a:solidFill>
                      <a:srgbClr val="C00000">
                        <a:alpha val="60000"/>
                      </a:srgb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5</a:t>
                </a:r>
                <a:endParaRPr kumimoji="1" lang="zh-TW" altLang="en-US" sz="5400" b="1" dirty="0">
                  <a:solidFill>
                    <a:srgbClr val="C00000">
                      <a:alpha val="60000"/>
                    </a:srgb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grpSp>
        <p:sp>
          <p:nvSpPr>
            <p:cNvPr id="104" name="テキスト ボックス 103">
              <a:extLst>
                <a:ext uri="{FF2B5EF4-FFF2-40B4-BE49-F238E27FC236}">
                  <a16:creationId xmlns:a16="http://schemas.microsoft.com/office/drawing/2014/main" id="{7CFCF441-5C30-133E-EC27-610D1EDEB79E}"/>
                </a:ext>
              </a:extLst>
            </p:cNvPr>
            <p:cNvSpPr txBox="1"/>
            <p:nvPr/>
          </p:nvSpPr>
          <p:spPr>
            <a:xfrm>
              <a:off x="10095792" y="1919761"/>
              <a:ext cx="1992314" cy="369332"/>
            </a:xfrm>
            <a:prstGeom prst="rect">
              <a:avLst/>
            </a:prstGeom>
            <a:noFill/>
          </p:spPr>
          <p:txBody>
            <a:bodyPr wrap="square" rtlCol="0">
              <a:spAutoFit/>
            </a:bodyPr>
            <a:lstStyle/>
            <a:p>
              <a:pPr algn="ctr"/>
              <a:r>
                <a:rPr lang="ja-JP" altLang="en-US" b="1" dirty="0">
                  <a:ln>
                    <a:solidFill>
                      <a:schemeClr val="tx1">
                        <a:lumMod val="85000"/>
                        <a:lumOff val="15000"/>
                      </a:schemeClr>
                    </a:solidFill>
                  </a:ln>
                  <a:solidFill>
                    <a:schemeClr val="bg1"/>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タイ</a:t>
              </a:r>
              <a:r>
                <a:rPr lang="en-US" altLang="ja-JP" b="1" dirty="0">
                  <a:ln>
                    <a:solidFill>
                      <a:schemeClr val="tx1">
                        <a:lumMod val="85000"/>
                        <a:lumOff val="15000"/>
                      </a:schemeClr>
                    </a:solidFill>
                  </a:ln>
                  <a:solidFill>
                    <a:schemeClr val="bg1"/>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:SMPT</a:t>
              </a:r>
              <a:endParaRPr kumimoji="1" lang="zh-TW" altLang="en-US" b="1" dirty="0">
                <a:ln>
                  <a:solidFill>
                    <a:schemeClr val="tx1">
                      <a:lumMod val="85000"/>
                      <a:lumOff val="15000"/>
                    </a:schemeClr>
                  </a:solidFill>
                </a:ln>
                <a:solidFill>
                  <a:schemeClr val="bg1"/>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grpSp>
      <p:grpSp>
        <p:nvGrpSpPr>
          <p:cNvPr id="39" name="グループ化 38"/>
          <p:cNvGrpSpPr/>
          <p:nvPr/>
        </p:nvGrpSpPr>
        <p:grpSpPr>
          <a:xfrm>
            <a:off x="9670680" y="4944027"/>
            <a:ext cx="2094704" cy="1775119"/>
            <a:chOff x="10103852" y="2285762"/>
            <a:chExt cx="1992314" cy="1796676"/>
          </a:xfrm>
        </p:grpSpPr>
        <p:grpSp>
          <p:nvGrpSpPr>
            <p:cNvPr id="7" name="グループ化 6"/>
            <p:cNvGrpSpPr/>
            <p:nvPr/>
          </p:nvGrpSpPr>
          <p:grpSpPr>
            <a:xfrm>
              <a:off x="10209101" y="2285762"/>
              <a:ext cx="1695996" cy="1716800"/>
              <a:chOff x="10209101" y="2285762"/>
              <a:chExt cx="1695996" cy="1716800"/>
            </a:xfrm>
          </p:grpSpPr>
          <p:grpSp>
            <p:nvGrpSpPr>
              <p:cNvPr id="89" name="グループ化 88">
                <a:extLst>
                  <a:ext uri="{FF2B5EF4-FFF2-40B4-BE49-F238E27FC236}">
                    <a16:creationId xmlns:a16="http://schemas.microsoft.com/office/drawing/2014/main" id="{12962B1E-C25D-BB7A-CE34-AA2267918BEE}"/>
                  </a:ext>
                </a:extLst>
              </p:cNvPr>
              <p:cNvGrpSpPr/>
              <p:nvPr/>
            </p:nvGrpSpPr>
            <p:grpSpPr>
              <a:xfrm>
                <a:off x="10283450" y="2380915"/>
                <a:ext cx="1621647" cy="1621647"/>
                <a:chOff x="8501606" y="3605583"/>
                <a:chExt cx="2340739" cy="2340739"/>
              </a:xfrm>
            </p:grpSpPr>
            <p:pic>
              <p:nvPicPr>
                <p:cNvPr id="100" name="図 99" descr="男, 建物, 暗い, 写真 が含まれている画像&#10;&#10;自動的に生成された説明">
                  <a:extLst>
                    <a:ext uri="{FF2B5EF4-FFF2-40B4-BE49-F238E27FC236}">
                      <a16:creationId xmlns:a16="http://schemas.microsoft.com/office/drawing/2014/main" id="{5DC9A042-2FBD-FB3B-51D6-3066EAEE97FD}"/>
                    </a:ext>
                  </a:extLst>
                </p:cNvPr>
                <p:cNvPicPr>
                  <a:picLocks noChangeAspect="1"/>
                </p:cNvPicPr>
                <p:nvPr/>
              </p:nvPicPr>
              <p:blipFill>
                <a:blip r:embed="rId10" cstate="hqprint">
                  <a:extLst>
                    <a:ext uri="{28A0092B-C50C-407E-A947-70E740481C1C}">
                      <a14:useLocalDpi xmlns:a14="http://schemas.microsoft.com/office/drawing/2010/main" val="0"/>
                    </a:ext>
                  </a:extLst>
                </a:blip>
                <a:srcRect l="11835" t="33577" r="18734" b="34396"/>
                <a:stretch>
                  <a:fillRect/>
                </a:stretch>
              </p:blipFill>
              <p:spPr>
                <a:xfrm>
                  <a:off x="8575074" y="3677764"/>
                  <a:ext cx="2196378" cy="2196378"/>
                </a:xfrm>
                <a:custGeom>
                  <a:avLst/>
                  <a:gdLst>
                    <a:gd name="connsiteX0" fmla="*/ 1098189 w 2196378"/>
                    <a:gd name="connsiteY0" fmla="*/ 0 h 2196378"/>
                    <a:gd name="connsiteX1" fmla="*/ 2196378 w 2196378"/>
                    <a:gd name="connsiteY1" fmla="*/ 1098189 h 2196378"/>
                    <a:gd name="connsiteX2" fmla="*/ 1098189 w 2196378"/>
                    <a:gd name="connsiteY2" fmla="*/ 2196378 h 2196378"/>
                    <a:gd name="connsiteX3" fmla="*/ 0 w 2196378"/>
                    <a:gd name="connsiteY3" fmla="*/ 1098189 h 2196378"/>
                    <a:gd name="connsiteX4" fmla="*/ 1098189 w 2196378"/>
                    <a:gd name="connsiteY4" fmla="*/ 0 h 2196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6378" h="2196378">
                      <a:moveTo>
                        <a:pt x="1098189" y="0"/>
                      </a:moveTo>
                      <a:cubicBezTo>
                        <a:pt x="1704702" y="0"/>
                        <a:pt x="2196378" y="491676"/>
                        <a:pt x="2196378" y="1098189"/>
                      </a:cubicBezTo>
                      <a:cubicBezTo>
                        <a:pt x="2196378" y="1704702"/>
                        <a:pt x="1704702" y="2196378"/>
                        <a:pt x="1098189" y="2196378"/>
                      </a:cubicBezTo>
                      <a:cubicBezTo>
                        <a:pt x="491676" y="2196378"/>
                        <a:pt x="0" y="1704702"/>
                        <a:pt x="0" y="1098189"/>
                      </a:cubicBezTo>
                      <a:cubicBezTo>
                        <a:pt x="0" y="491676"/>
                        <a:pt x="491676" y="0"/>
                        <a:pt x="1098189" y="0"/>
                      </a:cubicBezTo>
                      <a:close/>
                    </a:path>
                  </a:pathLst>
                </a:custGeom>
              </p:spPr>
            </p:pic>
            <p:sp>
              <p:nvSpPr>
                <p:cNvPr id="101" name="円弧 100">
                  <a:extLst>
                    <a:ext uri="{FF2B5EF4-FFF2-40B4-BE49-F238E27FC236}">
                      <a16:creationId xmlns:a16="http://schemas.microsoft.com/office/drawing/2014/main" id="{996BA803-40D4-4B71-1915-0D0895D6EC1C}"/>
                    </a:ext>
                  </a:extLst>
                </p:cNvPr>
                <p:cNvSpPr/>
                <p:nvPr/>
              </p:nvSpPr>
              <p:spPr>
                <a:xfrm>
                  <a:off x="8501606" y="3605583"/>
                  <a:ext cx="2340739" cy="2340739"/>
                </a:xfrm>
                <a:prstGeom prst="arc">
                  <a:avLst>
                    <a:gd name="adj1" fmla="val 21399122"/>
                    <a:gd name="adj2" fmla="val 16306434"/>
                  </a:avLst>
                </a:prstGeom>
                <a:ln w="28575">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sp>
            <p:nvSpPr>
              <p:cNvPr id="113" name="テキスト ボックス 112">
                <a:extLst>
                  <a:ext uri="{FF2B5EF4-FFF2-40B4-BE49-F238E27FC236}">
                    <a16:creationId xmlns:a16="http://schemas.microsoft.com/office/drawing/2014/main" id="{CBD8371C-5203-21B5-272C-2FE23B62F18E}"/>
                  </a:ext>
                </a:extLst>
              </p:cNvPr>
              <p:cNvSpPr txBox="1"/>
              <p:nvPr/>
            </p:nvSpPr>
            <p:spPr>
              <a:xfrm>
                <a:off x="10209101" y="2285762"/>
                <a:ext cx="1093455" cy="1239194"/>
              </a:xfrm>
              <a:prstGeom prst="rect">
                <a:avLst/>
              </a:prstGeom>
              <a:noFill/>
            </p:spPr>
            <p:txBody>
              <a:bodyPr wrap="square" rtlCol="0">
                <a:spAutoFit/>
              </a:bodyPr>
              <a:lstStyle/>
              <a:p>
                <a:pPr algn="ctr"/>
                <a:r>
                  <a:rPr lang="en-US" altLang="ja-JP" sz="5400" b="1" dirty="0">
                    <a:solidFill>
                      <a:srgbClr val="C00000">
                        <a:alpha val="60000"/>
                      </a:srgb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6</a:t>
                </a:r>
                <a:endParaRPr kumimoji="1" lang="zh-TW" altLang="en-US" sz="5400" b="1" dirty="0">
                  <a:solidFill>
                    <a:srgbClr val="C00000">
                      <a:alpha val="60000"/>
                    </a:srgb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grpSp>
        <p:sp>
          <p:nvSpPr>
            <p:cNvPr id="105" name="テキスト ボックス 104">
              <a:extLst>
                <a:ext uri="{FF2B5EF4-FFF2-40B4-BE49-F238E27FC236}">
                  <a16:creationId xmlns:a16="http://schemas.microsoft.com/office/drawing/2014/main" id="{5398099B-546D-1875-9294-240259BD145E}"/>
                </a:ext>
              </a:extLst>
            </p:cNvPr>
            <p:cNvSpPr txBox="1"/>
            <p:nvPr/>
          </p:nvSpPr>
          <p:spPr>
            <a:xfrm>
              <a:off x="10103852" y="3713106"/>
              <a:ext cx="1992314" cy="369332"/>
            </a:xfrm>
            <a:prstGeom prst="rect">
              <a:avLst/>
            </a:prstGeom>
            <a:noFill/>
          </p:spPr>
          <p:txBody>
            <a:bodyPr wrap="square" rtlCol="0">
              <a:spAutoFit/>
            </a:bodyPr>
            <a:lstStyle/>
            <a:p>
              <a:pPr algn="ctr"/>
              <a:r>
                <a:rPr lang="ja-JP" altLang="en-US" b="1" dirty="0">
                  <a:ln>
                    <a:solidFill>
                      <a:schemeClr val="tx1">
                        <a:lumMod val="85000"/>
                        <a:lumOff val="15000"/>
                      </a:schemeClr>
                    </a:solidFill>
                  </a:ln>
                  <a:solidFill>
                    <a:schemeClr val="bg1"/>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中国</a:t>
              </a:r>
              <a:r>
                <a:rPr lang="en-US" altLang="ja-JP" b="1" dirty="0">
                  <a:ln>
                    <a:solidFill>
                      <a:schemeClr val="tx1">
                        <a:lumMod val="85000"/>
                        <a:lumOff val="15000"/>
                      </a:schemeClr>
                    </a:solidFill>
                  </a:ln>
                  <a:solidFill>
                    <a:schemeClr val="bg1"/>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:SMPC</a:t>
              </a:r>
              <a:endParaRPr kumimoji="1" lang="zh-TW" altLang="en-US" b="1" dirty="0">
                <a:ln>
                  <a:solidFill>
                    <a:schemeClr val="tx1">
                      <a:lumMod val="85000"/>
                      <a:lumOff val="15000"/>
                    </a:schemeClr>
                  </a:solidFill>
                </a:ln>
                <a:solidFill>
                  <a:schemeClr val="bg1"/>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grpSp>
      <p:grpSp>
        <p:nvGrpSpPr>
          <p:cNvPr id="49" name="グループ化 48"/>
          <p:cNvGrpSpPr/>
          <p:nvPr/>
        </p:nvGrpSpPr>
        <p:grpSpPr>
          <a:xfrm>
            <a:off x="6138951" y="4944027"/>
            <a:ext cx="2094704" cy="1775119"/>
            <a:chOff x="8170242" y="2285762"/>
            <a:chExt cx="1992314" cy="1796676"/>
          </a:xfrm>
        </p:grpSpPr>
        <p:pic>
          <p:nvPicPr>
            <p:cNvPr id="83" name="図 82" descr="ゲームの画面&#10;&#10;低い精度で自動的に生成された説明">
              <a:extLst>
                <a:ext uri="{FF2B5EF4-FFF2-40B4-BE49-F238E27FC236}">
                  <a16:creationId xmlns:a16="http://schemas.microsoft.com/office/drawing/2014/main" id="{EC0EF075-8A32-0D6E-9BC8-72D3CA2E5EA0}"/>
                </a:ext>
              </a:extLst>
            </p:cNvPr>
            <p:cNvPicPr>
              <a:picLocks noChangeAspect="1"/>
            </p:cNvPicPr>
            <p:nvPr/>
          </p:nvPicPr>
          <p:blipFill>
            <a:blip r:embed="rId11" cstate="hqprint">
              <a:extLst>
                <a:ext uri="{28A0092B-C50C-407E-A947-70E740481C1C}">
                  <a14:useLocalDpi xmlns:a14="http://schemas.microsoft.com/office/drawing/2010/main" val="0"/>
                </a:ext>
              </a:extLst>
            </a:blip>
            <a:srcRect l="16643" t="33987" r="13925" b="33987"/>
            <a:stretch>
              <a:fillRect/>
            </a:stretch>
          </p:blipFill>
          <p:spPr>
            <a:xfrm>
              <a:off x="8403667" y="2432684"/>
              <a:ext cx="1521635" cy="1521635"/>
            </a:xfrm>
            <a:custGeom>
              <a:avLst/>
              <a:gdLst>
                <a:gd name="connsiteX0" fmla="*/ 1098189 w 2196378"/>
                <a:gd name="connsiteY0" fmla="*/ 0 h 2196378"/>
                <a:gd name="connsiteX1" fmla="*/ 2196378 w 2196378"/>
                <a:gd name="connsiteY1" fmla="*/ 1098189 h 2196378"/>
                <a:gd name="connsiteX2" fmla="*/ 1098189 w 2196378"/>
                <a:gd name="connsiteY2" fmla="*/ 2196378 h 2196378"/>
                <a:gd name="connsiteX3" fmla="*/ 0 w 2196378"/>
                <a:gd name="connsiteY3" fmla="*/ 1098189 h 2196378"/>
                <a:gd name="connsiteX4" fmla="*/ 1098189 w 2196378"/>
                <a:gd name="connsiteY4" fmla="*/ 0 h 2196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6378" h="2196378">
                  <a:moveTo>
                    <a:pt x="1098189" y="0"/>
                  </a:moveTo>
                  <a:cubicBezTo>
                    <a:pt x="1704702" y="0"/>
                    <a:pt x="2196378" y="491676"/>
                    <a:pt x="2196378" y="1098189"/>
                  </a:cubicBezTo>
                  <a:cubicBezTo>
                    <a:pt x="2196378" y="1704702"/>
                    <a:pt x="1704702" y="2196378"/>
                    <a:pt x="1098189" y="2196378"/>
                  </a:cubicBezTo>
                  <a:cubicBezTo>
                    <a:pt x="491676" y="2196378"/>
                    <a:pt x="0" y="1704702"/>
                    <a:pt x="0" y="1098189"/>
                  </a:cubicBezTo>
                  <a:cubicBezTo>
                    <a:pt x="0" y="491676"/>
                    <a:pt x="491676" y="0"/>
                    <a:pt x="1098189" y="0"/>
                  </a:cubicBezTo>
                  <a:close/>
                </a:path>
              </a:pathLst>
            </a:custGeom>
          </p:spPr>
        </p:pic>
        <p:sp>
          <p:nvSpPr>
            <p:cNvPr id="84" name="円弧 83">
              <a:extLst>
                <a:ext uri="{FF2B5EF4-FFF2-40B4-BE49-F238E27FC236}">
                  <a16:creationId xmlns:a16="http://schemas.microsoft.com/office/drawing/2014/main" id="{7D5313AE-DF7B-A32B-570E-DEAD66A351BD}"/>
                </a:ext>
              </a:extLst>
            </p:cNvPr>
            <p:cNvSpPr/>
            <p:nvPr/>
          </p:nvSpPr>
          <p:spPr>
            <a:xfrm rot="10800000">
              <a:off x="8346900" y="2380915"/>
              <a:ext cx="1621647" cy="1621647"/>
            </a:xfrm>
            <a:prstGeom prst="arc">
              <a:avLst>
                <a:gd name="adj1" fmla="val 10774086"/>
                <a:gd name="adj2" fmla="val 5688397"/>
              </a:avLst>
            </a:prstGeom>
            <a:ln w="28575">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11" name="テキスト ボックス 110">
              <a:extLst>
                <a:ext uri="{FF2B5EF4-FFF2-40B4-BE49-F238E27FC236}">
                  <a16:creationId xmlns:a16="http://schemas.microsoft.com/office/drawing/2014/main" id="{830BB5E9-F106-5C80-4FBC-82F5416B11D1}"/>
                </a:ext>
              </a:extLst>
            </p:cNvPr>
            <p:cNvSpPr txBox="1"/>
            <p:nvPr/>
          </p:nvSpPr>
          <p:spPr>
            <a:xfrm>
              <a:off x="8268501" y="2285762"/>
              <a:ext cx="1093454" cy="1239194"/>
            </a:xfrm>
            <a:prstGeom prst="rect">
              <a:avLst/>
            </a:prstGeom>
            <a:noFill/>
          </p:spPr>
          <p:txBody>
            <a:bodyPr wrap="square" rtlCol="0">
              <a:spAutoFit/>
            </a:bodyPr>
            <a:lstStyle/>
            <a:p>
              <a:pPr algn="ctr"/>
              <a:r>
                <a:rPr lang="en-US" altLang="ja-JP" sz="5400" b="1" dirty="0">
                  <a:solidFill>
                    <a:srgbClr val="C00000">
                      <a:alpha val="60000"/>
                    </a:srgb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4</a:t>
              </a:r>
              <a:endParaRPr kumimoji="1" lang="zh-TW" altLang="en-US" sz="5400" b="1" dirty="0">
                <a:solidFill>
                  <a:srgbClr val="C00000">
                    <a:alpha val="60000"/>
                  </a:srgb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sp>
          <p:nvSpPr>
            <p:cNvPr id="107" name="テキスト ボックス 106">
              <a:extLst>
                <a:ext uri="{FF2B5EF4-FFF2-40B4-BE49-F238E27FC236}">
                  <a16:creationId xmlns:a16="http://schemas.microsoft.com/office/drawing/2014/main" id="{CE135005-D2BC-AB4D-3D86-072B0B6D2AE3}"/>
                </a:ext>
              </a:extLst>
            </p:cNvPr>
            <p:cNvSpPr txBox="1"/>
            <p:nvPr/>
          </p:nvSpPr>
          <p:spPr>
            <a:xfrm>
              <a:off x="8170242" y="3713106"/>
              <a:ext cx="1992314" cy="369332"/>
            </a:xfrm>
            <a:prstGeom prst="rect">
              <a:avLst/>
            </a:prstGeom>
            <a:noFill/>
          </p:spPr>
          <p:txBody>
            <a:bodyPr wrap="square" rtlCol="0">
              <a:spAutoFit/>
            </a:bodyPr>
            <a:lstStyle/>
            <a:p>
              <a:pPr algn="ctr"/>
              <a:r>
                <a:rPr lang="ja-JP" altLang="en-US" b="1" dirty="0">
                  <a:ln>
                    <a:solidFill>
                      <a:schemeClr val="tx1">
                        <a:lumMod val="85000"/>
                        <a:lumOff val="15000"/>
                      </a:schemeClr>
                    </a:solidFill>
                  </a:ln>
                  <a:solidFill>
                    <a:schemeClr val="bg1"/>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各務原工場</a:t>
              </a:r>
              <a:endParaRPr kumimoji="1" lang="zh-TW" altLang="en-US" b="1" dirty="0">
                <a:ln>
                  <a:solidFill>
                    <a:schemeClr val="tx1">
                      <a:lumMod val="85000"/>
                      <a:lumOff val="15000"/>
                    </a:schemeClr>
                  </a:solidFill>
                </a:ln>
                <a:solidFill>
                  <a:schemeClr val="bg1"/>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grpSp>
      <p:grpSp>
        <p:nvGrpSpPr>
          <p:cNvPr id="55" name="グループ化 54"/>
          <p:cNvGrpSpPr/>
          <p:nvPr/>
        </p:nvGrpSpPr>
        <p:grpSpPr>
          <a:xfrm>
            <a:off x="547891" y="3843267"/>
            <a:ext cx="2322995" cy="1883350"/>
            <a:chOff x="6201603" y="509218"/>
            <a:chExt cx="2209445" cy="1906221"/>
          </a:xfrm>
        </p:grpSpPr>
        <p:grpSp>
          <p:nvGrpSpPr>
            <p:cNvPr id="35" name="グループ化 34"/>
            <p:cNvGrpSpPr/>
            <p:nvPr/>
          </p:nvGrpSpPr>
          <p:grpSpPr>
            <a:xfrm>
              <a:off x="6201603" y="509218"/>
              <a:ext cx="1809799" cy="1709258"/>
              <a:chOff x="6201603" y="509218"/>
              <a:chExt cx="1809799" cy="1709258"/>
            </a:xfrm>
          </p:grpSpPr>
          <p:grpSp>
            <p:nvGrpSpPr>
              <p:cNvPr id="70" name="グループ化 69">
                <a:extLst>
                  <a:ext uri="{FF2B5EF4-FFF2-40B4-BE49-F238E27FC236}">
                    <a16:creationId xmlns:a16="http://schemas.microsoft.com/office/drawing/2014/main" id="{C26EE234-3E5D-0EA0-7237-C02D6BB67A0E}"/>
                  </a:ext>
                </a:extLst>
              </p:cNvPr>
              <p:cNvGrpSpPr/>
              <p:nvPr/>
            </p:nvGrpSpPr>
            <p:grpSpPr>
              <a:xfrm>
                <a:off x="6410350" y="618051"/>
                <a:ext cx="1601052" cy="1600425"/>
                <a:chOff x="4809278" y="3419422"/>
                <a:chExt cx="2486073" cy="2485100"/>
              </a:xfrm>
            </p:grpSpPr>
            <p:pic>
              <p:nvPicPr>
                <p:cNvPr id="71" name="図 70">
                  <a:extLst>
                    <a:ext uri="{FF2B5EF4-FFF2-40B4-BE49-F238E27FC236}">
                      <a16:creationId xmlns:a16="http://schemas.microsoft.com/office/drawing/2014/main" id="{A5B65208-E67D-8B76-C49B-A8CFA0A5253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09278" y="3419422"/>
                  <a:ext cx="2485100" cy="2485100"/>
                </a:xfrm>
                <a:prstGeom prst="rect">
                  <a:avLst/>
                </a:prstGeom>
              </p:spPr>
            </p:pic>
            <p:sp>
              <p:nvSpPr>
                <p:cNvPr id="72" name="円弧 71">
                  <a:extLst>
                    <a:ext uri="{FF2B5EF4-FFF2-40B4-BE49-F238E27FC236}">
                      <a16:creationId xmlns:a16="http://schemas.microsoft.com/office/drawing/2014/main" id="{637A10EA-B7CA-AE67-22E8-263934A30B0A}"/>
                    </a:ext>
                  </a:extLst>
                </p:cNvPr>
                <p:cNvSpPr/>
                <p:nvPr/>
              </p:nvSpPr>
              <p:spPr>
                <a:xfrm>
                  <a:off x="4810251" y="3419422"/>
                  <a:ext cx="2485100" cy="2485100"/>
                </a:xfrm>
                <a:prstGeom prst="arc">
                  <a:avLst>
                    <a:gd name="adj1" fmla="val 21399122"/>
                    <a:gd name="adj2" fmla="val 16306434"/>
                  </a:avLst>
                </a:prstGeom>
                <a:ln w="28575">
                  <a:solidFill>
                    <a:srgbClr val="CE444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sp>
            <p:nvSpPr>
              <p:cNvPr id="108" name="テキスト ボックス 107">
                <a:extLst>
                  <a:ext uri="{FF2B5EF4-FFF2-40B4-BE49-F238E27FC236}">
                    <a16:creationId xmlns:a16="http://schemas.microsoft.com/office/drawing/2014/main" id="{9402DFF4-D235-DAD4-DC4D-D40D741371F5}"/>
                  </a:ext>
                </a:extLst>
              </p:cNvPr>
              <p:cNvSpPr txBox="1"/>
              <p:nvPr/>
            </p:nvSpPr>
            <p:spPr>
              <a:xfrm>
                <a:off x="6201603" y="509218"/>
                <a:ext cx="1093454" cy="1239193"/>
              </a:xfrm>
              <a:prstGeom prst="rect">
                <a:avLst/>
              </a:prstGeom>
              <a:noFill/>
            </p:spPr>
            <p:txBody>
              <a:bodyPr wrap="square" rtlCol="0">
                <a:spAutoFit/>
              </a:bodyPr>
              <a:lstStyle/>
              <a:p>
                <a:pPr algn="ctr"/>
                <a:r>
                  <a:rPr lang="en-US" altLang="ja-JP" sz="5400" b="1" dirty="0">
                    <a:solidFill>
                      <a:srgbClr val="C00000">
                        <a:alpha val="60000"/>
                      </a:srgb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1</a:t>
                </a:r>
                <a:endParaRPr kumimoji="1" lang="zh-TW" altLang="en-US" sz="5400" b="1" dirty="0">
                  <a:solidFill>
                    <a:srgbClr val="C00000">
                      <a:alpha val="60000"/>
                    </a:srgb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grpSp>
        <p:sp>
          <p:nvSpPr>
            <p:cNvPr id="102" name="テキスト ボックス 101">
              <a:extLst>
                <a:ext uri="{FF2B5EF4-FFF2-40B4-BE49-F238E27FC236}">
                  <a16:creationId xmlns:a16="http://schemas.microsoft.com/office/drawing/2014/main" id="{73312E3C-FB7E-5132-DB06-10A3C552A7A7}"/>
                </a:ext>
              </a:extLst>
            </p:cNvPr>
            <p:cNvSpPr txBox="1"/>
            <p:nvPr/>
          </p:nvSpPr>
          <p:spPr>
            <a:xfrm>
              <a:off x="6212134" y="1919761"/>
              <a:ext cx="2198914" cy="495678"/>
            </a:xfrm>
            <a:prstGeom prst="rect">
              <a:avLst/>
            </a:prstGeom>
            <a:noFill/>
          </p:spPr>
          <p:txBody>
            <a:bodyPr wrap="square" rtlCol="0">
              <a:spAutoFit/>
            </a:bodyPr>
            <a:lstStyle/>
            <a:p>
              <a:pPr algn="ctr"/>
              <a:r>
                <a:rPr lang="ja-JP" altLang="en-US" b="1" dirty="0">
                  <a:ln>
                    <a:solidFill>
                      <a:schemeClr val="tx1">
                        <a:lumMod val="85000"/>
                        <a:lumOff val="15000"/>
                      </a:schemeClr>
                    </a:solidFill>
                  </a:ln>
                  <a:solidFill>
                    <a:schemeClr val="bg1"/>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本社・高浜工場</a:t>
              </a:r>
              <a:endParaRPr kumimoji="1" lang="zh-TW" altLang="en-US" b="1" dirty="0">
                <a:ln>
                  <a:solidFill>
                    <a:schemeClr val="tx1">
                      <a:lumMod val="85000"/>
                      <a:lumOff val="15000"/>
                    </a:schemeClr>
                  </a:solidFill>
                </a:ln>
                <a:solidFill>
                  <a:schemeClr val="bg1"/>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grpSp>
      <p:sp>
        <p:nvSpPr>
          <p:cNvPr id="109" name="テキスト ボックス 108"/>
          <p:cNvSpPr txBox="1"/>
          <p:nvPr/>
        </p:nvSpPr>
        <p:spPr>
          <a:xfrm>
            <a:off x="1309227" y="-32964"/>
            <a:ext cx="1260281" cy="584775"/>
          </a:xfrm>
          <a:prstGeom prst="rect">
            <a:avLst/>
          </a:prstGeom>
          <a:noFill/>
        </p:spPr>
        <p:txBody>
          <a:bodyPr wrap="none" rtlCol="0">
            <a:spAutoFit/>
          </a:bodyPr>
          <a:lstStyle/>
          <a:p>
            <a:r>
              <a:rPr lang="en-US" altLang="ja-JP" sz="3200" b="1" dirty="0">
                <a:ln>
                  <a:solidFill>
                    <a:schemeClr val="tx1"/>
                  </a:solidFill>
                </a:ln>
                <a:solidFill>
                  <a:srgbClr val="ABFBAB"/>
                </a:solidFill>
                <a:latin typeface="Meiryo UI" panose="020B0604030504040204" pitchFamily="50" charset="-128"/>
                <a:ea typeface="Meiryo UI" panose="020B0604030504040204" pitchFamily="50" charset="-128"/>
              </a:rPr>
              <a:t>1</a:t>
            </a:r>
            <a:r>
              <a:rPr lang="en-US" altLang="ja-JP" sz="3200" b="1" dirty="0">
                <a:ln>
                  <a:solidFill>
                    <a:schemeClr val="tx1"/>
                  </a:solidFill>
                </a:ln>
                <a:solidFill>
                  <a:schemeClr val="bg1"/>
                </a:solidFill>
                <a:latin typeface="Meiryo UI" panose="020B0604030504040204" pitchFamily="50" charset="-128"/>
                <a:ea typeface="Meiryo UI" panose="020B0604030504040204" pitchFamily="50" charset="-128"/>
              </a:rPr>
              <a:t>/30</a:t>
            </a:r>
            <a:endParaRPr kumimoji="1" lang="ja-JP" altLang="en-US" sz="3200" b="1" dirty="0">
              <a:ln>
                <a:solidFill>
                  <a:schemeClr val="tx1"/>
                </a:solidFill>
              </a:ln>
              <a:solidFill>
                <a:schemeClr val="bg1"/>
              </a:solidFill>
              <a:latin typeface="Meiryo UI" panose="020B0604030504040204" pitchFamily="50" charset="-128"/>
              <a:ea typeface="Meiryo UI" panose="020B0604030504040204" pitchFamily="50" charset="-128"/>
            </a:endParaRPr>
          </a:p>
        </p:txBody>
      </p:sp>
      <p:pic>
        <p:nvPicPr>
          <p:cNvPr id="119" name="図 1">
            <a:extLst>
              <a:ext uri="{FF2B5EF4-FFF2-40B4-BE49-F238E27FC236}">
                <a16:creationId xmlns:a16="http://schemas.microsoft.com/office/drawing/2014/main" id="{A701E233-1533-4CA8-80C8-979AD1FB7F7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794309" y="61229"/>
            <a:ext cx="4192526" cy="38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グループ化 7">
            <a:extLst>
              <a:ext uri="{FF2B5EF4-FFF2-40B4-BE49-F238E27FC236}">
                <a16:creationId xmlns:a16="http://schemas.microsoft.com/office/drawing/2014/main" id="{0C64A926-998D-ADED-26C5-061FEC74DF9A}"/>
              </a:ext>
            </a:extLst>
          </p:cNvPr>
          <p:cNvGrpSpPr/>
          <p:nvPr/>
        </p:nvGrpSpPr>
        <p:grpSpPr>
          <a:xfrm>
            <a:off x="110961" y="97486"/>
            <a:ext cx="1600471" cy="368063"/>
            <a:chOff x="407294" y="165100"/>
            <a:chExt cx="1600471" cy="368063"/>
          </a:xfrm>
        </p:grpSpPr>
        <p:grpSp>
          <p:nvGrpSpPr>
            <p:cNvPr id="9" name="グループ化 8">
              <a:extLst>
                <a:ext uri="{FF2B5EF4-FFF2-40B4-BE49-F238E27FC236}">
                  <a16:creationId xmlns:a16="http://schemas.microsoft.com/office/drawing/2014/main" id="{A5E7EF4B-0A40-3866-BADA-D5C18947747E}"/>
                </a:ext>
              </a:extLst>
            </p:cNvPr>
            <p:cNvGrpSpPr/>
            <p:nvPr/>
          </p:nvGrpSpPr>
          <p:grpSpPr>
            <a:xfrm>
              <a:off x="407294" y="165100"/>
              <a:ext cx="1085730" cy="368063"/>
              <a:chOff x="407294" y="165100"/>
              <a:chExt cx="987355" cy="268933"/>
            </a:xfrm>
          </p:grpSpPr>
          <p:sp>
            <p:nvSpPr>
              <p:cNvPr id="11" name="正方形/長方形 10">
                <a:extLst>
                  <a:ext uri="{FF2B5EF4-FFF2-40B4-BE49-F238E27FC236}">
                    <a16:creationId xmlns:a16="http://schemas.microsoft.com/office/drawing/2014/main" id="{B59CE926-F368-4598-70E7-CF71B8F15AA2}"/>
                  </a:ext>
                </a:extLst>
              </p:cNvPr>
              <p:cNvSpPr/>
              <p:nvPr/>
            </p:nvSpPr>
            <p:spPr>
              <a:xfrm>
                <a:off x="407294" y="165100"/>
                <a:ext cx="124660" cy="268933"/>
              </a:xfrm>
              <a:prstGeom prst="rect">
                <a:avLst/>
              </a:prstGeom>
              <a:blipFill>
                <a:blip r:embed="rId4"/>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2" name="正方形/長方形 11">
                <a:extLst>
                  <a:ext uri="{FF2B5EF4-FFF2-40B4-BE49-F238E27FC236}">
                    <a16:creationId xmlns:a16="http://schemas.microsoft.com/office/drawing/2014/main" id="{CFAED49B-2FB5-B22B-AFD5-176EB44D2701}"/>
                  </a:ext>
                </a:extLst>
              </p:cNvPr>
              <p:cNvSpPr/>
              <p:nvPr/>
            </p:nvSpPr>
            <p:spPr>
              <a:xfrm>
                <a:off x="563445" y="165100"/>
                <a:ext cx="830886" cy="26893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13" name="楕円 12">
                <a:extLst>
                  <a:ext uri="{FF2B5EF4-FFF2-40B4-BE49-F238E27FC236}">
                    <a16:creationId xmlns:a16="http://schemas.microsoft.com/office/drawing/2014/main" id="{7B581A46-E193-B803-B83A-B60CE9451A6E}"/>
                  </a:ext>
                </a:extLst>
              </p:cNvPr>
              <p:cNvSpPr/>
              <p:nvPr/>
            </p:nvSpPr>
            <p:spPr>
              <a:xfrm>
                <a:off x="478989" y="198137"/>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4" name="楕円 13">
                <a:extLst>
                  <a:ext uri="{FF2B5EF4-FFF2-40B4-BE49-F238E27FC236}">
                    <a16:creationId xmlns:a16="http://schemas.microsoft.com/office/drawing/2014/main" id="{1061448D-D9FC-FF42-0228-3C02E5CF0E0E}"/>
                  </a:ext>
                </a:extLst>
              </p:cNvPr>
              <p:cNvSpPr/>
              <p:nvPr/>
            </p:nvSpPr>
            <p:spPr>
              <a:xfrm>
                <a:off x="478989" y="285534"/>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5" name="楕円 14">
                <a:extLst>
                  <a:ext uri="{FF2B5EF4-FFF2-40B4-BE49-F238E27FC236}">
                    <a16:creationId xmlns:a16="http://schemas.microsoft.com/office/drawing/2014/main" id="{36B0527D-6F95-21FA-F110-17C5C5AAEA23}"/>
                  </a:ext>
                </a:extLst>
              </p:cNvPr>
              <p:cNvSpPr/>
              <p:nvPr/>
            </p:nvSpPr>
            <p:spPr>
              <a:xfrm>
                <a:off x="478989" y="369181"/>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6" name="楕円 15">
                <a:extLst>
                  <a:ext uri="{FF2B5EF4-FFF2-40B4-BE49-F238E27FC236}">
                    <a16:creationId xmlns:a16="http://schemas.microsoft.com/office/drawing/2014/main" id="{11D93689-3203-AD98-3C99-697BD781D0D9}"/>
                  </a:ext>
                </a:extLst>
              </p:cNvPr>
              <p:cNvSpPr/>
              <p:nvPr/>
            </p:nvSpPr>
            <p:spPr>
              <a:xfrm>
                <a:off x="579909" y="198137"/>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7" name="楕円 16">
                <a:extLst>
                  <a:ext uri="{FF2B5EF4-FFF2-40B4-BE49-F238E27FC236}">
                    <a16:creationId xmlns:a16="http://schemas.microsoft.com/office/drawing/2014/main" id="{EFD98925-7AA4-46F9-0373-A6D229822AFB}"/>
                  </a:ext>
                </a:extLst>
              </p:cNvPr>
              <p:cNvSpPr/>
              <p:nvPr/>
            </p:nvSpPr>
            <p:spPr>
              <a:xfrm>
                <a:off x="579909" y="285534"/>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8" name="楕円 17">
                <a:extLst>
                  <a:ext uri="{FF2B5EF4-FFF2-40B4-BE49-F238E27FC236}">
                    <a16:creationId xmlns:a16="http://schemas.microsoft.com/office/drawing/2014/main" id="{4C446AAC-6551-59BE-91B0-5EA764ED3C54}"/>
                  </a:ext>
                </a:extLst>
              </p:cNvPr>
              <p:cNvSpPr/>
              <p:nvPr/>
            </p:nvSpPr>
            <p:spPr>
              <a:xfrm>
                <a:off x="579909" y="369181"/>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9" name="四角形: 角を丸くする 33">
                <a:extLst>
                  <a:ext uri="{FF2B5EF4-FFF2-40B4-BE49-F238E27FC236}">
                    <a16:creationId xmlns:a16="http://schemas.microsoft.com/office/drawing/2014/main" id="{5B0B37EB-B9D1-1ECA-18FC-1ABA3E73ABFD}"/>
                  </a:ext>
                </a:extLst>
              </p:cNvPr>
              <p:cNvSpPr/>
              <p:nvPr/>
            </p:nvSpPr>
            <p:spPr>
              <a:xfrm>
                <a:off x="491872" y="205401"/>
                <a:ext cx="113088" cy="21087"/>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0" name="四角形: 角を丸くする 34">
                <a:extLst>
                  <a:ext uri="{FF2B5EF4-FFF2-40B4-BE49-F238E27FC236}">
                    <a16:creationId xmlns:a16="http://schemas.microsoft.com/office/drawing/2014/main" id="{04C50276-B320-4B99-614D-7660822E020C}"/>
                  </a:ext>
                </a:extLst>
              </p:cNvPr>
              <p:cNvSpPr/>
              <p:nvPr/>
            </p:nvSpPr>
            <p:spPr>
              <a:xfrm>
                <a:off x="491157" y="293266"/>
                <a:ext cx="113088" cy="21087"/>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2" name="四角形: 角を丸くする 46">
                <a:extLst>
                  <a:ext uri="{FF2B5EF4-FFF2-40B4-BE49-F238E27FC236}">
                    <a16:creationId xmlns:a16="http://schemas.microsoft.com/office/drawing/2014/main" id="{89627299-EA71-CF43-0460-6EF7DB98BE58}"/>
                  </a:ext>
                </a:extLst>
              </p:cNvPr>
              <p:cNvSpPr/>
              <p:nvPr/>
            </p:nvSpPr>
            <p:spPr>
              <a:xfrm>
                <a:off x="491157" y="376913"/>
                <a:ext cx="113088" cy="21087"/>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3" name="直角三角形 22">
                <a:extLst>
                  <a:ext uri="{FF2B5EF4-FFF2-40B4-BE49-F238E27FC236}">
                    <a16:creationId xmlns:a16="http://schemas.microsoft.com/office/drawing/2014/main" id="{727D8023-6DAA-2E35-FB11-2DBF7851708C}"/>
                  </a:ext>
                </a:extLst>
              </p:cNvPr>
              <p:cNvSpPr/>
              <p:nvPr/>
            </p:nvSpPr>
            <p:spPr>
              <a:xfrm rot="10800000">
                <a:off x="1298978" y="165100"/>
                <a:ext cx="95671" cy="93956"/>
              </a:xfrm>
              <a:prstGeom prst="rtTriangle">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sp>
          <p:nvSpPr>
            <p:cNvPr id="10" name="テキスト ボックス 9">
              <a:extLst>
                <a:ext uri="{FF2B5EF4-FFF2-40B4-BE49-F238E27FC236}">
                  <a16:creationId xmlns:a16="http://schemas.microsoft.com/office/drawing/2014/main" id="{D1A5A606-97A5-C69C-49EA-1AFC3A669042}"/>
                </a:ext>
              </a:extLst>
            </p:cNvPr>
            <p:cNvSpPr txBox="1"/>
            <p:nvPr/>
          </p:nvSpPr>
          <p:spPr>
            <a:xfrm>
              <a:off x="623212" y="223079"/>
              <a:ext cx="1384553" cy="292388"/>
            </a:xfrm>
            <a:prstGeom prst="rect">
              <a:avLst/>
            </a:prstGeom>
            <a:noFill/>
          </p:spPr>
          <p:txBody>
            <a:bodyPr wrap="square" rtlCol="0">
              <a:spAutoFit/>
            </a:bodyPr>
            <a:lstStyle/>
            <a:p>
              <a:r>
                <a:rPr lang="ja-JP" altLang="en-US" sz="1300" b="1" dirty="0">
                  <a:solidFill>
                    <a:schemeClr val="tx1">
                      <a:lumMod val="85000"/>
                      <a:lumOff val="15000"/>
                    </a:schemeClr>
                  </a:solidFill>
                  <a:latin typeface="Meiryo UI" panose="020B0604030504040204" pitchFamily="50" charset="-128"/>
                  <a:ea typeface="Meiryo UI" panose="020B0604030504040204" pitchFamily="50" charset="-128"/>
                </a:rPr>
                <a:t>会社紹介</a:t>
              </a:r>
            </a:p>
          </p:txBody>
        </p:sp>
      </p:grpSp>
    </p:spTree>
    <p:custDataLst>
      <p:tags r:id="rId1"/>
    </p:custDataLst>
    <p:extLst>
      <p:ext uri="{BB962C8B-B14F-4D97-AF65-F5344CB8AC3E}">
        <p14:creationId xmlns:p14="http://schemas.microsoft.com/office/powerpoint/2010/main" val="2638907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par>
                                <p:cTn id="8" presetID="10" presetClass="entr" presetSubtype="0"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fade">
                                      <p:cBhvr>
                                        <p:cTn id="10" dur="500"/>
                                        <p:tgtEl>
                                          <p:spTgt spid="53"/>
                                        </p:tgtEl>
                                      </p:cBhvr>
                                    </p:animEffect>
                                  </p:childTnLst>
                                </p:cTn>
                              </p:par>
                              <p:par>
                                <p:cTn id="11" presetID="10"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par>
                                <p:cTn id="14" presetID="10" presetClass="entr" presetSubtype="0"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par>
                                <p:cTn id="17" presetID="10"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9" name="グループ化 178">
            <a:extLst>
              <a:ext uri="{FF2B5EF4-FFF2-40B4-BE49-F238E27FC236}">
                <a16:creationId xmlns:a16="http://schemas.microsoft.com/office/drawing/2014/main" id="{267F6ECF-A044-49D6-816F-1C879E4D9564}"/>
              </a:ext>
            </a:extLst>
          </p:cNvPr>
          <p:cNvGrpSpPr/>
          <p:nvPr/>
        </p:nvGrpSpPr>
        <p:grpSpPr>
          <a:xfrm>
            <a:off x="138098" y="512239"/>
            <a:ext cx="11915803" cy="6301100"/>
            <a:chOff x="457789" y="712585"/>
            <a:chExt cx="11637842" cy="5958493"/>
          </a:xfrm>
        </p:grpSpPr>
        <p:sp>
          <p:nvSpPr>
            <p:cNvPr id="180" name="正方形/長方形 179">
              <a:extLst>
                <a:ext uri="{FF2B5EF4-FFF2-40B4-BE49-F238E27FC236}">
                  <a16:creationId xmlns:a16="http://schemas.microsoft.com/office/drawing/2014/main" id="{9F32B9ED-EDE1-48B7-A232-F829788DDBF9}"/>
                </a:ext>
              </a:extLst>
            </p:cNvPr>
            <p:cNvSpPr/>
            <p:nvPr/>
          </p:nvSpPr>
          <p:spPr>
            <a:xfrm>
              <a:off x="757238" y="713621"/>
              <a:ext cx="11338306" cy="595745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b="1" dirty="0">
                <a:solidFill>
                  <a:schemeClr val="tx1"/>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sp>
          <p:nvSpPr>
            <p:cNvPr id="181" name="正方形/長方形 180">
              <a:extLst>
                <a:ext uri="{FF2B5EF4-FFF2-40B4-BE49-F238E27FC236}">
                  <a16:creationId xmlns:a16="http://schemas.microsoft.com/office/drawing/2014/main" id="{69E69C49-AFF6-49D8-9885-F4630AF10161}"/>
                </a:ext>
              </a:extLst>
            </p:cNvPr>
            <p:cNvSpPr/>
            <p:nvPr/>
          </p:nvSpPr>
          <p:spPr>
            <a:xfrm>
              <a:off x="457789" y="717871"/>
              <a:ext cx="272460" cy="5943809"/>
            </a:xfrm>
            <a:prstGeom prst="rect">
              <a:avLst/>
            </a:prstGeom>
            <a:blipFill>
              <a:blip r:embed="rId4"/>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b="1" dirty="0">
                <a:solidFill>
                  <a:schemeClr val="tx1"/>
                </a:solidFill>
                <a:latin typeface="Meiryo UI" panose="020B0604030504040204" pitchFamily="50" charset="-128"/>
                <a:ea typeface="Meiryo UI" panose="020B0604030504040204" pitchFamily="50" charset="-128"/>
              </a:endParaRPr>
            </a:p>
          </p:txBody>
        </p:sp>
        <p:sp>
          <p:nvSpPr>
            <p:cNvPr id="182" name="楕円 181">
              <a:extLst>
                <a:ext uri="{FF2B5EF4-FFF2-40B4-BE49-F238E27FC236}">
                  <a16:creationId xmlns:a16="http://schemas.microsoft.com/office/drawing/2014/main" id="{F9F1198A-3553-46D3-ADE4-DF1A28F58A06}"/>
                </a:ext>
              </a:extLst>
            </p:cNvPr>
            <p:cNvSpPr/>
            <p:nvPr/>
          </p:nvSpPr>
          <p:spPr>
            <a:xfrm>
              <a:off x="585830" y="97232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b="1">
                <a:solidFill>
                  <a:schemeClr val="tx1"/>
                </a:solidFill>
                <a:latin typeface="Meiryo UI" panose="020B0604030504040204" pitchFamily="50" charset="-128"/>
                <a:ea typeface="Meiryo UI" panose="020B0604030504040204" pitchFamily="50" charset="-128"/>
              </a:endParaRPr>
            </a:p>
          </p:txBody>
        </p:sp>
        <p:sp>
          <p:nvSpPr>
            <p:cNvPr id="183" name="楕円 182">
              <a:extLst>
                <a:ext uri="{FF2B5EF4-FFF2-40B4-BE49-F238E27FC236}">
                  <a16:creationId xmlns:a16="http://schemas.microsoft.com/office/drawing/2014/main" id="{1D0255A9-8322-4E0E-88F6-B1BDD5D905FC}"/>
                </a:ext>
              </a:extLst>
            </p:cNvPr>
            <p:cNvSpPr/>
            <p:nvPr/>
          </p:nvSpPr>
          <p:spPr>
            <a:xfrm>
              <a:off x="585830" y="6370496"/>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b="1">
                <a:solidFill>
                  <a:schemeClr val="tx1"/>
                </a:solidFill>
                <a:latin typeface="Meiryo UI" panose="020B0604030504040204" pitchFamily="50" charset="-128"/>
                <a:ea typeface="Meiryo UI" panose="020B0604030504040204" pitchFamily="50" charset="-128"/>
              </a:endParaRPr>
            </a:p>
          </p:txBody>
        </p:sp>
        <p:sp>
          <p:nvSpPr>
            <p:cNvPr id="184" name="楕円 183">
              <a:extLst>
                <a:ext uri="{FF2B5EF4-FFF2-40B4-BE49-F238E27FC236}">
                  <a16:creationId xmlns:a16="http://schemas.microsoft.com/office/drawing/2014/main" id="{0EABB7A3-B17E-4B9D-AFB6-616C024BE060}"/>
                </a:ext>
              </a:extLst>
            </p:cNvPr>
            <p:cNvSpPr/>
            <p:nvPr/>
          </p:nvSpPr>
          <p:spPr>
            <a:xfrm>
              <a:off x="585830" y="3773484"/>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b="1">
                <a:solidFill>
                  <a:schemeClr val="tx1"/>
                </a:solidFill>
                <a:latin typeface="Meiryo UI" panose="020B0604030504040204" pitchFamily="50" charset="-128"/>
                <a:ea typeface="Meiryo UI" panose="020B0604030504040204" pitchFamily="50" charset="-128"/>
              </a:endParaRPr>
            </a:p>
          </p:txBody>
        </p:sp>
        <p:sp>
          <p:nvSpPr>
            <p:cNvPr id="185" name="楕円 184">
              <a:extLst>
                <a:ext uri="{FF2B5EF4-FFF2-40B4-BE49-F238E27FC236}">
                  <a16:creationId xmlns:a16="http://schemas.microsoft.com/office/drawing/2014/main" id="{07DFD69C-C7D9-4747-9B9B-5DCDE76FAB07}"/>
                </a:ext>
              </a:extLst>
            </p:cNvPr>
            <p:cNvSpPr/>
            <p:nvPr/>
          </p:nvSpPr>
          <p:spPr>
            <a:xfrm>
              <a:off x="809668" y="97232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b="1">
                <a:solidFill>
                  <a:schemeClr val="tx1"/>
                </a:solidFill>
                <a:latin typeface="Meiryo UI" panose="020B0604030504040204" pitchFamily="50" charset="-128"/>
                <a:ea typeface="Meiryo UI" panose="020B0604030504040204" pitchFamily="50" charset="-128"/>
              </a:endParaRPr>
            </a:p>
          </p:txBody>
        </p:sp>
        <p:sp>
          <p:nvSpPr>
            <p:cNvPr id="186" name="楕円 185">
              <a:extLst>
                <a:ext uri="{FF2B5EF4-FFF2-40B4-BE49-F238E27FC236}">
                  <a16:creationId xmlns:a16="http://schemas.microsoft.com/office/drawing/2014/main" id="{CF52FE46-3C69-4C41-81C9-773F78090EC5}"/>
                </a:ext>
              </a:extLst>
            </p:cNvPr>
            <p:cNvSpPr/>
            <p:nvPr/>
          </p:nvSpPr>
          <p:spPr>
            <a:xfrm>
              <a:off x="809668" y="6370496"/>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b="1">
                <a:solidFill>
                  <a:schemeClr val="tx1"/>
                </a:solidFill>
                <a:latin typeface="Meiryo UI" panose="020B0604030504040204" pitchFamily="50" charset="-128"/>
                <a:ea typeface="Meiryo UI" panose="020B0604030504040204" pitchFamily="50" charset="-128"/>
              </a:endParaRPr>
            </a:p>
          </p:txBody>
        </p:sp>
        <p:sp>
          <p:nvSpPr>
            <p:cNvPr id="187" name="楕円 186">
              <a:extLst>
                <a:ext uri="{FF2B5EF4-FFF2-40B4-BE49-F238E27FC236}">
                  <a16:creationId xmlns:a16="http://schemas.microsoft.com/office/drawing/2014/main" id="{952FC361-E80A-43E0-8D61-78DC5C002A06}"/>
                </a:ext>
              </a:extLst>
            </p:cNvPr>
            <p:cNvSpPr/>
            <p:nvPr/>
          </p:nvSpPr>
          <p:spPr>
            <a:xfrm>
              <a:off x="809668" y="3773484"/>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b="1">
                <a:solidFill>
                  <a:schemeClr val="tx1"/>
                </a:solidFill>
                <a:latin typeface="Meiryo UI" panose="020B0604030504040204" pitchFamily="50" charset="-128"/>
                <a:ea typeface="Meiryo UI" panose="020B0604030504040204" pitchFamily="50" charset="-128"/>
              </a:endParaRPr>
            </a:p>
          </p:txBody>
        </p:sp>
        <p:sp>
          <p:nvSpPr>
            <p:cNvPr id="188" name="四角形: 角を丸くする 32">
              <a:extLst>
                <a:ext uri="{FF2B5EF4-FFF2-40B4-BE49-F238E27FC236}">
                  <a16:creationId xmlns:a16="http://schemas.microsoft.com/office/drawing/2014/main" id="{AF8652D7-3950-42D9-B8C5-B3ABC8B01535}"/>
                </a:ext>
              </a:extLst>
            </p:cNvPr>
            <p:cNvSpPr/>
            <p:nvPr/>
          </p:nvSpPr>
          <p:spPr>
            <a:xfrm>
              <a:off x="614405" y="988729"/>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b="1">
                <a:solidFill>
                  <a:schemeClr val="tx1"/>
                </a:solidFill>
                <a:latin typeface="Meiryo UI" panose="020B0604030504040204" pitchFamily="50" charset="-128"/>
                <a:ea typeface="Meiryo UI" panose="020B0604030504040204" pitchFamily="50" charset="-128"/>
              </a:endParaRPr>
            </a:p>
          </p:txBody>
        </p:sp>
        <p:sp>
          <p:nvSpPr>
            <p:cNvPr id="189" name="四角形: 角を丸くする 33">
              <a:extLst>
                <a:ext uri="{FF2B5EF4-FFF2-40B4-BE49-F238E27FC236}">
                  <a16:creationId xmlns:a16="http://schemas.microsoft.com/office/drawing/2014/main" id="{26A0E524-5B5C-4793-B23D-7D2D4AD13C36}"/>
                </a:ext>
              </a:extLst>
            </p:cNvPr>
            <p:cNvSpPr/>
            <p:nvPr/>
          </p:nvSpPr>
          <p:spPr>
            <a:xfrm>
              <a:off x="612818" y="6387958"/>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b="1">
                <a:solidFill>
                  <a:schemeClr val="tx1"/>
                </a:solidFill>
                <a:latin typeface="Meiryo UI" panose="020B0604030504040204" pitchFamily="50" charset="-128"/>
                <a:ea typeface="Meiryo UI" panose="020B0604030504040204" pitchFamily="50" charset="-128"/>
              </a:endParaRPr>
            </a:p>
          </p:txBody>
        </p:sp>
        <p:sp>
          <p:nvSpPr>
            <p:cNvPr id="190" name="四角形: 角を丸くする 34">
              <a:extLst>
                <a:ext uri="{FF2B5EF4-FFF2-40B4-BE49-F238E27FC236}">
                  <a16:creationId xmlns:a16="http://schemas.microsoft.com/office/drawing/2014/main" id="{8B912163-257F-480B-804D-BE2B03AC7F5F}"/>
                </a:ext>
              </a:extLst>
            </p:cNvPr>
            <p:cNvSpPr/>
            <p:nvPr/>
          </p:nvSpPr>
          <p:spPr>
            <a:xfrm>
              <a:off x="612818" y="3790946"/>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b="1">
                <a:solidFill>
                  <a:schemeClr val="tx1"/>
                </a:solidFill>
                <a:latin typeface="Meiryo UI" panose="020B0604030504040204" pitchFamily="50" charset="-128"/>
                <a:ea typeface="Meiryo UI" panose="020B0604030504040204" pitchFamily="50" charset="-128"/>
              </a:endParaRPr>
            </a:p>
          </p:txBody>
        </p:sp>
        <p:sp>
          <p:nvSpPr>
            <p:cNvPr id="191" name="直角三角形 190">
              <a:extLst>
                <a:ext uri="{FF2B5EF4-FFF2-40B4-BE49-F238E27FC236}">
                  <a16:creationId xmlns:a16="http://schemas.microsoft.com/office/drawing/2014/main" id="{93929723-C9BC-408A-93F3-ACC0A3510FD0}"/>
                </a:ext>
              </a:extLst>
            </p:cNvPr>
            <p:cNvSpPr/>
            <p:nvPr/>
          </p:nvSpPr>
          <p:spPr>
            <a:xfrm rot="10800000">
              <a:off x="11705322" y="712585"/>
              <a:ext cx="390309" cy="390310"/>
            </a:xfrm>
            <a:prstGeom prst="rtTriangle">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b="1" dirty="0">
                <a:solidFill>
                  <a:schemeClr val="tx1"/>
                </a:solidFill>
                <a:latin typeface="Meiryo UI" panose="020B0604030504040204" pitchFamily="50" charset="-128"/>
                <a:ea typeface="Meiryo UI" panose="020B0604030504040204" pitchFamily="50" charset="-128"/>
              </a:endParaRPr>
            </a:p>
          </p:txBody>
        </p:sp>
        <p:sp>
          <p:nvSpPr>
            <p:cNvPr id="192" name="楕円 191">
              <a:extLst>
                <a:ext uri="{FF2B5EF4-FFF2-40B4-BE49-F238E27FC236}">
                  <a16:creationId xmlns:a16="http://schemas.microsoft.com/office/drawing/2014/main" id="{D7AEB6F2-11BF-4701-BD58-64440AE8F6E9}"/>
                </a:ext>
              </a:extLst>
            </p:cNvPr>
            <p:cNvSpPr/>
            <p:nvPr/>
          </p:nvSpPr>
          <p:spPr>
            <a:xfrm>
              <a:off x="585830" y="2315217"/>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b="1">
                <a:solidFill>
                  <a:schemeClr val="tx1"/>
                </a:solidFill>
                <a:latin typeface="Meiryo UI" panose="020B0604030504040204" pitchFamily="50" charset="-128"/>
                <a:ea typeface="Meiryo UI" panose="020B0604030504040204" pitchFamily="50" charset="-128"/>
              </a:endParaRPr>
            </a:p>
          </p:txBody>
        </p:sp>
        <p:sp>
          <p:nvSpPr>
            <p:cNvPr id="193" name="楕円 192">
              <a:extLst>
                <a:ext uri="{FF2B5EF4-FFF2-40B4-BE49-F238E27FC236}">
                  <a16:creationId xmlns:a16="http://schemas.microsoft.com/office/drawing/2014/main" id="{F8F28534-2EEB-4887-BFF2-E59D8F4EB3B5}"/>
                </a:ext>
              </a:extLst>
            </p:cNvPr>
            <p:cNvSpPr/>
            <p:nvPr/>
          </p:nvSpPr>
          <p:spPr>
            <a:xfrm>
              <a:off x="809668" y="2315217"/>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b="1">
                <a:solidFill>
                  <a:schemeClr val="tx1"/>
                </a:solidFill>
                <a:latin typeface="Meiryo UI" panose="020B0604030504040204" pitchFamily="50" charset="-128"/>
                <a:ea typeface="Meiryo UI" panose="020B0604030504040204" pitchFamily="50" charset="-128"/>
              </a:endParaRPr>
            </a:p>
          </p:txBody>
        </p:sp>
        <p:sp>
          <p:nvSpPr>
            <p:cNvPr id="194" name="四角形: 角を丸くする 38">
              <a:extLst>
                <a:ext uri="{FF2B5EF4-FFF2-40B4-BE49-F238E27FC236}">
                  <a16:creationId xmlns:a16="http://schemas.microsoft.com/office/drawing/2014/main" id="{0758AAA5-D16D-4479-ABA8-402526022478}"/>
                </a:ext>
              </a:extLst>
            </p:cNvPr>
            <p:cNvSpPr/>
            <p:nvPr/>
          </p:nvSpPr>
          <p:spPr>
            <a:xfrm>
              <a:off x="612818" y="2332679"/>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b="1">
                <a:solidFill>
                  <a:schemeClr val="tx1"/>
                </a:solidFill>
                <a:latin typeface="Meiryo UI" panose="020B0604030504040204" pitchFamily="50" charset="-128"/>
                <a:ea typeface="Meiryo UI" panose="020B0604030504040204" pitchFamily="50" charset="-128"/>
              </a:endParaRPr>
            </a:p>
          </p:txBody>
        </p:sp>
        <p:sp>
          <p:nvSpPr>
            <p:cNvPr id="195" name="楕円 194">
              <a:extLst>
                <a:ext uri="{FF2B5EF4-FFF2-40B4-BE49-F238E27FC236}">
                  <a16:creationId xmlns:a16="http://schemas.microsoft.com/office/drawing/2014/main" id="{E1AE34E3-D449-40CD-BA48-EB5630DD95F3}"/>
                </a:ext>
              </a:extLst>
            </p:cNvPr>
            <p:cNvSpPr/>
            <p:nvPr/>
          </p:nvSpPr>
          <p:spPr>
            <a:xfrm>
              <a:off x="585830" y="516068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b="1">
                <a:solidFill>
                  <a:schemeClr val="tx1"/>
                </a:solidFill>
                <a:latin typeface="Meiryo UI" panose="020B0604030504040204" pitchFamily="50" charset="-128"/>
                <a:ea typeface="Meiryo UI" panose="020B0604030504040204" pitchFamily="50" charset="-128"/>
              </a:endParaRPr>
            </a:p>
          </p:txBody>
        </p:sp>
        <p:sp>
          <p:nvSpPr>
            <p:cNvPr id="196" name="楕円 195">
              <a:extLst>
                <a:ext uri="{FF2B5EF4-FFF2-40B4-BE49-F238E27FC236}">
                  <a16:creationId xmlns:a16="http://schemas.microsoft.com/office/drawing/2014/main" id="{0472DF48-1B84-4D6E-840F-0B3C949F2C8A}"/>
                </a:ext>
              </a:extLst>
            </p:cNvPr>
            <p:cNvSpPr/>
            <p:nvPr/>
          </p:nvSpPr>
          <p:spPr>
            <a:xfrm>
              <a:off x="809668" y="516068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b="1">
                <a:solidFill>
                  <a:schemeClr val="tx1"/>
                </a:solidFill>
                <a:latin typeface="Meiryo UI" panose="020B0604030504040204" pitchFamily="50" charset="-128"/>
                <a:ea typeface="Meiryo UI" panose="020B0604030504040204" pitchFamily="50" charset="-128"/>
              </a:endParaRPr>
            </a:p>
          </p:txBody>
        </p:sp>
        <p:sp>
          <p:nvSpPr>
            <p:cNvPr id="197" name="四角形: 角を丸くする 41">
              <a:extLst>
                <a:ext uri="{FF2B5EF4-FFF2-40B4-BE49-F238E27FC236}">
                  <a16:creationId xmlns:a16="http://schemas.microsoft.com/office/drawing/2014/main" id="{8D4344C1-DB0D-433D-BAA9-1C797DC646D1}"/>
                </a:ext>
              </a:extLst>
            </p:cNvPr>
            <p:cNvSpPr/>
            <p:nvPr/>
          </p:nvSpPr>
          <p:spPr>
            <a:xfrm>
              <a:off x="612818" y="5178147"/>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b="1">
                <a:solidFill>
                  <a:schemeClr val="tx1"/>
                </a:solidFill>
                <a:latin typeface="Meiryo UI" panose="020B0604030504040204" pitchFamily="50" charset="-128"/>
                <a:ea typeface="Meiryo UI" panose="020B0604030504040204" pitchFamily="50" charset="-128"/>
              </a:endParaRPr>
            </a:p>
          </p:txBody>
        </p:sp>
      </p:grpSp>
      <p:sp>
        <p:nvSpPr>
          <p:cNvPr id="646" name="楕円 645">
            <a:extLst>
              <a:ext uri="{FF2B5EF4-FFF2-40B4-BE49-F238E27FC236}">
                <a16:creationId xmlns:a16="http://schemas.microsoft.com/office/drawing/2014/main" id="{816A2230-7872-7E6A-6C58-9DEC48AB50B2}"/>
              </a:ext>
            </a:extLst>
          </p:cNvPr>
          <p:cNvSpPr/>
          <p:nvPr/>
        </p:nvSpPr>
        <p:spPr>
          <a:xfrm>
            <a:off x="946298" y="6054264"/>
            <a:ext cx="4063333" cy="997421"/>
          </a:xfrm>
          <a:prstGeom prst="ellipse">
            <a:avLst/>
          </a:prstGeom>
          <a:solidFill>
            <a:srgbClr val="E0B8DE"/>
          </a:solidFill>
          <a:ln w="28575">
            <a:noFill/>
            <a:prstDash val="solid"/>
          </a:ln>
          <a:effectLst>
            <a:softEdge rad="2413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solidFill>
                <a:schemeClr val="tx1"/>
              </a:solidFill>
              <a:latin typeface="Meiryo UI" panose="020B0604030504040204" pitchFamily="50" charset="-128"/>
              <a:ea typeface="Meiryo UI" panose="020B0604030504040204" pitchFamily="50" charset="-128"/>
            </a:endParaRPr>
          </a:p>
        </p:txBody>
      </p:sp>
      <p:sp>
        <p:nvSpPr>
          <p:cNvPr id="647" name="テキスト ボックス 646">
            <a:extLst>
              <a:ext uri="{FF2B5EF4-FFF2-40B4-BE49-F238E27FC236}">
                <a16:creationId xmlns:a16="http://schemas.microsoft.com/office/drawing/2014/main" id="{278AA220-DA44-B89E-EFA9-FE1A9B768A23}"/>
              </a:ext>
            </a:extLst>
          </p:cNvPr>
          <p:cNvSpPr txBox="1"/>
          <p:nvPr/>
        </p:nvSpPr>
        <p:spPr>
          <a:xfrm>
            <a:off x="1202896" y="6261079"/>
            <a:ext cx="3386192" cy="523220"/>
          </a:xfrm>
          <a:prstGeom prst="rect">
            <a:avLst/>
          </a:prstGeom>
          <a:noFill/>
        </p:spPr>
        <p:txBody>
          <a:bodyPr wrap="square">
            <a:spAutoFit/>
          </a:bodyPr>
          <a:lstStyle/>
          <a:p>
            <a:pPr algn="ctr"/>
            <a:r>
              <a:rPr kumimoji="1" lang="ja-JP" altLang="en-US" sz="1400" b="1" dirty="0">
                <a:effectLst>
                  <a:innerShdw blurRad="114300">
                    <a:prstClr val="black"/>
                  </a:innerShdw>
                </a:effectLst>
                <a:latin typeface="Meiryo UI" panose="020B0604030504040204" pitchFamily="50" charset="-128"/>
                <a:ea typeface="Meiryo UI" panose="020B0604030504040204" pitchFamily="50" charset="-128"/>
              </a:rPr>
              <a:t>効率化を図るため、</a:t>
            </a:r>
            <a:endParaRPr kumimoji="1" lang="en-US" altLang="ja-JP" sz="1400" b="1" dirty="0">
              <a:effectLst>
                <a:innerShdw blurRad="114300">
                  <a:prstClr val="black"/>
                </a:innerShdw>
              </a:effectLst>
              <a:latin typeface="Meiryo UI" panose="020B0604030504040204" pitchFamily="50" charset="-128"/>
              <a:ea typeface="Meiryo UI" panose="020B0604030504040204" pitchFamily="50" charset="-128"/>
            </a:endParaRPr>
          </a:p>
          <a:p>
            <a:pPr algn="ctr"/>
            <a:r>
              <a:rPr kumimoji="1" lang="ja-JP" altLang="en-US" sz="1400" b="1" dirty="0">
                <a:effectLst>
                  <a:innerShdw blurRad="114300">
                    <a:prstClr val="black"/>
                  </a:innerShdw>
                </a:effectLst>
                <a:latin typeface="Meiryo UI" panose="020B0604030504040204" pitchFamily="50" charset="-128"/>
                <a:ea typeface="Meiryo UI" panose="020B0604030504040204" pitchFamily="50" charset="-128"/>
              </a:rPr>
              <a:t>対策②、③に関しては２手に分かれることに</a:t>
            </a:r>
          </a:p>
        </p:txBody>
      </p:sp>
      <p:grpSp>
        <p:nvGrpSpPr>
          <p:cNvPr id="77" name="グループ化 76">
            <a:extLst>
              <a:ext uri="{FF2B5EF4-FFF2-40B4-BE49-F238E27FC236}">
                <a16:creationId xmlns:a16="http://schemas.microsoft.com/office/drawing/2014/main" id="{8F972440-B609-DA91-67F5-D9375CC868E5}"/>
              </a:ext>
            </a:extLst>
          </p:cNvPr>
          <p:cNvGrpSpPr/>
          <p:nvPr/>
        </p:nvGrpSpPr>
        <p:grpSpPr>
          <a:xfrm>
            <a:off x="110961" y="97486"/>
            <a:ext cx="1734557" cy="368063"/>
            <a:chOff x="407294" y="165100"/>
            <a:chExt cx="1734557" cy="368063"/>
          </a:xfrm>
        </p:grpSpPr>
        <p:grpSp>
          <p:nvGrpSpPr>
            <p:cNvPr id="78" name="グループ化 77">
              <a:extLst>
                <a:ext uri="{FF2B5EF4-FFF2-40B4-BE49-F238E27FC236}">
                  <a16:creationId xmlns:a16="http://schemas.microsoft.com/office/drawing/2014/main" id="{6C980059-D854-8057-A174-BB92B31D4C25}"/>
                </a:ext>
              </a:extLst>
            </p:cNvPr>
            <p:cNvGrpSpPr/>
            <p:nvPr/>
          </p:nvGrpSpPr>
          <p:grpSpPr>
            <a:xfrm>
              <a:off x="407294" y="165100"/>
              <a:ext cx="1451986" cy="368063"/>
              <a:chOff x="407294" y="165100"/>
              <a:chExt cx="1320429" cy="268933"/>
            </a:xfrm>
          </p:grpSpPr>
          <p:sp>
            <p:nvSpPr>
              <p:cNvPr id="80" name="正方形/長方形 79">
                <a:extLst>
                  <a:ext uri="{FF2B5EF4-FFF2-40B4-BE49-F238E27FC236}">
                    <a16:creationId xmlns:a16="http://schemas.microsoft.com/office/drawing/2014/main" id="{6F96B0E4-E3FB-8CDF-6C6C-BCDE9E9D7F5B}"/>
                  </a:ext>
                </a:extLst>
              </p:cNvPr>
              <p:cNvSpPr/>
              <p:nvPr/>
            </p:nvSpPr>
            <p:spPr>
              <a:xfrm>
                <a:off x="407294" y="165100"/>
                <a:ext cx="124660" cy="268933"/>
              </a:xfrm>
              <a:prstGeom prst="rect">
                <a:avLst/>
              </a:prstGeom>
              <a:blipFill>
                <a:blip r:embed="rId4"/>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81" name="正方形/長方形 80">
                <a:extLst>
                  <a:ext uri="{FF2B5EF4-FFF2-40B4-BE49-F238E27FC236}">
                    <a16:creationId xmlns:a16="http://schemas.microsoft.com/office/drawing/2014/main" id="{B48B9014-1883-9BEC-F6ED-7BFD27CDA12C}"/>
                  </a:ext>
                </a:extLst>
              </p:cNvPr>
              <p:cNvSpPr/>
              <p:nvPr/>
            </p:nvSpPr>
            <p:spPr>
              <a:xfrm>
                <a:off x="563446" y="165100"/>
                <a:ext cx="1164277" cy="26893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82" name="楕円 81">
                <a:extLst>
                  <a:ext uri="{FF2B5EF4-FFF2-40B4-BE49-F238E27FC236}">
                    <a16:creationId xmlns:a16="http://schemas.microsoft.com/office/drawing/2014/main" id="{92FBC321-1B93-3501-FA4B-F994B9C6A9B7}"/>
                  </a:ext>
                </a:extLst>
              </p:cNvPr>
              <p:cNvSpPr/>
              <p:nvPr/>
            </p:nvSpPr>
            <p:spPr>
              <a:xfrm>
                <a:off x="478989" y="198137"/>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83" name="楕円 82">
                <a:extLst>
                  <a:ext uri="{FF2B5EF4-FFF2-40B4-BE49-F238E27FC236}">
                    <a16:creationId xmlns:a16="http://schemas.microsoft.com/office/drawing/2014/main" id="{FB9284A4-0AAE-A3D4-4F60-D7C5DC21CA1D}"/>
                  </a:ext>
                </a:extLst>
              </p:cNvPr>
              <p:cNvSpPr/>
              <p:nvPr/>
            </p:nvSpPr>
            <p:spPr>
              <a:xfrm>
                <a:off x="478989" y="285534"/>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84" name="楕円 83">
                <a:extLst>
                  <a:ext uri="{FF2B5EF4-FFF2-40B4-BE49-F238E27FC236}">
                    <a16:creationId xmlns:a16="http://schemas.microsoft.com/office/drawing/2014/main" id="{FFE51D6E-7202-8276-09F0-9E870BDBA570}"/>
                  </a:ext>
                </a:extLst>
              </p:cNvPr>
              <p:cNvSpPr/>
              <p:nvPr/>
            </p:nvSpPr>
            <p:spPr>
              <a:xfrm>
                <a:off x="478989" y="369181"/>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85" name="楕円 84">
                <a:extLst>
                  <a:ext uri="{FF2B5EF4-FFF2-40B4-BE49-F238E27FC236}">
                    <a16:creationId xmlns:a16="http://schemas.microsoft.com/office/drawing/2014/main" id="{36C2B56D-41AC-CAA6-137B-F9E745F6C745}"/>
                  </a:ext>
                </a:extLst>
              </p:cNvPr>
              <p:cNvSpPr/>
              <p:nvPr/>
            </p:nvSpPr>
            <p:spPr>
              <a:xfrm>
                <a:off x="579909" y="198137"/>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86" name="楕円 85">
                <a:extLst>
                  <a:ext uri="{FF2B5EF4-FFF2-40B4-BE49-F238E27FC236}">
                    <a16:creationId xmlns:a16="http://schemas.microsoft.com/office/drawing/2014/main" id="{7687DBFD-8EFA-4013-874A-7EAAB2700288}"/>
                  </a:ext>
                </a:extLst>
              </p:cNvPr>
              <p:cNvSpPr/>
              <p:nvPr/>
            </p:nvSpPr>
            <p:spPr>
              <a:xfrm>
                <a:off x="579909" y="285534"/>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87" name="楕円 86">
                <a:extLst>
                  <a:ext uri="{FF2B5EF4-FFF2-40B4-BE49-F238E27FC236}">
                    <a16:creationId xmlns:a16="http://schemas.microsoft.com/office/drawing/2014/main" id="{898949FE-7837-FADA-B886-621CAAD49F0F}"/>
                  </a:ext>
                </a:extLst>
              </p:cNvPr>
              <p:cNvSpPr/>
              <p:nvPr/>
            </p:nvSpPr>
            <p:spPr>
              <a:xfrm>
                <a:off x="579909" y="369181"/>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88" name="四角形: 角を丸くする 33">
                <a:extLst>
                  <a:ext uri="{FF2B5EF4-FFF2-40B4-BE49-F238E27FC236}">
                    <a16:creationId xmlns:a16="http://schemas.microsoft.com/office/drawing/2014/main" id="{220D8DDA-422E-7DDC-E4BF-01970B650D0D}"/>
                  </a:ext>
                </a:extLst>
              </p:cNvPr>
              <p:cNvSpPr/>
              <p:nvPr/>
            </p:nvSpPr>
            <p:spPr>
              <a:xfrm>
                <a:off x="491872" y="205401"/>
                <a:ext cx="113088" cy="21087"/>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89" name="四角形: 角を丸くする 34">
                <a:extLst>
                  <a:ext uri="{FF2B5EF4-FFF2-40B4-BE49-F238E27FC236}">
                    <a16:creationId xmlns:a16="http://schemas.microsoft.com/office/drawing/2014/main" id="{2ED83E6F-70E8-0E61-B2AC-4FE297BB9EAF}"/>
                  </a:ext>
                </a:extLst>
              </p:cNvPr>
              <p:cNvSpPr/>
              <p:nvPr/>
            </p:nvSpPr>
            <p:spPr>
              <a:xfrm>
                <a:off x="491157" y="293266"/>
                <a:ext cx="113088" cy="21087"/>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90" name="四角形: 角を丸くする 46">
                <a:extLst>
                  <a:ext uri="{FF2B5EF4-FFF2-40B4-BE49-F238E27FC236}">
                    <a16:creationId xmlns:a16="http://schemas.microsoft.com/office/drawing/2014/main" id="{64E1F0AE-53D8-F192-C6AE-38C6772D3B82}"/>
                  </a:ext>
                </a:extLst>
              </p:cNvPr>
              <p:cNvSpPr/>
              <p:nvPr/>
            </p:nvSpPr>
            <p:spPr>
              <a:xfrm>
                <a:off x="491157" y="376913"/>
                <a:ext cx="113088" cy="21087"/>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91" name="直角三角形 90">
                <a:extLst>
                  <a:ext uri="{FF2B5EF4-FFF2-40B4-BE49-F238E27FC236}">
                    <a16:creationId xmlns:a16="http://schemas.microsoft.com/office/drawing/2014/main" id="{7FA3405D-F093-4E0D-B5C1-C870134FAB02}"/>
                  </a:ext>
                </a:extLst>
              </p:cNvPr>
              <p:cNvSpPr/>
              <p:nvPr/>
            </p:nvSpPr>
            <p:spPr>
              <a:xfrm rot="10800000">
                <a:off x="1631598" y="165100"/>
                <a:ext cx="95671" cy="93956"/>
              </a:xfrm>
              <a:prstGeom prst="rtTriangle">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sp>
          <p:nvSpPr>
            <p:cNvPr id="79" name="テキスト ボックス 78">
              <a:extLst>
                <a:ext uri="{FF2B5EF4-FFF2-40B4-BE49-F238E27FC236}">
                  <a16:creationId xmlns:a16="http://schemas.microsoft.com/office/drawing/2014/main" id="{D987272D-D300-B4ED-EE68-43A184C99A72}"/>
                </a:ext>
              </a:extLst>
            </p:cNvPr>
            <p:cNvSpPr txBox="1"/>
            <p:nvPr/>
          </p:nvSpPr>
          <p:spPr>
            <a:xfrm>
              <a:off x="771173" y="213912"/>
              <a:ext cx="1370678" cy="292388"/>
            </a:xfrm>
            <a:prstGeom prst="rect">
              <a:avLst/>
            </a:prstGeom>
            <a:noFill/>
          </p:spPr>
          <p:txBody>
            <a:bodyPr wrap="square" rtlCol="0">
              <a:spAutoFit/>
            </a:bodyPr>
            <a:lstStyle/>
            <a:p>
              <a:r>
                <a:rPr lang="ja-JP" altLang="en-US" sz="1300" b="1" dirty="0">
                  <a:solidFill>
                    <a:schemeClr val="tx1">
                      <a:lumMod val="85000"/>
                      <a:lumOff val="15000"/>
                    </a:schemeClr>
                  </a:solidFill>
                  <a:latin typeface="Meiryo UI" panose="020B0604030504040204" pitchFamily="50" charset="-128"/>
                  <a:ea typeface="Meiryo UI" panose="020B0604030504040204" pitchFamily="50" charset="-128"/>
                </a:rPr>
                <a:t>対策</a:t>
              </a:r>
            </a:p>
          </p:txBody>
        </p:sp>
      </p:grpSp>
      <p:grpSp>
        <p:nvGrpSpPr>
          <p:cNvPr id="109" name="グループ化 108">
            <a:extLst>
              <a:ext uri="{FF2B5EF4-FFF2-40B4-BE49-F238E27FC236}">
                <a16:creationId xmlns:a16="http://schemas.microsoft.com/office/drawing/2014/main" id="{50B3F646-CF23-445C-ADB2-C283A531D15C}"/>
              </a:ext>
            </a:extLst>
          </p:cNvPr>
          <p:cNvGrpSpPr/>
          <p:nvPr/>
        </p:nvGrpSpPr>
        <p:grpSpPr>
          <a:xfrm>
            <a:off x="3026146" y="1510990"/>
            <a:ext cx="1225759" cy="1356865"/>
            <a:chOff x="1026762" y="1935605"/>
            <a:chExt cx="1717886" cy="1795290"/>
          </a:xfrm>
        </p:grpSpPr>
        <p:sp>
          <p:nvSpPr>
            <p:cNvPr id="3" name="正方形/長方形 2">
              <a:extLst>
                <a:ext uri="{FF2B5EF4-FFF2-40B4-BE49-F238E27FC236}">
                  <a16:creationId xmlns:a16="http://schemas.microsoft.com/office/drawing/2014/main" id="{59D4B802-8602-C477-E1AD-D7A0F9E7B324}"/>
                </a:ext>
              </a:extLst>
            </p:cNvPr>
            <p:cNvSpPr/>
            <p:nvPr/>
          </p:nvSpPr>
          <p:spPr>
            <a:xfrm>
              <a:off x="1026762" y="1935605"/>
              <a:ext cx="1717886" cy="1795290"/>
            </a:xfrm>
            <a:prstGeom prst="rect">
              <a:avLst/>
            </a:prstGeom>
            <a:noFill/>
          </p:spPr>
          <p:txBody>
            <a:bodyPr wrap="none" lIns="91440" tIns="45720" rIns="91440" bIns="45720">
              <a:prstTxWarp prst="textArchDown">
                <a:avLst/>
              </a:prstTxWarp>
              <a:spAutoFit/>
            </a:bodyPr>
            <a:lstStyle/>
            <a:p>
              <a:pPr algn="ctr"/>
              <a:r>
                <a:rPr lang="ja-JP" altLang="en-US" sz="1400" dirty="0">
                  <a:ln w="0"/>
                  <a:solidFill>
                    <a:schemeClr val="tx1">
                      <a:lumMod val="75000"/>
                      <a:lumOff val="25000"/>
                    </a:schemeClr>
                  </a:solidFill>
                  <a:effectLst>
                    <a:outerShdw blurRad="50800" dist="38100" dir="2700000" algn="tl" rotWithShape="0">
                      <a:prstClr val="black">
                        <a:alpha val="40000"/>
                      </a:prstClr>
                    </a:outerShdw>
                  </a:effectLst>
                  <a:latin typeface="メイリオ" panose="020B0604030504040204" pitchFamily="50" charset="-128"/>
                  <a:ea typeface="メイリオ" panose="020B0604030504040204" pitchFamily="50" charset="-128"/>
                </a:rPr>
                <a:t>大塚 登生</a:t>
              </a:r>
              <a:endParaRPr lang="ja-JP" altLang="en-US" sz="1400" cap="none" spc="0" dirty="0">
                <a:ln w="0"/>
                <a:solidFill>
                  <a:schemeClr val="tx1">
                    <a:lumMod val="75000"/>
                    <a:lumOff val="25000"/>
                  </a:schemeClr>
                </a:solidFill>
                <a:effectLst>
                  <a:outerShdw blurRad="50800" dist="38100" dir="2700000" algn="tl" rotWithShape="0">
                    <a:prstClr val="black">
                      <a:alpha val="40000"/>
                    </a:prstClr>
                  </a:outerShdw>
                </a:effectLst>
                <a:latin typeface="メイリオ" panose="020B0604030504040204" pitchFamily="50" charset="-128"/>
                <a:ea typeface="メイリオ" panose="020B0604030504040204" pitchFamily="50" charset="-128"/>
              </a:endParaRPr>
            </a:p>
          </p:txBody>
        </p:sp>
        <p:grpSp>
          <p:nvGrpSpPr>
            <p:cNvPr id="16" name="グループ化 15">
              <a:extLst>
                <a:ext uri="{FF2B5EF4-FFF2-40B4-BE49-F238E27FC236}">
                  <a16:creationId xmlns:a16="http://schemas.microsoft.com/office/drawing/2014/main" id="{644E4AE1-D0E0-75B9-7DB4-7A9ED03FC0CB}"/>
                </a:ext>
              </a:extLst>
            </p:cNvPr>
            <p:cNvGrpSpPr/>
            <p:nvPr/>
          </p:nvGrpSpPr>
          <p:grpSpPr>
            <a:xfrm>
              <a:off x="1384019" y="2357759"/>
              <a:ext cx="1025924" cy="1077977"/>
              <a:chOff x="345564" y="1591305"/>
              <a:chExt cx="1397452" cy="1405046"/>
            </a:xfrm>
          </p:grpSpPr>
          <p:grpSp>
            <p:nvGrpSpPr>
              <p:cNvPr id="17" name="グループ化 16">
                <a:extLst>
                  <a:ext uri="{FF2B5EF4-FFF2-40B4-BE49-F238E27FC236}">
                    <a16:creationId xmlns:a16="http://schemas.microsoft.com/office/drawing/2014/main" id="{01BD2B4D-5C86-4640-A2C0-D05A5D3B24E9}"/>
                  </a:ext>
                </a:extLst>
              </p:cNvPr>
              <p:cNvGrpSpPr/>
              <p:nvPr/>
            </p:nvGrpSpPr>
            <p:grpSpPr>
              <a:xfrm>
                <a:off x="345564" y="1591305"/>
                <a:ext cx="1397452" cy="1405046"/>
                <a:chOff x="345564" y="1591305"/>
                <a:chExt cx="1397452" cy="1405046"/>
              </a:xfrm>
            </p:grpSpPr>
            <p:pic>
              <p:nvPicPr>
                <p:cNvPr id="19" name="Picture 2">
                  <a:extLst>
                    <a:ext uri="{FF2B5EF4-FFF2-40B4-BE49-F238E27FC236}">
                      <a16:creationId xmlns:a16="http://schemas.microsoft.com/office/drawing/2014/main" id="{8764CB3B-D258-E29C-B0B3-263A46527AEC}"/>
                    </a:ext>
                  </a:extLst>
                </p:cNvPr>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3125" b="97331" l="6055" r="93848">
                              <a14:foregroundMark x1="30078" y1="9505" x2="39844" y2="5273"/>
                              <a14:foregroundMark x1="39844" y1="5273" x2="54785" y2="3385"/>
                              <a14:foregroundMark x1="54785" y1="3385" x2="68750" y2="9831"/>
                              <a14:foregroundMark x1="66406" y1="50000" x2="94043" y2="64128"/>
                              <a14:foregroundMark x1="94043" y1="64128" x2="98340" y2="95117"/>
                              <a14:foregroundMark x1="98340" y1="95117" x2="88281" y2="99609"/>
                              <a14:foregroundMark x1="88281" y1="99609" x2="1465" y2="99414"/>
                              <a14:foregroundMark x1="1465" y1="99414" x2="4492" y2="67643"/>
                              <a14:foregroundMark x1="4492" y1="67643" x2="9473" y2="61068"/>
                              <a14:foregroundMark x1="9473" y1="61068" x2="29297" y2="53125"/>
                              <a14:foregroundMark x1="29297" y1="53125" x2="41211" y2="56120"/>
                              <a14:foregroundMark x1="41211" y1="56120" x2="65039" y2="51888"/>
                              <a14:foregroundMark x1="65039" y1="51888" x2="66113" y2="51237"/>
                              <a14:foregroundMark x1="6152" y1="67643" x2="89648" y2="82682"/>
                              <a14:foregroundMark x1="89648" y1="82682" x2="93945" y2="67513"/>
                              <a14:foregroundMark x1="93945" y1="67513" x2="86816" y2="58789"/>
                              <a14:foregroundMark x1="86816" y1="58789" x2="85547" y2="59115"/>
                              <a14:foregroundMark x1="7129" y1="73307" x2="7715" y2="92383"/>
                              <a14:foregroundMark x1="7715" y1="92383" x2="27441" y2="98242"/>
                              <a14:foregroundMark x1="27441" y1="98242" x2="61621" y2="97331"/>
                              <a14:foregroundMark x1="61621" y1="97331" x2="77441" y2="89258"/>
                              <a14:foregroundMark x1="77441" y1="89258" x2="72070" y2="77734"/>
                              <a14:foregroundMark x1="72070" y1="77734" x2="67969" y2="75781"/>
                              <a14:foregroundMark x1="10938" y1="72591" x2="19531" y2="91667"/>
                              <a14:foregroundMark x1="19531" y1="91667" x2="7520" y2="87240"/>
                              <a14:foregroundMark x1="7520" y1="87240" x2="6055" y2="74805"/>
                              <a14:foregroundMark x1="6055" y1="74805" x2="6348" y2="73828"/>
                              <a14:foregroundMark x1="31445" y1="62109" x2="17285" y2="70313"/>
                              <a14:foregroundMark x1="17285" y1="70313" x2="17285" y2="70313"/>
                            </a14:backgroundRemoval>
                          </a14:imgEffect>
                        </a14:imgLayer>
                      </a14:imgProps>
                    </a:ext>
                    <a:ext uri="{28A0092B-C50C-407E-A947-70E740481C1C}">
                      <a14:useLocalDpi xmlns:a14="http://schemas.microsoft.com/office/drawing/2010/main" val="0"/>
                    </a:ext>
                  </a:extLst>
                </a:blip>
                <a:srcRect l="10471" t="-1843" r="13159" b="37977"/>
                <a:stretch/>
              </p:blipFill>
              <p:spPr bwMode="auto">
                <a:xfrm>
                  <a:off x="345564" y="1591305"/>
                  <a:ext cx="1397452" cy="1405046"/>
                </a:xfrm>
                <a:prstGeom prst="ellipse">
                  <a:avLst/>
                </a:prstGeom>
                <a:solidFill>
                  <a:schemeClr val="bg2"/>
                </a:solidFill>
                <a:ln w="66675">
                  <a:solidFill>
                    <a:schemeClr val="accent4">
                      <a:lumMod val="75000"/>
                    </a:schemeClr>
                  </a:solidFill>
                </a:ln>
              </p:spPr>
            </p:pic>
            <p:pic>
              <p:nvPicPr>
                <p:cNvPr id="20" name="図 19">
                  <a:extLst>
                    <a:ext uri="{FF2B5EF4-FFF2-40B4-BE49-F238E27FC236}">
                      <a16:creationId xmlns:a16="http://schemas.microsoft.com/office/drawing/2014/main" id="{44D74B96-0DD7-BCBE-93FE-38D8E0A15D85}"/>
                    </a:ext>
                  </a:extLst>
                </p:cNvPr>
                <p:cNvPicPr>
                  <a:picLocks noChangeAspect="1"/>
                </p:cNvPicPr>
                <p:nvPr/>
              </p:nvPicPr>
              <p:blipFill rotWithShape="1">
                <a:blip r:embed="rId7"/>
                <a:srcRect l="41287" t="13688" r="49203" b="81533"/>
                <a:stretch/>
              </p:blipFill>
              <p:spPr>
                <a:xfrm>
                  <a:off x="809927" y="1828388"/>
                  <a:ext cx="146686" cy="74296"/>
                </a:xfrm>
                <a:prstGeom prst="rect">
                  <a:avLst/>
                </a:prstGeom>
              </p:spPr>
            </p:pic>
            <p:pic>
              <p:nvPicPr>
                <p:cNvPr id="21" name="図 20">
                  <a:extLst>
                    <a:ext uri="{FF2B5EF4-FFF2-40B4-BE49-F238E27FC236}">
                      <a16:creationId xmlns:a16="http://schemas.microsoft.com/office/drawing/2014/main" id="{7910DE8A-C171-8655-4C95-4657B8A96428}"/>
                    </a:ext>
                  </a:extLst>
                </p:cNvPr>
                <p:cNvPicPr>
                  <a:picLocks noChangeAspect="1"/>
                </p:cNvPicPr>
                <p:nvPr/>
              </p:nvPicPr>
              <p:blipFill rotWithShape="1">
                <a:blip r:embed="rId7"/>
                <a:srcRect l="41287" t="13688" r="49203" b="81533"/>
                <a:stretch/>
              </p:blipFill>
              <p:spPr>
                <a:xfrm>
                  <a:off x="919163" y="1890930"/>
                  <a:ext cx="146686" cy="74296"/>
                </a:xfrm>
                <a:prstGeom prst="rect">
                  <a:avLst/>
                </a:prstGeom>
              </p:spPr>
            </p:pic>
            <p:pic>
              <p:nvPicPr>
                <p:cNvPr id="22" name="図 21">
                  <a:extLst>
                    <a:ext uri="{FF2B5EF4-FFF2-40B4-BE49-F238E27FC236}">
                      <a16:creationId xmlns:a16="http://schemas.microsoft.com/office/drawing/2014/main" id="{6E145265-2CD4-6587-93C2-5848D6DF4DED}"/>
                    </a:ext>
                  </a:extLst>
                </p:cNvPr>
                <p:cNvPicPr>
                  <a:picLocks noChangeAspect="1"/>
                </p:cNvPicPr>
                <p:nvPr/>
              </p:nvPicPr>
              <p:blipFill rotWithShape="1">
                <a:blip r:embed="rId7"/>
                <a:srcRect l="41287" t="13688" r="49203" b="81533"/>
                <a:stretch/>
              </p:blipFill>
              <p:spPr>
                <a:xfrm>
                  <a:off x="919163" y="1822511"/>
                  <a:ext cx="146686" cy="74296"/>
                </a:xfrm>
                <a:prstGeom prst="rect">
                  <a:avLst/>
                </a:prstGeom>
              </p:spPr>
            </p:pic>
            <p:pic>
              <p:nvPicPr>
                <p:cNvPr id="23" name="図 22">
                  <a:extLst>
                    <a:ext uri="{FF2B5EF4-FFF2-40B4-BE49-F238E27FC236}">
                      <a16:creationId xmlns:a16="http://schemas.microsoft.com/office/drawing/2014/main" id="{616E16C0-06FE-B374-D0E2-729DE3644633}"/>
                    </a:ext>
                  </a:extLst>
                </p:cNvPr>
                <p:cNvPicPr>
                  <a:picLocks noChangeAspect="1"/>
                </p:cNvPicPr>
                <p:nvPr/>
              </p:nvPicPr>
              <p:blipFill rotWithShape="1">
                <a:blip r:embed="rId7"/>
                <a:srcRect l="41287" t="13688" r="49203" b="81533"/>
                <a:stretch/>
              </p:blipFill>
              <p:spPr>
                <a:xfrm>
                  <a:off x="1025262" y="1882625"/>
                  <a:ext cx="146686" cy="74296"/>
                </a:xfrm>
                <a:prstGeom prst="rect">
                  <a:avLst/>
                </a:prstGeom>
              </p:spPr>
            </p:pic>
            <p:pic>
              <p:nvPicPr>
                <p:cNvPr id="24" name="図 23">
                  <a:extLst>
                    <a:ext uri="{FF2B5EF4-FFF2-40B4-BE49-F238E27FC236}">
                      <a16:creationId xmlns:a16="http://schemas.microsoft.com/office/drawing/2014/main" id="{ED5ADF32-9FBD-7FD8-9CD7-37F2C1E45DA4}"/>
                    </a:ext>
                  </a:extLst>
                </p:cNvPr>
                <p:cNvPicPr>
                  <a:picLocks noChangeAspect="1"/>
                </p:cNvPicPr>
                <p:nvPr/>
              </p:nvPicPr>
              <p:blipFill rotWithShape="1">
                <a:blip r:embed="rId7"/>
                <a:srcRect l="41287" t="13688" r="49203" b="81533"/>
                <a:stretch/>
              </p:blipFill>
              <p:spPr>
                <a:xfrm>
                  <a:off x="1057595" y="1834390"/>
                  <a:ext cx="146686" cy="74296"/>
                </a:xfrm>
                <a:prstGeom prst="rect">
                  <a:avLst/>
                </a:prstGeom>
              </p:spPr>
            </p:pic>
            <p:pic>
              <p:nvPicPr>
                <p:cNvPr id="25" name="図 24">
                  <a:extLst>
                    <a:ext uri="{FF2B5EF4-FFF2-40B4-BE49-F238E27FC236}">
                      <a16:creationId xmlns:a16="http://schemas.microsoft.com/office/drawing/2014/main" id="{484AB5C0-D243-281A-EA41-7ABBEA1ACF36}"/>
                    </a:ext>
                  </a:extLst>
                </p:cNvPr>
                <p:cNvPicPr>
                  <a:picLocks noChangeAspect="1"/>
                </p:cNvPicPr>
                <p:nvPr/>
              </p:nvPicPr>
              <p:blipFill rotWithShape="1">
                <a:blip r:embed="rId7"/>
                <a:srcRect l="41287" t="13688" r="49203" b="81533"/>
                <a:stretch/>
              </p:blipFill>
              <p:spPr>
                <a:xfrm>
                  <a:off x="823205" y="1909277"/>
                  <a:ext cx="208992" cy="126680"/>
                </a:xfrm>
                <a:prstGeom prst="rect">
                  <a:avLst/>
                </a:prstGeom>
              </p:spPr>
            </p:pic>
            <p:pic>
              <p:nvPicPr>
                <p:cNvPr id="26" name="図 25">
                  <a:extLst>
                    <a:ext uri="{FF2B5EF4-FFF2-40B4-BE49-F238E27FC236}">
                      <a16:creationId xmlns:a16="http://schemas.microsoft.com/office/drawing/2014/main" id="{BBDFEB2F-DB3F-40F4-38E3-134887329570}"/>
                    </a:ext>
                  </a:extLst>
                </p:cNvPr>
                <p:cNvPicPr>
                  <a:picLocks noChangeAspect="1"/>
                </p:cNvPicPr>
                <p:nvPr/>
              </p:nvPicPr>
              <p:blipFill rotWithShape="1">
                <a:blip r:embed="rId7"/>
                <a:srcRect l="41287" t="13688" r="49203" b="81533"/>
                <a:stretch/>
              </p:blipFill>
              <p:spPr>
                <a:xfrm>
                  <a:off x="730250" y="1924661"/>
                  <a:ext cx="208992" cy="126680"/>
                </a:xfrm>
                <a:prstGeom prst="rect">
                  <a:avLst/>
                </a:prstGeom>
              </p:spPr>
            </p:pic>
            <p:pic>
              <p:nvPicPr>
                <p:cNvPr id="27" name="図 26">
                  <a:extLst>
                    <a:ext uri="{FF2B5EF4-FFF2-40B4-BE49-F238E27FC236}">
                      <a16:creationId xmlns:a16="http://schemas.microsoft.com/office/drawing/2014/main" id="{9655B030-1018-044D-A460-1547EF472863}"/>
                    </a:ext>
                  </a:extLst>
                </p:cNvPr>
                <p:cNvPicPr>
                  <a:picLocks noChangeAspect="1"/>
                </p:cNvPicPr>
                <p:nvPr/>
              </p:nvPicPr>
              <p:blipFill rotWithShape="1">
                <a:blip r:embed="rId7"/>
                <a:srcRect l="41287" t="13688" r="49203" b="81533"/>
                <a:stretch/>
              </p:blipFill>
              <p:spPr>
                <a:xfrm>
                  <a:off x="1064953" y="1932366"/>
                  <a:ext cx="208992" cy="126680"/>
                </a:xfrm>
                <a:prstGeom prst="rect">
                  <a:avLst/>
                </a:prstGeom>
              </p:spPr>
            </p:pic>
            <p:pic>
              <p:nvPicPr>
                <p:cNvPr id="28" name="図 27">
                  <a:extLst>
                    <a:ext uri="{FF2B5EF4-FFF2-40B4-BE49-F238E27FC236}">
                      <a16:creationId xmlns:a16="http://schemas.microsoft.com/office/drawing/2014/main" id="{74A47637-1824-BD14-4F56-43766DA13330}"/>
                    </a:ext>
                  </a:extLst>
                </p:cNvPr>
                <p:cNvPicPr>
                  <a:picLocks noChangeAspect="1"/>
                </p:cNvPicPr>
                <p:nvPr/>
              </p:nvPicPr>
              <p:blipFill rotWithShape="1">
                <a:blip r:embed="rId7"/>
                <a:srcRect l="41287" t="13688" r="49203" b="81533"/>
                <a:stretch/>
              </p:blipFill>
              <p:spPr>
                <a:xfrm>
                  <a:off x="994109" y="1902933"/>
                  <a:ext cx="208992" cy="126680"/>
                </a:xfrm>
                <a:prstGeom prst="rect">
                  <a:avLst/>
                </a:prstGeom>
              </p:spPr>
            </p:pic>
            <p:pic>
              <p:nvPicPr>
                <p:cNvPr id="29" name="図 28">
                  <a:extLst>
                    <a:ext uri="{FF2B5EF4-FFF2-40B4-BE49-F238E27FC236}">
                      <a16:creationId xmlns:a16="http://schemas.microsoft.com/office/drawing/2014/main" id="{260199F8-187C-E665-F0F1-ABAFF8B58277}"/>
                    </a:ext>
                  </a:extLst>
                </p:cNvPr>
                <p:cNvPicPr>
                  <a:picLocks noChangeAspect="1"/>
                </p:cNvPicPr>
                <p:nvPr/>
              </p:nvPicPr>
              <p:blipFill rotWithShape="1">
                <a:blip r:embed="rId7"/>
                <a:srcRect l="41287" t="13688" r="49203" b="81533"/>
                <a:stretch/>
              </p:blipFill>
              <p:spPr>
                <a:xfrm>
                  <a:off x="1184935" y="1889193"/>
                  <a:ext cx="208992" cy="126680"/>
                </a:xfrm>
                <a:prstGeom prst="rect">
                  <a:avLst/>
                </a:prstGeom>
              </p:spPr>
            </p:pic>
            <p:pic>
              <p:nvPicPr>
                <p:cNvPr id="30" name="図 29">
                  <a:extLst>
                    <a:ext uri="{FF2B5EF4-FFF2-40B4-BE49-F238E27FC236}">
                      <a16:creationId xmlns:a16="http://schemas.microsoft.com/office/drawing/2014/main" id="{DF4C8A96-AD40-DB64-DFEB-76143B498D9B}"/>
                    </a:ext>
                  </a:extLst>
                </p:cNvPr>
                <p:cNvPicPr>
                  <a:picLocks noChangeAspect="1"/>
                </p:cNvPicPr>
                <p:nvPr/>
              </p:nvPicPr>
              <p:blipFill rotWithShape="1">
                <a:blip r:embed="rId7"/>
                <a:srcRect l="41287" t="13688" r="49203" b="81533"/>
                <a:stretch/>
              </p:blipFill>
              <p:spPr>
                <a:xfrm>
                  <a:off x="1157996" y="1851444"/>
                  <a:ext cx="208992" cy="126680"/>
                </a:xfrm>
                <a:prstGeom prst="rect">
                  <a:avLst/>
                </a:prstGeom>
              </p:spPr>
            </p:pic>
            <p:pic>
              <p:nvPicPr>
                <p:cNvPr id="31" name="図 30">
                  <a:extLst>
                    <a:ext uri="{FF2B5EF4-FFF2-40B4-BE49-F238E27FC236}">
                      <a16:creationId xmlns:a16="http://schemas.microsoft.com/office/drawing/2014/main" id="{169F7031-2537-41B2-A880-5F1E0F0764E8}"/>
                    </a:ext>
                  </a:extLst>
                </p:cNvPr>
                <p:cNvPicPr>
                  <a:picLocks noChangeAspect="1"/>
                </p:cNvPicPr>
                <p:nvPr/>
              </p:nvPicPr>
              <p:blipFill rotWithShape="1">
                <a:blip r:embed="rId7"/>
                <a:srcRect l="41287" t="13688" r="49203" b="81533"/>
                <a:stretch/>
              </p:blipFill>
              <p:spPr>
                <a:xfrm>
                  <a:off x="1227868" y="1942626"/>
                  <a:ext cx="208992" cy="126680"/>
                </a:xfrm>
                <a:prstGeom prst="rect">
                  <a:avLst/>
                </a:prstGeom>
              </p:spPr>
            </p:pic>
            <p:pic>
              <p:nvPicPr>
                <p:cNvPr id="32" name="図 31">
                  <a:extLst>
                    <a:ext uri="{FF2B5EF4-FFF2-40B4-BE49-F238E27FC236}">
                      <a16:creationId xmlns:a16="http://schemas.microsoft.com/office/drawing/2014/main" id="{DD4418AB-99DB-5C0D-32CF-8DD574C83C54}"/>
                    </a:ext>
                  </a:extLst>
                </p:cNvPr>
                <p:cNvPicPr>
                  <a:picLocks noChangeAspect="1"/>
                </p:cNvPicPr>
                <p:nvPr/>
              </p:nvPicPr>
              <p:blipFill rotWithShape="1">
                <a:blip r:embed="rId7"/>
                <a:srcRect l="41287" t="13688" r="49203" b="81533"/>
                <a:stretch/>
              </p:blipFill>
              <p:spPr>
                <a:xfrm>
                  <a:off x="1223684" y="1880687"/>
                  <a:ext cx="218352" cy="151527"/>
                </a:xfrm>
                <a:prstGeom prst="rect">
                  <a:avLst/>
                </a:prstGeom>
              </p:spPr>
            </p:pic>
            <p:pic>
              <p:nvPicPr>
                <p:cNvPr id="33" name="図 32">
                  <a:extLst>
                    <a:ext uri="{FF2B5EF4-FFF2-40B4-BE49-F238E27FC236}">
                      <a16:creationId xmlns:a16="http://schemas.microsoft.com/office/drawing/2014/main" id="{D601FC27-49FA-6632-5716-F0122871F099}"/>
                    </a:ext>
                  </a:extLst>
                </p:cNvPr>
                <p:cNvPicPr>
                  <a:picLocks noChangeAspect="1"/>
                </p:cNvPicPr>
                <p:nvPr/>
              </p:nvPicPr>
              <p:blipFill rotWithShape="1">
                <a:blip r:embed="rId7"/>
                <a:srcRect l="41287" t="13688" r="49203" b="81533"/>
                <a:stretch/>
              </p:blipFill>
              <p:spPr>
                <a:xfrm rot="2053095">
                  <a:off x="1273278" y="1876432"/>
                  <a:ext cx="218352" cy="82385"/>
                </a:xfrm>
                <a:prstGeom prst="rect">
                  <a:avLst/>
                </a:prstGeom>
              </p:spPr>
            </p:pic>
            <p:pic>
              <p:nvPicPr>
                <p:cNvPr id="34" name="図 33">
                  <a:extLst>
                    <a:ext uri="{FF2B5EF4-FFF2-40B4-BE49-F238E27FC236}">
                      <a16:creationId xmlns:a16="http://schemas.microsoft.com/office/drawing/2014/main" id="{A43FBA46-CC96-80BE-24F0-E79B350D9E92}"/>
                    </a:ext>
                  </a:extLst>
                </p:cNvPr>
                <p:cNvPicPr>
                  <a:picLocks noChangeAspect="1"/>
                </p:cNvPicPr>
                <p:nvPr/>
              </p:nvPicPr>
              <p:blipFill rotWithShape="1">
                <a:blip r:embed="rId7"/>
                <a:srcRect l="41287" t="13688" r="49203" b="81533"/>
                <a:stretch/>
              </p:blipFill>
              <p:spPr>
                <a:xfrm rot="2053095">
                  <a:off x="1284594" y="1944165"/>
                  <a:ext cx="218352" cy="82385"/>
                </a:xfrm>
                <a:prstGeom prst="rect">
                  <a:avLst/>
                </a:prstGeom>
              </p:spPr>
            </p:pic>
            <p:pic>
              <p:nvPicPr>
                <p:cNvPr id="35" name="図 34">
                  <a:extLst>
                    <a:ext uri="{FF2B5EF4-FFF2-40B4-BE49-F238E27FC236}">
                      <a16:creationId xmlns:a16="http://schemas.microsoft.com/office/drawing/2014/main" id="{4A7244A8-93C6-03AF-EEE0-DF4B755A2A93}"/>
                    </a:ext>
                  </a:extLst>
                </p:cNvPr>
                <p:cNvPicPr>
                  <a:picLocks noChangeAspect="1"/>
                </p:cNvPicPr>
                <p:nvPr/>
              </p:nvPicPr>
              <p:blipFill rotWithShape="1">
                <a:blip r:embed="rId7"/>
                <a:srcRect l="41287" t="13688" r="49203" b="81533"/>
                <a:stretch/>
              </p:blipFill>
              <p:spPr>
                <a:xfrm rot="2053095">
                  <a:off x="1276268" y="1965868"/>
                  <a:ext cx="218352" cy="82385"/>
                </a:xfrm>
                <a:prstGeom prst="rect">
                  <a:avLst/>
                </a:prstGeom>
              </p:spPr>
            </p:pic>
            <p:pic>
              <p:nvPicPr>
                <p:cNvPr id="36" name="図 35">
                  <a:extLst>
                    <a:ext uri="{FF2B5EF4-FFF2-40B4-BE49-F238E27FC236}">
                      <a16:creationId xmlns:a16="http://schemas.microsoft.com/office/drawing/2014/main" id="{B99A3C52-736D-2986-B1AA-561D9E42710B}"/>
                    </a:ext>
                  </a:extLst>
                </p:cNvPr>
                <p:cNvPicPr>
                  <a:picLocks noChangeAspect="1"/>
                </p:cNvPicPr>
                <p:nvPr/>
              </p:nvPicPr>
              <p:blipFill rotWithShape="1">
                <a:blip r:embed="rId7"/>
                <a:srcRect l="41287" t="13688" r="49203" b="81533"/>
                <a:stretch/>
              </p:blipFill>
              <p:spPr>
                <a:xfrm rot="2053095">
                  <a:off x="1280078" y="1896993"/>
                  <a:ext cx="218352" cy="82385"/>
                </a:xfrm>
                <a:prstGeom prst="rect">
                  <a:avLst/>
                </a:prstGeom>
              </p:spPr>
            </p:pic>
            <p:pic>
              <p:nvPicPr>
                <p:cNvPr id="37" name="図 36">
                  <a:extLst>
                    <a:ext uri="{FF2B5EF4-FFF2-40B4-BE49-F238E27FC236}">
                      <a16:creationId xmlns:a16="http://schemas.microsoft.com/office/drawing/2014/main" id="{CFBDBC52-6562-F5DB-B98A-E6D61D7B2709}"/>
                    </a:ext>
                  </a:extLst>
                </p:cNvPr>
                <p:cNvPicPr>
                  <a:picLocks noChangeAspect="1"/>
                </p:cNvPicPr>
                <p:nvPr/>
              </p:nvPicPr>
              <p:blipFill rotWithShape="1">
                <a:blip r:embed="rId7"/>
                <a:srcRect l="41287" t="13688" r="49203" b="81533"/>
                <a:stretch/>
              </p:blipFill>
              <p:spPr>
                <a:xfrm rot="2053095">
                  <a:off x="1293065" y="1965869"/>
                  <a:ext cx="218352" cy="82385"/>
                </a:xfrm>
                <a:prstGeom prst="rect">
                  <a:avLst/>
                </a:prstGeom>
              </p:spPr>
            </p:pic>
            <p:pic>
              <p:nvPicPr>
                <p:cNvPr id="38" name="図 37">
                  <a:extLst>
                    <a:ext uri="{FF2B5EF4-FFF2-40B4-BE49-F238E27FC236}">
                      <a16:creationId xmlns:a16="http://schemas.microsoft.com/office/drawing/2014/main" id="{94CBAC35-EA9E-A357-744B-B6EEAC49B82C}"/>
                    </a:ext>
                  </a:extLst>
                </p:cNvPr>
                <p:cNvPicPr>
                  <a:picLocks noChangeAspect="1"/>
                </p:cNvPicPr>
                <p:nvPr/>
              </p:nvPicPr>
              <p:blipFill rotWithShape="1">
                <a:blip r:embed="rId7"/>
                <a:srcRect l="41287" t="13688" r="49203" b="81533"/>
                <a:stretch/>
              </p:blipFill>
              <p:spPr>
                <a:xfrm rot="2053095">
                  <a:off x="1272298" y="1925868"/>
                  <a:ext cx="218352" cy="82385"/>
                </a:xfrm>
                <a:prstGeom prst="rect">
                  <a:avLst/>
                </a:prstGeom>
              </p:spPr>
            </p:pic>
          </p:grpSp>
          <p:pic>
            <p:nvPicPr>
              <p:cNvPr id="18" name="図 17">
                <a:extLst>
                  <a:ext uri="{FF2B5EF4-FFF2-40B4-BE49-F238E27FC236}">
                    <a16:creationId xmlns:a16="http://schemas.microsoft.com/office/drawing/2014/main" id="{6D9F0C3E-110F-C046-D929-D9364886CD88}"/>
                  </a:ext>
                </a:extLst>
              </p:cNvPr>
              <p:cNvPicPr>
                <a:picLocks noChangeAspect="1"/>
              </p:cNvPicPr>
              <p:nvPr/>
            </p:nvPicPr>
            <p:blipFill rotWithShape="1">
              <a:blip r:embed="rId8" cstate="hqprint">
                <a:duotone>
                  <a:prstClr val="black"/>
                  <a:schemeClr val="tx1">
                    <a:tint val="45000"/>
                    <a:satMod val="400000"/>
                  </a:schemeClr>
                </a:duotone>
                <a:extLst>
                  <a:ext uri="{28A0092B-C50C-407E-A947-70E740481C1C}">
                    <a14:useLocalDpi xmlns:a14="http://schemas.microsoft.com/office/drawing/2010/main" val="0"/>
                  </a:ext>
                </a:extLst>
              </a:blip>
              <a:srcRect r="78222"/>
              <a:stretch/>
            </p:blipFill>
            <p:spPr>
              <a:xfrm>
                <a:off x="846193" y="1863533"/>
                <a:ext cx="284409" cy="135211"/>
              </a:xfrm>
              <a:prstGeom prst="rect">
                <a:avLst/>
              </a:prstGeom>
            </p:spPr>
          </p:pic>
        </p:grpSp>
        <p:pic>
          <p:nvPicPr>
            <p:cNvPr id="96" name="図 95">
              <a:extLst>
                <a:ext uri="{FF2B5EF4-FFF2-40B4-BE49-F238E27FC236}">
                  <a16:creationId xmlns:a16="http://schemas.microsoft.com/office/drawing/2014/main" id="{BA4F1EF7-854B-4C2E-9C29-F6838639120D}"/>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0" b="100000" l="9386" r="89892"/>
                      </a14:imgEffect>
                    </a14:imgLayer>
                  </a14:imgProps>
                </a:ext>
              </a:extLst>
            </a:blip>
            <a:stretch>
              <a:fillRect/>
            </a:stretch>
          </p:blipFill>
          <p:spPr>
            <a:xfrm>
              <a:off x="2244252" y="2210372"/>
              <a:ext cx="448529" cy="555398"/>
            </a:xfrm>
            <a:prstGeom prst="rect">
              <a:avLst/>
            </a:prstGeom>
          </p:spPr>
        </p:pic>
      </p:grpSp>
      <p:grpSp>
        <p:nvGrpSpPr>
          <p:cNvPr id="108" name="グループ化 107">
            <a:extLst>
              <a:ext uri="{FF2B5EF4-FFF2-40B4-BE49-F238E27FC236}">
                <a16:creationId xmlns:a16="http://schemas.microsoft.com/office/drawing/2014/main" id="{3FB42A8B-D95F-421D-8092-178AB2E53B28}"/>
              </a:ext>
            </a:extLst>
          </p:cNvPr>
          <p:cNvGrpSpPr/>
          <p:nvPr/>
        </p:nvGrpSpPr>
        <p:grpSpPr>
          <a:xfrm>
            <a:off x="2875921" y="2567506"/>
            <a:ext cx="1621243" cy="1667008"/>
            <a:chOff x="797639" y="4381300"/>
            <a:chExt cx="2340000" cy="2340000"/>
          </a:xfrm>
        </p:grpSpPr>
        <p:grpSp>
          <p:nvGrpSpPr>
            <p:cNvPr id="103" name="グループ化 102">
              <a:extLst>
                <a:ext uri="{FF2B5EF4-FFF2-40B4-BE49-F238E27FC236}">
                  <a16:creationId xmlns:a16="http://schemas.microsoft.com/office/drawing/2014/main" id="{B6862A46-D01D-4EB3-8383-BBC212767165}"/>
                </a:ext>
              </a:extLst>
            </p:cNvPr>
            <p:cNvGrpSpPr/>
            <p:nvPr/>
          </p:nvGrpSpPr>
          <p:grpSpPr>
            <a:xfrm>
              <a:off x="797639" y="4381300"/>
              <a:ext cx="2340000" cy="2340000"/>
              <a:chOff x="797639" y="4381300"/>
              <a:chExt cx="2340000" cy="2340000"/>
            </a:xfrm>
          </p:grpSpPr>
          <p:sp>
            <p:nvSpPr>
              <p:cNvPr id="5" name="正方形/長方形 4">
                <a:extLst>
                  <a:ext uri="{FF2B5EF4-FFF2-40B4-BE49-F238E27FC236}">
                    <a16:creationId xmlns:a16="http://schemas.microsoft.com/office/drawing/2014/main" id="{E4064260-1C16-CD43-9F1D-F40B4F314543}"/>
                  </a:ext>
                </a:extLst>
              </p:cNvPr>
              <p:cNvSpPr/>
              <p:nvPr/>
            </p:nvSpPr>
            <p:spPr>
              <a:xfrm>
                <a:off x="797639" y="4381300"/>
                <a:ext cx="2340000" cy="2340000"/>
              </a:xfrm>
              <a:prstGeom prst="rect">
                <a:avLst/>
              </a:prstGeom>
              <a:noFill/>
            </p:spPr>
            <p:txBody>
              <a:bodyPr wrap="none" lIns="91440" tIns="45720" rIns="91440" bIns="45720">
                <a:prstTxWarp prst="textArchDown">
                  <a:avLst/>
                </a:prstTxWarp>
                <a:spAutoFit/>
              </a:bodyPr>
              <a:lstStyle/>
              <a:p>
                <a:pPr algn="ctr"/>
                <a:r>
                  <a:rPr lang="ja-JP" altLang="en-US" sz="1400" dirty="0">
                    <a:ln w="0"/>
                    <a:solidFill>
                      <a:schemeClr val="tx1">
                        <a:lumMod val="75000"/>
                        <a:lumOff val="25000"/>
                      </a:schemeClr>
                    </a:solidFill>
                    <a:effectLst>
                      <a:outerShdw blurRad="50800" dist="38100" dir="2700000" algn="tl" rotWithShape="0">
                        <a:prstClr val="black">
                          <a:alpha val="40000"/>
                        </a:prstClr>
                      </a:outerShdw>
                    </a:effectLst>
                    <a:latin typeface="メイリオ" panose="020B0604030504040204" pitchFamily="50" charset="-128"/>
                    <a:ea typeface="メイリオ" panose="020B0604030504040204" pitchFamily="50" charset="-128"/>
                  </a:rPr>
                  <a:t>松永 悠人</a:t>
                </a:r>
              </a:p>
            </p:txBody>
          </p:sp>
          <p:pic>
            <p:nvPicPr>
              <p:cNvPr id="7" name="図 6">
                <a:extLst>
                  <a:ext uri="{FF2B5EF4-FFF2-40B4-BE49-F238E27FC236}">
                    <a16:creationId xmlns:a16="http://schemas.microsoft.com/office/drawing/2014/main" id="{CD7FB084-1CD6-9273-C1C3-5F70290243FE}"/>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l="11208" t="5933" r="17706" b="51925"/>
              <a:stretch/>
            </p:blipFill>
            <p:spPr>
              <a:xfrm>
                <a:off x="1405801" y="5429352"/>
                <a:ext cx="1010968" cy="1000829"/>
              </a:xfrm>
              <a:prstGeom prst="ellipse">
                <a:avLst/>
              </a:prstGeom>
              <a:solidFill>
                <a:schemeClr val="bg2"/>
              </a:solidFill>
              <a:ln w="66675">
                <a:solidFill>
                  <a:schemeClr val="accent4">
                    <a:lumMod val="75000"/>
                  </a:schemeClr>
                </a:solidFill>
              </a:ln>
            </p:spPr>
          </p:pic>
        </p:grpSp>
        <p:pic>
          <p:nvPicPr>
            <p:cNvPr id="98" name="図 97">
              <a:extLst>
                <a:ext uri="{FF2B5EF4-FFF2-40B4-BE49-F238E27FC236}">
                  <a16:creationId xmlns:a16="http://schemas.microsoft.com/office/drawing/2014/main" id="{823F07A0-913A-46DF-8843-798A75B0A3FE}"/>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0" b="100000" l="9386" r="89892"/>
                      </a14:imgEffect>
                    </a14:imgLayer>
                  </a14:imgProps>
                </a:ext>
              </a:extLst>
            </a:blip>
            <a:stretch>
              <a:fillRect/>
            </a:stretch>
          </p:blipFill>
          <p:spPr>
            <a:xfrm>
              <a:off x="2244252" y="5374368"/>
              <a:ext cx="448529" cy="555398"/>
            </a:xfrm>
            <a:prstGeom prst="rect">
              <a:avLst/>
            </a:prstGeom>
          </p:spPr>
        </p:pic>
      </p:grpSp>
      <p:sp>
        <p:nvSpPr>
          <p:cNvPr id="231" name="正方形/長方形 230">
            <a:extLst>
              <a:ext uri="{FF2B5EF4-FFF2-40B4-BE49-F238E27FC236}">
                <a16:creationId xmlns:a16="http://schemas.microsoft.com/office/drawing/2014/main" id="{558E7DF3-8629-40D3-9D70-2A93C8CAD78B}"/>
              </a:ext>
            </a:extLst>
          </p:cNvPr>
          <p:cNvSpPr/>
          <p:nvPr/>
        </p:nvSpPr>
        <p:spPr>
          <a:xfrm>
            <a:off x="5333953" y="677992"/>
            <a:ext cx="6559592" cy="6000266"/>
          </a:xfrm>
          <a:prstGeom prst="rect">
            <a:avLst/>
          </a:prstGeom>
          <a:solidFill>
            <a:schemeClr val="accent5">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tx1"/>
              </a:solidFill>
              <a:latin typeface="Meiryo UI" panose="020B0604030504040204" pitchFamily="50" charset="-128"/>
              <a:ea typeface="Meiryo UI" panose="020B0604030504040204" pitchFamily="50" charset="-128"/>
            </a:endParaRPr>
          </a:p>
        </p:txBody>
      </p:sp>
      <p:sp>
        <p:nvSpPr>
          <p:cNvPr id="235" name="テキスト ボックス 234">
            <a:extLst>
              <a:ext uri="{FF2B5EF4-FFF2-40B4-BE49-F238E27FC236}">
                <a16:creationId xmlns:a16="http://schemas.microsoft.com/office/drawing/2014/main" id="{864E8EEE-BDC4-488F-8042-A962BC1BB282}"/>
              </a:ext>
            </a:extLst>
          </p:cNvPr>
          <p:cNvSpPr txBox="1"/>
          <p:nvPr/>
        </p:nvSpPr>
        <p:spPr>
          <a:xfrm>
            <a:off x="5338056" y="677992"/>
            <a:ext cx="4115561"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真因①</a:t>
            </a:r>
            <a:r>
              <a:rPr lang="ja-JP" altLang="en-US" sz="2000" b="1" dirty="0">
                <a:latin typeface="Meiryo UI" panose="020B0604030504040204" pitchFamily="50" charset="-128"/>
                <a:ea typeface="Meiryo UI" panose="020B0604030504040204" pitchFamily="50" charset="-128"/>
              </a:rPr>
              <a:t>の対策　</a:t>
            </a:r>
            <a:r>
              <a:rPr kumimoji="1" lang="ja-JP" altLang="en-US" sz="2000" b="1" dirty="0">
                <a:latin typeface="Meiryo UI" panose="020B0604030504040204" pitchFamily="50" charset="-128"/>
                <a:ea typeface="Meiryo UI" panose="020B0604030504040204" pitchFamily="50" charset="-128"/>
              </a:rPr>
              <a:t>車輪の取り付け</a:t>
            </a:r>
            <a:endParaRPr kumimoji="1" lang="en-US" altLang="ja-JP" sz="2000" b="1" dirty="0">
              <a:latin typeface="Meiryo UI" panose="020B0604030504040204" pitchFamily="50" charset="-128"/>
              <a:ea typeface="Meiryo UI" panose="020B0604030504040204" pitchFamily="50" charset="-128"/>
            </a:endParaRPr>
          </a:p>
        </p:txBody>
      </p:sp>
      <p:grpSp>
        <p:nvGrpSpPr>
          <p:cNvPr id="244" name="グループ化 243">
            <a:extLst>
              <a:ext uri="{FF2B5EF4-FFF2-40B4-BE49-F238E27FC236}">
                <a16:creationId xmlns:a16="http://schemas.microsoft.com/office/drawing/2014/main" id="{72BB9990-3EEE-4DA4-9CF5-750295537DAF}"/>
              </a:ext>
            </a:extLst>
          </p:cNvPr>
          <p:cNvGrpSpPr/>
          <p:nvPr/>
        </p:nvGrpSpPr>
        <p:grpSpPr>
          <a:xfrm>
            <a:off x="5913810" y="2514615"/>
            <a:ext cx="2454808" cy="2796855"/>
            <a:chOff x="6676817" y="759893"/>
            <a:chExt cx="1895457" cy="2307133"/>
          </a:xfrm>
        </p:grpSpPr>
        <p:pic>
          <p:nvPicPr>
            <p:cNvPr id="233" name="図 232">
              <a:extLst>
                <a:ext uri="{FF2B5EF4-FFF2-40B4-BE49-F238E27FC236}">
                  <a16:creationId xmlns:a16="http://schemas.microsoft.com/office/drawing/2014/main" id="{94BA6644-DC7A-4D45-B9F4-5537794492FB}"/>
                </a:ext>
              </a:extLst>
            </p:cNvPr>
            <p:cNvPicPr>
              <a:picLocks noChangeAspect="1"/>
            </p:cNvPicPr>
            <p:nvPr/>
          </p:nvPicPr>
          <p:blipFill rotWithShape="1">
            <a:blip r:embed="rId12" cstate="hqprint">
              <a:extLst>
                <a:ext uri="{28A0092B-C50C-407E-A947-70E740481C1C}">
                  <a14:useLocalDpi xmlns:a14="http://schemas.microsoft.com/office/drawing/2010/main" val="0"/>
                </a:ext>
              </a:extLst>
            </a:blip>
            <a:srcRect t="20549"/>
            <a:stretch/>
          </p:blipFill>
          <p:spPr>
            <a:xfrm>
              <a:off x="6676817" y="1168399"/>
              <a:ext cx="1792676" cy="1898627"/>
            </a:xfrm>
            <a:prstGeom prst="rect">
              <a:avLst/>
            </a:prstGeom>
          </p:spPr>
        </p:pic>
        <p:sp>
          <p:nvSpPr>
            <p:cNvPr id="236" name="楕円 235">
              <a:extLst>
                <a:ext uri="{FF2B5EF4-FFF2-40B4-BE49-F238E27FC236}">
                  <a16:creationId xmlns:a16="http://schemas.microsoft.com/office/drawing/2014/main" id="{373650C8-7122-4E29-88C3-BE00269DB64C}"/>
                </a:ext>
              </a:extLst>
            </p:cNvPr>
            <p:cNvSpPr/>
            <p:nvPr/>
          </p:nvSpPr>
          <p:spPr>
            <a:xfrm>
              <a:off x="6737845" y="2619640"/>
              <a:ext cx="445926" cy="429820"/>
            </a:xfrm>
            <a:prstGeom prst="ellipse">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tx1"/>
                </a:solidFill>
                <a:latin typeface="Meiryo UI" panose="020B0604030504040204" pitchFamily="50" charset="-128"/>
                <a:ea typeface="Meiryo UI" panose="020B0604030504040204" pitchFamily="50" charset="-128"/>
              </a:endParaRPr>
            </a:p>
          </p:txBody>
        </p:sp>
        <p:sp>
          <p:nvSpPr>
            <p:cNvPr id="238" name="二等辺三角形 237">
              <a:extLst>
                <a:ext uri="{FF2B5EF4-FFF2-40B4-BE49-F238E27FC236}">
                  <a16:creationId xmlns:a16="http://schemas.microsoft.com/office/drawing/2014/main" id="{7496EB18-1F57-4720-AF8E-E7ABE97F68E3}"/>
                </a:ext>
              </a:extLst>
            </p:cNvPr>
            <p:cNvSpPr/>
            <p:nvPr/>
          </p:nvSpPr>
          <p:spPr>
            <a:xfrm rot="12308414">
              <a:off x="7014171" y="1391017"/>
              <a:ext cx="307297" cy="1269639"/>
            </a:xfrm>
            <a:prstGeom prst="triangle">
              <a:avLst>
                <a:gd name="adj" fmla="val 0"/>
              </a:avLst>
            </a:prstGeom>
            <a:solidFill>
              <a:schemeClr val="bg1">
                <a:alpha val="88000"/>
              </a:schemeClr>
            </a:solid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solidFill>
                  <a:schemeClr val="tx1"/>
                </a:solidFill>
                <a:latin typeface="Meiryo UI" panose="020B0604030504040204" pitchFamily="50" charset="-128"/>
                <a:ea typeface="Meiryo UI" panose="020B0604030504040204" pitchFamily="50" charset="-128"/>
              </a:endParaRPr>
            </a:p>
          </p:txBody>
        </p:sp>
        <p:pic>
          <p:nvPicPr>
            <p:cNvPr id="239" name="図 238">
              <a:extLst>
                <a:ext uri="{FF2B5EF4-FFF2-40B4-BE49-F238E27FC236}">
                  <a16:creationId xmlns:a16="http://schemas.microsoft.com/office/drawing/2014/main" id="{746B3686-EF46-405B-BDE5-F46C63996E64}"/>
                </a:ext>
              </a:extLst>
            </p:cNvPr>
            <p:cNvPicPr>
              <a:picLocks noChangeAspect="1"/>
            </p:cNvPicPr>
            <p:nvPr/>
          </p:nvPicPr>
          <p:blipFill rotWithShape="1">
            <a:blip r:embed="rId12" cstate="hqprint">
              <a:extLst>
                <a:ext uri="{28A0092B-C50C-407E-A947-70E740481C1C}">
                  <a14:useLocalDpi xmlns:a14="http://schemas.microsoft.com/office/drawing/2010/main" val="0"/>
                </a:ext>
              </a:extLst>
            </a:blip>
            <a:srcRect t="83297" r="70192"/>
            <a:stretch/>
          </p:blipFill>
          <p:spPr>
            <a:xfrm>
              <a:off x="7259917" y="759893"/>
              <a:ext cx="1312357" cy="980315"/>
            </a:xfrm>
            <a:prstGeom prst="rect">
              <a:avLst/>
            </a:prstGeom>
            <a:solidFill>
              <a:schemeClr val="bg1"/>
            </a:solidFill>
            <a:ln w="31750">
              <a:solidFill>
                <a:schemeClr val="bg1"/>
              </a:solidFill>
            </a:ln>
          </p:spPr>
        </p:pic>
      </p:grpSp>
      <p:grpSp>
        <p:nvGrpSpPr>
          <p:cNvPr id="243" name="グループ化 242">
            <a:extLst>
              <a:ext uri="{FF2B5EF4-FFF2-40B4-BE49-F238E27FC236}">
                <a16:creationId xmlns:a16="http://schemas.microsoft.com/office/drawing/2014/main" id="{62095044-F340-481C-B3E3-16D5C3DCE9A5}"/>
              </a:ext>
            </a:extLst>
          </p:cNvPr>
          <p:cNvGrpSpPr/>
          <p:nvPr/>
        </p:nvGrpSpPr>
        <p:grpSpPr>
          <a:xfrm>
            <a:off x="9046361" y="2590850"/>
            <a:ext cx="2321696" cy="2801414"/>
            <a:chOff x="9153654" y="754090"/>
            <a:chExt cx="1792676" cy="2310894"/>
          </a:xfrm>
        </p:grpSpPr>
        <p:pic>
          <p:nvPicPr>
            <p:cNvPr id="232" name="図 231">
              <a:extLst>
                <a:ext uri="{FF2B5EF4-FFF2-40B4-BE49-F238E27FC236}">
                  <a16:creationId xmlns:a16="http://schemas.microsoft.com/office/drawing/2014/main" id="{85ED09FB-FA38-49B8-B937-E5F11469E1B6}"/>
                </a:ext>
              </a:extLst>
            </p:cNvPr>
            <p:cNvPicPr>
              <a:picLocks noChangeAspect="1"/>
            </p:cNvPicPr>
            <p:nvPr/>
          </p:nvPicPr>
          <p:blipFill rotWithShape="1">
            <a:blip r:embed="rId13" cstate="hqprint">
              <a:extLst>
                <a:ext uri="{28A0092B-C50C-407E-A947-70E740481C1C}">
                  <a14:useLocalDpi xmlns:a14="http://schemas.microsoft.com/office/drawing/2010/main" val="0"/>
                </a:ext>
              </a:extLst>
            </a:blip>
            <a:srcRect t="17741"/>
            <a:stretch/>
          </p:blipFill>
          <p:spPr>
            <a:xfrm>
              <a:off x="9153654" y="1087119"/>
              <a:ext cx="1792676" cy="1965722"/>
            </a:xfrm>
            <a:prstGeom prst="rect">
              <a:avLst/>
            </a:prstGeom>
          </p:spPr>
        </p:pic>
        <p:sp>
          <p:nvSpPr>
            <p:cNvPr id="237" name="楕円 236">
              <a:extLst>
                <a:ext uri="{FF2B5EF4-FFF2-40B4-BE49-F238E27FC236}">
                  <a16:creationId xmlns:a16="http://schemas.microsoft.com/office/drawing/2014/main" id="{549C4D47-ED65-4634-8CEE-09D4CCE96088}"/>
                </a:ext>
              </a:extLst>
            </p:cNvPr>
            <p:cNvSpPr/>
            <p:nvPr/>
          </p:nvSpPr>
          <p:spPr>
            <a:xfrm>
              <a:off x="9201213" y="2635164"/>
              <a:ext cx="445926" cy="429820"/>
            </a:xfrm>
            <a:prstGeom prst="ellipse">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tx1"/>
                </a:solidFill>
                <a:latin typeface="Meiryo UI" panose="020B0604030504040204" pitchFamily="50" charset="-128"/>
                <a:ea typeface="Meiryo UI" panose="020B0604030504040204" pitchFamily="50" charset="-128"/>
              </a:endParaRPr>
            </a:p>
          </p:txBody>
        </p:sp>
        <p:sp>
          <p:nvSpPr>
            <p:cNvPr id="240" name="二等辺三角形 239">
              <a:extLst>
                <a:ext uri="{FF2B5EF4-FFF2-40B4-BE49-F238E27FC236}">
                  <a16:creationId xmlns:a16="http://schemas.microsoft.com/office/drawing/2014/main" id="{03972ACA-9CA3-4D30-BA35-6D157AC3FBB0}"/>
                </a:ext>
              </a:extLst>
            </p:cNvPr>
            <p:cNvSpPr/>
            <p:nvPr/>
          </p:nvSpPr>
          <p:spPr>
            <a:xfrm rot="12308414">
              <a:off x="9438338" y="1401198"/>
              <a:ext cx="307297" cy="1279795"/>
            </a:xfrm>
            <a:prstGeom prst="triangle">
              <a:avLst>
                <a:gd name="adj" fmla="val 28460"/>
              </a:avLst>
            </a:prstGeom>
            <a:solidFill>
              <a:schemeClr val="bg1">
                <a:alpha val="88000"/>
              </a:schemeClr>
            </a:solid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solidFill>
                  <a:schemeClr val="tx1"/>
                </a:solidFill>
                <a:latin typeface="Meiryo UI" panose="020B0604030504040204" pitchFamily="50" charset="-128"/>
                <a:ea typeface="Meiryo UI" panose="020B0604030504040204" pitchFamily="50" charset="-128"/>
              </a:endParaRPr>
            </a:p>
          </p:txBody>
        </p:sp>
        <p:pic>
          <p:nvPicPr>
            <p:cNvPr id="241" name="図 240">
              <a:extLst>
                <a:ext uri="{FF2B5EF4-FFF2-40B4-BE49-F238E27FC236}">
                  <a16:creationId xmlns:a16="http://schemas.microsoft.com/office/drawing/2014/main" id="{718CEF16-C44C-4C0F-9956-C8D4F9AF8260}"/>
                </a:ext>
              </a:extLst>
            </p:cNvPr>
            <p:cNvPicPr>
              <a:picLocks noChangeAspect="1"/>
            </p:cNvPicPr>
            <p:nvPr/>
          </p:nvPicPr>
          <p:blipFill rotWithShape="1">
            <a:blip r:embed="rId13" cstate="hqprint">
              <a:extLst>
                <a:ext uri="{28A0092B-C50C-407E-A947-70E740481C1C}">
                  <a14:useLocalDpi xmlns:a14="http://schemas.microsoft.com/office/drawing/2010/main" val="0"/>
                </a:ext>
              </a:extLst>
            </a:blip>
            <a:srcRect t="86043" r="76110"/>
            <a:stretch/>
          </p:blipFill>
          <p:spPr>
            <a:xfrm>
              <a:off x="9630044" y="754090"/>
              <a:ext cx="1221119" cy="950974"/>
            </a:xfrm>
            <a:prstGeom prst="rect">
              <a:avLst/>
            </a:prstGeom>
            <a:ln w="25400">
              <a:solidFill>
                <a:schemeClr val="bg1"/>
              </a:solidFill>
            </a:ln>
          </p:spPr>
        </p:pic>
      </p:grpSp>
      <p:grpSp>
        <p:nvGrpSpPr>
          <p:cNvPr id="113" name="グループ化 112">
            <a:extLst>
              <a:ext uri="{FF2B5EF4-FFF2-40B4-BE49-F238E27FC236}">
                <a16:creationId xmlns:a16="http://schemas.microsoft.com/office/drawing/2014/main" id="{DD5E1CDD-3809-426D-AC3E-644D2806E00C}"/>
              </a:ext>
            </a:extLst>
          </p:cNvPr>
          <p:cNvGrpSpPr/>
          <p:nvPr/>
        </p:nvGrpSpPr>
        <p:grpSpPr>
          <a:xfrm>
            <a:off x="592873" y="1021516"/>
            <a:ext cx="1770998" cy="1811620"/>
            <a:chOff x="743803" y="-180617"/>
            <a:chExt cx="2340000" cy="2340000"/>
          </a:xfrm>
        </p:grpSpPr>
        <p:sp>
          <p:nvSpPr>
            <p:cNvPr id="2" name="楕円 1">
              <a:extLst>
                <a:ext uri="{FF2B5EF4-FFF2-40B4-BE49-F238E27FC236}">
                  <a16:creationId xmlns:a16="http://schemas.microsoft.com/office/drawing/2014/main" id="{59678C9F-5EB1-4D8E-8B30-57FE16F8BFA1}"/>
                </a:ext>
              </a:extLst>
            </p:cNvPr>
            <p:cNvSpPr/>
            <p:nvPr/>
          </p:nvSpPr>
          <p:spPr>
            <a:xfrm>
              <a:off x="1285880" y="729548"/>
              <a:ext cx="1242789" cy="1217396"/>
            </a:xfrm>
            <a:prstGeom prst="ellipse">
              <a:avLst/>
            </a:prstGeom>
            <a:solidFill>
              <a:srgbClr val="BF9000"/>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solidFill>
                  <a:schemeClr val="tx1"/>
                </a:solidFill>
                <a:latin typeface="Meiryo UI" panose="020B0604030504040204" pitchFamily="50" charset="-128"/>
                <a:ea typeface="Meiryo UI" panose="020B0604030504040204" pitchFamily="50" charset="-128"/>
              </a:endParaRPr>
            </a:p>
          </p:txBody>
        </p:sp>
        <p:grpSp>
          <p:nvGrpSpPr>
            <p:cNvPr id="111" name="グループ化 110">
              <a:extLst>
                <a:ext uri="{FF2B5EF4-FFF2-40B4-BE49-F238E27FC236}">
                  <a16:creationId xmlns:a16="http://schemas.microsoft.com/office/drawing/2014/main" id="{7620758C-1DDE-4CEC-90AD-B600AFE1ED61}"/>
                </a:ext>
              </a:extLst>
            </p:cNvPr>
            <p:cNvGrpSpPr/>
            <p:nvPr/>
          </p:nvGrpSpPr>
          <p:grpSpPr>
            <a:xfrm>
              <a:off x="743803" y="-180617"/>
              <a:ext cx="2340000" cy="2340000"/>
              <a:chOff x="743803" y="-180617"/>
              <a:chExt cx="2340000" cy="2340000"/>
            </a:xfrm>
          </p:grpSpPr>
          <p:sp>
            <p:nvSpPr>
              <p:cNvPr id="6" name="正方形/長方形 5">
                <a:extLst>
                  <a:ext uri="{FF2B5EF4-FFF2-40B4-BE49-F238E27FC236}">
                    <a16:creationId xmlns:a16="http://schemas.microsoft.com/office/drawing/2014/main" id="{955E0CCC-6815-F801-A16B-4B1676A5547E}"/>
                  </a:ext>
                </a:extLst>
              </p:cNvPr>
              <p:cNvSpPr/>
              <p:nvPr/>
            </p:nvSpPr>
            <p:spPr>
              <a:xfrm>
                <a:off x="743803" y="-180617"/>
                <a:ext cx="2340000" cy="2340000"/>
              </a:xfrm>
              <a:prstGeom prst="rect">
                <a:avLst/>
              </a:prstGeom>
              <a:noFill/>
            </p:spPr>
            <p:txBody>
              <a:bodyPr wrap="none" lIns="91440" tIns="45720" rIns="91440" bIns="45720">
                <a:prstTxWarp prst="textArchDown">
                  <a:avLst/>
                </a:prstTxWarp>
                <a:spAutoFit/>
              </a:bodyPr>
              <a:lstStyle/>
              <a:p>
                <a:pPr algn="ctr"/>
                <a:r>
                  <a:rPr lang="ja-JP" altLang="en-US" sz="1400" dirty="0">
                    <a:ln w="0"/>
                    <a:solidFill>
                      <a:schemeClr val="tx1">
                        <a:lumMod val="75000"/>
                        <a:lumOff val="25000"/>
                      </a:schemeClr>
                    </a:solidFill>
                    <a:effectLst>
                      <a:outerShdw blurRad="50800" dist="38100" dir="2700000" algn="tl" rotWithShape="0">
                        <a:prstClr val="black">
                          <a:alpha val="40000"/>
                        </a:prstClr>
                      </a:outerShdw>
                    </a:effectLst>
                    <a:latin typeface="メイリオ" panose="020B0604030504040204" pitchFamily="50" charset="-128"/>
                    <a:ea typeface="メイリオ" panose="020B0604030504040204" pitchFamily="50" charset="-128"/>
                  </a:rPr>
                  <a:t>高見 健一</a:t>
                </a:r>
              </a:p>
            </p:txBody>
          </p:sp>
          <p:grpSp>
            <p:nvGrpSpPr>
              <p:cNvPr id="8" name="グループ化 7">
                <a:extLst>
                  <a:ext uri="{FF2B5EF4-FFF2-40B4-BE49-F238E27FC236}">
                    <a16:creationId xmlns:a16="http://schemas.microsoft.com/office/drawing/2014/main" id="{4B69505C-80B5-469B-7793-F295954F3402}"/>
                  </a:ext>
                </a:extLst>
              </p:cNvPr>
              <p:cNvGrpSpPr/>
              <p:nvPr/>
            </p:nvGrpSpPr>
            <p:grpSpPr>
              <a:xfrm>
                <a:off x="1342085" y="807110"/>
                <a:ext cx="1139362" cy="1057293"/>
                <a:chOff x="8321267" y="1596190"/>
                <a:chExt cx="1392741" cy="1365450"/>
              </a:xfrm>
            </p:grpSpPr>
            <p:grpSp>
              <p:nvGrpSpPr>
                <p:cNvPr id="9" name="グループ化 8">
                  <a:extLst>
                    <a:ext uri="{FF2B5EF4-FFF2-40B4-BE49-F238E27FC236}">
                      <a16:creationId xmlns:a16="http://schemas.microsoft.com/office/drawing/2014/main" id="{C24D5E35-2EB2-7115-97A2-82A2C975B06A}"/>
                    </a:ext>
                  </a:extLst>
                </p:cNvPr>
                <p:cNvGrpSpPr/>
                <p:nvPr/>
              </p:nvGrpSpPr>
              <p:grpSpPr>
                <a:xfrm>
                  <a:off x="8321267" y="1596190"/>
                  <a:ext cx="1392741" cy="1365450"/>
                  <a:chOff x="8074811" y="4233767"/>
                  <a:chExt cx="1862869" cy="1831365"/>
                </a:xfrm>
              </p:grpSpPr>
              <p:sp>
                <p:nvSpPr>
                  <p:cNvPr id="14" name="楕円 13">
                    <a:extLst>
                      <a:ext uri="{FF2B5EF4-FFF2-40B4-BE49-F238E27FC236}">
                        <a16:creationId xmlns:a16="http://schemas.microsoft.com/office/drawing/2014/main" id="{747BA503-4AF4-0206-CEDF-A5D9E6C62A2E}"/>
                      </a:ext>
                    </a:extLst>
                  </p:cNvPr>
                  <p:cNvSpPr/>
                  <p:nvPr/>
                </p:nvSpPr>
                <p:spPr>
                  <a:xfrm>
                    <a:off x="8074811" y="4235486"/>
                    <a:ext cx="1829646" cy="1829646"/>
                  </a:xfrm>
                  <a:prstGeom prst="ellipse">
                    <a:avLst/>
                  </a:prstGeom>
                  <a:solidFill>
                    <a:srgbClr val="F2F2F2">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5" name="楕円 14">
                    <a:extLst>
                      <a:ext uri="{FF2B5EF4-FFF2-40B4-BE49-F238E27FC236}">
                        <a16:creationId xmlns:a16="http://schemas.microsoft.com/office/drawing/2014/main" id="{6C22543A-94BB-EDC5-6801-C7FE586F6507}"/>
                      </a:ext>
                    </a:extLst>
                  </p:cNvPr>
                  <p:cNvSpPr/>
                  <p:nvPr/>
                </p:nvSpPr>
                <p:spPr>
                  <a:xfrm>
                    <a:off x="8108034" y="4233767"/>
                    <a:ext cx="1829646" cy="1829650"/>
                  </a:xfrm>
                  <a:prstGeom prst="ellipse">
                    <a:avLst/>
                  </a:prstGeom>
                  <a:blipFill>
                    <a:blip r:embed="rId1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grpSp>
            <p:pic>
              <p:nvPicPr>
                <p:cNvPr id="10" name="図 9">
                  <a:extLst>
                    <a:ext uri="{FF2B5EF4-FFF2-40B4-BE49-F238E27FC236}">
                      <a16:creationId xmlns:a16="http://schemas.microsoft.com/office/drawing/2014/main" id="{D69B268B-A2FD-BB2A-C224-882E648AB87F}"/>
                    </a:ext>
                  </a:extLst>
                </p:cNvPr>
                <p:cNvPicPr>
                  <a:picLocks noChangeAspect="1"/>
                </p:cNvPicPr>
                <p:nvPr/>
              </p:nvPicPr>
              <p:blipFill rotWithShape="1">
                <a:blip r:embed="rId15"/>
                <a:srcRect l="42468" t="5453" r="45395" b="91199"/>
                <a:stretch/>
              </p:blipFill>
              <p:spPr>
                <a:xfrm>
                  <a:off x="8899463" y="1717039"/>
                  <a:ext cx="180341" cy="140971"/>
                </a:xfrm>
                <a:prstGeom prst="rect">
                  <a:avLst/>
                </a:prstGeom>
              </p:spPr>
            </p:pic>
            <p:pic>
              <p:nvPicPr>
                <p:cNvPr id="11" name="図 10">
                  <a:extLst>
                    <a:ext uri="{FF2B5EF4-FFF2-40B4-BE49-F238E27FC236}">
                      <a16:creationId xmlns:a16="http://schemas.microsoft.com/office/drawing/2014/main" id="{E600F6CC-37B4-7139-1278-5E58B5CCD04E}"/>
                    </a:ext>
                  </a:extLst>
                </p:cNvPr>
                <p:cNvPicPr>
                  <a:picLocks noChangeAspect="1"/>
                </p:cNvPicPr>
                <p:nvPr/>
              </p:nvPicPr>
              <p:blipFill rotWithShape="1">
                <a:blip r:embed="rId15"/>
                <a:srcRect l="42468" t="5453" r="45395" b="91199"/>
                <a:stretch/>
              </p:blipFill>
              <p:spPr>
                <a:xfrm>
                  <a:off x="8809292" y="1787524"/>
                  <a:ext cx="180341" cy="78012"/>
                </a:xfrm>
                <a:prstGeom prst="rect">
                  <a:avLst/>
                </a:prstGeom>
              </p:spPr>
            </p:pic>
            <p:pic>
              <p:nvPicPr>
                <p:cNvPr id="12" name="図 11">
                  <a:extLst>
                    <a:ext uri="{FF2B5EF4-FFF2-40B4-BE49-F238E27FC236}">
                      <a16:creationId xmlns:a16="http://schemas.microsoft.com/office/drawing/2014/main" id="{F35893C2-6F2B-816B-E60D-C5E3BA036C5E}"/>
                    </a:ext>
                  </a:extLst>
                </p:cNvPr>
                <p:cNvPicPr>
                  <a:picLocks noChangeAspect="1"/>
                </p:cNvPicPr>
                <p:nvPr/>
              </p:nvPicPr>
              <p:blipFill rotWithShape="1">
                <a:blip r:embed="rId15"/>
                <a:srcRect l="42468" t="5453" r="45395" b="91199"/>
                <a:stretch/>
              </p:blipFill>
              <p:spPr>
                <a:xfrm>
                  <a:off x="8977383" y="1811181"/>
                  <a:ext cx="180341" cy="78012"/>
                </a:xfrm>
                <a:prstGeom prst="rect">
                  <a:avLst/>
                </a:prstGeom>
              </p:spPr>
            </p:pic>
            <p:pic>
              <p:nvPicPr>
                <p:cNvPr id="13" name="図 12">
                  <a:extLst>
                    <a:ext uri="{FF2B5EF4-FFF2-40B4-BE49-F238E27FC236}">
                      <a16:creationId xmlns:a16="http://schemas.microsoft.com/office/drawing/2014/main" id="{2A85BBD3-66B6-3162-A9A0-CBB85C7B7181}"/>
                    </a:ext>
                  </a:extLst>
                </p:cNvPr>
                <p:cNvPicPr>
                  <a:picLocks noChangeAspect="1"/>
                </p:cNvPicPr>
                <p:nvPr/>
              </p:nvPicPr>
              <p:blipFill rotWithShape="1">
                <a:blip r:embed="rId16" cstate="hqprint">
                  <a:duotone>
                    <a:prstClr val="black"/>
                    <a:schemeClr val="tx1">
                      <a:tint val="45000"/>
                      <a:satMod val="400000"/>
                    </a:schemeClr>
                  </a:duotone>
                  <a:extLst>
                    <a:ext uri="{28A0092B-C50C-407E-A947-70E740481C1C}">
                      <a14:useLocalDpi xmlns:a14="http://schemas.microsoft.com/office/drawing/2010/main" val="0"/>
                    </a:ext>
                  </a:extLst>
                </a:blip>
                <a:srcRect r="78222"/>
                <a:stretch/>
              </p:blipFill>
              <p:spPr>
                <a:xfrm>
                  <a:off x="8883905" y="1772920"/>
                  <a:ext cx="207177" cy="98494"/>
                </a:xfrm>
                <a:prstGeom prst="rect">
                  <a:avLst/>
                </a:prstGeom>
              </p:spPr>
            </p:pic>
          </p:grpSp>
        </p:grpSp>
      </p:grpSp>
      <p:grpSp>
        <p:nvGrpSpPr>
          <p:cNvPr id="106" name="グループ化 105">
            <a:extLst>
              <a:ext uri="{FF2B5EF4-FFF2-40B4-BE49-F238E27FC236}">
                <a16:creationId xmlns:a16="http://schemas.microsoft.com/office/drawing/2014/main" id="{D0E9318F-F072-4DB2-9844-EF5094FE6725}"/>
              </a:ext>
            </a:extLst>
          </p:cNvPr>
          <p:cNvGrpSpPr/>
          <p:nvPr/>
        </p:nvGrpSpPr>
        <p:grpSpPr>
          <a:xfrm>
            <a:off x="672182" y="2583180"/>
            <a:ext cx="1664043" cy="1695218"/>
            <a:chOff x="729137" y="2889987"/>
            <a:chExt cx="2340000" cy="2340000"/>
          </a:xfrm>
        </p:grpSpPr>
        <p:grpSp>
          <p:nvGrpSpPr>
            <p:cNvPr id="104" name="グループ化 103">
              <a:extLst>
                <a:ext uri="{FF2B5EF4-FFF2-40B4-BE49-F238E27FC236}">
                  <a16:creationId xmlns:a16="http://schemas.microsoft.com/office/drawing/2014/main" id="{5ADEEB81-B03F-4724-8B1F-B87C1C1F2E0B}"/>
                </a:ext>
              </a:extLst>
            </p:cNvPr>
            <p:cNvGrpSpPr/>
            <p:nvPr/>
          </p:nvGrpSpPr>
          <p:grpSpPr>
            <a:xfrm>
              <a:off x="729137" y="2889987"/>
              <a:ext cx="2340000" cy="2340000"/>
              <a:chOff x="729137" y="2889987"/>
              <a:chExt cx="2340000" cy="2340000"/>
            </a:xfrm>
          </p:grpSpPr>
          <p:sp>
            <p:nvSpPr>
              <p:cNvPr id="4" name="正方形/長方形 3">
                <a:extLst>
                  <a:ext uri="{FF2B5EF4-FFF2-40B4-BE49-F238E27FC236}">
                    <a16:creationId xmlns:a16="http://schemas.microsoft.com/office/drawing/2014/main" id="{84427E33-65CE-8358-AF7A-33894208B464}"/>
                  </a:ext>
                </a:extLst>
              </p:cNvPr>
              <p:cNvSpPr/>
              <p:nvPr/>
            </p:nvSpPr>
            <p:spPr>
              <a:xfrm>
                <a:off x="729137" y="2889987"/>
                <a:ext cx="2340000" cy="2340000"/>
              </a:xfrm>
              <a:prstGeom prst="rect">
                <a:avLst/>
              </a:prstGeom>
              <a:noFill/>
            </p:spPr>
            <p:txBody>
              <a:bodyPr wrap="none" lIns="91440" tIns="45720" rIns="91440" bIns="45720">
                <a:prstTxWarp prst="textArchDown">
                  <a:avLst/>
                </a:prstTxWarp>
                <a:spAutoFit/>
              </a:bodyPr>
              <a:lstStyle/>
              <a:p>
                <a:pPr algn="ctr"/>
                <a:r>
                  <a:rPr lang="ja-JP" altLang="en-US" sz="1400" dirty="0">
                    <a:ln w="0"/>
                    <a:solidFill>
                      <a:schemeClr val="tx1">
                        <a:lumMod val="75000"/>
                        <a:lumOff val="25000"/>
                      </a:schemeClr>
                    </a:solidFill>
                    <a:effectLst>
                      <a:outerShdw blurRad="50800" dist="38100" dir="2700000" algn="tl" rotWithShape="0">
                        <a:prstClr val="black">
                          <a:alpha val="40000"/>
                        </a:prstClr>
                      </a:outerShdw>
                    </a:effectLst>
                    <a:latin typeface="メイリオ" panose="020B0604030504040204" pitchFamily="50" charset="-128"/>
                    <a:ea typeface="メイリオ" panose="020B0604030504040204" pitchFamily="50" charset="-128"/>
                  </a:rPr>
                  <a:t>坂元 康将</a:t>
                </a:r>
              </a:p>
            </p:txBody>
          </p:sp>
          <p:grpSp>
            <p:nvGrpSpPr>
              <p:cNvPr id="94" name="グループ化 93">
                <a:extLst>
                  <a:ext uri="{FF2B5EF4-FFF2-40B4-BE49-F238E27FC236}">
                    <a16:creationId xmlns:a16="http://schemas.microsoft.com/office/drawing/2014/main" id="{997FCC54-29ED-456E-AD87-E30FE27D708C}"/>
                  </a:ext>
                </a:extLst>
              </p:cNvPr>
              <p:cNvGrpSpPr/>
              <p:nvPr/>
            </p:nvGrpSpPr>
            <p:grpSpPr>
              <a:xfrm>
                <a:off x="1303592" y="3858129"/>
                <a:ext cx="1201212" cy="1178241"/>
                <a:chOff x="-2022395" y="3564957"/>
                <a:chExt cx="1242789" cy="1217396"/>
              </a:xfrm>
            </p:grpSpPr>
            <p:sp>
              <p:nvSpPr>
                <p:cNvPr id="144" name="楕円 143">
                  <a:extLst>
                    <a:ext uri="{FF2B5EF4-FFF2-40B4-BE49-F238E27FC236}">
                      <a16:creationId xmlns:a16="http://schemas.microsoft.com/office/drawing/2014/main" id="{8D5D311C-01AA-469E-A02D-75A0F77EC8E8}"/>
                    </a:ext>
                  </a:extLst>
                </p:cNvPr>
                <p:cNvSpPr/>
                <p:nvPr/>
              </p:nvSpPr>
              <p:spPr>
                <a:xfrm>
                  <a:off x="-2022395" y="3564957"/>
                  <a:ext cx="1242789" cy="1217396"/>
                </a:xfrm>
                <a:prstGeom prst="ellipse">
                  <a:avLst/>
                </a:prstGeom>
                <a:solidFill>
                  <a:srgbClr val="BF9000"/>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solidFill>
                      <a:schemeClr val="tx1"/>
                    </a:solidFill>
                    <a:latin typeface="Meiryo UI" panose="020B0604030504040204" pitchFamily="50" charset="-128"/>
                    <a:ea typeface="Meiryo UI" panose="020B0604030504040204" pitchFamily="50" charset="-128"/>
                  </a:endParaRPr>
                </a:p>
              </p:txBody>
            </p:sp>
            <p:grpSp>
              <p:nvGrpSpPr>
                <p:cNvPr id="39" name="グループ化 38">
                  <a:extLst>
                    <a:ext uri="{FF2B5EF4-FFF2-40B4-BE49-F238E27FC236}">
                      <a16:creationId xmlns:a16="http://schemas.microsoft.com/office/drawing/2014/main" id="{FDD6834A-D9D2-5C9A-E834-535E92A2C9AB}"/>
                    </a:ext>
                  </a:extLst>
                </p:cNvPr>
                <p:cNvGrpSpPr/>
                <p:nvPr/>
              </p:nvGrpSpPr>
              <p:grpSpPr>
                <a:xfrm>
                  <a:off x="-1951351" y="3631624"/>
                  <a:ext cx="1104875" cy="1087072"/>
                  <a:chOff x="344181" y="4493512"/>
                  <a:chExt cx="1340705" cy="1340705"/>
                </a:xfrm>
              </p:grpSpPr>
              <p:pic>
                <p:nvPicPr>
                  <p:cNvPr id="40" name="図 39">
                    <a:extLst>
                      <a:ext uri="{FF2B5EF4-FFF2-40B4-BE49-F238E27FC236}">
                        <a16:creationId xmlns:a16="http://schemas.microsoft.com/office/drawing/2014/main" id="{22DFDB0B-C464-12E6-11A2-A763F0742293}"/>
                      </a:ext>
                    </a:extLst>
                  </p:cNvPr>
                  <p:cNvPicPr>
                    <a:picLocks noChangeAspect="1"/>
                  </p:cNvPicPr>
                  <p:nvPr/>
                </p:nvPicPr>
                <p:blipFill>
                  <a:blip r:embed="rId17">
                    <a:extLst>
                      <a:ext uri="{BEBA8EAE-BF5A-486C-A8C5-ECC9F3942E4B}">
                        <a14:imgProps xmlns:a14="http://schemas.microsoft.com/office/drawing/2010/main">
                          <a14:imgLayer r:embed="rId18">
                            <a14:imgEffect>
                              <a14:saturation sat="400000"/>
                            </a14:imgEffect>
                          </a14:imgLayer>
                        </a14:imgProps>
                      </a:ext>
                    </a:extLst>
                  </a:blip>
                  <a:stretch>
                    <a:fillRect/>
                  </a:stretch>
                </p:blipFill>
                <p:spPr>
                  <a:xfrm>
                    <a:off x="344181" y="4493512"/>
                    <a:ext cx="1340705" cy="1340705"/>
                  </a:xfrm>
                  <a:prstGeom prst="rect">
                    <a:avLst/>
                  </a:prstGeom>
                </p:spPr>
              </p:pic>
              <p:pic>
                <p:nvPicPr>
                  <p:cNvPr id="41" name="図 40">
                    <a:extLst>
                      <a:ext uri="{FF2B5EF4-FFF2-40B4-BE49-F238E27FC236}">
                        <a16:creationId xmlns:a16="http://schemas.microsoft.com/office/drawing/2014/main" id="{8FE09850-9E15-8786-201C-B5630C828AA6}"/>
                      </a:ext>
                    </a:extLst>
                  </p:cNvPr>
                  <p:cNvPicPr>
                    <a:picLocks noChangeAspect="1"/>
                  </p:cNvPicPr>
                  <p:nvPr/>
                </p:nvPicPr>
                <p:blipFill rotWithShape="1">
                  <a:blip r:embed="rId19"/>
                  <a:srcRect l="32735" t="10203" r="42704" b="86523"/>
                  <a:stretch/>
                </p:blipFill>
                <p:spPr>
                  <a:xfrm>
                    <a:off x="730250" y="4634130"/>
                    <a:ext cx="342900" cy="45719"/>
                  </a:xfrm>
                  <a:prstGeom prst="rect">
                    <a:avLst/>
                  </a:prstGeom>
                </p:spPr>
              </p:pic>
              <p:pic>
                <p:nvPicPr>
                  <p:cNvPr id="42" name="図 41">
                    <a:extLst>
                      <a:ext uri="{FF2B5EF4-FFF2-40B4-BE49-F238E27FC236}">
                        <a16:creationId xmlns:a16="http://schemas.microsoft.com/office/drawing/2014/main" id="{FAAB8549-8DD9-FFE9-4E51-A12574BB35FE}"/>
                      </a:ext>
                    </a:extLst>
                  </p:cNvPr>
                  <p:cNvPicPr>
                    <a:picLocks noChangeAspect="1"/>
                  </p:cNvPicPr>
                  <p:nvPr/>
                </p:nvPicPr>
                <p:blipFill rotWithShape="1">
                  <a:blip r:embed="rId19"/>
                  <a:srcRect l="32735" t="10203" r="42704" b="86523"/>
                  <a:stretch/>
                </p:blipFill>
                <p:spPr>
                  <a:xfrm>
                    <a:off x="741092" y="4695774"/>
                    <a:ext cx="342900" cy="45719"/>
                  </a:xfrm>
                  <a:prstGeom prst="rect">
                    <a:avLst/>
                  </a:prstGeom>
                </p:spPr>
              </p:pic>
              <p:pic>
                <p:nvPicPr>
                  <p:cNvPr id="43" name="図 42">
                    <a:extLst>
                      <a:ext uri="{FF2B5EF4-FFF2-40B4-BE49-F238E27FC236}">
                        <a16:creationId xmlns:a16="http://schemas.microsoft.com/office/drawing/2014/main" id="{167D6BBC-BD6D-7C2E-2C4D-BDDB8E8A5968}"/>
                      </a:ext>
                    </a:extLst>
                  </p:cNvPr>
                  <p:cNvPicPr>
                    <a:picLocks noChangeAspect="1"/>
                  </p:cNvPicPr>
                  <p:nvPr/>
                </p:nvPicPr>
                <p:blipFill rotWithShape="1">
                  <a:blip r:embed="rId19"/>
                  <a:srcRect l="32735" t="10203" r="42704" b="86523"/>
                  <a:stretch/>
                </p:blipFill>
                <p:spPr>
                  <a:xfrm>
                    <a:off x="741382" y="4724982"/>
                    <a:ext cx="342900" cy="45719"/>
                  </a:xfrm>
                  <a:prstGeom prst="rect">
                    <a:avLst/>
                  </a:prstGeom>
                </p:spPr>
              </p:pic>
              <p:pic>
                <p:nvPicPr>
                  <p:cNvPr id="44" name="図 43">
                    <a:extLst>
                      <a:ext uri="{FF2B5EF4-FFF2-40B4-BE49-F238E27FC236}">
                        <a16:creationId xmlns:a16="http://schemas.microsoft.com/office/drawing/2014/main" id="{BD7E60C2-30BF-8EA7-D51A-9AA65256216D}"/>
                      </a:ext>
                    </a:extLst>
                  </p:cNvPr>
                  <p:cNvPicPr>
                    <a:picLocks noChangeAspect="1"/>
                  </p:cNvPicPr>
                  <p:nvPr/>
                </p:nvPicPr>
                <p:blipFill rotWithShape="1">
                  <a:blip r:embed="rId19"/>
                  <a:srcRect l="32735" t="10203" r="42704" b="86523"/>
                  <a:stretch/>
                </p:blipFill>
                <p:spPr>
                  <a:xfrm>
                    <a:off x="733762" y="4651524"/>
                    <a:ext cx="342900" cy="45719"/>
                  </a:xfrm>
                  <a:prstGeom prst="rect">
                    <a:avLst/>
                  </a:prstGeom>
                </p:spPr>
              </p:pic>
              <p:pic>
                <p:nvPicPr>
                  <p:cNvPr id="45" name="図 44">
                    <a:extLst>
                      <a:ext uri="{FF2B5EF4-FFF2-40B4-BE49-F238E27FC236}">
                        <a16:creationId xmlns:a16="http://schemas.microsoft.com/office/drawing/2014/main" id="{BC7B2BF0-163A-81CE-46E4-C4F74D8232BA}"/>
                      </a:ext>
                    </a:extLst>
                  </p:cNvPr>
                  <p:cNvPicPr>
                    <a:picLocks noChangeAspect="1"/>
                  </p:cNvPicPr>
                  <p:nvPr/>
                </p:nvPicPr>
                <p:blipFill rotWithShape="1">
                  <a:blip r:embed="rId19"/>
                  <a:srcRect l="32735" t="10203" r="42704" b="86523"/>
                  <a:stretch/>
                </p:blipFill>
                <p:spPr>
                  <a:xfrm>
                    <a:off x="741092" y="4756047"/>
                    <a:ext cx="342900" cy="45719"/>
                  </a:xfrm>
                  <a:prstGeom prst="rect">
                    <a:avLst/>
                  </a:prstGeom>
                </p:spPr>
              </p:pic>
              <p:pic>
                <p:nvPicPr>
                  <p:cNvPr id="46" name="図 45">
                    <a:extLst>
                      <a:ext uri="{FF2B5EF4-FFF2-40B4-BE49-F238E27FC236}">
                        <a16:creationId xmlns:a16="http://schemas.microsoft.com/office/drawing/2014/main" id="{71D2E3EF-2A28-2C2F-61BF-A319FF9F3E83}"/>
                      </a:ext>
                    </a:extLst>
                  </p:cNvPr>
                  <p:cNvPicPr>
                    <a:picLocks noChangeAspect="1"/>
                  </p:cNvPicPr>
                  <p:nvPr/>
                </p:nvPicPr>
                <p:blipFill rotWithShape="1">
                  <a:blip r:embed="rId19"/>
                  <a:srcRect l="32735" t="10203" r="42704" b="86523"/>
                  <a:stretch/>
                </p:blipFill>
                <p:spPr>
                  <a:xfrm>
                    <a:off x="771193" y="4777537"/>
                    <a:ext cx="342900" cy="45719"/>
                  </a:xfrm>
                  <a:prstGeom prst="rect">
                    <a:avLst/>
                  </a:prstGeom>
                </p:spPr>
              </p:pic>
              <p:pic>
                <p:nvPicPr>
                  <p:cNvPr id="47" name="図 46">
                    <a:extLst>
                      <a:ext uri="{FF2B5EF4-FFF2-40B4-BE49-F238E27FC236}">
                        <a16:creationId xmlns:a16="http://schemas.microsoft.com/office/drawing/2014/main" id="{060DCEB2-DC33-68FC-581C-9F4B3036C983}"/>
                      </a:ext>
                    </a:extLst>
                  </p:cNvPr>
                  <p:cNvPicPr>
                    <a:picLocks noChangeAspect="1"/>
                  </p:cNvPicPr>
                  <p:nvPr/>
                </p:nvPicPr>
                <p:blipFill rotWithShape="1">
                  <a:blip r:embed="rId19"/>
                  <a:srcRect l="32735" t="10203" r="42704" b="86523"/>
                  <a:stretch/>
                </p:blipFill>
                <p:spPr>
                  <a:xfrm>
                    <a:off x="966976" y="4653980"/>
                    <a:ext cx="342900" cy="45719"/>
                  </a:xfrm>
                  <a:prstGeom prst="rect">
                    <a:avLst/>
                  </a:prstGeom>
                </p:spPr>
              </p:pic>
              <p:pic>
                <p:nvPicPr>
                  <p:cNvPr id="48" name="図 47">
                    <a:extLst>
                      <a:ext uri="{FF2B5EF4-FFF2-40B4-BE49-F238E27FC236}">
                        <a16:creationId xmlns:a16="http://schemas.microsoft.com/office/drawing/2014/main" id="{4C49767A-3853-379F-DADE-FE2A544867D1}"/>
                      </a:ext>
                    </a:extLst>
                  </p:cNvPr>
                  <p:cNvPicPr>
                    <a:picLocks noChangeAspect="1"/>
                  </p:cNvPicPr>
                  <p:nvPr/>
                </p:nvPicPr>
                <p:blipFill rotWithShape="1">
                  <a:blip r:embed="rId19"/>
                  <a:srcRect l="32735" t="10203" r="42704" b="86523"/>
                  <a:stretch/>
                </p:blipFill>
                <p:spPr>
                  <a:xfrm>
                    <a:off x="988397" y="4707588"/>
                    <a:ext cx="342900" cy="45719"/>
                  </a:xfrm>
                  <a:prstGeom prst="rect">
                    <a:avLst/>
                  </a:prstGeom>
                </p:spPr>
              </p:pic>
              <p:pic>
                <p:nvPicPr>
                  <p:cNvPr id="49" name="図 48">
                    <a:extLst>
                      <a:ext uri="{FF2B5EF4-FFF2-40B4-BE49-F238E27FC236}">
                        <a16:creationId xmlns:a16="http://schemas.microsoft.com/office/drawing/2014/main" id="{AFE8558B-DB05-D753-4B79-72CB02F214F5}"/>
                      </a:ext>
                    </a:extLst>
                  </p:cNvPr>
                  <p:cNvPicPr>
                    <a:picLocks noChangeAspect="1"/>
                  </p:cNvPicPr>
                  <p:nvPr/>
                </p:nvPicPr>
                <p:blipFill rotWithShape="1">
                  <a:blip r:embed="rId19"/>
                  <a:srcRect l="32735" t="10203" r="42704" b="86523"/>
                  <a:stretch/>
                </p:blipFill>
                <p:spPr>
                  <a:xfrm>
                    <a:off x="1013104" y="4769232"/>
                    <a:ext cx="342900" cy="45719"/>
                  </a:xfrm>
                  <a:prstGeom prst="rect">
                    <a:avLst/>
                  </a:prstGeom>
                </p:spPr>
              </p:pic>
              <p:pic>
                <p:nvPicPr>
                  <p:cNvPr id="50" name="図 49">
                    <a:extLst>
                      <a:ext uri="{FF2B5EF4-FFF2-40B4-BE49-F238E27FC236}">
                        <a16:creationId xmlns:a16="http://schemas.microsoft.com/office/drawing/2014/main" id="{FF357BC2-83A2-5B0A-A673-E96FB03C2605}"/>
                      </a:ext>
                    </a:extLst>
                  </p:cNvPr>
                  <p:cNvPicPr>
                    <a:picLocks noChangeAspect="1"/>
                  </p:cNvPicPr>
                  <p:nvPr/>
                </p:nvPicPr>
                <p:blipFill rotWithShape="1">
                  <a:blip r:embed="rId19"/>
                  <a:srcRect l="32735" t="10203" r="42704" b="86523"/>
                  <a:stretch/>
                </p:blipFill>
                <p:spPr>
                  <a:xfrm>
                    <a:off x="1026311" y="4800396"/>
                    <a:ext cx="342900" cy="45719"/>
                  </a:xfrm>
                  <a:prstGeom prst="rect">
                    <a:avLst/>
                  </a:prstGeom>
                </p:spPr>
              </p:pic>
              <p:pic>
                <p:nvPicPr>
                  <p:cNvPr id="51" name="図 50">
                    <a:extLst>
                      <a:ext uri="{FF2B5EF4-FFF2-40B4-BE49-F238E27FC236}">
                        <a16:creationId xmlns:a16="http://schemas.microsoft.com/office/drawing/2014/main" id="{D24FDE2F-A011-2359-1F6C-189370EDF88C}"/>
                      </a:ext>
                    </a:extLst>
                  </p:cNvPr>
                  <p:cNvPicPr>
                    <a:picLocks noChangeAspect="1"/>
                  </p:cNvPicPr>
                  <p:nvPr/>
                </p:nvPicPr>
                <p:blipFill rotWithShape="1">
                  <a:blip r:embed="rId19"/>
                  <a:srcRect l="32735" t="10203" r="42704" b="86523"/>
                  <a:stretch/>
                </p:blipFill>
                <p:spPr>
                  <a:xfrm>
                    <a:off x="1018533" y="4723210"/>
                    <a:ext cx="342900" cy="45719"/>
                  </a:xfrm>
                  <a:prstGeom prst="rect">
                    <a:avLst/>
                  </a:prstGeom>
                </p:spPr>
              </p:pic>
              <p:pic>
                <p:nvPicPr>
                  <p:cNvPr id="52" name="図 51">
                    <a:extLst>
                      <a:ext uri="{FF2B5EF4-FFF2-40B4-BE49-F238E27FC236}">
                        <a16:creationId xmlns:a16="http://schemas.microsoft.com/office/drawing/2014/main" id="{D17EE75C-14E5-DEFE-1946-56CF780CF48A}"/>
                      </a:ext>
                    </a:extLst>
                  </p:cNvPr>
                  <p:cNvPicPr>
                    <a:picLocks noChangeAspect="1"/>
                  </p:cNvPicPr>
                  <p:nvPr/>
                </p:nvPicPr>
                <p:blipFill rotWithShape="1">
                  <a:blip r:embed="rId19"/>
                  <a:srcRect l="32735" t="10203" r="42704" b="86523"/>
                  <a:stretch/>
                </p:blipFill>
                <p:spPr>
                  <a:xfrm>
                    <a:off x="1016966" y="4742611"/>
                    <a:ext cx="342900" cy="45719"/>
                  </a:xfrm>
                  <a:prstGeom prst="rect">
                    <a:avLst/>
                  </a:prstGeom>
                </p:spPr>
              </p:pic>
              <p:pic>
                <p:nvPicPr>
                  <p:cNvPr id="53" name="図 52">
                    <a:extLst>
                      <a:ext uri="{FF2B5EF4-FFF2-40B4-BE49-F238E27FC236}">
                        <a16:creationId xmlns:a16="http://schemas.microsoft.com/office/drawing/2014/main" id="{EBF1CCD9-5067-2661-7CDA-000DAD5792CA}"/>
                      </a:ext>
                    </a:extLst>
                  </p:cNvPr>
                  <p:cNvPicPr>
                    <a:picLocks noChangeAspect="1"/>
                  </p:cNvPicPr>
                  <p:nvPr/>
                </p:nvPicPr>
                <p:blipFill rotWithShape="1">
                  <a:blip r:embed="rId19"/>
                  <a:srcRect l="32735" t="10203" r="42704" b="86523"/>
                  <a:stretch/>
                </p:blipFill>
                <p:spPr>
                  <a:xfrm>
                    <a:off x="1000802" y="4675318"/>
                    <a:ext cx="342900" cy="45719"/>
                  </a:xfrm>
                  <a:prstGeom prst="rect">
                    <a:avLst/>
                  </a:prstGeom>
                </p:spPr>
              </p:pic>
              <p:pic>
                <p:nvPicPr>
                  <p:cNvPr id="54" name="図 53">
                    <a:extLst>
                      <a:ext uri="{FF2B5EF4-FFF2-40B4-BE49-F238E27FC236}">
                        <a16:creationId xmlns:a16="http://schemas.microsoft.com/office/drawing/2014/main" id="{261CE95C-5B88-A149-3C26-A48736623BB0}"/>
                      </a:ext>
                    </a:extLst>
                  </p:cNvPr>
                  <p:cNvPicPr>
                    <a:picLocks noChangeAspect="1"/>
                  </p:cNvPicPr>
                  <p:nvPr/>
                </p:nvPicPr>
                <p:blipFill rotWithShape="1">
                  <a:blip r:embed="rId19"/>
                  <a:srcRect l="32735" t="10203" r="42704" b="86523"/>
                  <a:stretch/>
                </p:blipFill>
                <p:spPr>
                  <a:xfrm rot="781172">
                    <a:off x="1049014" y="4801626"/>
                    <a:ext cx="342900" cy="45719"/>
                  </a:xfrm>
                  <a:prstGeom prst="rect">
                    <a:avLst/>
                  </a:prstGeom>
                </p:spPr>
              </p:pic>
              <p:pic>
                <p:nvPicPr>
                  <p:cNvPr id="55" name="図 54">
                    <a:extLst>
                      <a:ext uri="{FF2B5EF4-FFF2-40B4-BE49-F238E27FC236}">
                        <a16:creationId xmlns:a16="http://schemas.microsoft.com/office/drawing/2014/main" id="{BBEEB63D-1607-0BD1-9CEA-77DDC961361E}"/>
                      </a:ext>
                    </a:extLst>
                  </p:cNvPr>
                  <p:cNvPicPr>
                    <a:picLocks noChangeAspect="1"/>
                  </p:cNvPicPr>
                  <p:nvPr/>
                </p:nvPicPr>
                <p:blipFill rotWithShape="1">
                  <a:blip r:embed="rId8" cstate="hqprint">
                    <a:duotone>
                      <a:prstClr val="black"/>
                      <a:schemeClr val="tx1">
                        <a:tint val="45000"/>
                        <a:satMod val="400000"/>
                      </a:schemeClr>
                    </a:duotone>
                    <a:extLst>
                      <a:ext uri="{28A0092B-C50C-407E-A947-70E740481C1C}">
                        <a14:useLocalDpi xmlns:a14="http://schemas.microsoft.com/office/drawing/2010/main" val="0"/>
                      </a:ext>
                    </a:extLst>
                  </a:blip>
                  <a:srcRect r="78222"/>
                  <a:stretch/>
                </p:blipFill>
                <p:spPr>
                  <a:xfrm>
                    <a:off x="814533" y="4666445"/>
                    <a:ext cx="284410" cy="135211"/>
                  </a:xfrm>
                  <a:prstGeom prst="rect">
                    <a:avLst/>
                  </a:prstGeom>
                </p:spPr>
              </p:pic>
            </p:grpSp>
          </p:grpSp>
        </p:grpSp>
        <p:pic>
          <p:nvPicPr>
            <p:cNvPr id="97" name="図 96">
              <a:extLst>
                <a:ext uri="{FF2B5EF4-FFF2-40B4-BE49-F238E27FC236}">
                  <a16:creationId xmlns:a16="http://schemas.microsoft.com/office/drawing/2014/main" id="{811AD66C-987A-47D7-A8E8-101CD3BF1C62}"/>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0" b="100000" l="9386" r="89892"/>
                      </a14:imgEffect>
                    </a14:imgLayer>
                  </a14:imgProps>
                </a:ext>
              </a:extLst>
            </a:blip>
            <a:stretch>
              <a:fillRect/>
            </a:stretch>
          </p:blipFill>
          <p:spPr>
            <a:xfrm>
              <a:off x="2244252" y="3780979"/>
              <a:ext cx="448529" cy="555398"/>
            </a:xfrm>
            <a:prstGeom prst="rect">
              <a:avLst/>
            </a:prstGeom>
          </p:spPr>
        </p:pic>
      </p:grpSp>
      <p:sp>
        <p:nvSpPr>
          <p:cNvPr id="143" name="テキスト ボックス 142">
            <a:extLst>
              <a:ext uri="{FF2B5EF4-FFF2-40B4-BE49-F238E27FC236}">
                <a16:creationId xmlns:a16="http://schemas.microsoft.com/office/drawing/2014/main" id="{FEC75F49-76EC-4B01-B682-9960F4F92D88}"/>
              </a:ext>
            </a:extLst>
          </p:cNvPr>
          <p:cNvSpPr txBox="1"/>
          <p:nvPr/>
        </p:nvSpPr>
        <p:spPr>
          <a:xfrm>
            <a:off x="1610118" y="-12636"/>
            <a:ext cx="1537600" cy="584775"/>
          </a:xfrm>
          <a:prstGeom prst="rect">
            <a:avLst/>
          </a:prstGeom>
          <a:noFill/>
        </p:spPr>
        <p:txBody>
          <a:bodyPr wrap="none" rtlCol="0">
            <a:spAutoFit/>
          </a:bodyPr>
          <a:lstStyle/>
          <a:p>
            <a:r>
              <a:rPr lang="en-US" altLang="ja-JP" sz="3200" b="1" dirty="0">
                <a:ln>
                  <a:solidFill>
                    <a:schemeClr val="tx1"/>
                  </a:solidFill>
                </a:ln>
                <a:solidFill>
                  <a:srgbClr val="ABFBAB"/>
                </a:solidFill>
                <a:latin typeface="Meiryo UI" panose="020B0604030504040204" pitchFamily="50" charset="-128"/>
                <a:ea typeface="Meiryo UI" panose="020B0604030504040204" pitchFamily="50" charset="-128"/>
              </a:rPr>
              <a:t>19</a:t>
            </a:r>
            <a:r>
              <a:rPr lang="en-US" altLang="ja-JP" sz="3200" b="1" dirty="0">
                <a:ln>
                  <a:solidFill>
                    <a:schemeClr val="tx1"/>
                  </a:solidFill>
                </a:ln>
                <a:solidFill>
                  <a:schemeClr val="bg1"/>
                </a:solidFill>
                <a:latin typeface="Meiryo UI" panose="020B0604030504040204" pitchFamily="50" charset="-128"/>
                <a:ea typeface="Meiryo UI" panose="020B0604030504040204" pitchFamily="50" charset="-128"/>
              </a:rPr>
              <a:t>/30</a:t>
            </a:r>
            <a:endParaRPr kumimoji="1" lang="ja-JP" altLang="en-US" sz="3200" b="1" dirty="0">
              <a:ln>
                <a:solidFill>
                  <a:schemeClr val="tx1"/>
                </a:solidFill>
              </a:ln>
              <a:solidFill>
                <a:schemeClr val="bg1"/>
              </a:solidFill>
              <a:latin typeface="Meiryo UI" panose="020B0604030504040204" pitchFamily="50" charset="-128"/>
              <a:ea typeface="Meiryo UI" panose="020B0604030504040204" pitchFamily="50" charset="-128"/>
            </a:endParaRPr>
          </a:p>
        </p:txBody>
      </p:sp>
      <p:grpSp>
        <p:nvGrpSpPr>
          <p:cNvPr id="145" name="グループ化 144">
            <a:extLst>
              <a:ext uri="{FF2B5EF4-FFF2-40B4-BE49-F238E27FC236}">
                <a16:creationId xmlns:a16="http://schemas.microsoft.com/office/drawing/2014/main" id="{DA3F6C21-C2C6-40AF-B281-0EF2DF47E006}"/>
              </a:ext>
            </a:extLst>
          </p:cNvPr>
          <p:cNvGrpSpPr/>
          <p:nvPr/>
        </p:nvGrpSpPr>
        <p:grpSpPr>
          <a:xfrm>
            <a:off x="5313065" y="5201633"/>
            <a:ext cx="1214545" cy="1437297"/>
            <a:chOff x="2202505" y="5248502"/>
            <a:chExt cx="1278086" cy="1586422"/>
          </a:xfrm>
        </p:grpSpPr>
        <p:pic>
          <p:nvPicPr>
            <p:cNvPr id="146" name="図 145">
              <a:extLst>
                <a:ext uri="{FF2B5EF4-FFF2-40B4-BE49-F238E27FC236}">
                  <a16:creationId xmlns:a16="http://schemas.microsoft.com/office/drawing/2014/main" id="{EE1EA856-303B-48F6-9136-85D78F46B8F3}"/>
                </a:ext>
              </a:extLst>
            </p:cNvPr>
            <p:cNvPicPr>
              <a:picLocks noChangeAspect="1"/>
            </p:cNvPicPr>
            <p:nvPr/>
          </p:nvPicPr>
          <p:blipFill rotWithShape="1">
            <a:blip r:embed="rId20" cstate="hqprint">
              <a:extLst>
                <a:ext uri="{28A0092B-C50C-407E-A947-70E740481C1C}">
                  <a14:useLocalDpi xmlns:a14="http://schemas.microsoft.com/office/drawing/2010/main" val="0"/>
                </a:ext>
              </a:extLst>
            </a:blip>
            <a:srcRect b="12295"/>
            <a:stretch/>
          </p:blipFill>
          <p:spPr>
            <a:xfrm flipH="1">
              <a:off x="2202505" y="5248502"/>
              <a:ext cx="1278086" cy="1586422"/>
            </a:xfrm>
            <a:prstGeom prst="rect">
              <a:avLst/>
            </a:prstGeom>
          </p:spPr>
        </p:pic>
        <p:sp>
          <p:nvSpPr>
            <p:cNvPr id="147" name="四角形: 角を丸くする 146">
              <a:extLst>
                <a:ext uri="{FF2B5EF4-FFF2-40B4-BE49-F238E27FC236}">
                  <a16:creationId xmlns:a16="http://schemas.microsoft.com/office/drawing/2014/main" id="{2593F2A8-C57D-48EA-8F3F-4772F78FD01E}"/>
                </a:ext>
              </a:extLst>
            </p:cNvPr>
            <p:cNvSpPr/>
            <p:nvPr/>
          </p:nvSpPr>
          <p:spPr>
            <a:xfrm>
              <a:off x="2619055" y="6152530"/>
              <a:ext cx="550790" cy="272781"/>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none" lIns="36000" tIns="0" rIns="36000" bIns="0" rtlCol="0" anchor="ctr">
              <a:spAutoFit/>
            </a:bodyPr>
            <a:lstStyle/>
            <a:p>
              <a:pPr algn="ctr"/>
              <a:r>
                <a:rPr kumimoji="1" lang="ja-JP" altLang="en-US" sz="1200" dirty="0">
                  <a:solidFill>
                    <a:schemeClr val="tx1"/>
                  </a:solidFill>
                  <a:latin typeface="Meiryo UI" panose="020B0604030504040204" pitchFamily="50" charset="-128"/>
                  <a:ea typeface="Meiryo UI" panose="020B0604030504040204" pitchFamily="50" charset="-128"/>
                </a:rPr>
                <a:t>松永</a:t>
              </a:r>
            </a:p>
          </p:txBody>
        </p:sp>
      </p:grpSp>
      <p:sp>
        <p:nvSpPr>
          <p:cNvPr id="148" name="角丸四角形吹き出し 87">
            <a:extLst>
              <a:ext uri="{FF2B5EF4-FFF2-40B4-BE49-F238E27FC236}">
                <a16:creationId xmlns:a16="http://schemas.microsoft.com/office/drawing/2014/main" id="{E84A7314-73F2-4512-931E-BA3BEE77950A}"/>
              </a:ext>
            </a:extLst>
          </p:cNvPr>
          <p:cNvSpPr/>
          <p:nvPr/>
        </p:nvSpPr>
        <p:spPr>
          <a:xfrm>
            <a:off x="6432134" y="5473956"/>
            <a:ext cx="2062918" cy="1013099"/>
          </a:xfrm>
          <a:prstGeom prst="wedgeRoundRectCallout">
            <a:avLst>
              <a:gd name="adj1" fmla="val -71540"/>
              <a:gd name="adj2" fmla="val -19038"/>
              <a:gd name="adj3" fmla="val 16667"/>
            </a:avLst>
          </a:prstGeom>
          <a:solidFill>
            <a:schemeClr val="bg1"/>
          </a:solidFill>
          <a:ln>
            <a:solidFill>
              <a:srgbClr val="D7BA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lumMod val="85000"/>
                    <a:lumOff val="15000"/>
                  </a:schemeClr>
                </a:solidFill>
                <a:latin typeface="Meiryo UI" panose="020B0604030504040204" pitchFamily="50" charset="-128"/>
                <a:ea typeface="Meiryo UI" panose="020B0604030504040204" pitchFamily="50" charset="-128"/>
              </a:rPr>
              <a:t>置き場を台車にするなら</a:t>
            </a:r>
            <a:endParaRPr lang="en-US" altLang="ja-JP" sz="1200" b="1"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200" b="1" dirty="0">
                <a:solidFill>
                  <a:schemeClr val="tx1">
                    <a:lumMod val="85000"/>
                    <a:lumOff val="15000"/>
                  </a:schemeClr>
                </a:solidFill>
                <a:latin typeface="Meiryo UI" panose="020B0604030504040204" pitchFamily="50" charset="-128"/>
                <a:ea typeface="Meiryo UI" panose="020B0604030504040204" pitchFamily="50" charset="-128"/>
              </a:rPr>
              <a:t>運搬時の災害リスクも考えなければいけないね</a:t>
            </a:r>
            <a:endParaRPr lang="en-US" altLang="ja-JP" sz="1200" b="1" dirty="0">
              <a:solidFill>
                <a:schemeClr val="tx1">
                  <a:lumMod val="85000"/>
                  <a:lumOff val="15000"/>
                </a:schemeClr>
              </a:solidFill>
              <a:latin typeface="Meiryo UI" panose="020B0604030504040204" pitchFamily="50" charset="-128"/>
              <a:ea typeface="Meiryo UI" panose="020B0604030504040204" pitchFamily="50" charset="-128"/>
            </a:endParaRPr>
          </a:p>
        </p:txBody>
      </p:sp>
      <p:grpSp>
        <p:nvGrpSpPr>
          <p:cNvPr id="150" name="グループ化 149">
            <a:extLst>
              <a:ext uri="{FF2B5EF4-FFF2-40B4-BE49-F238E27FC236}">
                <a16:creationId xmlns:a16="http://schemas.microsoft.com/office/drawing/2014/main" id="{0A79095F-17A8-4C7D-8D1D-C643DB416C21}"/>
              </a:ext>
            </a:extLst>
          </p:cNvPr>
          <p:cNvGrpSpPr/>
          <p:nvPr/>
        </p:nvGrpSpPr>
        <p:grpSpPr>
          <a:xfrm>
            <a:off x="5572686" y="1068398"/>
            <a:ext cx="1407474" cy="1431894"/>
            <a:chOff x="4022463" y="3464097"/>
            <a:chExt cx="1363404" cy="1372063"/>
          </a:xfrm>
        </p:grpSpPr>
        <p:pic>
          <p:nvPicPr>
            <p:cNvPr id="151" name="図 150">
              <a:extLst>
                <a:ext uri="{FF2B5EF4-FFF2-40B4-BE49-F238E27FC236}">
                  <a16:creationId xmlns:a16="http://schemas.microsoft.com/office/drawing/2014/main" id="{3371B17D-4D43-475F-97C0-F35744934A2B}"/>
                </a:ext>
              </a:extLst>
            </p:cNvPr>
            <p:cNvPicPr>
              <a:picLocks noChangeAspect="1"/>
            </p:cNvPicPr>
            <p:nvPr/>
          </p:nvPicPr>
          <p:blipFill>
            <a:blip r:embed="rId21" cstate="hqprint">
              <a:extLst>
                <a:ext uri="{28A0092B-C50C-407E-A947-70E740481C1C}">
                  <a14:useLocalDpi xmlns:a14="http://schemas.microsoft.com/office/drawing/2010/main" val="0"/>
                </a:ext>
              </a:extLst>
            </a:blip>
            <a:stretch>
              <a:fillRect/>
            </a:stretch>
          </p:blipFill>
          <p:spPr>
            <a:xfrm>
              <a:off x="4022463" y="3464097"/>
              <a:ext cx="1363404" cy="1372063"/>
            </a:xfrm>
            <a:prstGeom prst="rect">
              <a:avLst/>
            </a:prstGeom>
          </p:spPr>
        </p:pic>
        <p:sp>
          <p:nvSpPr>
            <p:cNvPr id="152" name="四角形: 角を丸くする 25">
              <a:extLst>
                <a:ext uri="{FF2B5EF4-FFF2-40B4-BE49-F238E27FC236}">
                  <a16:creationId xmlns:a16="http://schemas.microsoft.com/office/drawing/2014/main" id="{99BE7127-BF41-4B7A-8D0C-E51636EE1A97}"/>
                </a:ext>
              </a:extLst>
            </p:cNvPr>
            <p:cNvSpPr/>
            <p:nvPr/>
          </p:nvSpPr>
          <p:spPr>
            <a:xfrm>
              <a:off x="4482238" y="4520422"/>
              <a:ext cx="415873" cy="215505"/>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none" lIns="36000" tIns="0" rIns="36000" bIns="0" rtlCol="0" anchor="ctr">
              <a:spAutoFit/>
            </a:bodyPr>
            <a:lstStyle/>
            <a:p>
              <a:pPr algn="ctr"/>
              <a:r>
                <a:rPr kumimoji="1" lang="ja-JP" altLang="en-US" sz="1050" dirty="0">
                  <a:solidFill>
                    <a:schemeClr val="tx1"/>
                  </a:solidFill>
                  <a:latin typeface="Meiryo UI" panose="020B0604030504040204" pitchFamily="50" charset="-128"/>
                  <a:ea typeface="Meiryo UI" panose="020B0604030504040204" pitchFamily="50" charset="-128"/>
                </a:rPr>
                <a:t>大塚</a:t>
              </a:r>
            </a:p>
          </p:txBody>
        </p:sp>
        <p:pic>
          <p:nvPicPr>
            <p:cNvPr id="153" name="図 152" descr="黒い背景に白い文字がある&#10;&#10;低い精度で自動的に生成された説明">
              <a:extLst>
                <a:ext uri="{FF2B5EF4-FFF2-40B4-BE49-F238E27FC236}">
                  <a16:creationId xmlns:a16="http://schemas.microsoft.com/office/drawing/2014/main" id="{3CE3885D-028A-4757-BF03-55FAB51B14C4}"/>
                </a:ext>
              </a:extLst>
            </p:cNvPr>
            <p:cNvPicPr>
              <a:picLocks noChangeAspect="1"/>
            </p:cNvPicPr>
            <p:nvPr/>
          </p:nvPicPr>
          <p:blipFill>
            <a:blip r:embed="rId22" cstate="hqprint">
              <a:extLst>
                <a:ext uri="{28A0092B-C50C-407E-A947-70E740481C1C}">
                  <a14:useLocalDpi xmlns:a14="http://schemas.microsoft.com/office/drawing/2010/main" val="0"/>
                </a:ext>
              </a:extLst>
            </a:blip>
            <a:stretch>
              <a:fillRect/>
            </a:stretch>
          </p:blipFill>
          <p:spPr>
            <a:xfrm>
              <a:off x="4575692" y="3595413"/>
              <a:ext cx="236603" cy="121557"/>
            </a:xfrm>
            <a:prstGeom prst="rect">
              <a:avLst/>
            </a:prstGeom>
            <a:effectLst>
              <a:softEdge rad="12700"/>
            </a:effectLst>
          </p:spPr>
        </p:pic>
      </p:grpSp>
      <p:sp>
        <p:nvSpPr>
          <p:cNvPr id="149" name="角丸四角形吹き出し 87">
            <a:extLst>
              <a:ext uri="{FF2B5EF4-FFF2-40B4-BE49-F238E27FC236}">
                <a16:creationId xmlns:a16="http://schemas.microsoft.com/office/drawing/2014/main" id="{82F4F794-0976-4F9A-BFFD-12A386338406}"/>
              </a:ext>
            </a:extLst>
          </p:cNvPr>
          <p:cNvSpPr/>
          <p:nvPr/>
        </p:nvSpPr>
        <p:spPr>
          <a:xfrm>
            <a:off x="7065965" y="1484255"/>
            <a:ext cx="3693383" cy="937895"/>
          </a:xfrm>
          <a:prstGeom prst="wedgeRoundRectCallout">
            <a:avLst>
              <a:gd name="adj1" fmla="val -65727"/>
              <a:gd name="adj2" fmla="val -33984"/>
              <a:gd name="adj3" fmla="val 16667"/>
            </a:avLst>
          </a:prstGeom>
          <a:solidFill>
            <a:schemeClr val="bg1"/>
          </a:solidFill>
          <a:ln>
            <a:solidFill>
              <a:srgbClr val="D7BA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lumMod val="85000"/>
                    <a:lumOff val="15000"/>
                  </a:schemeClr>
                </a:solidFill>
                <a:latin typeface="Meiryo UI" panose="020B0604030504040204" pitchFamily="50" charset="-128"/>
                <a:ea typeface="Meiryo UI" panose="020B0604030504040204" pitchFamily="50" charset="-128"/>
              </a:rPr>
              <a:t>置き場を移動式にするには車輪の取り付けが最適だ！</a:t>
            </a:r>
            <a:endParaRPr lang="en-US" altLang="ja-JP" sz="1200" b="1"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200" b="1" dirty="0">
                <a:solidFill>
                  <a:schemeClr val="tx1">
                    <a:lumMod val="85000"/>
                    <a:lumOff val="15000"/>
                  </a:schemeClr>
                </a:solidFill>
                <a:latin typeface="Meiryo UI" panose="020B0604030504040204" pitchFamily="50" charset="-128"/>
                <a:ea typeface="Meiryo UI" panose="020B0604030504040204" pitchFamily="50" charset="-128"/>
              </a:rPr>
              <a:t>これなら僕にも出来るぞ！</a:t>
            </a:r>
            <a:endParaRPr lang="en-US" altLang="ja-JP" sz="1200" b="1"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200" b="1" dirty="0">
                <a:solidFill>
                  <a:schemeClr val="tx1">
                    <a:lumMod val="85000"/>
                    <a:lumOff val="15000"/>
                  </a:schemeClr>
                </a:solidFill>
                <a:latin typeface="Meiryo UI" panose="020B0604030504040204" pitchFamily="50" charset="-128"/>
                <a:ea typeface="Meiryo UI" panose="020B0604030504040204" pitchFamily="50" charset="-128"/>
              </a:rPr>
              <a:t>置き場の改造も多少なりとも必要になるね！</a:t>
            </a:r>
            <a:endParaRPr lang="en-US" altLang="ja-JP" sz="1200" b="1"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200" b="1" dirty="0">
                <a:solidFill>
                  <a:schemeClr val="tx1">
                    <a:lumMod val="85000"/>
                    <a:lumOff val="15000"/>
                  </a:schemeClr>
                </a:solidFill>
                <a:latin typeface="Meiryo UI" panose="020B0604030504040204" pitchFamily="50" charset="-128"/>
                <a:ea typeface="Meiryo UI" panose="020B0604030504040204" pitchFamily="50" charset="-128"/>
              </a:rPr>
              <a:t>経験を積む為にもみんなでやろう！</a:t>
            </a:r>
            <a:endParaRPr lang="en-US" altLang="ja-JP" sz="1200" b="1" dirty="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154" name="角丸四角形吹き出し 87">
            <a:extLst>
              <a:ext uri="{FF2B5EF4-FFF2-40B4-BE49-F238E27FC236}">
                <a16:creationId xmlns:a16="http://schemas.microsoft.com/office/drawing/2014/main" id="{AD9B9D5E-36E1-4DA5-A3E5-BF6F12EC4D7A}"/>
              </a:ext>
            </a:extLst>
          </p:cNvPr>
          <p:cNvSpPr/>
          <p:nvPr/>
        </p:nvSpPr>
        <p:spPr>
          <a:xfrm>
            <a:off x="8525961" y="5802447"/>
            <a:ext cx="2122102" cy="705340"/>
          </a:xfrm>
          <a:prstGeom prst="wedgeRoundRectCallout">
            <a:avLst>
              <a:gd name="adj1" fmla="val 79467"/>
              <a:gd name="adj2" fmla="val -42376"/>
              <a:gd name="adj3" fmla="val 16667"/>
            </a:avLst>
          </a:prstGeom>
          <a:solidFill>
            <a:schemeClr val="bg1"/>
          </a:solidFill>
          <a:ln>
            <a:solidFill>
              <a:srgbClr val="D7BA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lumMod val="85000"/>
                    <a:lumOff val="15000"/>
                  </a:schemeClr>
                </a:solidFill>
                <a:latin typeface="Meiryo UI" panose="020B0604030504040204" pitchFamily="50" charset="-128"/>
                <a:ea typeface="Meiryo UI" panose="020B0604030504040204" pitchFamily="50" charset="-128"/>
              </a:rPr>
              <a:t>車輪を取り付けることに加えて台車の持ち手位置を作成した</a:t>
            </a:r>
            <a:endParaRPr lang="en-US" altLang="ja-JP" sz="1200" b="1" dirty="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234" name="右矢印 6">
            <a:extLst>
              <a:ext uri="{FF2B5EF4-FFF2-40B4-BE49-F238E27FC236}">
                <a16:creationId xmlns:a16="http://schemas.microsoft.com/office/drawing/2014/main" id="{56AA54B7-24CA-4506-AAB0-C0D521FFB395}"/>
              </a:ext>
            </a:extLst>
          </p:cNvPr>
          <p:cNvSpPr/>
          <p:nvPr/>
        </p:nvSpPr>
        <p:spPr>
          <a:xfrm>
            <a:off x="8107524" y="3701463"/>
            <a:ext cx="1081004" cy="859078"/>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1" name="グループ化 100">
            <a:extLst>
              <a:ext uri="{FF2B5EF4-FFF2-40B4-BE49-F238E27FC236}">
                <a16:creationId xmlns:a16="http://schemas.microsoft.com/office/drawing/2014/main" id="{CD5C8A1F-99F6-4982-9F31-2090A7080DEC}"/>
              </a:ext>
            </a:extLst>
          </p:cNvPr>
          <p:cNvGrpSpPr/>
          <p:nvPr/>
        </p:nvGrpSpPr>
        <p:grpSpPr>
          <a:xfrm>
            <a:off x="2003147" y="3270636"/>
            <a:ext cx="1029106" cy="793790"/>
            <a:chOff x="2900462" y="3989030"/>
            <a:chExt cx="1540284" cy="1188081"/>
          </a:xfrm>
        </p:grpSpPr>
        <p:grpSp>
          <p:nvGrpSpPr>
            <p:cNvPr id="170" name="グループ化 169">
              <a:extLst>
                <a:ext uri="{FF2B5EF4-FFF2-40B4-BE49-F238E27FC236}">
                  <a16:creationId xmlns:a16="http://schemas.microsoft.com/office/drawing/2014/main" id="{AD684325-E6E2-49B1-955B-0129ABA35AD1}"/>
                </a:ext>
              </a:extLst>
            </p:cNvPr>
            <p:cNvGrpSpPr/>
            <p:nvPr/>
          </p:nvGrpSpPr>
          <p:grpSpPr>
            <a:xfrm>
              <a:off x="2900462" y="3989030"/>
              <a:ext cx="1245256" cy="1188081"/>
              <a:chOff x="2565929" y="864818"/>
              <a:chExt cx="1245256" cy="1188081"/>
            </a:xfrm>
          </p:grpSpPr>
          <p:sp>
            <p:nvSpPr>
              <p:cNvPr id="171" name="楕円 170">
                <a:extLst>
                  <a:ext uri="{FF2B5EF4-FFF2-40B4-BE49-F238E27FC236}">
                    <a16:creationId xmlns:a16="http://schemas.microsoft.com/office/drawing/2014/main" id="{B9562767-6816-4E74-84F3-D26EA8EC3279}"/>
                  </a:ext>
                </a:extLst>
              </p:cNvPr>
              <p:cNvSpPr/>
              <p:nvPr/>
            </p:nvSpPr>
            <p:spPr>
              <a:xfrm>
                <a:off x="2565929" y="864818"/>
                <a:ext cx="1245256" cy="1188081"/>
              </a:xfrm>
              <a:prstGeom prst="ellipse">
                <a:avLst/>
              </a:prstGeom>
              <a:no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chemeClr val="tx1"/>
                  </a:solidFill>
                  <a:latin typeface="Meiryo UI" panose="020B0604030504040204" pitchFamily="50" charset="-128"/>
                  <a:ea typeface="Meiryo UI" panose="020B0604030504040204" pitchFamily="50" charset="-128"/>
                </a:endParaRPr>
              </a:p>
            </p:txBody>
          </p:sp>
          <p:cxnSp>
            <p:nvCxnSpPr>
              <p:cNvPr id="172" name="直線コネクタ 171">
                <a:extLst>
                  <a:ext uri="{FF2B5EF4-FFF2-40B4-BE49-F238E27FC236}">
                    <a16:creationId xmlns:a16="http://schemas.microsoft.com/office/drawing/2014/main" id="{4796BD19-52C5-47CD-B745-06C0AABFEBE0}"/>
                  </a:ext>
                </a:extLst>
              </p:cNvPr>
              <p:cNvCxnSpPr>
                <a:cxnSpLocks/>
                <a:endCxn id="171" idx="4"/>
              </p:cNvCxnSpPr>
              <p:nvPr/>
            </p:nvCxnSpPr>
            <p:spPr>
              <a:xfrm>
                <a:off x="3178113" y="864818"/>
                <a:ext cx="10444" cy="1188081"/>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3" name="直線コネクタ 172">
                <a:extLst>
                  <a:ext uri="{FF2B5EF4-FFF2-40B4-BE49-F238E27FC236}">
                    <a16:creationId xmlns:a16="http://schemas.microsoft.com/office/drawing/2014/main" id="{5E471C9F-A922-4D3F-B2FE-423235351A82}"/>
                  </a:ext>
                </a:extLst>
              </p:cNvPr>
              <p:cNvCxnSpPr>
                <a:cxnSpLocks/>
                <a:stCxn id="171" idx="2"/>
                <a:endCxn id="171" idx="6"/>
              </p:cNvCxnSpPr>
              <p:nvPr/>
            </p:nvCxnSpPr>
            <p:spPr>
              <a:xfrm>
                <a:off x="2565929" y="1458859"/>
                <a:ext cx="1245256"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159" name="テキスト ボックス 158">
              <a:extLst>
                <a:ext uri="{FF2B5EF4-FFF2-40B4-BE49-F238E27FC236}">
                  <a16:creationId xmlns:a16="http://schemas.microsoft.com/office/drawing/2014/main" id="{13E7E85F-660B-413F-982D-1C8DC06FBC09}"/>
                </a:ext>
              </a:extLst>
            </p:cNvPr>
            <p:cNvSpPr txBox="1"/>
            <p:nvPr/>
          </p:nvSpPr>
          <p:spPr>
            <a:xfrm>
              <a:off x="3126973" y="4325907"/>
              <a:ext cx="1313773" cy="598852"/>
            </a:xfrm>
            <a:prstGeom prst="rect">
              <a:avLst/>
            </a:prstGeom>
            <a:noFill/>
          </p:spPr>
          <p:txBody>
            <a:bodyPr wrap="square" rtlCol="0">
              <a:spAutoFit/>
            </a:bodyPr>
            <a:lstStyle/>
            <a:p>
              <a:r>
                <a:rPr kumimoji="1" lang="en-US" altLang="ja-JP" sz="2000" b="1" dirty="0">
                  <a:solidFill>
                    <a:schemeClr val="tx1">
                      <a:lumMod val="85000"/>
                      <a:lumOff val="15000"/>
                    </a:schemeClr>
                  </a:solidFill>
                  <a:latin typeface="Meiryo UI" panose="020B0604030504040204" pitchFamily="50" charset="-128"/>
                  <a:ea typeface="Meiryo UI" panose="020B0604030504040204" pitchFamily="50" charset="-128"/>
                </a:rPr>
                <a:t>0</a:t>
              </a:r>
              <a:r>
                <a:rPr kumimoji="1" lang="ja-JP" altLang="en-US" sz="2000" b="1" dirty="0">
                  <a:solidFill>
                    <a:schemeClr val="tx1">
                      <a:lumMod val="85000"/>
                      <a:lumOff val="15000"/>
                    </a:schemeClr>
                  </a:solidFill>
                  <a:latin typeface="Meiryo UI" panose="020B0604030504040204" pitchFamily="50" charset="-128"/>
                  <a:ea typeface="Meiryo UI" panose="020B0604030504040204" pitchFamily="50" charset="-128"/>
                </a:rPr>
                <a:t>％</a:t>
              </a:r>
            </a:p>
          </p:txBody>
        </p:sp>
      </p:grpSp>
      <p:grpSp>
        <p:nvGrpSpPr>
          <p:cNvPr id="102" name="グループ化 101">
            <a:extLst>
              <a:ext uri="{FF2B5EF4-FFF2-40B4-BE49-F238E27FC236}">
                <a16:creationId xmlns:a16="http://schemas.microsoft.com/office/drawing/2014/main" id="{DA09B346-5801-42C3-B495-8706815F0221}"/>
              </a:ext>
            </a:extLst>
          </p:cNvPr>
          <p:cNvGrpSpPr/>
          <p:nvPr/>
        </p:nvGrpSpPr>
        <p:grpSpPr>
          <a:xfrm>
            <a:off x="4151766" y="3267524"/>
            <a:ext cx="892476" cy="793790"/>
            <a:chOff x="2900462" y="5490177"/>
            <a:chExt cx="1335787" cy="1188081"/>
          </a:xfrm>
        </p:grpSpPr>
        <p:grpSp>
          <p:nvGrpSpPr>
            <p:cNvPr id="224" name="グループ化 223">
              <a:extLst>
                <a:ext uri="{FF2B5EF4-FFF2-40B4-BE49-F238E27FC236}">
                  <a16:creationId xmlns:a16="http://schemas.microsoft.com/office/drawing/2014/main" id="{73C68388-288C-44D3-B9A2-D68320DF18CC}"/>
                </a:ext>
              </a:extLst>
            </p:cNvPr>
            <p:cNvGrpSpPr/>
            <p:nvPr/>
          </p:nvGrpSpPr>
          <p:grpSpPr>
            <a:xfrm>
              <a:off x="2900462" y="5490177"/>
              <a:ext cx="1245256" cy="1188081"/>
              <a:chOff x="2565929" y="864818"/>
              <a:chExt cx="1245256" cy="1188081"/>
            </a:xfrm>
          </p:grpSpPr>
          <p:sp>
            <p:nvSpPr>
              <p:cNvPr id="225" name="楕円 224">
                <a:extLst>
                  <a:ext uri="{FF2B5EF4-FFF2-40B4-BE49-F238E27FC236}">
                    <a16:creationId xmlns:a16="http://schemas.microsoft.com/office/drawing/2014/main" id="{9C1DCB64-89C1-4352-9929-59808A3AB29B}"/>
                  </a:ext>
                </a:extLst>
              </p:cNvPr>
              <p:cNvSpPr/>
              <p:nvPr/>
            </p:nvSpPr>
            <p:spPr>
              <a:xfrm>
                <a:off x="2565929" y="864818"/>
                <a:ext cx="1245256" cy="1188081"/>
              </a:xfrm>
              <a:prstGeom prst="ellipse">
                <a:avLst/>
              </a:prstGeom>
              <a:no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solidFill>
                    <a:schemeClr val="tx1"/>
                  </a:solidFill>
                  <a:latin typeface="Meiryo UI" panose="020B0604030504040204" pitchFamily="50" charset="-128"/>
                  <a:ea typeface="Meiryo UI" panose="020B0604030504040204" pitchFamily="50" charset="-128"/>
                </a:endParaRPr>
              </a:p>
            </p:txBody>
          </p:sp>
          <p:cxnSp>
            <p:nvCxnSpPr>
              <p:cNvPr id="226" name="直線コネクタ 225">
                <a:extLst>
                  <a:ext uri="{FF2B5EF4-FFF2-40B4-BE49-F238E27FC236}">
                    <a16:creationId xmlns:a16="http://schemas.microsoft.com/office/drawing/2014/main" id="{439A3D10-DDD1-4104-846E-B74E62CF6D85}"/>
                  </a:ext>
                </a:extLst>
              </p:cNvPr>
              <p:cNvCxnSpPr>
                <a:cxnSpLocks/>
                <a:endCxn id="225" idx="4"/>
              </p:cNvCxnSpPr>
              <p:nvPr/>
            </p:nvCxnSpPr>
            <p:spPr>
              <a:xfrm>
                <a:off x="3178113" y="864818"/>
                <a:ext cx="10444" cy="1188081"/>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27" name="直線コネクタ 226">
                <a:extLst>
                  <a:ext uri="{FF2B5EF4-FFF2-40B4-BE49-F238E27FC236}">
                    <a16:creationId xmlns:a16="http://schemas.microsoft.com/office/drawing/2014/main" id="{8DB6DCCE-8ED8-448A-8D53-A85183E248C2}"/>
                  </a:ext>
                </a:extLst>
              </p:cNvPr>
              <p:cNvCxnSpPr>
                <a:cxnSpLocks/>
                <a:stCxn id="225" idx="2"/>
                <a:endCxn id="225" idx="6"/>
              </p:cNvCxnSpPr>
              <p:nvPr/>
            </p:nvCxnSpPr>
            <p:spPr>
              <a:xfrm>
                <a:off x="2565929" y="1458859"/>
                <a:ext cx="1245256"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160" name="テキスト ボックス 159">
              <a:extLst>
                <a:ext uri="{FF2B5EF4-FFF2-40B4-BE49-F238E27FC236}">
                  <a16:creationId xmlns:a16="http://schemas.microsoft.com/office/drawing/2014/main" id="{99C931DE-DF38-4B9C-BD92-602217F918B6}"/>
                </a:ext>
              </a:extLst>
            </p:cNvPr>
            <p:cNvSpPr txBox="1"/>
            <p:nvPr/>
          </p:nvSpPr>
          <p:spPr>
            <a:xfrm>
              <a:off x="3126973" y="5821202"/>
              <a:ext cx="1109276" cy="598852"/>
            </a:xfrm>
            <a:prstGeom prst="rect">
              <a:avLst/>
            </a:prstGeom>
            <a:noFill/>
          </p:spPr>
          <p:txBody>
            <a:bodyPr wrap="square" rtlCol="0">
              <a:spAutoFit/>
            </a:bodyPr>
            <a:lstStyle/>
            <a:p>
              <a:r>
                <a:rPr kumimoji="1" lang="en-US" altLang="ja-JP" sz="2000" b="1" dirty="0">
                  <a:solidFill>
                    <a:schemeClr val="tx1">
                      <a:lumMod val="85000"/>
                      <a:lumOff val="15000"/>
                    </a:schemeClr>
                  </a:solidFill>
                  <a:latin typeface="Meiryo UI" panose="020B0604030504040204" pitchFamily="50" charset="-128"/>
                  <a:ea typeface="Meiryo UI" panose="020B0604030504040204" pitchFamily="50" charset="-128"/>
                </a:rPr>
                <a:t>0</a:t>
              </a:r>
              <a:r>
                <a:rPr kumimoji="1" lang="ja-JP" altLang="en-US" sz="2000" b="1" dirty="0">
                  <a:solidFill>
                    <a:schemeClr val="tx1">
                      <a:lumMod val="85000"/>
                      <a:lumOff val="15000"/>
                    </a:schemeClr>
                  </a:solidFill>
                  <a:latin typeface="Meiryo UI" panose="020B0604030504040204" pitchFamily="50" charset="-128"/>
                  <a:ea typeface="Meiryo UI" panose="020B0604030504040204" pitchFamily="50" charset="-128"/>
                </a:rPr>
                <a:t>％</a:t>
              </a:r>
            </a:p>
          </p:txBody>
        </p:sp>
      </p:grpSp>
      <p:sp>
        <p:nvSpPr>
          <p:cNvPr id="114" name="テキスト ボックス 113">
            <a:extLst>
              <a:ext uri="{FF2B5EF4-FFF2-40B4-BE49-F238E27FC236}">
                <a16:creationId xmlns:a16="http://schemas.microsoft.com/office/drawing/2014/main" id="{DE8154F6-5162-4D10-AE50-967060C0AE4F}"/>
              </a:ext>
            </a:extLst>
          </p:cNvPr>
          <p:cNvSpPr txBox="1"/>
          <p:nvPr/>
        </p:nvSpPr>
        <p:spPr>
          <a:xfrm>
            <a:off x="626888" y="1318250"/>
            <a:ext cx="1627369" cy="523220"/>
          </a:xfrm>
          <a:prstGeom prst="rect">
            <a:avLst/>
          </a:prstGeom>
          <a:noFill/>
        </p:spPr>
        <p:txBody>
          <a:bodyPr wrap="none" rtlCol="0">
            <a:spAutoFit/>
          </a:bodyPr>
          <a:lstStyle/>
          <a:p>
            <a:r>
              <a:rPr lang="ja-JP" altLang="en-US" sz="2800" b="1" dirty="0">
                <a:solidFill>
                  <a:srgbClr val="FF0000"/>
                </a:solidFill>
                <a:effectLst>
                  <a:innerShdw blurRad="114300">
                    <a:prstClr val="black"/>
                  </a:innerShdw>
                </a:effectLst>
                <a:latin typeface="HG行書体" panose="03000609000000000000" pitchFamily="65" charset="-128"/>
                <a:ea typeface="HG行書体" panose="03000609000000000000" pitchFamily="65" charset="-128"/>
              </a:rPr>
              <a:t>改善隊長</a:t>
            </a:r>
            <a:endParaRPr kumimoji="1" lang="ja-JP" altLang="en-US" sz="2800" b="1" dirty="0">
              <a:solidFill>
                <a:srgbClr val="FF0000"/>
              </a:solidFill>
              <a:effectLst>
                <a:innerShdw blurRad="114300">
                  <a:prstClr val="black"/>
                </a:innerShdw>
              </a:effectLst>
              <a:latin typeface="HG行書体" panose="03000609000000000000" pitchFamily="65" charset="-128"/>
              <a:ea typeface="HG行書体" panose="03000609000000000000" pitchFamily="65" charset="-128"/>
            </a:endParaRPr>
          </a:p>
        </p:txBody>
      </p:sp>
      <p:sp>
        <p:nvSpPr>
          <p:cNvPr id="174" name="テキスト ボックス 173">
            <a:extLst>
              <a:ext uri="{FF2B5EF4-FFF2-40B4-BE49-F238E27FC236}">
                <a16:creationId xmlns:a16="http://schemas.microsoft.com/office/drawing/2014/main" id="{CCD3F84D-4072-4478-8990-662AE518EB87}"/>
              </a:ext>
            </a:extLst>
          </p:cNvPr>
          <p:cNvSpPr txBox="1"/>
          <p:nvPr/>
        </p:nvSpPr>
        <p:spPr>
          <a:xfrm>
            <a:off x="2891840" y="1351435"/>
            <a:ext cx="1627369" cy="523220"/>
          </a:xfrm>
          <a:prstGeom prst="rect">
            <a:avLst/>
          </a:prstGeom>
          <a:noFill/>
        </p:spPr>
        <p:txBody>
          <a:bodyPr wrap="none" rtlCol="0">
            <a:spAutoFit/>
          </a:bodyPr>
          <a:lstStyle/>
          <a:p>
            <a:r>
              <a:rPr kumimoji="1" lang="ja-JP" altLang="en-US" sz="2800" b="1" dirty="0">
                <a:solidFill>
                  <a:schemeClr val="accent5"/>
                </a:solidFill>
                <a:effectLst>
                  <a:innerShdw blurRad="114300">
                    <a:prstClr val="black"/>
                  </a:innerShdw>
                </a:effectLst>
                <a:latin typeface="HG行書体" panose="03000609000000000000" pitchFamily="65" charset="-128"/>
                <a:ea typeface="HG行書体" panose="03000609000000000000" pitchFamily="65" charset="-128"/>
              </a:rPr>
              <a:t>改善隊員</a:t>
            </a:r>
          </a:p>
        </p:txBody>
      </p:sp>
      <p:sp>
        <p:nvSpPr>
          <p:cNvPr id="175" name="テキスト ボックス 174">
            <a:extLst>
              <a:ext uri="{FF2B5EF4-FFF2-40B4-BE49-F238E27FC236}">
                <a16:creationId xmlns:a16="http://schemas.microsoft.com/office/drawing/2014/main" id="{B7E7F7E3-CF60-4FA6-B90F-07E94BE7D7D0}"/>
              </a:ext>
            </a:extLst>
          </p:cNvPr>
          <p:cNvSpPr txBox="1"/>
          <p:nvPr/>
        </p:nvSpPr>
        <p:spPr>
          <a:xfrm>
            <a:off x="419276" y="2792407"/>
            <a:ext cx="2175068" cy="523220"/>
          </a:xfrm>
          <a:prstGeom prst="rect">
            <a:avLst/>
          </a:prstGeom>
          <a:noFill/>
        </p:spPr>
        <p:txBody>
          <a:bodyPr wrap="square" rtlCol="0">
            <a:spAutoFit/>
          </a:bodyPr>
          <a:lstStyle/>
          <a:p>
            <a:pPr algn="ctr"/>
            <a:r>
              <a:rPr kumimoji="1" lang="ja-JP" altLang="en-US" sz="2800" b="1" dirty="0">
                <a:solidFill>
                  <a:srgbClr val="00FF00"/>
                </a:solidFill>
                <a:effectLst>
                  <a:innerShdw blurRad="114300">
                    <a:prstClr val="black"/>
                  </a:innerShdw>
                </a:effectLst>
                <a:latin typeface="HG行書体" panose="03000609000000000000" pitchFamily="65" charset="-128"/>
                <a:ea typeface="HG行書体" panose="03000609000000000000" pitchFamily="65" charset="-128"/>
              </a:rPr>
              <a:t>改善見習い</a:t>
            </a:r>
          </a:p>
        </p:txBody>
      </p:sp>
      <p:pic>
        <p:nvPicPr>
          <p:cNvPr id="677" name="図 1">
            <a:extLst>
              <a:ext uri="{FF2B5EF4-FFF2-40B4-BE49-F238E27FC236}">
                <a16:creationId xmlns:a16="http://schemas.microsoft.com/office/drawing/2014/main" id="{64254B29-B4E0-40DE-B9C4-2D2776C8D33F}"/>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794309" y="61229"/>
            <a:ext cx="4192526" cy="38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7" name="グループ化 56">
            <a:extLst>
              <a:ext uri="{FF2B5EF4-FFF2-40B4-BE49-F238E27FC236}">
                <a16:creationId xmlns:a16="http://schemas.microsoft.com/office/drawing/2014/main" id="{C3DA8A2B-32B8-40C0-9843-62A836821AB2}"/>
              </a:ext>
            </a:extLst>
          </p:cNvPr>
          <p:cNvGrpSpPr/>
          <p:nvPr/>
        </p:nvGrpSpPr>
        <p:grpSpPr>
          <a:xfrm>
            <a:off x="10687463" y="5287003"/>
            <a:ext cx="1155401" cy="1220784"/>
            <a:chOff x="10687463" y="5287003"/>
            <a:chExt cx="1155401" cy="1220784"/>
          </a:xfrm>
        </p:grpSpPr>
        <p:grpSp>
          <p:nvGrpSpPr>
            <p:cNvPr id="93" name="グループ化 92">
              <a:extLst>
                <a:ext uri="{FF2B5EF4-FFF2-40B4-BE49-F238E27FC236}">
                  <a16:creationId xmlns:a16="http://schemas.microsoft.com/office/drawing/2014/main" id="{86066D1B-93A2-4E0C-B1D9-A86110A4DB72}"/>
                </a:ext>
              </a:extLst>
            </p:cNvPr>
            <p:cNvGrpSpPr/>
            <p:nvPr/>
          </p:nvGrpSpPr>
          <p:grpSpPr>
            <a:xfrm>
              <a:off x="10687463" y="5287003"/>
              <a:ext cx="1155401" cy="1220784"/>
              <a:chOff x="10318239" y="5139808"/>
              <a:chExt cx="1155401" cy="1220784"/>
            </a:xfrm>
          </p:grpSpPr>
          <p:pic>
            <p:nvPicPr>
              <p:cNvPr id="156" name="図 155">
                <a:extLst>
                  <a:ext uri="{FF2B5EF4-FFF2-40B4-BE49-F238E27FC236}">
                    <a16:creationId xmlns:a16="http://schemas.microsoft.com/office/drawing/2014/main" id="{981F129D-5FA8-4913-89A6-B6D5D5958FAA}"/>
                  </a:ext>
                </a:extLst>
              </p:cNvPr>
              <p:cNvPicPr>
                <a:picLocks noChangeAspect="1"/>
              </p:cNvPicPr>
              <p:nvPr/>
            </p:nvPicPr>
            <p:blipFill>
              <a:blip r:embed="rId24" cstate="hqprint">
                <a:extLst>
                  <a:ext uri="{28A0092B-C50C-407E-A947-70E740481C1C}">
                    <a14:useLocalDpi xmlns:a14="http://schemas.microsoft.com/office/drawing/2010/main" val="0"/>
                  </a:ext>
                </a:extLst>
              </a:blip>
              <a:stretch>
                <a:fillRect/>
              </a:stretch>
            </p:blipFill>
            <p:spPr>
              <a:xfrm flipH="1">
                <a:off x="10318239" y="5139808"/>
                <a:ext cx="1155401" cy="1220784"/>
              </a:xfrm>
              <a:prstGeom prst="rect">
                <a:avLst/>
              </a:prstGeom>
            </p:spPr>
          </p:pic>
          <p:sp>
            <p:nvSpPr>
              <p:cNvPr id="157" name="四角形: 角を丸くする 4">
                <a:extLst>
                  <a:ext uri="{FF2B5EF4-FFF2-40B4-BE49-F238E27FC236}">
                    <a16:creationId xmlns:a16="http://schemas.microsoft.com/office/drawing/2014/main" id="{860C4476-E751-4ADD-A1E4-2C27E3BD4D7D}"/>
                  </a:ext>
                </a:extLst>
              </p:cNvPr>
              <p:cNvSpPr/>
              <p:nvPr/>
            </p:nvSpPr>
            <p:spPr>
              <a:xfrm>
                <a:off x="10867284" y="6140315"/>
                <a:ext cx="335564" cy="180407"/>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none" lIns="36000" tIns="0" rIns="36000" bIns="0" rtlCol="0" anchor="ctr">
                <a:spAutoFit/>
              </a:bodyPr>
              <a:lstStyle/>
              <a:p>
                <a:pPr algn="ctr"/>
                <a:r>
                  <a:rPr kumimoji="1" lang="ja-JP" altLang="en-US" sz="1200" dirty="0">
                    <a:solidFill>
                      <a:schemeClr val="tx1"/>
                    </a:solidFill>
                    <a:latin typeface="Meiryo UI" panose="020B0604030504040204" pitchFamily="50" charset="-128"/>
                    <a:ea typeface="Meiryo UI" panose="020B0604030504040204" pitchFamily="50" charset="-128"/>
                  </a:rPr>
                  <a:t>坂元</a:t>
                </a:r>
                <a:endParaRPr kumimoji="1" lang="en-US" altLang="ja-JP" sz="1200" dirty="0">
                  <a:solidFill>
                    <a:schemeClr val="tx1"/>
                  </a:solidFill>
                  <a:latin typeface="Meiryo UI" panose="020B0604030504040204" pitchFamily="50" charset="-128"/>
                  <a:ea typeface="Meiryo UI" panose="020B0604030504040204" pitchFamily="50" charset="-128"/>
                </a:endParaRPr>
              </a:p>
            </p:txBody>
          </p:sp>
        </p:grpSp>
        <p:pic>
          <p:nvPicPr>
            <p:cNvPr id="178" name="図 177" descr="黒い背景に白い文字がある&#10;&#10;低い精度で自動的に生成された説明">
              <a:extLst>
                <a:ext uri="{FF2B5EF4-FFF2-40B4-BE49-F238E27FC236}">
                  <a16:creationId xmlns:a16="http://schemas.microsoft.com/office/drawing/2014/main" id="{50E61C9C-0779-4947-9E98-3D2EFE88CC2F}"/>
                </a:ext>
              </a:extLst>
            </p:cNvPr>
            <p:cNvPicPr>
              <a:picLocks noChangeAspect="1"/>
            </p:cNvPicPr>
            <p:nvPr/>
          </p:nvPicPr>
          <p:blipFill>
            <a:blip r:embed="rId22" cstate="hqprint">
              <a:extLst>
                <a:ext uri="{28A0092B-C50C-407E-A947-70E740481C1C}">
                  <a14:useLocalDpi xmlns:a14="http://schemas.microsoft.com/office/drawing/2010/main" val="0"/>
                </a:ext>
              </a:extLst>
            </a:blip>
            <a:stretch>
              <a:fillRect/>
            </a:stretch>
          </p:blipFill>
          <p:spPr>
            <a:xfrm>
              <a:off x="11275642" y="5329654"/>
              <a:ext cx="345098" cy="151911"/>
            </a:xfrm>
            <a:prstGeom prst="rect">
              <a:avLst/>
            </a:prstGeom>
            <a:effectLst>
              <a:softEdge rad="12700"/>
            </a:effectLst>
          </p:spPr>
        </p:pic>
      </p:grpSp>
      <p:grpSp>
        <p:nvGrpSpPr>
          <p:cNvPr id="161" name="グループ化 160">
            <a:extLst>
              <a:ext uri="{FF2B5EF4-FFF2-40B4-BE49-F238E27FC236}">
                <a16:creationId xmlns:a16="http://schemas.microsoft.com/office/drawing/2014/main" id="{08A6113B-40CD-E17C-2239-B8A70EAFD87C}"/>
              </a:ext>
            </a:extLst>
          </p:cNvPr>
          <p:cNvGrpSpPr/>
          <p:nvPr/>
        </p:nvGrpSpPr>
        <p:grpSpPr>
          <a:xfrm>
            <a:off x="952207" y="526926"/>
            <a:ext cx="3740175" cy="572172"/>
            <a:chOff x="548164" y="526926"/>
            <a:chExt cx="3740175" cy="572172"/>
          </a:xfrm>
        </p:grpSpPr>
        <p:sp>
          <p:nvSpPr>
            <p:cNvPr id="92" name="四角形: 角を丸くする 91">
              <a:extLst>
                <a:ext uri="{FF2B5EF4-FFF2-40B4-BE49-F238E27FC236}">
                  <a16:creationId xmlns:a16="http://schemas.microsoft.com/office/drawing/2014/main" id="{6DFA723C-C5FD-45AD-A626-EDD887F433D9}"/>
                </a:ext>
              </a:extLst>
            </p:cNvPr>
            <p:cNvSpPr/>
            <p:nvPr/>
          </p:nvSpPr>
          <p:spPr>
            <a:xfrm>
              <a:off x="548164" y="526926"/>
              <a:ext cx="3740175" cy="558479"/>
            </a:xfrm>
            <a:prstGeom prst="roundRect">
              <a:avLst/>
            </a:prstGeom>
            <a:pattFill prst="wdUpDiag">
              <a:fgClr>
                <a:schemeClr val="accent2">
                  <a:lumMod val="40000"/>
                  <a:lumOff val="60000"/>
                </a:schemeClr>
              </a:fgClr>
              <a:bgClr>
                <a:schemeClr val="bg1"/>
              </a:bgClr>
            </a:patt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solidFill>
                  <a:schemeClr val="tx1"/>
                </a:solidFill>
                <a:latin typeface="Meiryo UI" panose="020B0604030504040204" pitchFamily="50" charset="-128"/>
                <a:ea typeface="Meiryo UI" panose="020B0604030504040204" pitchFamily="50" charset="-128"/>
              </a:endParaRPr>
            </a:p>
          </p:txBody>
        </p:sp>
        <p:sp>
          <p:nvSpPr>
            <p:cNvPr id="676" name="テキスト ボックス 675">
              <a:extLst>
                <a:ext uri="{FF2B5EF4-FFF2-40B4-BE49-F238E27FC236}">
                  <a16:creationId xmlns:a16="http://schemas.microsoft.com/office/drawing/2014/main" id="{0CCC0A61-4383-48B7-B7EE-6832EC0D7548}"/>
                </a:ext>
              </a:extLst>
            </p:cNvPr>
            <p:cNvSpPr txBox="1"/>
            <p:nvPr/>
          </p:nvSpPr>
          <p:spPr>
            <a:xfrm>
              <a:off x="626147" y="544263"/>
              <a:ext cx="3573363" cy="554835"/>
            </a:xfrm>
            <a:prstGeom prst="rect">
              <a:avLst/>
            </a:prstGeom>
            <a:noFill/>
          </p:spPr>
          <p:txBody>
            <a:bodyPr wrap="square">
              <a:spAutoFit/>
            </a:bodyPr>
            <a:lstStyle/>
            <a:p>
              <a:pPr algn="ctr"/>
              <a:r>
                <a:rPr kumimoji="1" lang="en-US" altLang="ja-JP" sz="2800" b="1" dirty="0">
                  <a:effectLst>
                    <a:innerShdw blurRad="114300">
                      <a:prstClr val="black"/>
                    </a:innerShdw>
                  </a:effectLst>
                  <a:latin typeface="Meiryo UI" panose="020B0604030504040204" pitchFamily="50" charset="-128"/>
                  <a:ea typeface="Meiryo UI" panose="020B0604030504040204" pitchFamily="50" charset="-128"/>
                </a:rPr>
                <a:t>One T</a:t>
              </a:r>
              <a:r>
                <a:rPr kumimoji="1" lang="ja-JP" altLang="en-US" sz="2800" b="1" dirty="0">
                  <a:effectLst>
                    <a:innerShdw blurRad="114300">
                      <a:prstClr val="black"/>
                    </a:innerShdw>
                  </a:effectLst>
                  <a:latin typeface="Meiryo UI" panose="020B0604030504040204" pitchFamily="50" charset="-128"/>
                  <a:ea typeface="Meiryo UI" panose="020B0604030504040204" pitchFamily="50" charset="-128"/>
                </a:rPr>
                <a:t>サークル改善隊</a:t>
              </a:r>
            </a:p>
          </p:txBody>
        </p:sp>
      </p:grpSp>
      <p:grpSp>
        <p:nvGrpSpPr>
          <p:cNvPr id="121" name="グループ化 120">
            <a:extLst>
              <a:ext uri="{FF2B5EF4-FFF2-40B4-BE49-F238E27FC236}">
                <a16:creationId xmlns:a16="http://schemas.microsoft.com/office/drawing/2014/main" id="{C8900E7C-F0EF-499B-8AB1-2A7DC4CA5177}"/>
              </a:ext>
            </a:extLst>
          </p:cNvPr>
          <p:cNvGrpSpPr/>
          <p:nvPr/>
        </p:nvGrpSpPr>
        <p:grpSpPr>
          <a:xfrm>
            <a:off x="4116282" y="1880782"/>
            <a:ext cx="913359" cy="852331"/>
            <a:chOff x="3913403" y="2994078"/>
            <a:chExt cx="998622" cy="931897"/>
          </a:xfrm>
        </p:grpSpPr>
        <p:cxnSp>
          <p:nvCxnSpPr>
            <p:cNvPr id="169" name="直線コネクタ 168">
              <a:extLst>
                <a:ext uri="{FF2B5EF4-FFF2-40B4-BE49-F238E27FC236}">
                  <a16:creationId xmlns:a16="http://schemas.microsoft.com/office/drawing/2014/main" id="{62914F20-38C0-4DEB-A329-ABFBF1201902}"/>
                </a:ext>
              </a:extLst>
            </p:cNvPr>
            <p:cNvCxnSpPr>
              <a:cxnSpLocks/>
              <a:stCxn id="167" idx="2"/>
              <a:endCxn id="167" idx="6"/>
            </p:cNvCxnSpPr>
            <p:nvPr/>
          </p:nvCxnSpPr>
          <p:spPr>
            <a:xfrm>
              <a:off x="3913403" y="3460027"/>
              <a:ext cx="976744" cy="0"/>
            </a:xfrm>
            <a:prstGeom prst="line">
              <a:avLst/>
            </a:prstGeom>
            <a:solidFill>
              <a:srgbClr val="ABFBAB"/>
            </a:solidFill>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100" name="グループ化 99">
              <a:extLst>
                <a:ext uri="{FF2B5EF4-FFF2-40B4-BE49-F238E27FC236}">
                  <a16:creationId xmlns:a16="http://schemas.microsoft.com/office/drawing/2014/main" id="{A59B9715-C22F-4EE8-B9D3-73ADD6DB342D}"/>
                </a:ext>
              </a:extLst>
            </p:cNvPr>
            <p:cNvGrpSpPr/>
            <p:nvPr/>
          </p:nvGrpSpPr>
          <p:grpSpPr>
            <a:xfrm>
              <a:off x="3913403" y="2994078"/>
              <a:ext cx="979519" cy="931897"/>
              <a:chOff x="2900462" y="2498044"/>
              <a:chExt cx="1248794" cy="1188081"/>
            </a:xfrm>
          </p:grpSpPr>
          <p:sp>
            <p:nvSpPr>
              <p:cNvPr id="167" name="楕円 166">
                <a:extLst>
                  <a:ext uri="{FF2B5EF4-FFF2-40B4-BE49-F238E27FC236}">
                    <a16:creationId xmlns:a16="http://schemas.microsoft.com/office/drawing/2014/main" id="{87E80EE5-EDE9-4E9B-B127-51CDCBBD3EB1}"/>
                  </a:ext>
                </a:extLst>
              </p:cNvPr>
              <p:cNvSpPr/>
              <p:nvPr/>
            </p:nvSpPr>
            <p:spPr>
              <a:xfrm>
                <a:off x="2900462" y="2498044"/>
                <a:ext cx="1245256" cy="1188081"/>
              </a:xfrm>
              <a:prstGeom prst="ellipse">
                <a:avLst/>
              </a:prstGeom>
              <a:solidFill>
                <a:srgbClr val="ABFBAB"/>
              </a:solid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solidFill>
                    <a:schemeClr val="tx1"/>
                  </a:solidFill>
                  <a:latin typeface="Meiryo UI" panose="020B0604030504040204" pitchFamily="50" charset="-128"/>
                  <a:ea typeface="Meiryo UI" panose="020B0604030504040204" pitchFamily="50" charset="-128"/>
                </a:endParaRPr>
              </a:p>
            </p:txBody>
          </p:sp>
          <p:grpSp>
            <p:nvGrpSpPr>
              <p:cNvPr id="99" name="グループ化 98">
                <a:extLst>
                  <a:ext uri="{FF2B5EF4-FFF2-40B4-BE49-F238E27FC236}">
                    <a16:creationId xmlns:a16="http://schemas.microsoft.com/office/drawing/2014/main" id="{245F967F-7ED8-4CC0-9977-F87C9A8B8564}"/>
                  </a:ext>
                </a:extLst>
              </p:cNvPr>
              <p:cNvGrpSpPr/>
              <p:nvPr/>
            </p:nvGrpSpPr>
            <p:grpSpPr>
              <a:xfrm>
                <a:off x="2920026" y="2498044"/>
                <a:ext cx="1229230" cy="1188081"/>
                <a:chOff x="2920026" y="2498044"/>
                <a:chExt cx="1229230" cy="1188081"/>
              </a:xfrm>
            </p:grpSpPr>
            <p:sp>
              <p:nvSpPr>
                <p:cNvPr id="120" name="部分円 119">
                  <a:extLst>
                    <a:ext uri="{FF2B5EF4-FFF2-40B4-BE49-F238E27FC236}">
                      <a16:creationId xmlns:a16="http://schemas.microsoft.com/office/drawing/2014/main" id="{91C448BB-B3C1-41A0-B7C7-990B46AE5BAC}"/>
                    </a:ext>
                  </a:extLst>
                </p:cNvPr>
                <p:cNvSpPr/>
                <p:nvPr/>
              </p:nvSpPr>
              <p:spPr>
                <a:xfrm>
                  <a:off x="2920026" y="2507419"/>
                  <a:ext cx="1229230" cy="1173656"/>
                </a:xfrm>
                <a:prstGeom prst="pie">
                  <a:avLst/>
                </a:prstGeom>
                <a:solidFill>
                  <a:schemeClr val="bg1"/>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solidFill>
                      <a:schemeClr val="tx1"/>
                    </a:solidFill>
                    <a:latin typeface="Meiryo UI" panose="020B0604030504040204" pitchFamily="50" charset="-128"/>
                    <a:ea typeface="Meiryo UI" panose="020B0604030504040204" pitchFamily="50" charset="-128"/>
                  </a:endParaRPr>
                </a:p>
              </p:txBody>
            </p:sp>
            <p:cxnSp>
              <p:nvCxnSpPr>
                <p:cNvPr id="168" name="直線コネクタ 167">
                  <a:extLst>
                    <a:ext uri="{FF2B5EF4-FFF2-40B4-BE49-F238E27FC236}">
                      <a16:creationId xmlns:a16="http://schemas.microsoft.com/office/drawing/2014/main" id="{2F72E903-2340-4F26-8A60-F429D8CD69DD}"/>
                    </a:ext>
                  </a:extLst>
                </p:cNvPr>
                <p:cNvCxnSpPr>
                  <a:cxnSpLocks/>
                </p:cNvCxnSpPr>
                <p:nvPr/>
              </p:nvCxnSpPr>
              <p:spPr>
                <a:xfrm>
                  <a:off x="3524444" y="2498044"/>
                  <a:ext cx="10444" cy="1188081"/>
                </a:xfrm>
                <a:prstGeom prst="line">
                  <a:avLst/>
                </a:prstGeom>
                <a:solidFill>
                  <a:srgbClr val="ABFBAB"/>
                </a:solidFill>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58" name="テキスト ボックス 157">
                  <a:extLst>
                    <a:ext uri="{FF2B5EF4-FFF2-40B4-BE49-F238E27FC236}">
                      <a16:creationId xmlns:a16="http://schemas.microsoft.com/office/drawing/2014/main" id="{E70D887C-E7AC-45B5-BB06-26C786AD0A27}"/>
                    </a:ext>
                  </a:extLst>
                </p:cNvPr>
                <p:cNvSpPr txBox="1"/>
                <p:nvPr/>
              </p:nvSpPr>
              <p:spPr>
                <a:xfrm>
                  <a:off x="3050027" y="2840485"/>
                  <a:ext cx="1097460" cy="510103"/>
                </a:xfrm>
                <a:prstGeom prst="rect">
                  <a:avLst/>
                </a:prstGeom>
                <a:noFill/>
              </p:spPr>
              <p:txBody>
                <a:bodyPr wrap="square" rtlCol="0">
                  <a:spAutoFit/>
                </a:bodyPr>
                <a:lstStyle/>
                <a:p>
                  <a:r>
                    <a:rPr lang="en-US" altLang="ja-JP" sz="2000" b="1" dirty="0">
                      <a:solidFill>
                        <a:schemeClr val="tx1">
                          <a:lumMod val="85000"/>
                          <a:lumOff val="15000"/>
                        </a:schemeClr>
                      </a:solidFill>
                      <a:latin typeface="Meiryo UI" panose="020B0604030504040204" pitchFamily="50" charset="-128"/>
                      <a:ea typeface="Meiryo UI" panose="020B0604030504040204" pitchFamily="50" charset="-128"/>
                    </a:rPr>
                    <a:t>25</a:t>
                  </a:r>
                  <a:r>
                    <a:rPr kumimoji="1" lang="ja-JP" altLang="en-US" sz="2000" b="1" dirty="0">
                      <a:solidFill>
                        <a:schemeClr val="tx1">
                          <a:lumMod val="85000"/>
                          <a:lumOff val="15000"/>
                        </a:schemeClr>
                      </a:solidFill>
                      <a:latin typeface="Meiryo UI" panose="020B0604030504040204" pitchFamily="50" charset="-128"/>
                      <a:ea typeface="Meiryo UI" panose="020B0604030504040204" pitchFamily="50" charset="-128"/>
                    </a:rPr>
                    <a:t>％</a:t>
                  </a:r>
                </a:p>
              </p:txBody>
            </p:sp>
          </p:grpSp>
        </p:grpSp>
        <p:cxnSp>
          <p:nvCxnSpPr>
            <p:cNvPr id="107" name="直線コネクタ 106">
              <a:extLst>
                <a:ext uri="{FF2B5EF4-FFF2-40B4-BE49-F238E27FC236}">
                  <a16:creationId xmlns:a16="http://schemas.microsoft.com/office/drawing/2014/main" id="{F6B43658-2B2C-418A-9A7C-2CE86E36C43A}"/>
                </a:ext>
              </a:extLst>
            </p:cNvPr>
            <p:cNvCxnSpPr>
              <a:cxnSpLocks/>
              <a:stCxn id="167" idx="2"/>
            </p:cNvCxnSpPr>
            <p:nvPr/>
          </p:nvCxnSpPr>
          <p:spPr>
            <a:xfrm>
              <a:off x="3913403" y="3460027"/>
              <a:ext cx="998622" cy="0"/>
            </a:xfrm>
            <a:prstGeom prst="line">
              <a:avLst/>
            </a:prstGeom>
            <a:solidFill>
              <a:srgbClr val="ABFBAB"/>
            </a:solidFill>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119" name="グループ化 118">
            <a:extLst>
              <a:ext uri="{FF2B5EF4-FFF2-40B4-BE49-F238E27FC236}">
                <a16:creationId xmlns:a16="http://schemas.microsoft.com/office/drawing/2014/main" id="{C38B6BA4-360C-4DC2-B9C3-B3FD6F4C4A40}"/>
              </a:ext>
            </a:extLst>
          </p:cNvPr>
          <p:cNvGrpSpPr/>
          <p:nvPr/>
        </p:nvGrpSpPr>
        <p:grpSpPr>
          <a:xfrm>
            <a:off x="1964613" y="1837340"/>
            <a:ext cx="930412" cy="852331"/>
            <a:chOff x="3894757" y="1580737"/>
            <a:chExt cx="1017267" cy="931897"/>
          </a:xfrm>
        </p:grpSpPr>
        <p:cxnSp>
          <p:nvCxnSpPr>
            <p:cNvPr id="110" name="直線コネクタ 109">
              <a:extLst>
                <a:ext uri="{FF2B5EF4-FFF2-40B4-BE49-F238E27FC236}">
                  <a16:creationId xmlns:a16="http://schemas.microsoft.com/office/drawing/2014/main" id="{E1A88EE8-5F9A-47B4-8EF8-74D2AE5A96FF}"/>
                </a:ext>
              </a:extLst>
            </p:cNvPr>
            <p:cNvCxnSpPr>
              <a:cxnSpLocks/>
              <a:stCxn id="105" idx="2"/>
              <a:endCxn id="105" idx="6"/>
            </p:cNvCxnSpPr>
            <p:nvPr/>
          </p:nvCxnSpPr>
          <p:spPr>
            <a:xfrm>
              <a:off x="3914394" y="2046686"/>
              <a:ext cx="976743" cy="0"/>
            </a:xfrm>
            <a:prstGeom prst="line">
              <a:avLst/>
            </a:prstGeom>
            <a:solidFill>
              <a:srgbClr val="ABFBAB"/>
            </a:solidFill>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95" name="グループ化 94">
              <a:extLst>
                <a:ext uri="{FF2B5EF4-FFF2-40B4-BE49-F238E27FC236}">
                  <a16:creationId xmlns:a16="http://schemas.microsoft.com/office/drawing/2014/main" id="{4AFE5C18-AB2E-4AA8-B331-B67276187388}"/>
                </a:ext>
              </a:extLst>
            </p:cNvPr>
            <p:cNvGrpSpPr/>
            <p:nvPr/>
          </p:nvGrpSpPr>
          <p:grpSpPr>
            <a:xfrm>
              <a:off x="3914394" y="1580737"/>
              <a:ext cx="997630" cy="931897"/>
              <a:chOff x="2900462" y="731254"/>
              <a:chExt cx="1271885" cy="1188081"/>
            </a:xfrm>
          </p:grpSpPr>
          <p:sp>
            <p:nvSpPr>
              <p:cNvPr id="105" name="楕円 104">
                <a:extLst>
                  <a:ext uri="{FF2B5EF4-FFF2-40B4-BE49-F238E27FC236}">
                    <a16:creationId xmlns:a16="http://schemas.microsoft.com/office/drawing/2014/main" id="{CCB3DA0E-D35E-4DE3-AC16-A72669406D7F}"/>
                  </a:ext>
                </a:extLst>
              </p:cNvPr>
              <p:cNvSpPr/>
              <p:nvPr/>
            </p:nvSpPr>
            <p:spPr>
              <a:xfrm>
                <a:off x="2900462" y="731254"/>
                <a:ext cx="1245256" cy="1188081"/>
              </a:xfrm>
              <a:prstGeom prst="ellipse">
                <a:avLst/>
              </a:prstGeom>
              <a:solidFill>
                <a:srgbClr val="ABFBAB"/>
              </a:solid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solidFill>
                    <a:schemeClr val="tx1"/>
                  </a:solidFill>
                  <a:latin typeface="Meiryo UI" panose="020B0604030504040204" pitchFamily="50" charset="-128"/>
                  <a:ea typeface="Meiryo UI" panose="020B0604030504040204" pitchFamily="50" charset="-128"/>
                </a:endParaRPr>
              </a:p>
            </p:txBody>
          </p:sp>
          <p:sp>
            <p:nvSpPr>
              <p:cNvPr id="229" name="部分円 228">
                <a:extLst>
                  <a:ext uri="{FF2B5EF4-FFF2-40B4-BE49-F238E27FC236}">
                    <a16:creationId xmlns:a16="http://schemas.microsoft.com/office/drawing/2014/main" id="{7F9C7535-17E3-4421-9145-DB0E1C8A8A29}"/>
                  </a:ext>
                </a:extLst>
              </p:cNvPr>
              <p:cNvSpPr/>
              <p:nvPr/>
            </p:nvSpPr>
            <p:spPr>
              <a:xfrm>
                <a:off x="2918804" y="745679"/>
                <a:ext cx="1202876" cy="1167191"/>
              </a:xfrm>
              <a:prstGeom prst="pie">
                <a:avLst>
                  <a:gd name="adj1" fmla="val 5330741"/>
                  <a:gd name="adj2" fmla="val 16200000"/>
                </a:avLst>
              </a:prstGeom>
              <a:solidFill>
                <a:schemeClr val="bg1"/>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solidFill>
                    <a:schemeClr val="tx1"/>
                  </a:solidFill>
                  <a:latin typeface="Meiryo UI" panose="020B0604030504040204" pitchFamily="50" charset="-128"/>
                  <a:ea typeface="Meiryo UI" panose="020B0604030504040204" pitchFamily="50" charset="-128"/>
                </a:endParaRPr>
              </a:p>
            </p:txBody>
          </p:sp>
          <p:sp>
            <p:nvSpPr>
              <p:cNvPr id="56" name="テキスト ボックス 55">
                <a:extLst>
                  <a:ext uri="{FF2B5EF4-FFF2-40B4-BE49-F238E27FC236}">
                    <a16:creationId xmlns:a16="http://schemas.microsoft.com/office/drawing/2014/main" id="{9895A257-32D1-4875-AED8-110E027FED87}"/>
                  </a:ext>
                </a:extLst>
              </p:cNvPr>
              <p:cNvSpPr txBox="1"/>
              <p:nvPr/>
            </p:nvSpPr>
            <p:spPr>
              <a:xfrm>
                <a:off x="3071283" y="1092931"/>
                <a:ext cx="1101064" cy="510103"/>
              </a:xfrm>
              <a:prstGeom prst="rect">
                <a:avLst/>
              </a:prstGeom>
              <a:noFill/>
            </p:spPr>
            <p:txBody>
              <a:bodyPr wrap="square" rtlCol="0">
                <a:spAutoFit/>
              </a:bodyPr>
              <a:lstStyle/>
              <a:p>
                <a:r>
                  <a:rPr kumimoji="1" lang="en-US" altLang="ja-JP" sz="2000" b="1" dirty="0">
                    <a:solidFill>
                      <a:schemeClr val="tx1">
                        <a:lumMod val="85000"/>
                        <a:lumOff val="15000"/>
                      </a:schemeClr>
                    </a:solidFill>
                    <a:latin typeface="Meiryo UI" panose="020B0604030504040204" pitchFamily="50" charset="-128"/>
                    <a:ea typeface="Meiryo UI" panose="020B0604030504040204" pitchFamily="50" charset="-128"/>
                  </a:rPr>
                  <a:t>50</a:t>
                </a:r>
                <a:r>
                  <a:rPr kumimoji="1" lang="ja-JP" altLang="en-US" sz="2000" b="1" dirty="0">
                    <a:solidFill>
                      <a:schemeClr val="tx1">
                        <a:lumMod val="85000"/>
                        <a:lumOff val="15000"/>
                      </a:schemeClr>
                    </a:solidFill>
                    <a:latin typeface="Meiryo UI" panose="020B0604030504040204" pitchFamily="50" charset="-128"/>
                    <a:ea typeface="Meiryo UI" panose="020B0604030504040204" pitchFamily="50" charset="-128"/>
                  </a:rPr>
                  <a:t>％</a:t>
                </a:r>
              </a:p>
            </p:txBody>
          </p:sp>
        </p:grpSp>
        <p:cxnSp>
          <p:nvCxnSpPr>
            <p:cNvPr id="164" name="直線コネクタ 163">
              <a:extLst>
                <a:ext uri="{FF2B5EF4-FFF2-40B4-BE49-F238E27FC236}">
                  <a16:creationId xmlns:a16="http://schemas.microsoft.com/office/drawing/2014/main" id="{EC180EF3-B41B-4D75-AA68-73F2D1D4C887}"/>
                </a:ext>
              </a:extLst>
            </p:cNvPr>
            <p:cNvCxnSpPr>
              <a:cxnSpLocks/>
              <a:stCxn id="229" idx="3"/>
              <a:endCxn id="105" idx="4"/>
            </p:cNvCxnSpPr>
            <p:nvPr/>
          </p:nvCxnSpPr>
          <p:spPr>
            <a:xfrm>
              <a:off x="4400532" y="1592052"/>
              <a:ext cx="2234" cy="92058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7" name="直線コネクタ 176">
              <a:extLst>
                <a:ext uri="{FF2B5EF4-FFF2-40B4-BE49-F238E27FC236}">
                  <a16:creationId xmlns:a16="http://schemas.microsoft.com/office/drawing/2014/main" id="{61C857C6-7C06-4F99-A2C9-4A81B35AD4B2}"/>
                </a:ext>
              </a:extLst>
            </p:cNvPr>
            <p:cNvCxnSpPr>
              <a:cxnSpLocks/>
            </p:cNvCxnSpPr>
            <p:nvPr/>
          </p:nvCxnSpPr>
          <p:spPr>
            <a:xfrm>
              <a:off x="3894757" y="2044184"/>
              <a:ext cx="509560" cy="0"/>
            </a:xfrm>
            <a:prstGeom prst="line">
              <a:avLst/>
            </a:prstGeom>
            <a:solidFill>
              <a:srgbClr val="ABFBAB"/>
            </a:solidFill>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112" name="テキスト ボックス 111">
            <a:extLst>
              <a:ext uri="{FF2B5EF4-FFF2-40B4-BE49-F238E27FC236}">
                <a16:creationId xmlns:a16="http://schemas.microsoft.com/office/drawing/2014/main" id="{7E0B52C7-F346-7F84-2FC9-1947CFB804AE}"/>
              </a:ext>
            </a:extLst>
          </p:cNvPr>
          <p:cNvSpPr txBox="1"/>
          <p:nvPr/>
        </p:nvSpPr>
        <p:spPr>
          <a:xfrm>
            <a:off x="2057743" y="1058933"/>
            <a:ext cx="1413527" cy="461665"/>
          </a:xfrm>
          <a:prstGeom prst="rect">
            <a:avLst/>
          </a:prstGeom>
          <a:noFill/>
        </p:spPr>
        <p:txBody>
          <a:bodyPr wrap="square">
            <a:spAutoFit/>
          </a:bodyPr>
          <a:lstStyle/>
          <a:p>
            <a:pPr algn="ctr"/>
            <a:r>
              <a:rPr lang="ja-JP" altLang="en-US" sz="2400" b="1" dirty="0">
                <a:effectLst>
                  <a:glow rad="25400">
                    <a:schemeClr val="accent4"/>
                  </a:glow>
                </a:effectLst>
                <a:latin typeface="Meiryo UI" panose="020B0604030504040204" pitchFamily="50" charset="-128"/>
                <a:ea typeface="Meiryo UI" panose="020B0604030504040204" pitchFamily="50" charset="-128"/>
              </a:rPr>
              <a:t>改善能力</a:t>
            </a:r>
            <a:endParaRPr kumimoji="1" lang="ja-JP" altLang="en-US" sz="2400" b="1" dirty="0">
              <a:effectLst>
                <a:glow rad="25400">
                  <a:schemeClr val="accent4"/>
                </a:glow>
              </a:effectLst>
              <a:latin typeface="Meiryo UI" panose="020B0604030504040204" pitchFamily="50" charset="-128"/>
              <a:ea typeface="Meiryo UI" panose="020B0604030504040204" pitchFamily="50" charset="-128"/>
            </a:endParaRPr>
          </a:p>
        </p:txBody>
      </p:sp>
      <p:sp>
        <p:nvSpPr>
          <p:cNvPr id="59" name="テキスト ボックス 58">
            <a:extLst>
              <a:ext uri="{FF2B5EF4-FFF2-40B4-BE49-F238E27FC236}">
                <a16:creationId xmlns:a16="http://schemas.microsoft.com/office/drawing/2014/main" id="{AA372CD3-B255-8394-28BD-2837F85F313E}"/>
              </a:ext>
            </a:extLst>
          </p:cNvPr>
          <p:cNvSpPr txBox="1"/>
          <p:nvPr/>
        </p:nvSpPr>
        <p:spPr>
          <a:xfrm>
            <a:off x="2834563" y="2792407"/>
            <a:ext cx="2175068" cy="523220"/>
          </a:xfrm>
          <a:prstGeom prst="rect">
            <a:avLst/>
          </a:prstGeom>
          <a:noFill/>
        </p:spPr>
        <p:txBody>
          <a:bodyPr wrap="square" rtlCol="0">
            <a:spAutoFit/>
          </a:bodyPr>
          <a:lstStyle/>
          <a:p>
            <a:pPr algn="ctr"/>
            <a:r>
              <a:rPr kumimoji="1" lang="ja-JP" altLang="en-US" sz="2800" b="1" dirty="0">
                <a:solidFill>
                  <a:srgbClr val="00FF00"/>
                </a:solidFill>
                <a:effectLst>
                  <a:innerShdw blurRad="114300">
                    <a:prstClr val="black"/>
                  </a:innerShdw>
                </a:effectLst>
                <a:latin typeface="HG行書体" panose="03000609000000000000" pitchFamily="65" charset="-128"/>
                <a:ea typeface="HG行書体" panose="03000609000000000000" pitchFamily="65" charset="-128"/>
              </a:rPr>
              <a:t>改善見習い</a:t>
            </a:r>
          </a:p>
        </p:txBody>
      </p:sp>
      <p:grpSp>
        <p:nvGrpSpPr>
          <p:cNvPr id="62" name="グループ化 61">
            <a:extLst>
              <a:ext uri="{FF2B5EF4-FFF2-40B4-BE49-F238E27FC236}">
                <a16:creationId xmlns:a16="http://schemas.microsoft.com/office/drawing/2014/main" id="{5A57B264-C278-2BD3-A676-0BC90A7B0F5C}"/>
              </a:ext>
            </a:extLst>
          </p:cNvPr>
          <p:cNvGrpSpPr/>
          <p:nvPr/>
        </p:nvGrpSpPr>
        <p:grpSpPr>
          <a:xfrm>
            <a:off x="920724" y="4015040"/>
            <a:ext cx="4182903" cy="727082"/>
            <a:chOff x="747859" y="4345347"/>
            <a:chExt cx="4003848" cy="914400"/>
          </a:xfrm>
        </p:grpSpPr>
        <p:sp>
          <p:nvSpPr>
            <p:cNvPr id="61" name="楕円 60">
              <a:extLst>
                <a:ext uri="{FF2B5EF4-FFF2-40B4-BE49-F238E27FC236}">
                  <a16:creationId xmlns:a16="http://schemas.microsoft.com/office/drawing/2014/main" id="{E49EF2DB-2D21-7B8E-94FE-7D0A72C81D33}"/>
                </a:ext>
              </a:extLst>
            </p:cNvPr>
            <p:cNvSpPr/>
            <p:nvPr/>
          </p:nvSpPr>
          <p:spPr>
            <a:xfrm>
              <a:off x="747859" y="4345347"/>
              <a:ext cx="3921635" cy="914400"/>
            </a:xfrm>
            <a:prstGeom prst="ellipse">
              <a:avLst/>
            </a:prstGeom>
            <a:solidFill>
              <a:schemeClr val="accent2">
                <a:lumMod val="40000"/>
                <a:lumOff val="60000"/>
              </a:schemeClr>
            </a:solidFill>
            <a:ln w="28575">
              <a:noFill/>
              <a:prstDash val="solid"/>
            </a:ln>
            <a:effectLst>
              <a:softEdge rad="2413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solidFill>
                  <a:schemeClr val="tx1"/>
                </a:solidFill>
                <a:latin typeface="Meiryo UI" panose="020B0604030504040204" pitchFamily="50" charset="-128"/>
                <a:ea typeface="Meiryo UI" panose="020B0604030504040204" pitchFamily="50" charset="-128"/>
              </a:endParaRPr>
            </a:p>
          </p:txBody>
        </p:sp>
        <p:sp>
          <p:nvSpPr>
            <p:cNvPr id="115" name="テキスト ボックス 114">
              <a:extLst>
                <a:ext uri="{FF2B5EF4-FFF2-40B4-BE49-F238E27FC236}">
                  <a16:creationId xmlns:a16="http://schemas.microsoft.com/office/drawing/2014/main" id="{00F34618-614A-0416-D3E3-AF820CF8045E}"/>
                </a:ext>
              </a:extLst>
            </p:cNvPr>
            <p:cNvSpPr txBox="1"/>
            <p:nvPr/>
          </p:nvSpPr>
          <p:spPr>
            <a:xfrm>
              <a:off x="767106" y="4595729"/>
              <a:ext cx="3984601" cy="307777"/>
            </a:xfrm>
            <a:prstGeom prst="rect">
              <a:avLst/>
            </a:prstGeom>
            <a:noFill/>
          </p:spPr>
          <p:txBody>
            <a:bodyPr wrap="square">
              <a:spAutoFit/>
            </a:bodyPr>
            <a:lstStyle/>
            <a:p>
              <a:pPr algn="ctr"/>
              <a:r>
                <a:rPr kumimoji="1" lang="ja-JP" altLang="en-US" sz="1400" b="1" dirty="0">
                  <a:effectLst>
                    <a:innerShdw blurRad="114300">
                      <a:prstClr val="black"/>
                    </a:innerShdw>
                  </a:effectLst>
                  <a:latin typeface="Meiryo UI" panose="020B0604030504040204" pitchFamily="50" charset="-128"/>
                  <a:ea typeface="Meiryo UI" panose="020B0604030504040204" pitchFamily="50" charset="-128"/>
                </a:rPr>
                <a:t>若手とベテラン　ペアで対策を行う</a:t>
              </a:r>
            </a:p>
          </p:txBody>
        </p:sp>
      </p:grpSp>
      <p:cxnSp>
        <p:nvCxnSpPr>
          <p:cNvPr id="65" name="直線矢印コネクタ 64">
            <a:extLst>
              <a:ext uri="{FF2B5EF4-FFF2-40B4-BE49-F238E27FC236}">
                <a16:creationId xmlns:a16="http://schemas.microsoft.com/office/drawing/2014/main" id="{CEF1C774-6491-5424-1C05-0F9BECB65944}"/>
              </a:ext>
            </a:extLst>
          </p:cNvPr>
          <p:cNvCxnSpPr>
            <a:cxnSpLocks/>
            <a:stCxn id="58" idx="3"/>
            <a:endCxn id="60" idx="1"/>
          </p:cNvCxnSpPr>
          <p:nvPr/>
        </p:nvCxnSpPr>
        <p:spPr>
          <a:xfrm flipV="1">
            <a:off x="1823150" y="5027086"/>
            <a:ext cx="575730" cy="524845"/>
          </a:xfrm>
          <a:prstGeom prst="straightConnector1">
            <a:avLst/>
          </a:prstGeom>
          <a:ln w="190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71" name="直線矢印コネクタ 70">
            <a:extLst>
              <a:ext uri="{FF2B5EF4-FFF2-40B4-BE49-F238E27FC236}">
                <a16:creationId xmlns:a16="http://schemas.microsoft.com/office/drawing/2014/main" id="{A1EB4B2B-4AAE-056E-256F-6BB00459242E}"/>
              </a:ext>
            </a:extLst>
          </p:cNvPr>
          <p:cNvCxnSpPr>
            <a:cxnSpLocks/>
            <a:stCxn id="60" idx="3"/>
          </p:cNvCxnSpPr>
          <p:nvPr/>
        </p:nvCxnSpPr>
        <p:spPr>
          <a:xfrm>
            <a:off x="3430012" y="5027086"/>
            <a:ext cx="645990" cy="524845"/>
          </a:xfrm>
          <a:prstGeom prst="straightConnector1">
            <a:avLst/>
          </a:prstGeom>
          <a:ln w="190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33" name="テキスト ボックス 132">
            <a:extLst>
              <a:ext uri="{FF2B5EF4-FFF2-40B4-BE49-F238E27FC236}">
                <a16:creationId xmlns:a16="http://schemas.microsoft.com/office/drawing/2014/main" id="{40D52B3E-FD8B-64A8-B4A0-F4B6B0208E7C}"/>
              </a:ext>
            </a:extLst>
          </p:cNvPr>
          <p:cNvSpPr txBox="1"/>
          <p:nvPr/>
        </p:nvSpPr>
        <p:spPr>
          <a:xfrm>
            <a:off x="4116282" y="5296294"/>
            <a:ext cx="976659" cy="523220"/>
          </a:xfrm>
          <a:prstGeom prst="rect">
            <a:avLst/>
          </a:prstGeom>
          <a:noFill/>
        </p:spPr>
        <p:txBody>
          <a:bodyPr wrap="square">
            <a:spAutoFit/>
          </a:bodyPr>
          <a:lstStyle/>
          <a:p>
            <a:pPr algn="ctr"/>
            <a:r>
              <a:rPr lang="ja-JP" altLang="en-US" sz="2800" b="1" dirty="0">
                <a:effectLst>
                  <a:innerShdw blurRad="114300">
                    <a:prstClr val="black"/>
                  </a:innerShdw>
                </a:effectLst>
                <a:latin typeface="Meiryo UI" panose="020B0604030504040204" pitchFamily="50" charset="-128"/>
                <a:ea typeface="Meiryo UI" panose="020B0604030504040204" pitchFamily="50" charset="-128"/>
              </a:rPr>
              <a:t>完成</a:t>
            </a:r>
            <a:endParaRPr kumimoji="1" lang="ja-JP" altLang="en-US" sz="2800" b="1" dirty="0">
              <a:effectLst>
                <a:innerShdw blurRad="114300">
                  <a:prstClr val="black"/>
                </a:innerShdw>
              </a:effectLst>
              <a:latin typeface="Meiryo UI" panose="020B0604030504040204" pitchFamily="50" charset="-128"/>
              <a:ea typeface="Meiryo UI" panose="020B0604030504040204" pitchFamily="50" charset="-128"/>
            </a:endParaRPr>
          </a:p>
        </p:txBody>
      </p:sp>
      <p:sp>
        <p:nvSpPr>
          <p:cNvPr id="135" name="星: 5 pt 134">
            <a:extLst>
              <a:ext uri="{FF2B5EF4-FFF2-40B4-BE49-F238E27FC236}">
                <a16:creationId xmlns:a16="http://schemas.microsoft.com/office/drawing/2014/main" id="{56010EA8-5565-4867-3620-0EBE6F377265}"/>
              </a:ext>
            </a:extLst>
          </p:cNvPr>
          <p:cNvSpPr/>
          <p:nvPr/>
        </p:nvSpPr>
        <p:spPr>
          <a:xfrm>
            <a:off x="4854435" y="4978442"/>
            <a:ext cx="398953" cy="398953"/>
          </a:xfrm>
          <a:prstGeom prst="star5">
            <a:avLst/>
          </a:prstGeom>
          <a:solidFill>
            <a:schemeClr val="accent4">
              <a:lumMod val="60000"/>
              <a:lumOff val="40000"/>
            </a:schemeClr>
          </a:solid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solidFill>
                <a:schemeClr val="tx1"/>
              </a:solidFill>
              <a:latin typeface="Meiryo UI" panose="020B0604030504040204" pitchFamily="50" charset="-128"/>
              <a:ea typeface="Meiryo UI" panose="020B0604030504040204" pitchFamily="50" charset="-128"/>
            </a:endParaRPr>
          </a:p>
        </p:txBody>
      </p:sp>
      <p:sp>
        <p:nvSpPr>
          <p:cNvPr id="60" name="四角形: 角を丸くする 59">
            <a:extLst>
              <a:ext uri="{FF2B5EF4-FFF2-40B4-BE49-F238E27FC236}">
                <a16:creationId xmlns:a16="http://schemas.microsoft.com/office/drawing/2014/main" id="{191B2D1D-FDCE-1891-C551-2398BC8E0929}"/>
              </a:ext>
            </a:extLst>
          </p:cNvPr>
          <p:cNvSpPr/>
          <p:nvPr/>
        </p:nvSpPr>
        <p:spPr>
          <a:xfrm>
            <a:off x="2398880" y="4809750"/>
            <a:ext cx="1031132" cy="434672"/>
          </a:xfrm>
          <a:prstGeom prst="roundRect">
            <a:avLst/>
          </a:prstGeom>
          <a:solidFill>
            <a:schemeClr val="accent4">
              <a:lumMod val="40000"/>
              <a:lumOff val="60000"/>
            </a:schemeClr>
          </a:solid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b="1" dirty="0">
                <a:solidFill>
                  <a:schemeClr val="tx1"/>
                </a:solidFill>
                <a:latin typeface="Meiryo UI" panose="020B0604030504040204" pitchFamily="50" charset="-128"/>
                <a:ea typeface="Meiryo UI" panose="020B0604030504040204" pitchFamily="50" charset="-128"/>
              </a:rPr>
              <a:t>対策②</a:t>
            </a:r>
          </a:p>
        </p:txBody>
      </p:sp>
      <p:sp>
        <p:nvSpPr>
          <p:cNvPr id="63" name="四角形: 角を丸くする 62">
            <a:extLst>
              <a:ext uri="{FF2B5EF4-FFF2-40B4-BE49-F238E27FC236}">
                <a16:creationId xmlns:a16="http://schemas.microsoft.com/office/drawing/2014/main" id="{7C152E0B-FB37-6A93-74C7-48378B07672D}"/>
              </a:ext>
            </a:extLst>
          </p:cNvPr>
          <p:cNvSpPr/>
          <p:nvPr/>
        </p:nvSpPr>
        <p:spPr>
          <a:xfrm>
            <a:off x="2398880" y="5810286"/>
            <a:ext cx="1031132" cy="434672"/>
          </a:xfrm>
          <a:prstGeom prst="roundRect">
            <a:avLst/>
          </a:prstGeom>
          <a:solidFill>
            <a:schemeClr val="accent6">
              <a:lumMod val="40000"/>
              <a:lumOff val="60000"/>
            </a:schemeClr>
          </a:solid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b="1" dirty="0">
                <a:solidFill>
                  <a:schemeClr val="tx1"/>
                </a:solidFill>
                <a:latin typeface="Meiryo UI" panose="020B0604030504040204" pitchFamily="50" charset="-128"/>
                <a:ea typeface="Meiryo UI" panose="020B0604030504040204" pitchFamily="50" charset="-128"/>
              </a:rPr>
              <a:t>対策③</a:t>
            </a:r>
          </a:p>
        </p:txBody>
      </p:sp>
      <p:cxnSp>
        <p:nvCxnSpPr>
          <p:cNvPr id="68" name="直線矢印コネクタ 67">
            <a:extLst>
              <a:ext uri="{FF2B5EF4-FFF2-40B4-BE49-F238E27FC236}">
                <a16:creationId xmlns:a16="http://schemas.microsoft.com/office/drawing/2014/main" id="{BE2F1D41-ED16-6A17-001B-6EAA09383BF6}"/>
              </a:ext>
            </a:extLst>
          </p:cNvPr>
          <p:cNvCxnSpPr>
            <a:cxnSpLocks/>
            <a:stCxn id="58" idx="3"/>
            <a:endCxn id="63" idx="1"/>
          </p:cNvCxnSpPr>
          <p:nvPr/>
        </p:nvCxnSpPr>
        <p:spPr>
          <a:xfrm>
            <a:off x="1823150" y="5551931"/>
            <a:ext cx="575730" cy="475691"/>
          </a:xfrm>
          <a:prstGeom prst="straightConnector1">
            <a:avLst/>
          </a:prstGeom>
          <a:ln w="190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72" name="直線矢印コネクタ 71">
            <a:extLst>
              <a:ext uri="{FF2B5EF4-FFF2-40B4-BE49-F238E27FC236}">
                <a16:creationId xmlns:a16="http://schemas.microsoft.com/office/drawing/2014/main" id="{C6988107-491A-9F50-08D1-68C2382B84B1}"/>
              </a:ext>
            </a:extLst>
          </p:cNvPr>
          <p:cNvCxnSpPr>
            <a:cxnSpLocks/>
            <a:stCxn id="63" idx="3"/>
          </p:cNvCxnSpPr>
          <p:nvPr/>
        </p:nvCxnSpPr>
        <p:spPr>
          <a:xfrm flipV="1">
            <a:off x="3430012" y="5551931"/>
            <a:ext cx="645990" cy="475691"/>
          </a:xfrm>
          <a:prstGeom prst="straightConnector1">
            <a:avLst/>
          </a:prstGeom>
          <a:ln w="19050">
            <a:solidFill>
              <a:schemeClr val="tx1"/>
            </a:solidFill>
            <a:prstDash val="sysDot"/>
            <a:tailEnd type="triangle"/>
          </a:ln>
        </p:spPr>
        <p:style>
          <a:lnRef idx="1">
            <a:schemeClr val="dk1"/>
          </a:lnRef>
          <a:fillRef idx="0">
            <a:schemeClr val="dk1"/>
          </a:fillRef>
          <a:effectRef idx="0">
            <a:schemeClr val="dk1"/>
          </a:effectRef>
          <a:fontRef idx="minor">
            <a:schemeClr val="tx1"/>
          </a:fontRef>
        </p:style>
      </p:cxnSp>
      <p:sp>
        <p:nvSpPr>
          <p:cNvPr id="58" name="四角形: 角を丸くする 57">
            <a:extLst>
              <a:ext uri="{FF2B5EF4-FFF2-40B4-BE49-F238E27FC236}">
                <a16:creationId xmlns:a16="http://schemas.microsoft.com/office/drawing/2014/main" id="{411BC052-04DA-B94C-67D5-737F2A7F751C}"/>
              </a:ext>
            </a:extLst>
          </p:cNvPr>
          <p:cNvSpPr/>
          <p:nvPr/>
        </p:nvSpPr>
        <p:spPr>
          <a:xfrm>
            <a:off x="792018" y="5334595"/>
            <a:ext cx="1031132" cy="434672"/>
          </a:xfrm>
          <a:prstGeom prst="roundRect">
            <a:avLst/>
          </a:prstGeom>
          <a:solidFill>
            <a:schemeClr val="accent1">
              <a:lumMod val="20000"/>
              <a:lumOff val="80000"/>
            </a:schemeClr>
          </a:solid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b="1" dirty="0">
                <a:solidFill>
                  <a:schemeClr val="tx1"/>
                </a:solidFill>
                <a:latin typeface="Meiryo UI" panose="020B0604030504040204" pitchFamily="50" charset="-128"/>
                <a:ea typeface="Meiryo UI" panose="020B0604030504040204" pitchFamily="50" charset="-128"/>
              </a:rPr>
              <a:t>対策①</a:t>
            </a:r>
          </a:p>
        </p:txBody>
      </p:sp>
      <p:sp>
        <p:nvSpPr>
          <p:cNvPr id="136" name="星: 5 pt 135">
            <a:extLst>
              <a:ext uri="{FF2B5EF4-FFF2-40B4-BE49-F238E27FC236}">
                <a16:creationId xmlns:a16="http://schemas.microsoft.com/office/drawing/2014/main" id="{C27D36C5-DD50-BA51-5A5F-38AC32C2E654}"/>
              </a:ext>
            </a:extLst>
          </p:cNvPr>
          <p:cNvSpPr/>
          <p:nvPr/>
        </p:nvSpPr>
        <p:spPr>
          <a:xfrm>
            <a:off x="3924320" y="5614509"/>
            <a:ext cx="398953" cy="398953"/>
          </a:xfrm>
          <a:prstGeom prst="star5">
            <a:avLst/>
          </a:prstGeom>
          <a:solidFill>
            <a:schemeClr val="accent4">
              <a:lumMod val="60000"/>
              <a:lumOff val="40000"/>
            </a:schemeClr>
          </a:solid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solidFill>
                <a:schemeClr val="tx1"/>
              </a:solidFill>
              <a:latin typeface="Meiryo UI" panose="020B0604030504040204" pitchFamily="50" charset="-128"/>
              <a:ea typeface="Meiryo UI" panose="020B0604030504040204" pitchFamily="50" charset="-128"/>
            </a:endParaRPr>
          </a:p>
        </p:txBody>
      </p:sp>
      <p:sp>
        <p:nvSpPr>
          <p:cNvPr id="162" name="テキスト ボックス 161">
            <a:extLst>
              <a:ext uri="{FF2B5EF4-FFF2-40B4-BE49-F238E27FC236}">
                <a16:creationId xmlns:a16="http://schemas.microsoft.com/office/drawing/2014/main" id="{7A4C1360-3E48-D831-5646-4E099FF4C00A}"/>
              </a:ext>
            </a:extLst>
          </p:cNvPr>
          <p:cNvSpPr txBox="1"/>
          <p:nvPr/>
        </p:nvSpPr>
        <p:spPr>
          <a:xfrm>
            <a:off x="499198" y="5004119"/>
            <a:ext cx="1669832" cy="307777"/>
          </a:xfrm>
          <a:prstGeom prst="rect">
            <a:avLst/>
          </a:prstGeom>
          <a:noFill/>
        </p:spPr>
        <p:txBody>
          <a:bodyPr wrap="square">
            <a:spAutoFit/>
          </a:bodyPr>
          <a:lstStyle/>
          <a:p>
            <a:pPr algn="ctr"/>
            <a:r>
              <a:rPr kumimoji="1" lang="en-US" altLang="ja-JP" sz="1400" b="1" dirty="0">
                <a:effectLst>
                  <a:innerShdw blurRad="114300">
                    <a:prstClr val="black"/>
                  </a:innerShdw>
                </a:effectLst>
                <a:latin typeface="Meiryo UI" panose="020B0604030504040204" pitchFamily="50" charset="-128"/>
                <a:ea typeface="Meiryo UI" panose="020B0604030504040204" pitchFamily="50" charset="-128"/>
              </a:rPr>
              <a:t>5/7</a:t>
            </a:r>
            <a:r>
              <a:rPr kumimoji="1" lang="ja-JP" altLang="en-US" sz="1400" b="1" dirty="0">
                <a:effectLst>
                  <a:innerShdw blurRad="114300">
                    <a:prstClr val="black"/>
                  </a:innerShdw>
                </a:effectLst>
                <a:latin typeface="Meiryo UI" panose="020B0604030504040204" pitchFamily="50" charset="-128"/>
                <a:ea typeface="Meiryo UI" panose="020B0604030504040204" pitchFamily="50" charset="-128"/>
              </a:rPr>
              <a:t>～</a:t>
            </a:r>
            <a:r>
              <a:rPr kumimoji="1" lang="en-US" altLang="ja-JP" sz="1400" b="1" dirty="0">
                <a:effectLst>
                  <a:innerShdw blurRad="114300">
                    <a:prstClr val="black"/>
                  </a:innerShdw>
                </a:effectLst>
                <a:latin typeface="Meiryo UI" panose="020B0604030504040204" pitchFamily="50" charset="-128"/>
                <a:ea typeface="Meiryo UI" panose="020B0604030504040204" pitchFamily="50" charset="-128"/>
              </a:rPr>
              <a:t>5/12</a:t>
            </a:r>
            <a:endParaRPr kumimoji="1" lang="ja-JP" altLang="en-US" sz="1400" b="1" dirty="0">
              <a:effectLst>
                <a:innerShdw blurRad="114300">
                  <a:prstClr val="black"/>
                </a:innerShdw>
              </a:effectLst>
              <a:latin typeface="Meiryo UI" panose="020B0604030504040204" pitchFamily="50" charset="-128"/>
              <a:ea typeface="Meiryo UI" panose="020B0604030504040204" pitchFamily="50" charset="-128"/>
            </a:endParaRPr>
          </a:p>
        </p:txBody>
      </p:sp>
      <p:sp>
        <p:nvSpPr>
          <p:cNvPr id="213" name="テキスト ボックス 212">
            <a:extLst>
              <a:ext uri="{FF2B5EF4-FFF2-40B4-BE49-F238E27FC236}">
                <a16:creationId xmlns:a16="http://schemas.microsoft.com/office/drawing/2014/main" id="{1CDF6C47-DAB1-63B7-3DDC-47B7E1A27F47}"/>
              </a:ext>
            </a:extLst>
          </p:cNvPr>
          <p:cNvSpPr txBox="1"/>
          <p:nvPr/>
        </p:nvSpPr>
        <p:spPr>
          <a:xfrm>
            <a:off x="2090530" y="4508825"/>
            <a:ext cx="1664238" cy="307777"/>
          </a:xfrm>
          <a:prstGeom prst="rect">
            <a:avLst/>
          </a:prstGeom>
          <a:noFill/>
        </p:spPr>
        <p:txBody>
          <a:bodyPr wrap="square">
            <a:spAutoFit/>
          </a:bodyPr>
          <a:lstStyle/>
          <a:p>
            <a:pPr algn="ctr"/>
            <a:r>
              <a:rPr kumimoji="1" lang="en-US" altLang="ja-JP" sz="1400" b="1" dirty="0">
                <a:effectLst>
                  <a:innerShdw blurRad="114300">
                    <a:prstClr val="black"/>
                  </a:innerShdw>
                </a:effectLst>
                <a:latin typeface="Meiryo UI" panose="020B0604030504040204" pitchFamily="50" charset="-128"/>
                <a:ea typeface="Meiryo UI" panose="020B0604030504040204" pitchFamily="50" charset="-128"/>
              </a:rPr>
              <a:t>5/12</a:t>
            </a:r>
            <a:r>
              <a:rPr kumimoji="1" lang="ja-JP" altLang="en-US" sz="1400" b="1" dirty="0">
                <a:effectLst>
                  <a:innerShdw blurRad="114300">
                    <a:prstClr val="black"/>
                  </a:innerShdw>
                </a:effectLst>
                <a:latin typeface="Meiryo UI" panose="020B0604030504040204" pitchFamily="50" charset="-128"/>
                <a:ea typeface="Meiryo UI" panose="020B0604030504040204" pitchFamily="50" charset="-128"/>
              </a:rPr>
              <a:t>～</a:t>
            </a:r>
            <a:r>
              <a:rPr kumimoji="1" lang="en-US" altLang="ja-JP" sz="1400" b="1" dirty="0">
                <a:effectLst>
                  <a:innerShdw blurRad="114300">
                    <a:prstClr val="black"/>
                  </a:innerShdw>
                </a:effectLst>
                <a:latin typeface="Meiryo UI" panose="020B0604030504040204" pitchFamily="50" charset="-128"/>
                <a:ea typeface="Meiryo UI" panose="020B0604030504040204" pitchFamily="50" charset="-128"/>
              </a:rPr>
              <a:t>5/30</a:t>
            </a:r>
            <a:endParaRPr kumimoji="1" lang="ja-JP" altLang="en-US" sz="1400" b="1" dirty="0">
              <a:effectLst>
                <a:innerShdw blurRad="114300">
                  <a:prstClr val="black"/>
                </a:innerShdw>
              </a:effectLst>
              <a:latin typeface="Meiryo UI" panose="020B0604030504040204" pitchFamily="50" charset="-128"/>
              <a:ea typeface="Meiryo UI" panose="020B0604030504040204" pitchFamily="50" charset="-128"/>
            </a:endParaRPr>
          </a:p>
        </p:txBody>
      </p:sp>
      <p:sp>
        <p:nvSpPr>
          <p:cNvPr id="214" name="テキスト ボックス 213">
            <a:extLst>
              <a:ext uri="{FF2B5EF4-FFF2-40B4-BE49-F238E27FC236}">
                <a16:creationId xmlns:a16="http://schemas.microsoft.com/office/drawing/2014/main" id="{376B96F0-E488-004D-2395-48B677713793}"/>
              </a:ext>
            </a:extLst>
          </p:cNvPr>
          <p:cNvSpPr txBox="1"/>
          <p:nvPr/>
        </p:nvSpPr>
        <p:spPr>
          <a:xfrm>
            <a:off x="2068275" y="5505779"/>
            <a:ext cx="1652217" cy="307777"/>
          </a:xfrm>
          <a:prstGeom prst="rect">
            <a:avLst/>
          </a:prstGeom>
          <a:noFill/>
        </p:spPr>
        <p:txBody>
          <a:bodyPr wrap="square">
            <a:spAutoFit/>
          </a:bodyPr>
          <a:lstStyle/>
          <a:p>
            <a:pPr algn="ctr"/>
            <a:r>
              <a:rPr kumimoji="1" lang="en-US" altLang="ja-JP" sz="1400" b="1" dirty="0">
                <a:effectLst>
                  <a:innerShdw blurRad="114300">
                    <a:prstClr val="black"/>
                  </a:innerShdw>
                </a:effectLst>
                <a:latin typeface="Meiryo UI" panose="020B0604030504040204" pitchFamily="50" charset="-128"/>
                <a:ea typeface="Meiryo UI" panose="020B0604030504040204" pitchFamily="50" charset="-128"/>
              </a:rPr>
              <a:t>5/12</a:t>
            </a:r>
            <a:r>
              <a:rPr kumimoji="1" lang="ja-JP" altLang="en-US" sz="1400" b="1" dirty="0">
                <a:effectLst>
                  <a:innerShdw blurRad="114300">
                    <a:prstClr val="black"/>
                  </a:innerShdw>
                </a:effectLst>
                <a:latin typeface="Meiryo UI" panose="020B0604030504040204" pitchFamily="50" charset="-128"/>
                <a:ea typeface="Meiryo UI" panose="020B0604030504040204" pitchFamily="50" charset="-128"/>
              </a:rPr>
              <a:t>～</a:t>
            </a:r>
            <a:r>
              <a:rPr kumimoji="1" lang="en-US" altLang="ja-JP" sz="1400" b="1" dirty="0">
                <a:effectLst>
                  <a:innerShdw blurRad="114300">
                    <a:prstClr val="black"/>
                  </a:innerShdw>
                </a:effectLst>
                <a:latin typeface="Meiryo UI" panose="020B0604030504040204" pitchFamily="50" charset="-128"/>
                <a:ea typeface="Meiryo UI" panose="020B0604030504040204" pitchFamily="50" charset="-128"/>
              </a:rPr>
              <a:t>5/30</a:t>
            </a:r>
            <a:endParaRPr kumimoji="1" lang="ja-JP" altLang="en-US" sz="1400" b="1" dirty="0">
              <a:effectLst>
                <a:innerShdw blurRad="114300">
                  <a:prstClr val="black"/>
                </a:innerShdw>
              </a:effectLst>
              <a:latin typeface="Meiryo UI" panose="020B0604030504040204" pitchFamily="50" charset="-128"/>
              <a:ea typeface="Meiryo UI" panose="020B0604030504040204" pitchFamily="50" charset="-128"/>
            </a:endParaRPr>
          </a:p>
        </p:txBody>
      </p:sp>
    </p:spTree>
    <p:custDataLst>
      <p:tags r:id="rId1"/>
    </p:custDataLst>
    <p:extLst>
      <p:ext uri="{BB962C8B-B14F-4D97-AF65-F5344CB8AC3E}">
        <p14:creationId xmlns:p14="http://schemas.microsoft.com/office/powerpoint/2010/main" val="2015765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1"/>
                                        </p:tgtEl>
                                        <p:attrNameLst>
                                          <p:attrName>style.visibility</p:attrName>
                                        </p:attrNameLst>
                                      </p:cBhvr>
                                      <p:to>
                                        <p:strVal val="visible"/>
                                      </p:to>
                                    </p:set>
                                    <p:animEffect transition="in" filter="fade">
                                      <p:cBhvr>
                                        <p:cTn id="7" dur="500"/>
                                        <p:tgtEl>
                                          <p:spTgt spid="2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5"/>
                                        </p:tgtEl>
                                        <p:attrNameLst>
                                          <p:attrName>style.visibility</p:attrName>
                                        </p:attrNameLst>
                                      </p:cBhvr>
                                      <p:to>
                                        <p:strVal val="visible"/>
                                      </p:to>
                                    </p:set>
                                    <p:animEffect transition="in" filter="fade">
                                      <p:cBhvr>
                                        <p:cTn id="10" dur="500"/>
                                        <p:tgtEl>
                                          <p:spTgt spid="235"/>
                                        </p:tgtEl>
                                      </p:cBhvr>
                                    </p:animEffect>
                                  </p:childTnLst>
                                </p:cTn>
                              </p:par>
                              <p:par>
                                <p:cTn id="11" presetID="10" presetClass="entr" presetSubtype="0" fill="hold" nodeType="withEffect">
                                  <p:stCondLst>
                                    <p:cond delay="0"/>
                                  </p:stCondLst>
                                  <p:childTnLst>
                                    <p:set>
                                      <p:cBhvr>
                                        <p:cTn id="12" dur="1" fill="hold">
                                          <p:stCondLst>
                                            <p:cond delay="0"/>
                                          </p:stCondLst>
                                        </p:cTn>
                                        <p:tgtEl>
                                          <p:spTgt spid="244"/>
                                        </p:tgtEl>
                                        <p:attrNameLst>
                                          <p:attrName>style.visibility</p:attrName>
                                        </p:attrNameLst>
                                      </p:cBhvr>
                                      <p:to>
                                        <p:strVal val="visible"/>
                                      </p:to>
                                    </p:set>
                                    <p:animEffect transition="in" filter="fade">
                                      <p:cBhvr>
                                        <p:cTn id="13" dur="500"/>
                                        <p:tgtEl>
                                          <p:spTgt spid="244"/>
                                        </p:tgtEl>
                                      </p:cBhvr>
                                    </p:animEffect>
                                  </p:childTnLst>
                                </p:cTn>
                              </p:par>
                              <p:par>
                                <p:cTn id="14" presetID="10" presetClass="entr" presetSubtype="0" fill="hold" nodeType="withEffect">
                                  <p:stCondLst>
                                    <p:cond delay="0"/>
                                  </p:stCondLst>
                                  <p:childTnLst>
                                    <p:set>
                                      <p:cBhvr>
                                        <p:cTn id="15" dur="1" fill="hold">
                                          <p:stCondLst>
                                            <p:cond delay="0"/>
                                          </p:stCondLst>
                                        </p:cTn>
                                        <p:tgtEl>
                                          <p:spTgt spid="243"/>
                                        </p:tgtEl>
                                        <p:attrNameLst>
                                          <p:attrName>style.visibility</p:attrName>
                                        </p:attrNameLst>
                                      </p:cBhvr>
                                      <p:to>
                                        <p:strVal val="visible"/>
                                      </p:to>
                                    </p:set>
                                    <p:animEffect transition="in" filter="fade">
                                      <p:cBhvr>
                                        <p:cTn id="16" dur="500"/>
                                        <p:tgtEl>
                                          <p:spTgt spid="243"/>
                                        </p:tgtEl>
                                      </p:cBhvr>
                                    </p:animEffect>
                                  </p:childTnLst>
                                </p:cTn>
                              </p:par>
                              <p:par>
                                <p:cTn id="17" presetID="10" presetClass="entr" presetSubtype="0" fill="hold" nodeType="withEffect">
                                  <p:stCondLst>
                                    <p:cond delay="0"/>
                                  </p:stCondLst>
                                  <p:childTnLst>
                                    <p:set>
                                      <p:cBhvr>
                                        <p:cTn id="18" dur="1" fill="hold">
                                          <p:stCondLst>
                                            <p:cond delay="0"/>
                                          </p:stCondLst>
                                        </p:cTn>
                                        <p:tgtEl>
                                          <p:spTgt spid="145"/>
                                        </p:tgtEl>
                                        <p:attrNameLst>
                                          <p:attrName>style.visibility</p:attrName>
                                        </p:attrNameLst>
                                      </p:cBhvr>
                                      <p:to>
                                        <p:strVal val="visible"/>
                                      </p:to>
                                    </p:set>
                                    <p:animEffect transition="in" filter="fade">
                                      <p:cBhvr>
                                        <p:cTn id="19" dur="500"/>
                                        <p:tgtEl>
                                          <p:spTgt spid="14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8"/>
                                        </p:tgtEl>
                                        <p:attrNameLst>
                                          <p:attrName>style.visibility</p:attrName>
                                        </p:attrNameLst>
                                      </p:cBhvr>
                                      <p:to>
                                        <p:strVal val="visible"/>
                                      </p:to>
                                    </p:set>
                                    <p:animEffect transition="in" filter="fade">
                                      <p:cBhvr>
                                        <p:cTn id="22" dur="500"/>
                                        <p:tgtEl>
                                          <p:spTgt spid="148"/>
                                        </p:tgtEl>
                                      </p:cBhvr>
                                    </p:animEffect>
                                  </p:childTnLst>
                                </p:cTn>
                              </p:par>
                              <p:par>
                                <p:cTn id="23" presetID="10" presetClass="entr" presetSubtype="0" fill="hold" nodeType="withEffect">
                                  <p:stCondLst>
                                    <p:cond delay="0"/>
                                  </p:stCondLst>
                                  <p:childTnLst>
                                    <p:set>
                                      <p:cBhvr>
                                        <p:cTn id="24" dur="1" fill="hold">
                                          <p:stCondLst>
                                            <p:cond delay="0"/>
                                          </p:stCondLst>
                                        </p:cTn>
                                        <p:tgtEl>
                                          <p:spTgt spid="150"/>
                                        </p:tgtEl>
                                        <p:attrNameLst>
                                          <p:attrName>style.visibility</p:attrName>
                                        </p:attrNameLst>
                                      </p:cBhvr>
                                      <p:to>
                                        <p:strVal val="visible"/>
                                      </p:to>
                                    </p:set>
                                    <p:animEffect transition="in" filter="fade">
                                      <p:cBhvr>
                                        <p:cTn id="25" dur="500"/>
                                        <p:tgtEl>
                                          <p:spTgt spid="15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49"/>
                                        </p:tgtEl>
                                        <p:attrNameLst>
                                          <p:attrName>style.visibility</p:attrName>
                                        </p:attrNameLst>
                                      </p:cBhvr>
                                      <p:to>
                                        <p:strVal val="visible"/>
                                      </p:to>
                                    </p:set>
                                    <p:animEffect transition="in" filter="fade">
                                      <p:cBhvr>
                                        <p:cTn id="28" dur="500"/>
                                        <p:tgtEl>
                                          <p:spTgt spid="14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4"/>
                                        </p:tgtEl>
                                        <p:attrNameLst>
                                          <p:attrName>style.visibility</p:attrName>
                                        </p:attrNameLst>
                                      </p:cBhvr>
                                      <p:to>
                                        <p:strVal val="visible"/>
                                      </p:to>
                                    </p:set>
                                    <p:animEffect transition="in" filter="fade">
                                      <p:cBhvr>
                                        <p:cTn id="31" dur="500"/>
                                        <p:tgtEl>
                                          <p:spTgt spid="15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34"/>
                                        </p:tgtEl>
                                        <p:attrNameLst>
                                          <p:attrName>style.visibility</p:attrName>
                                        </p:attrNameLst>
                                      </p:cBhvr>
                                      <p:to>
                                        <p:strVal val="visible"/>
                                      </p:to>
                                    </p:set>
                                    <p:animEffect transition="in" filter="fade">
                                      <p:cBhvr>
                                        <p:cTn id="34" dur="500"/>
                                        <p:tgtEl>
                                          <p:spTgt spid="234"/>
                                        </p:tgtEl>
                                      </p:cBhvr>
                                    </p:animEffect>
                                  </p:childTnLst>
                                </p:cTn>
                              </p:par>
                              <p:par>
                                <p:cTn id="35" presetID="10" presetClass="entr" presetSubtype="0" fill="hold" nodeType="withEffect">
                                  <p:stCondLst>
                                    <p:cond delay="0"/>
                                  </p:stCondLst>
                                  <p:childTnLst>
                                    <p:set>
                                      <p:cBhvr>
                                        <p:cTn id="36" dur="1" fill="hold">
                                          <p:stCondLst>
                                            <p:cond delay="0"/>
                                          </p:stCondLst>
                                        </p:cTn>
                                        <p:tgtEl>
                                          <p:spTgt spid="57"/>
                                        </p:tgtEl>
                                        <p:attrNameLst>
                                          <p:attrName>style.visibility</p:attrName>
                                        </p:attrNameLst>
                                      </p:cBhvr>
                                      <p:to>
                                        <p:strVal val="visible"/>
                                      </p:to>
                                    </p:set>
                                    <p:animEffect transition="in" filter="fade">
                                      <p:cBhvr>
                                        <p:cTn id="3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 grpId="0" animBg="1"/>
      <p:bldP spid="235" grpId="0"/>
      <p:bldP spid="148" grpId="0" animBg="1"/>
      <p:bldP spid="149" grpId="0" animBg="1"/>
      <p:bldP spid="154" grpId="0" animBg="1"/>
      <p:bldP spid="23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DCA515BE-DE30-972A-AE48-2A167DFAEF3E}"/>
              </a:ext>
            </a:extLst>
          </p:cNvPr>
          <p:cNvGrpSpPr/>
          <p:nvPr/>
        </p:nvGrpSpPr>
        <p:grpSpPr>
          <a:xfrm>
            <a:off x="138098" y="522433"/>
            <a:ext cx="11915803" cy="6301100"/>
            <a:chOff x="457789" y="712585"/>
            <a:chExt cx="11637842" cy="5958493"/>
          </a:xfrm>
        </p:grpSpPr>
        <p:sp>
          <p:nvSpPr>
            <p:cNvPr id="13" name="正方形/長方形 12">
              <a:extLst>
                <a:ext uri="{FF2B5EF4-FFF2-40B4-BE49-F238E27FC236}">
                  <a16:creationId xmlns:a16="http://schemas.microsoft.com/office/drawing/2014/main" id="{41EAF1B4-3A3E-DA8C-C2E6-99DE47958EF3}"/>
                </a:ext>
              </a:extLst>
            </p:cNvPr>
            <p:cNvSpPr/>
            <p:nvPr/>
          </p:nvSpPr>
          <p:spPr>
            <a:xfrm>
              <a:off x="757238" y="713621"/>
              <a:ext cx="11338306" cy="595745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b="1"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sp>
          <p:nvSpPr>
            <p:cNvPr id="14" name="正方形/長方形 13">
              <a:extLst>
                <a:ext uri="{FF2B5EF4-FFF2-40B4-BE49-F238E27FC236}">
                  <a16:creationId xmlns:a16="http://schemas.microsoft.com/office/drawing/2014/main" id="{41D8E769-07D9-258B-6F61-F91F6588D3F1}"/>
                </a:ext>
              </a:extLst>
            </p:cNvPr>
            <p:cNvSpPr/>
            <p:nvPr/>
          </p:nvSpPr>
          <p:spPr>
            <a:xfrm>
              <a:off x="457789" y="717871"/>
              <a:ext cx="272460" cy="5943809"/>
            </a:xfrm>
            <a:prstGeom prst="rect">
              <a:avLst/>
            </a:prstGeom>
            <a:blipFill>
              <a:blip r:embed="rId4"/>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dirty="0">
                <a:latin typeface="Meiryo UI" panose="020B0604030504040204" pitchFamily="50" charset="-128"/>
                <a:ea typeface="Meiryo UI" panose="020B0604030504040204" pitchFamily="50" charset="-128"/>
              </a:endParaRPr>
            </a:p>
          </p:txBody>
        </p:sp>
        <p:sp>
          <p:nvSpPr>
            <p:cNvPr id="15" name="楕円 14">
              <a:extLst>
                <a:ext uri="{FF2B5EF4-FFF2-40B4-BE49-F238E27FC236}">
                  <a16:creationId xmlns:a16="http://schemas.microsoft.com/office/drawing/2014/main" id="{893E2111-CAD1-87AE-0525-74EE1F825D11}"/>
                </a:ext>
              </a:extLst>
            </p:cNvPr>
            <p:cNvSpPr/>
            <p:nvPr/>
          </p:nvSpPr>
          <p:spPr>
            <a:xfrm>
              <a:off x="585830" y="97232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16" name="楕円 15">
              <a:extLst>
                <a:ext uri="{FF2B5EF4-FFF2-40B4-BE49-F238E27FC236}">
                  <a16:creationId xmlns:a16="http://schemas.microsoft.com/office/drawing/2014/main" id="{E8FF84D3-D3C2-292D-D384-A7BDC0D30A33}"/>
                </a:ext>
              </a:extLst>
            </p:cNvPr>
            <p:cNvSpPr/>
            <p:nvPr/>
          </p:nvSpPr>
          <p:spPr>
            <a:xfrm>
              <a:off x="585830" y="6370496"/>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17" name="楕円 16">
              <a:extLst>
                <a:ext uri="{FF2B5EF4-FFF2-40B4-BE49-F238E27FC236}">
                  <a16:creationId xmlns:a16="http://schemas.microsoft.com/office/drawing/2014/main" id="{AF8C3797-5C7D-C81A-D41A-17347DA69F2E}"/>
                </a:ext>
              </a:extLst>
            </p:cNvPr>
            <p:cNvSpPr/>
            <p:nvPr/>
          </p:nvSpPr>
          <p:spPr>
            <a:xfrm>
              <a:off x="585830" y="3773484"/>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18" name="楕円 17">
              <a:extLst>
                <a:ext uri="{FF2B5EF4-FFF2-40B4-BE49-F238E27FC236}">
                  <a16:creationId xmlns:a16="http://schemas.microsoft.com/office/drawing/2014/main" id="{C4C60905-B9B2-19AB-A113-88B8933C0BE5}"/>
                </a:ext>
              </a:extLst>
            </p:cNvPr>
            <p:cNvSpPr/>
            <p:nvPr/>
          </p:nvSpPr>
          <p:spPr>
            <a:xfrm>
              <a:off x="809668" y="97232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19" name="楕円 18">
              <a:extLst>
                <a:ext uri="{FF2B5EF4-FFF2-40B4-BE49-F238E27FC236}">
                  <a16:creationId xmlns:a16="http://schemas.microsoft.com/office/drawing/2014/main" id="{CB598D7E-368E-8730-DAC8-9A34915000DF}"/>
                </a:ext>
              </a:extLst>
            </p:cNvPr>
            <p:cNvSpPr/>
            <p:nvPr/>
          </p:nvSpPr>
          <p:spPr>
            <a:xfrm>
              <a:off x="809668" y="6370496"/>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21" name="楕円 20">
              <a:extLst>
                <a:ext uri="{FF2B5EF4-FFF2-40B4-BE49-F238E27FC236}">
                  <a16:creationId xmlns:a16="http://schemas.microsoft.com/office/drawing/2014/main" id="{B071C009-CBAD-AC05-317A-67D459000E1A}"/>
                </a:ext>
              </a:extLst>
            </p:cNvPr>
            <p:cNvSpPr/>
            <p:nvPr/>
          </p:nvSpPr>
          <p:spPr>
            <a:xfrm>
              <a:off x="809668" y="3773484"/>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23" name="四角形: 角を丸くする 32">
              <a:extLst>
                <a:ext uri="{FF2B5EF4-FFF2-40B4-BE49-F238E27FC236}">
                  <a16:creationId xmlns:a16="http://schemas.microsoft.com/office/drawing/2014/main" id="{72DA0220-0699-C24D-07A7-87F48B9DFA60}"/>
                </a:ext>
              </a:extLst>
            </p:cNvPr>
            <p:cNvSpPr/>
            <p:nvPr/>
          </p:nvSpPr>
          <p:spPr>
            <a:xfrm>
              <a:off x="614405" y="988729"/>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24" name="四角形: 角を丸くする 33">
              <a:extLst>
                <a:ext uri="{FF2B5EF4-FFF2-40B4-BE49-F238E27FC236}">
                  <a16:creationId xmlns:a16="http://schemas.microsoft.com/office/drawing/2014/main" id="{09EF4CB2-E5A4-3257-F2BB-4E739554E8DE}"/>
                </a:ext>
              </a:extLst>
            </p:cNvPr>
            <p:cNvSpPr/>
            <p:nvPr/>
          </p:nvSpPr>
          <p:spPr>
            <a:xfrm>
              <a:off x="612818" y="6387958"/>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25" name="四角形: 角を丸くする 34">
              <a:extLst>
                <a:ext uri="{FF2B5EF4-FFF2-40B4-BE49-F238E27FC236}">
                  <a16:creationId xmlns:a16="http://schemas.microsoft.com/office/drawing/2014/main" id="{569C6E65-5AA1-E5A1-84C3-09A35CBD6AA3}"/>
                </a:ext>
              </a:extLst>
            </p:cNvPr>
            <p:cNvSpPr/>
            <p:nvPr/>
          </p:nvSpPr>
          <p:spPr>
            <a:xfrm>
              <a:off x="612818" y="3790946"/>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30" name="直角三角形 29">
              <a:extLst>
                <a:ext uri="{FF2B5EF4-FFF2-40B4-BE49-F238E27FC236}">
                  <a16:creationId xmlns:a16="http://schemas.microsoft.com/office/drawing/2014/main" id="{0D73B8E0-388D-8DC0-AD74-C720ED757BA6}"/>
                </a:ext>
              </a:extLst>
            </p:cNvPr>
            <p:cNvSpPr/>
            <p:nvPr/>
          </p:nvSpPr>
          <p:spPr>
            <a:xfrm rot="10800000">
              <a:off x="11705322" y="712585"/>
              <a:ext cx="390309" cy="390310"/>
            </a:xfrm>
            <a:prstGeom prst="rtTriangle">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dirty="0">
                <a:latin typeface="Meiryo UI" panose="020B0604030504040204" pitchFamily="50" charset="-128"/>
                <a:ea typeface="Meiryo UI" panose="020B0604030504040204" pitchFamily="50" charset="-128"/>
              </a:endParaRPr>
            </a:p>
          </p:txBody>
        </p:sp>
        <p:sp>
          <p:nvSpPr>
            <p:cNvPr id="31" name="楕円 30">
              <a:extLst>
                <a:ext uri="{FF2B5EF4-FFF2-40B4-BE49-F238E27FC236}">
                  <a16:creationId xmlns:a16="http://schemas.microsoft.com/office/drawing/2014/main" id="{B140BDB5-9719-DEAA-C62A-E5330955479C}"/>
                </a:ext>
              </a:extLst>
            </p:cNvPr>
            <p:cNvSpPr/>
            <p:nvPr/>
          </p:nvSpPr>
          <p:spPr>
            <a:xfrm>
              <a:off x="585830" y="2315217"/>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32" name="楕円 31">
              <a:extLst>
                <a:ext uri="{FF2B5EF4-FFF2-40B4-BE49-F238E27FC236}">
                  <a16:creationId xmlns:a16="http://schemas.microsoft.com/office/drawing/2014/main" id="{0B9DF5C8-317F-F631-B519-F8B202657FC0}"/>
                </a:ext>
              </a:extLst>
            </p:cNvPr>
            <p:cNvSpPr/>
            <p:nvPr/>
          </p:nvSpPr>
          <p:spPr>
            <a:xfrm>
              <a:off x="809668" y="2315217"/>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33" name="四角形: 角を丸くする 38">
              <a:extLst>
                <a:ext uri="{FF2B5EF4-FFF2-40B4-BE49-F238E27FC236}">
                  <a16:creationId xmlns:a16="http://schemas.microsoft.com/office/drawing/2014/main" id="{DBFBFA2B-1358-2C97-A7DA-00953C4C520F}"/>
                </a:ext>
              </a:extLst>
            </p:cNvPr>
            <p:cNvSpPr/>
            <p:nvPr/>
          </p:nvSpPr>
          <p:spPr>
            <a:xfrm>
              <a:off x="612818" y="2332679"/>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34" name="楕円 33">
              <a:extLst>
                <a:ext uri="{FF2B5EF4-FFF2-40B4-BE49-F238E27FC236}">
                  <a16:creationId xmlns:a16="http://schemas.microsoft.com/office/drawing/2014/main" id="{54073C9E-97E0-40CC-25E5-DC15FDF4DF42}"/>
                </a:ext>
              </a:extLst>
            </p:cNvPr>
            <p:cNvSpPr/>
            <p:nvPr/>
          </p:nvSpPr>
          <p:spPr>
            <a:xfrm>
              <a:off x="585830" y="516068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35" name="楕円 34">
              <a:extLst>
                <a:ext uri="{FF2B5EF4-FFF2-40B4-BE49-F238E27FC236}">
                  <a16:creationId xmlns:a16="http://schemas.microsoft.com/office/drawing/2014/main" id="{F61903AC-6019-3D31-7F33-62BDE05A2522}"/>
                </a:ext>
              </a:extLst>
            </p:cNvPr>
            <p:cNvSpPr/>
            <p:nvPr/>
          </p:nvSpPr>
          <p:spPr>
            <a:xfrm>
              <a:off x="809668" y="516068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36" name="四角形: 角を丸くする 41">
              <a:extLst>
                <a:ext uri="{FF2B5EF4-FFF2-40B4-BE49-F238E27FC236}">
                  <a16:creationId xmlns:a16="http://schemas.microsoft.com/office/drawing/2014/main" id="{0C7069A6-FA90-0F40-D7FB-D4E2503C508C}"/>
                </a:ext>
              </a:extLst>
            </p:cNvPr>
            <p:cNvSpPr/>
            <p:nvPr/>
          </p:nvSpPr>
          <p:spPr>
            <a:xfrm>
              <a:off x="612818" y="5178147"/>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grpSp>
      <p:sp>
        <p:nvSpPr>
          <p:cNvPr id="11" name="正方形/長方形 10">
            <a:extLst>
              <a:ext uri="{FF2B5EF4-FFF2-40B4-BE49-F238E27FC236}">
                <a16:creationId xmlns:a16="http://schemas.microsoft.com/office/drawing/2014/main" id="{87223C86-44F7-46AE-B944-5F1985E5F97F}"/>
              </a:ext>
            </a:extLst>
          </p:cNvPr>
          <p:cNvSpPr/>
          <p:nvPr/>
        </p:nvSpPr>
        <p:spPr>
          <a:xfrm>
            <a:off x="607329" y="604395"/>
            <a:ext cx="11286216" cy="6139563"/>
          </a:xfrm>
          <a:prstGeom prst="rect">
            <a:avLst/>
          </a:prstGeom>
          <a:solidFill>
            <a:srgbClr val="FFF2CC"/>
          </a:solid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solidFill>
                <a:schemeClr val="tx1"/>
              </a:solidFill>
              <a:latin typeface="Meiryo UI" panose="020B0604030504040204" pitchFamily="50" charset="-128"/>
              <a:ea typeface="Meiryo UI" panose="020B0604030504040204" pitchFamily="50" charset="-128"/>
            </a:endParaRPr>
          </a:p>
        </p:txBody>
      </p:sp>
      <p:grpSp>
        <p:nvGrpSpPr>
          <p:cNvPr id="114" name="グループ化 113"/>
          <p:cNvGrpSpPr/>
          <p:nvPr/>
        </p:nvGrpSpPr>
        <p:grpSpPr>
          <a:xfrm>
            <a:off x="110961" y="97486"/>
            <a:ext cx="1734557" cy="368063"/>
            <a:chOff x="407294" y="165100"/>
            <a:chExt cx="1734557" cy="368063"/>
          </a:xfrm>
        </p:grpSpPr>
        <p:grpSp>
          <p:nvGrpSpPr>
            <p:cNvPr id="115" name="グループ化 114"/>
            <p:cNvGrpSpPr/>
            <p:nvPr/>
          </p:nvGrpSpPr>
          <p:grpSpPr>
            <a:xfrm>
              <a:off x="407294" y="165100"/>
              <a:ext cx="1451986" cy="368063"/>
              <a:chOff x="407294" y="165100"/>
              <a:chExt cx="1320429" cy="268933"/>
            </a:xfrm>
          </p:grpSpPr>
          <p:sp>
            <p:nvSpPr>
              <p:cNvPr id="117" name="正方形/長方形 116">
                <a:extLst>
                  <a:ext uri="{FF2B5EF4-FFF2-40B4-BE49-F238E27FC236}">
                    <a16:creationId xmlns:a16="http://schemas.microsoft.com/office/drawing/2014/main" id="{B1F6E846-E528-4A9A-3BCD-146ACA6AE43D}"/>
                  </a:ext>
                </a:extLst>
              </p:cNvPr>
              <p:cNvSpPr/>
              <p:nvPr/>
            </p:nvSpPr>
            <p:spPr>
              <a:xfrm>
                <a:off x="407294" y="165100"/>
                <a:ext cx="124660" cy="268933"/>
              </a:xfrm>
              <a:prstGeom prst="rect">
                <a:avLst/>
              </a:prstGeom>
              <a:blipFill>
                <a:blip r:embed="rId4"/>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18" name="正方形/長方形 117">
                <a:extLst>
                  <a:ext uri="{FF2B5EF4-FFF2-40B4-BE49-F238E27FC236}">
                    <a16:creationId xmlns:a16="http://schemas.microsoft.com/office/drawing/2014/main" id="{80D965C6-2B71-35AA-E9B9-E93E487573A7}"/>
                  </a:ext>
                </a:extLst>
              </p:cNvPr>
              <p:cNvSpPr/>
              <p:nvPr/>
            </p:nvSpPr>
            <p:spPr>
              <a:xfrm>
                <a:off x="563446" y="165100"/>
                <a:ext cx="1164277" cy="26893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119" name="楕円 118">
                <a:extLst>
                  <a:ext uri="{FF2B5EF4-FFF2-40B4-BE49-F238E27FC236}">
                    <a16:creationId xmlns:a16="http://schemas.microsoft.com/office/drawing/2014/main" id="{C4BD30E1-3E6C-149A-0E5C-C05E76943AE3}"/>
                  </a:ext>
                </a:extLst>
              </p:cNvPr>
              <p:cNvSpPr/>
              <p:nvPr/>
            </p:nvSpPr>
            <p:spPr>
              <a:xfrm>
                <a:off x="478989" y="198137"/>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20" name="楕円 119">
                <a:extLst>
                  <a:ext uri="{FF2B5EF4-FFF2-40B4-BE49-F238E27FC236}">
                    <a16:creationId xmlns:a16="http://schemas.microsoft.com/office/drawing/2014/main" id="{8D5FB21B-75EF-B2CB-03C5-92FA141F84AD}"/>
                  </a:ext>
                </a:extLst>
              </p:cNvPr>
              <p:cNvSpPr/>
              <p:nvPr/>
            </p:nvSpPr>
            <p:spPr>
              <a:xfrm>
                <a:off x="478989" y="285534"/>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21" name="楕円 120">
                <a:extLst>
                  <a:ext uri="{FF2B5EF4-FFF2-40B4-BE49-F238E27FC236}">
                    <a16:creationId xmlns:a16="http://schemas.microsoft.com/office/drawing/2014/main" id="{888A7A5D-9F28-E821-11BB-AE6DD4A26034}"/>
                  </a:ext>
                </a:extLst>
              </p:cNvPr>
              <p:cNvSpPr/>
              <p:nvPr/>
            </p:nvSpPr>
            <p:spPr>
              <a:xfrm>
                <a:off x="478989" y="369181"/>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22" name="楕円 121">
                <a:extLst>
                  <a:ext uri="{FF2B5EF4-FFF2-40B4-BE49-F238E27FC236}">
                    <a16:creationId xmlns:a16="http://schemas.microsoft.com/office/drawing/2014/main" id="{F138D4F3-AED9-05B3-31E3-1D1BB35DC672}"/>
                  </a:ext>
                </a:extLst>
              </p:cNvPr>
              <p:cNvSpPr/>
              <p:nvPr/>
            </p:nvSpPr>
            <p:spPr>
              <a:xfrm>
                <a:off x="579909" y="198137"/>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23" name="楕円 122">
                <a:extLst>
                  <a:ext uri="{FF2B5EF4-FFF2-40B4-BE49-F238E27FC236}">
                    <a16:creationId xmlns:a16="http://schemas.microsoft.com/office/drawing/2014/main" id="{669D6903-23E1-F6F2-D082-808EE9570497}"/>
                  </a:ext>
                </a:extLst>
              </p:cNvPr>
              <p:cNvSpPr/>
              <p:nvPr/>
            </p:nvSpPr>
            <p:spPr>
              <a:xfrm>
                <a:off x="579909" y="285534"/>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24" name="楕円 123">
                <a:extLst>
                  <a:ext uri="{FF2B5EF4-FFF2-40B4-BE49-F238E27FC236}">
                    <a16:creationId xmlns:a16="http://schemas.microsoft.com/office/drawing/2014/main" id="{C9C31E98-7DC9-4FA6-2120-2DC7CD1E4D63}"/>
                  </a:ext>
                </a:extLst>
              </p:cNvPr>
              <p:cNvSpPr/>
              <p:nvPr/>
            </p:nvSpPr>
            <p:spPr>
              <a:xfrm>
                <a:off x="579909" y="369181"/>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25" name="四角形: 角を丸くする 33">
                <a:extLst>
                  <a:ext uri="{FF2B5EF4-FFF2-40B4-BE49-F238E27FC236}">
                    <a16:creationId xmlns:a16="http://schemas.microsoft.com/office/drawing/2014/main" id="{D2C3721E-2C9F-6AD8-9F52-9B8D82B71342}"/>
                  </a:ext>
                </a:extLst>
              </p:cNvPr>
              <p:cNvSpPr/>
              <p:nvPr/>
            </p:nvSpPr>
            <p:spPr>
              <a:xfrm>
                <a:off x="491872" y="205401"/>
                <a:ext cx="113088" cy="21087"/>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26" name="四角形: 角を丸くする 34">
                <a:extLst>
                  <a:ext uri="{FF2B5EF4-FFF2-40B4-BE49-F238E27FC236}">
                    <a16:creationId xmlns:a16="http://schemas.microsoft.com/office/drawing/2014/main" id="{6E0C05C5-816C-CC93-1D2F-9F39FAB2FCAB}"/>
                  </a:ext>
                </a:extLst>
              </p:cNvPr>
              <p:cNvSpPr/>
              <p:nvPr/>
            </p:nvSpPr>
            <p:spPr>
              <a:xfrm>
                <a:off x="491157" y="293266"/>
                <a:ext cx="113088" cy="21087"/>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27" name="四角形: 角を丸くする 46">
                <a:extLst>
                  <a:ext uri="{FF2B5EF4-FFF2-40B4-BE49-F238E27FC236}">
                    <a16:creationId xmlns:a16="http://schemas.microsoft.com/office/drawing/2014/main" id="{EF5C0B90-106E-2513-7F10-1853BCE19D28}"/>
                  </a:ext>
                </a:extLst>
              </p:cNvPr>
              <p:cNvSpPr/>
              <p:nvPr/>
            </p:nvSpPr>
            <p:spPr>
              <a:xfrm>
                <a:off x="491157" y="376913"/>
                <a:ext cx="113088" cy="21087"/>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28" name="直角三角形 127">
                <a:extLst>
                  <a:ext uri="{FF2B5EF4-FFF2-40B4-BE49-F238E27FC236}">
                    <a16:creationId xmlns:a16="http://schemas.microsoft.com/office/drawing/2014/main" id="{8C3D7396-2E33-A0B7-D118-C8D9FB546C63}"/>
                  </a:ext>
                </a:extLst>
              </p:cNvPr>
              <p:cNvSpPr/>
              <p:nvPr/>
            </p:nvSpPr>
            <p:spPr>
              <a:xfrm rot="10800000">
                <a:off x="1631598" y="165100"/>
                <a:ext cx="95671" cy="93956"/>
              </a:xfrm>
              <a:prstGeom prst="rtTriangle">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sp>
          <p:nvSpPr>
            <p:cNvPr id="116" name="テキスト ボックス 115">
              <a:extLst>
                <a:ext uri="{FF2B5EF4-FFF2-40B4-BE49-F238E27FC236}">
                  <a16:creationId xmlns:a16="http://schemas.microsoft.com/office/drawing/2014/main" id="{13682B84-E526-2B96-F3A0-306C3673B893}"/>
                </a:ext>
              </a:extLst>
            </p:cNvPr>
            <p:cNvSpPr txBox="1"/>
            <p:nvPr/>
          </p:nvSpPr>
          <p:spPr>
            <a:xfrm>
              <a:off x="771173" y="213912"/>
              <a:ext cx="1370678" cy="292388"/>
            </a:xfrm>
            <a:prstGeom prst="rect">
              <a:avLst/>
            </a:prstGeom>
            <a:noFill/>
          </p:spPr>
          <p:txBody>
            <a:bodyPr wrap="square" rtlCol="0">
              <a:spAutoFit/>
            </a:bodyPr>
            <a:lstStyle/>
            <a:p>
              <a:r>
                <a:rPr lang="ja-JP" altLang="en-US" sz="1300" b="1" dirty="0">
                  <a:solidFill>
                    <a:schemeClr val="tx1">
                      <a:lumMod val="85000"/>
                      <a:lumOff val="15000"/>
                    </a:schemeClr>
                  </a:solidFill>
                  <a:latin typeface="Meiryo UI" panose="020B0604030504040204" pitchFamily="50" charset="-128"/>
                  <a:ea typeface="Meiryo UI" panose="020B0604030504040204" pitchFamily="50" charset="-128"/>
                </a:rPr>
                <a:t>対策</a:t>
              </a:r>
            </a:p>
          </p:txBody>
        </p:sp>
      </p:grpSp>
      <p:sp>
        <p:nvSpPr>
          <p:cNvPr id="158" name="テキスト ボックス 157"/>
          <p:cNvSpPr txBox="1"/>
          <p:nvPr/>
        </p:nvSpPr>
        <p:spPr>
          <a:xfrm flipH="1">
            <a:off x="6664564" y="6044124"/>
            <a:ext cx="1697098" cy="707886"/>
          </a:xfrm>
          <a:prstGeom prst="rect">
            <a:avLst/>
          </a:prstGeom>
          <a:noFill/>
        </p:spPr>
        <p:txBody>
          <a:bodyPr wrap="square" rtlCol="0">
            <a:spAutoFit/>
          </a:bodyPr>
          <a:lstStyle/>
          <a:p>
            <a:r>
              <a:rPr lang="ja-JP" altLang="en-US" sz="2000" b="1" dirty="0">
                <a:latin typeface="Meiryo UI" panose="020B0604030504040204" pitchFamily="50" charset="-128"/>
                <a:ea typeface="Meiryo UI" panose="020B0604030504040204" pitchFamily="50" charset="-128"/>
              </a:rPr>
              <a:t>　　改善組</a:t>
            </a:r>
            <a:endParaRPr kumimoji="1" lang="en-US" altLang="ja-JP" sz="2000" b="1" dirty="0">
              <a:latin typeface="Meiryo UI" panose="020B0604030504040204" pitchFamily="50" charset="-128"/>
              <a:ea typeface="Meiryo UI" panose="020B0604030504040204" pitchFamily="50" charset="-128"/>
            </a:endParaRPr>
          </a:p>
          <a:p>
            <a:r>
              <a:rPr lang="ja-JP" altLang="en-US" sz="2000" b="1" dirty="0">
                <a:latin typeface="Meiryo UI" panose="020B0604030504040204" pitchFamily="50" charset="-128"/>
                <a:ea typeface="Meiryo UI" panose="020B0604030504040204" pitchFamily="50" charset="-128"/>
              </a:rPr>
              <a:t>　戸上　昌彦</a:t>
            </a:r>
            <a:endParaRPr kumimoji="1" lang="ja-JP" altLang="en-US" sz="2000" b="1" dirty="0">
              <a:latin typeface="Meiryo UI" panose="020B0604030504040204" pitchFamily="50" charset="-128"/>
              <a:ea typeface="Meiryo UI" panose="020B0604030504040204" pitchFamily="50" charset="-128"/>
            </a:endParaRPr>
          </a:p>
        </p:txBody>
      </p:sp>
      <p:sp>
        <p:nvSpPr>
          <p:cNvPr id="160" name="テキスト ボックス 159"/>
          <p:cNvSpPr txBox="1"/>
          <p:nvPr/>
        </p:nvSpPr>
        <p:spPr>
          <a:xfrm flipH="1">
            <a:off x="8186009" y="4160257"/>
            <a:ext cx="3205413" cy="1692771"/>
          </a:xfrm>
          <a:prstGeom prst="rect">
            <a:avLst/>
          </a:prstGeom>
          <a:noFill/>
        </p:spPr>
        <p:txBody>
          <a:bodyPr wrap="square" rtlCol="0">
            <a:spAutoFit/>
          </a:bodyPr>
          <a:lstStyle/>
          <a:p>
            <a:r>
              <a:rPr kumimoji="1" lang="ja-JP" altLang="en-US" sz="1600" b="1" dirty="0">
                <a:latin typeface="Meiryo UI" panose="020B0604030504040204" pitchFamily="50" charset="-128"/>
                <a:ea typeface="Meiryo UI" panose="020B0604030504040204" pitchFamily="50" charset="-128"/>
              </a:rPr>
              <a:t>職位：班長</a:t>
            </a:r>
            <a:endParaRPr kumimoji="1" lang="en-US" altLang="ja-JP" sz="1600" b="1" dirty="0">
              <a:latin typeface="Meiryo UI" panose="020B0604030504040204" pitchFamily="50" charset="-128"/>
              <a:ea typeface="Meiryo UI" panose="020B0604030504040204" pitchFamily="50" charset="-128"/>
            </a:endParaRPr>
          </a:p>
          <a:p>
            <a:r>
              <a:rPr kumimoji="1" lang="ja-JP" altLang="en-US" sz="1600" b="1" dirty="0">
                <a:latin typeface="Meiryo UI" panose="020B0604030504040204" pitchFamily="50" charset="-128"/>
                <a:ea typeface="Meiryo UI" panose="020B0604030504040204" pitchFamily="50" charset="-128"/>
              </a:rPr>
              <a:t>年齢：</a:t>
            </a:r>
            <a:r>
              <a:rPr lang="en-US" altLang="ja-JP" sz="1600" b="1" dirty="0">
                <a:latin typeface="Meiryo UI" panose="020B0604030504040204" pitchFamily="50" charset="-128"/>
                <a:ea typeface="Meiryo UI" panose="020B0604030504040204" pitchFamily="50" charset="-128"/>
              </a:rPr>
              <a:t>39</a:t>
            </a:r>
            <a:r>
              <a:rPr lang="ja-JP" altLang="en-US" sz="1600" b="1" dirty="0">
                <a:latin typeface="Meiryo UI" panose="020B0604030504040204" pitchFamily="50" charset="-128"/>
                <a:ea typeface="Meiryo UI" panose="020B0604030504040204" pitchFamily="50" charset="-128"/>
              </a:rPr>
              <a:t>歳</a:t>
            </a:r>
            <a:endParaRPr kumimoji="1" lang="en-US" altLang="ja-JP" sz="1600" b="1" dirty="0">
              <a:latin typeface="Meiryo UI" panose="020B0604030504040204" pitchFamily="50" charset="-128"/>
              <a:ea typeface="Meiryo UI" panose="020B0604030504040204" pitchFamily="50" charset="-128"/>
            </a:endParaRPr>
          </a:p>
          <a:p>
            <a:r>
              <a:rPr kumimoji="1" lang="ja-JP" altLang="en-US" sz="1600" b="1" dirty="0">
                <a:latin typeface="Meiryo UI" panose="020B0604030504040204" pitchFamily="50" charset="-128"/>
                <a:ea typeface="Meiryo UI" panose="020B0604030504040204" pitchFamily="50" charset="-128"/>
              </a:rPr>
              <a:t>経歴：碧南工業高校　　</a:t>
            </a:r>
            <a:r>
              <a:rPr lang="ja-JP" altLang="en-US" sz="1600" b="1" dirty="0">
                <a:latin typeface="Meiryo UI" panose="020B0604030504040204" pitchFamily="50" charset="-128"/>
                <a:ea typeface="Meiryo UI" panose="020B0604030504040204" pitchFamily="50" charset="-128"/>
              </a:rPr>
              <a:t>卒業</a:t>
            </a:r>
            <a:endParaRPr kumimoji="1" lang="en-US" altLang="ja-JP" sz="1600" b="1" dirty="0">
              <a:latin typeface="Meiryo UI" panose="020B0604030504040204" pitchFamily="50" charset="-128"/>
              <a:ea typeface="Meiryo UI" panose="020B0604030504040204" pitchFamily="50" charset="-128"/>
            </a:endParaRPr>
          </a:p>
          <a:p>
            <a:r>
              <a:rPr kumimoji="1" lang="ja-JP" altLang="en-US" sz="1600" b="1" dirty="0">
                <a:latin typeface="Meiryo UI" panose="020B0604030504040204" pitchFamily="50" charset="-128"/>
                <a:ea typeface="Meiryo UI" panose="020B0604030504040204" pitchFamily="50" charset="-128"/>
              </a:rPr>
              <a:t>　　　トヨタ紡織精工　入社</a:t>
            </a:r>
            <a:endParaRPr kumimoji="1" lang="en-US" altLang="ja-JP" sz="1600" b="1" dirty="0">
              <a:latin typeface="Meiryo UI" panose="020B0604030504040204" pitchFamily="50" charset="-128"/>
              <a:ea typeface="Meiryo UI" panose="020B0604030504040204" pitchFamily="50" charset="-128"/>
            </a:endParaRPr>
          </a:p>
          <a:p>
            <a:r>
              <a:rPr lang="ja-JP" altLang="en-US" sz="1600" b="1" dirty="0">
                <a:latin typeface="Meiryo UI" panose="020B0604030504040204" pitchFamily="50" charset="-128"/>
                <a:ea typeface="Meiryo UI" panose="020B0604030504040204" pitchFamily="50" charset="-128"/>
              </a:rPr>
              <a:t>　　　製造　　５年</a:t>
            </a:r>
            <a:endParaRPr lang="en-US" altLang="ja-JP" sz="1600" b="1" dirty="0">
              <a:latin typeface="Meiryo UI" panose="020B0604030504040204" pitchFamily="50" charset="-128"/>
              <a:ea typeface="Meiryo UI" panose="020B0604030504040204" pitchFamily="50" charset="-128"/>
            </a:endParaRPr>
          </a:p>
          <a:p>
            <a:r>
              <a:rPr kumimoji="1" lang="ja-JP" altLang="en-US" sz="1600" b="1" dirty="0">
                <a:latin typeface="Meiryo UI" panose="020B0604030504040204" pitchFamily="50" charset="-128"/>
                <a:ea typeface="Meiryo UI" panose="020B0604030504040204" pitchFamily="50" charset="-128"/>
              </a:rPr>
              <a:t>　　　</a:t>
            </a:r>
            <a:r>
              <a:rPr kumimoji="1" lang="ja-JP" altLang="en-US" sz="2000" b="1" dirty="0">
                <a:solidFill>
                  <a:srgbClr val="FF0000"/>
                </a:solidFill>
                <a:latin typeface="Meiryo UI" panose="020B0604030504040204" pitchFamily="50" charset="-128"/>
                <a:ea typeface="Meiryo UI" panose="020B0604030504040204" pitchFamily="50" charset="-128"/>
              </a:rPr>
              <a:t>改善組　</a:t>
            </a:r>
            <a:r>
              <a:rPr kumimoji="1" lang="en-US" altLang="ja-JP" sz="2000" b="1" dirty="0">
                <a:solidFill>
                  <a:srgbClr val="FF0000"/>
                </a:solidFill>
                <a:latin typeface="Meiryo UI" panose="020B0604030504040204" pitchFamily="50" charset="-128"/>
                <a:ea typeface="Meiryo UI" panose="020B0604030504040204" pitchFamily="50" charset="-128"/>
              </a:rPr>
              <a:t>15</a:t>
            </a:r>
            <a:r>
              <a:rPr kumimoji="1" lang="ja-JP" altLang="en-US" sz="2000" b="1" dirty="0">
                <a:solidFill>
                  <a:srgbClr val="FF0000"/>
                </a:solidFill>
                <a:latin typeface="Meiryo UI" panose="020B0604030504040204" pitchFamily="50" charset="-128"/>
                <a:ea typeface="Meiryo UI" panose="020B0604030504040204" pitchFamily="50" charset="-128"/>
              </a:rPr>
              <a:t>年</a:t>
            </a:r>
            <a:endParaRPr kumimoji="1" lang="en-US" altLang="ja-JP" sz="2000" b="1" dirty="0">
              <a:solidFill>
                <a:srgbClr val="FF0000"/>
              </a:solidFill>
              <a:latin typeface="Meiryo UI" panose="020B0604030504040204" pitchFamily="50" charset="-128"/>
              <a:ea typeface="Meiryo UI" panose="020B0604030504040204" pitchFamily="50" charset="-128"/>
            </a:endParaRPr>
          </a:p>
        </p:txBody>
      </p:sp>
      <p:pic>
        <p:nvPicPr>
          <p:cNvPr id="12" name="図 11"/>
          <p:cNvPicPr>
            <a:picLocks noChangeAspect="1"/>
          </p:cNvPicPr>
          <p:nvPr/>
        </p:nvPicPr>
        <p:blipFill>
          <a:blip r:embed="rId5" cstate="hqprint">
            <a:extLst>
              <a:ext uri="{BEBA8EAE-BF5A-486C-A8C5-ECC9F3942E4B}">
                <a14:imgProps xmlns:a14="http://schemas.microsoft.com/office/drawing/2010/main">
                  <a14:imgLayer r:embed="rId6">
                    <a14:imgEffect>
                      <a14:backgroundRemoval t="586" b="100000" l="0" r="100000"/>
                    </a14:imgEffect>
                  </a14:imgLayer>
                </a14:imgProps>
              </a:ext>
              <a:ext uri="{28A0092B-C50C-407E-A947-70E740481C1C}">
                <a14:useLocalDpi xmlns:a14="http://schemas.microsoft.com/office/drawing/2010/main" val="0"/>
              </a:ext>
            </a:extLst>
          </a:blip>
          <a:stretch>
            <a:fillRect/>
          </a:stretch>
        </p:blipFill>
        <p:spPr>
          <a:xfrm>
            <a:off x="6878147" y="4024769"/>
            <a:ext cx="1371533" cy="2057300"/>
          </a:xfrm>
          <a:prstGeom prst="rect">
            <a:avLst/>
          </a:prstGeom>
        </p:spPr>
      </p:pic>
      <p:sp>
        <p:nvSpPr>
          <p:cNvPr id="77" name="テキスト ボックス 76">
            <a:extLst>
              <a:ext uri="{FF2B5EF4-FFF2-40B4-BE49-F238E27FC236}">
                <a16:creationId xmlns:a16="http://schemas.microsoft.com/office/drawing/2014/main" id="{63B59B25-797D-B0BD-161D-DD0BF7624FD0}"/>
              </a:ext>
            </a:extLst>
          </p:cNvPr>
          <p:cNvSpPr txBox="1"/>
          <p:nvPr/>
        </p:nvSpPr>
        <p:spPr>
          <a:xfrm>
            <a:off x="8364944" y="5922264"/>
            <a:ext cx="3819086" cy="738664"/>
          </a:xfrm>
          <a:prstGeom prst="rect">
            <a:avLst/>
          </a:prstGeom>
          <a:noFill/>
        </p:spPr>
        <p:txBody>
          <a:bodyPr wrap="square" rtlCol="0">
            <a:spAutoFit/>
          </a:bodyPr>
          <a:lstStyle/>
          <a:p>
            <a:r>
              <a:rPr lang="ja-JP" altLang="en-US" sz="1400" b="1" dirty="0">
                <a:solidFill>
                  <a:schemeClr val="tx1">
                    <a:lumMod val="85000"/>
                    <a:lumOff val="15000"/>
                  </a:schemeClr>
                </a:solidFill>
                <a:latin typeface="Meiryo UI" panose="020B0604030504040204" pitchFamily="50" charset="-128"/>
                <a:ea typeface="Meiryo UI" panose="020B0604030504040204" pitchFamily="50" charset="-128"/>
              </a:rPr>
              <a:t>入社して</a:t>
            </a:r>
            <a:r>
              <a:rPr lang="en-US" altLang="ja-JP" sz="1400" b="1" dirty="0">
                <a:solidFill>
                  <a:schemeClr val="tx1">
                    <a:lumMod val="85000"/>
                    <a:lumOff val="15000"/>
                  </a:schemeClr>
                </a:solidFill>
                <a:latin typeface="Meiryo UI" panose="020B0604030504040204" pitchFamily="50" charset="-128"/>
                <a:ea typeface="Meiryo UI" panose="020B0604030504040204" pitchFamily="50" charset="-128"/>
              </a:rPr>
              <a:t>5</a:t>
            </a:r>
            <a:r>
              <a:rPr lang="ja-JP" altLang="en-US" sz="1400" b="1" dirty="0">
                <a:solidFill>
                  <a:schemeClr val="tx1">
                    <a:lumMod val="85000"/>
                    <a:lumOff val="15000"/>
                  </a:schemeClr>
                </a:solidFill>
                <a:latin typeface="Meiryo UI" panose="020B0604030504040204" pitchFamily="50" charset="-128"/>
                <a:ea typeface="Meiryo UI" panose="020B0604030504040204" pitchFamily="50" charset="-128"/>
              </a:rPr>
              <a:t>年間製造現場で働き、</a:t>
            </a:r>
            <a:endParaRPr lang="en-US" altLang="ja-JP" sz="1400" b="1"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400" b="1" dirty="0">
                <a:solidFill>
                  <a:schemeClr val="tx1">
                    <a:lumMod val="85000"/>
                    <a:lumOff val="15000"/>
                  </a:schemeClr>
                </a:solidFill>
                <a:latin typeface="Meiryo UI" panose="020B0604030504040204" pitchFamily="50" charset="-128"/>
                <a:ea typeface="Meiryo UI" panose="020B0604030504040204" pitchFamily="50" charset="-128"/>
              </a:rPr>
              <a:t>そこから主に改善活動専門で働いてきた。</a:t>
            </a:r>
            <a:endParaRPr lang="en-US" altLang="ja-JP" sz="1400" b="1"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400" b="1" dirty="0">
                <a:solidFill>
                  <a:schemeClr val="tx1">
                    <a:lumMod val="85000"/>
                    <a:lumOff val="15000"/>
                  </a:schemeClr>
                </a:solidFill>
                <a:latin typeface="Meiryo UI" panose="020B0604030504040204" pitchFamily="50" charset="-128"/>
                <a:ea typeface="Meiryo UI" panose="020B0604030504040204" pitchFamily="50" charset="-128"/>
              </a:rPr>
              <a:t>改善のエキスパート。</a:t>
            </a:r>
            <a:endParaRPr lang="en-US" altLang="ja-JP" sz="1400" b="1" dirty="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82" name="テキスト ボックス 81">
            <a:extLst>
              <a:ext uri="{FF2B5EF4-FFF2-40B4-BE49-F238E27FC236}">
                <a16:creationId xmlns:a16="http://schemas.microsoft.com/office/drawing/2014/main" id="{4AEA52A6-7071-7A29-849C-794C78617447}"/>
              </a:ext>
            </a:extLst>
          </p:cNvPr>
          <p:cNvSpPr txBox="1"/>
          <p:nvPr/>
        </p:nvSpPr>
        <p:spPr>
          <a:xfrm>
            <a:off x="742035" y="632139"/>
            <a:ext cx="3570208" cy="400110"/>
          </a:xfrm>
          <a:prstGeom prst="rect">
            <a:avLst/>
          </a:prstGeom>
          <a:noFill/>
        </p:spPr>
        <p:txBody>
          <a:bodyPr wrap="none" rtlCol="0">
            <a:spAutoFit/>
          </a:bodyPr>
          <a:lstStyle/>
          <a:p>
            <a:r>
              <a:rPr kumimoji="1" lang="ja-JP" altLang="en-US" sz="2000" b="1" dirty="0">
                <a:latin typeface="Meiryo UI" panose="020B0604030504040204" pitchFamily="50" charset="-128"/>
                <a:ea typeface="Meiryo UI" panose="020B0604030504040204" pitchFamily="50" charset="-128"/>
              </a:rPr>
              <a:t>真因②</a:t>
            </a:r>
            <a:r>
              <a:rPr lang="ja-JP" altLang="en-US" sz="2000" b="1" dirty="0">
                <a:latin typeface="Meiryo UI" panose="020B0604030504040204" pitchFamily="50" charset="-128"/>
                <a:ea typeface="Meiryo UI" panose="020B0604030504040204" pitchFamily="50" charset="-128"/>
              </a:rPr>
              <a:t>の対策　補助装置を作る</a:t>
            </a:r>
            <a:endParaRPr lang="en-US" altLang="ja-JP" sz="2000" b="1" dirty="0">
              <a:latin typeface="Meiryo UI" panose="020B0604030504040204" pitchFamily="50" charset="-128"/>
              <a:ea typeface="Meiryo UI" panose="020B0604030504040204" pitchFamily="50" charset="-128"/>
            </a:endParaRPr>
          </a:p>
        </p:txBody>
      </p:sp>
      <p:sp>
        <p:nvSpPr>
          <p:cNvPr id="96" name="テキスト ボックス 95"/>
          <p:cNvSpPr txBox="1"/>
          <p:nvPr/>
        </p:nvSpPr>
        <p:spPr>
          <a:xfrm>
            <a:off x="1610118" y="-12636"/>
            <a:ext cx="1537600" cy="584775"/>
          </a:xfrm>
          <a:prstGeom prst="rect">
            <a:avLst/>
          </a:prstGeom>
          <a:noFill/>
        </p:spPr>
        <p:txBody>
          <a:bodyPr wrap="none" rtlCol="0">
            <a:spAutoFit/>
          </a:bodyPr>
          <a:lstStyle/>
          <a:p>
            <a:r>
              <a:rPr lang="en-US" altLang="ja-JP" sz="3200" b="1" dirty="0">
                <a:ln>
                  <a:solidFill>
                    <a:schemeClr val="tx1"/>
                  </a:solidFill>
                </a:ln>
                <a:solidFill>
                  <a:srgbClr val="ABFBAB"/>
                </a:solidFill>
                <a:latin typeface="Meiryo UI" panose="020B0604030504040204" pitchFamily="50" charset="-128"/>
                <a:ea typeface="Meiryo UI" panose="020B0604030504040204" pitchFamily="50" charset="-128"/>
              </a:rPr>
              <a:t>20</a:t>
            </a:r>
            <a:r>
              <a:rPr lang="en-US" altLang="ja-JP" sz="3200" b="1" dirty="0">
                <a:ln>
                  <a:solidFill>
                    <a:schemeClr val="tx1"/>
                  </a:solidFill>
                </a:ln>
                <a:solidFill>
                  <a:schemeClr val="bg1"/>
                </a:solidFill>
                <a:latin typeface="Meiryo UI" panose="020B0604030504040204" pitchFamily="50" charset="-128"/>
                <a:ea typeface="Meiryo UI" panose="020B0604030504040204" pitchFamily="50" charset="-128"/>
              </a:rPr>
              <a:t>/30</a:t>
            </a:r>
            <a:endParaRPr kumimoji="1" lang="ja-JP" altLang="en-US" sz="3200" b="1" dirty="0">
              <a:ln>
                <a:solidFill>
                  <a:schemeClr val="tx1"/>
                </a:solidFill>
              </a:ln>
              <a:solidFill>
                <a:schemeClr val="bg1"/>
              </a:solidFill>
              <a:latin typeface="Meiryo UI" panose="020B0604030504040204" pitchFamily="50" charset="-128"/>
              <a:ea typeface="Meiryo UI" panose="020B0604030504040204" pitchFamily="50" charset="-128"/>
            </a:endParaRPr>
          </a:p>
        </p:txBody>
      </p:sp>
      <p:sp>
        <p:nvSpPr>
          <p:cNvPr id="97" name="右矢印 25">
            <a:extLst>
              <a:ext uri="{FF2B5EF4-FFF2-40B4-BE49-F238E27FC236}">
                <a16:creationId xmlns:a16="http://schemas.microsoft.com/office/drawing/2014/main" id="{262209CF-4FAF-45B6-BE04-05CCB9021F55}"/>
              </a:ext>
            </a:extLst>
          </p:cNvPr>
          <p:cNvSpPr/>
          <p:nvPr/>
        </p:nvSpPr>
        <p:spPr>
          <a:xfrm>
            <a:off x="8856233" y="2186687"/>
            <a:ext cx="375893" cy="392529"/>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nvGrpSpPr>
          <p:cNvPr id="101" name="グループ化 100">
            <a:extLst>
              <a:ext uri="{FF2B5EF4-FFF2-40B4-BE49-F238E27FC236}">
                <a16:creationId xmlns:a16="http://schemas.microsoft.com/office/drawing/2014/main" id="{ED7504AC-C00C-4827-B0D8-1EB2A210261D}"/>
              </a:ext>
            </a:extLst>
          </p:cNvPr>
          <p:cNvGrpSpPr/>
          <p:nvPr/>
        </p:nvGrpSpPr>
        <p:grpSpPr>
          <a:xfrm>
            <a:off x="6505755" y="2086923"/>
            <a:ext cx="1953676" cy="880453"/>
            <a:chOff x="6842049" y="2147307"/>
            <a:chExt cx="1953676" cy="880453"/>
          </a:xfrm>
        </p:grpSpPr>
        <p:grpSp>
          <p:nvGrpSpPr>
            <p:cNvPr id="102" name="グループ化 101">
              <a:extLst>
                <a:ext uri="{FF2B5EF4-FFF2-40B4-BE49-F238E27FC236}">
                  <a16:creationId xmlns:a16="http://schemas.microsoft.com/office/drawing/2014/main" id="{388038FB-776C-44FD-B6E1-A2A570F1D0BB}"/>
                </a:ext>
              </a:extLst>
            </p:cNvPr>
            <p:cNvGrpSpPr/>
            <p:nvPr/>
          </p:nvGrpSpPr>
          <p:grpSpPr>
            <a:xfrm>
              <a:off x="6842049" y="2147307"/>
              <a:ext cx="1820249" cy="823137"/>
              <a:chOff x="6842049" y="2147307"/>
              <a:chExt cx="1820249" cy="823137"/>
            </a:xfrm>
          </p:grpSpPr>
          <p:sp>
            <p:nvSpPr>
              <p:cNvPr id="104" name="正方形/長方形 103">
                <a:extLst>
                  <a:ext uri="{FF2B5EF4-FFF2-40B4-BE49-F238E27FC236}">
                    <a16:creationId xmlns:a16="http://schemas.microsoft.com/office/drawing/2014/main" id="{BEBF2198-DACF-458A-800B-E97BA5B8AFAF}"/>
                  </a:ext>
                </a:extLst>
              </p:cNvPr>
              <p:cNvSpPr/>
              <p:nvPr/>
            </p:nvSpPr>
            <p:spPr>
              <a:xfrm>
                <a:off x="7803293" y="2238454"/>
                <a:ext cx="82033" cy="67743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05" name="正方形/長方形 104">
                <a:extLst>
                  <a:ext uri="{FF2B5EF4-FFF2-40B4-BE49-F238E27FC236}">
                    <a16:creationId xmlns:a16="http://schemas.microsoft.com/office/drawing/2014/main" id="{8A308BAD-DBA1-4C59-8FBA-B265F97CF63C}"/>
                  </a:ext>
                </a:extLst>
              </p:cNvPr>
              <p:cNvSpPr/>
              <p:nvPr/>
            </p:nvSpPr>
            <p:spPr>
              <a:xfrm rot="5400000">
                <a:off x="7766480" y="1396385"/>
                <a:ext cx="142700" cy="164454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cxnSp>
            <p:nvCxnSpPr>
              <p:cNvPr id="106" name="直線コネクタ 105">
                <a:extLst>
                  <a:ext uri="{FF2B5EF4-FFF2-40B4-BE49-F238E27FC236}">
                    <a16:creationId xmlns:a16="http://schemas.microsoft.com/office/drawing/2014/main" id="{D421F05D-DAA0-45D2-815E-D97D0DCF430E}"/>
                  </a:ext>
                </a:extLst>
              </p:cNvPr>
              <p:cNvCxnSpPr/>
              <p:nvPr/>
            </p:nvCxnSpPr>
            <p:spPr>
              <a:xfrm>
                <a:off x="7015558" y="2279515"/>
                <a:ext cx="0" cy="2976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直線コネクタ 106">
                <a:extLst>
                  <a:ext uri="{FF2B5EF4-FFF2-40B4-BE49-F238E27FC236}">
                    <a16:creationId xmlns:a16="http://schemas.microsoft.com/office/drawing/2014/main" id="{C763FB2C-FCE4-4DB8-B1E7-06038B9D3FF5}"/>
                  </a:ext>
                </a:extLst>
              </p:cNvPr>
              <p:cNvCxnSpPr/>
              <p:nvPr/>
            </p:nvCxnSpPr>
            <p:spPr>
              <a:xfrm>
                <a:off x="8657996" y="2201424"/>
                <a:ext cx="4302" cy="3809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8" name="グループ化 107">
                <a:extLst>
                  <a:ext uri="{FF2B5EF4-FFF2-40B4-BE49-F238E27FC236}">
                    <a16:creationId xmlns:a16="http://schemas.microsoft.com/office/drawing/2014/main" id="{BBC2B6E0-289B-4B8A-BA2E-CC01518FF72F}"/>
                  </a:ext>
                </a:extLst>
              </p:cNvPr>
              <p:cNvGrpSpPr/>
              <p:nvPr/>
            </p:nvGrpSpPr>
            <p:grpSpPr>
              <a:xfrm>
                <a:off x="6842049" y="2543605"/>
                <a:ext cx="420058" cy="426839"/>
                <a:chOff x="6450134" y="2761488"/>
                <a:chExt cx="420058" cy="426839"/>
              </a:xfrm>
            </p:grpSpPr>
            <p:sp>
              <p:nvSpPr>
                <p:cNvPr id="109" name="正方形/長方形 108">
                  <a:extLst>
                    <a:ext uri="{FF2B5EF4-FFF2-40B4-BE49-F238E27FC236}">
                      <a16:creationId xmlns:a16="http://schemas.microsoft.com/office/drawing/2014/main" id="{C61BA37E-5E3A-41E1-89C4-78B26BC11DBE}"/>
                    </a:ext>
                  </a:extLst>
                </p:cNvPr>
                <p:cNvSpPr/>
                <p:nvPr/>
              </p:nvSpPr>
              <p:spPr>
                <a:xfrm>
                  <a:off x="6450134" y="2761488"/>
                  <a:ext cx="420058" cy="42683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10" name="テキスト ボックス 109">
                  <a:extLst>
                    <a:ext uri="{FF2B5EF4-FFF2-40B4-BE49-F238E27FC236}">
                      <a16:creationId xmlns:a16="http://schemas.microsoft.com/office/drawing/2014/main" id="{A1FD756F-DBC2-46B9-B6BF-CC905116BF5B}"/>
                    </a:ext>
                  </a:extLst>
                </p:cNvPr>
                <p:cNvSpPr txBox="1"/>
                <p:nvPr/>
              </p:nvSpPr>
              <p:spPr>
                <a:xfrm flipH="1">
                  <a:off x="6469228" y="2821019"/>
                  <a:ext cx="340230" cy="307777"/>
                </a:xfrm>
                <a:prstGeom prst="rect">
                  <a:avLst/>
                </a:prstGeom>
                <a:noFill/>
              </p:spPr>
              <p:txBody>
                <a:bodyPr wrap="square" rtlCol="0">
                  <a:spAutoFit/>
                </a:bodyPr>
                <a:lstStyle/>
                <a:p>
                  <a:r>
                    <a:rPr lang="en-US" altLang="ja-JP" sz="1400" b="1">
                      <a:latin typeface="Meiryo UI" panose="020B0604030504040204" pitchFamily="50" charset="-128"/>
                      <a:ea typeface="Meiryo UI" panose="020B0604030504040204" pitchFamily="50" charset="-128"/>
                    </a:rPr>
                    <a:t>W</a:t>
                  </a:r>
                  <a:endParaRPr kumimoji="1" lang="ja-JP" altLang="en-US" sz="1400" b="1" dirty="0">
                    <a:latin typeface="Meiryo UI" panose="020B0604030504040204" pitchFamily="50" charset="-128"/>
                    <a:ea typeface="Meiryo UI" panose="020B0604030504040204" pitchFamily="50" charset="-128"/>
                  </a:endParaRPr>
                </a:p>
              </p:txBody>
            </p:sp>
          </p:grpSp>
        </p:grpSp>
        <p:pic>
          <p:nvPicPr>
            <p:cNvPr id="103" name="図 102">
              <a:extLst>
                <a:ext uri="{FF2B5EF4-FFF2-40B4-BE49-F238E27FC236}">
                  <a16:creationId xmlns:a16="http://schemas.microsoft.com/office/drawing/2014/main" id="{F6E0A20B-2B10-4C13-9B9F-B91374B34028}"/>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11560" b="91673" l="7520" r="94603">
                          <a14:backgroundMark x1="31170" y1="11237" x2="47301" y2="21342"/>
                          <a14:backgroundMark x1="48150" y1="64753" x2="33111" y2="87146"/>
                          <a14:backgroundMark x1="25106" y1="85691" x2="25106" y2="85691"/>
                          <a14:backgroundMark x1="25106" y1="86823" x2="18678" y2="86257"/>
                          <a14:backgroundMark x1="23711" y1="86823" x2="26683" y2="85125"/>
                        </a14:backgroundRemoval>
                      </a14:imgEffect>
                    </a14:imgLayer>
                  </a14:imgProps>
                </a:ext>
                <a:ext uri="{28A0092B-C50C-407E-A947-70E740481C1C}">
                  <a14:useLocalDpi xmlns:a14="http://schemas.microsoft.com/office/drawing/2010/main" val="0"/>
                </a:ext>
              </a:extLst>
            </a:blip>
            <a:srcRect l="6028" t="11770" r="54814" b="12629"/>
            <a:stretch/>
          </p:blipFill>
          <p:spPr>
            <a:xfrm rot="21405091">
              <a:off x="8519765" y="2504482"/>
              <a:ext cx="275960" cy="523278"/>
            </a:xfrm>
            <a:prstGeom prst="rect">
              <a:avLst/>
            </a:prstGeom>
          </p:spPr>
        </p:pic>
      </p:grpSp>
      <p:grpSp>
        <p:nvGrpSpPr>
          <p:cNvPr id="111" name="グループ化 110">
            <a:extLst>
              <a:ext uri="{FF2B5EF4-FFF2-40B4-BE49-F238E27FC236}">
                <a16:creationId xmlns:a16="http://schemas.microsoft.com/office/drawing/2014/main" id="{32BAA422-FA04-49B2-8F7E-0DFEF6EC8A0D}"/>
              </a:ext>
            </a:extLst>
          </p:cNvPr>
          <p:cNvGrpSpPr/>
          <p:nvPr/>
        </p:nvGrpSpPr>
        <p:grpSpPr>
          <a:xfrm>
            <a:off x="9613742" y="2006213"/>
            <a:ext cx="1759437" cy="929438"/>
            <a:chOff x="9950036" y="2066597"/>
            <a:chExt cx="1759437" cy="929438"/>
          </a:xfrm>
        </p:grpSpPr>
        <p:sp>
          <p:nvSpPr>
            <p:cNvPr id="112" name="正方形/長方形 111">
              <a:extLst>
                <a:ext uri="{FF2B5EF4-FFF2-40B4-BE49-F238E27FC236}">
                  <a16:creationId xmlns:a16="http://schemas.microsoft.com/office/drawing/2014/main" id="{5772BCE6-F397-4D37-9541-78307FABE5F3}"/>
                </a:ext>
              </a:extLst>
            </p:cNvPr>
            <p:cNvSpPr/>
            <p:nvPr/>
          </p:nvSpPr>
          <p:spPr>
            <a:xfrm>
              <a:off x="10704608" y="2337435"/>
              <a:ext cx="108425" cy="59007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cxnSp>
          <p:nvCxnSpPr>
            <p:cNvPr id="113" name="直線コネクタ 112">
              <a:extLst>
                <a:ext uri="{FF2B5EF4-FFF2-40B4-BE49-F238E27FC236}">
                  <a16:creationId xmlns:a16="http://schemas.microsoft.com/office/drawing/2014/main" id="{A3487E9B-63F7-4A1E-99C8-369DC2A9065D}"/>
                </a:ext>
              </a:extLst>
            </p:cNvPr>
            <p:cNvCxnSpPr>
              <a:stCxn id="130" idx="2"/>
            </p:cNvCxnSpPr>
            <p:nvPr/>
          </p:nvCxnSpPr>
          <p:spPr>
            <a:xfrm>
              <a:off x="10107278" y="2482649"/>
              <a:ext cx="33789" cy="1653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9" name="グループ化 128">
              <a:extLst>
                <a:ext uri="{FF2B5EF4-FFF2-40B4-BE49-F238E27FC236}">
                  <a16:creationId xmlns:a16="http://schemas.microsoft.com/office/drawing/2014/main" id="{1FE23B80-71BA-4011-8C07-F67DDB4103A0}"/>
                </a:ext>
              </a:extLst>
            </p:cNvPr>
            <p:cNvGrpSpPr/>
            <p:nvPr/>
          </p:nvGrpSpPr>
          <p:grpSpPr>
            <a:xfrm>
              <a:off x="9950036" y="2591542"/>
              <a:ext cx="382062" cy="404493"/>
              <a:chOff x="6450134" y="2761488"/>
              <a:chExt cx="420058" cy="426839"/>
            </a:xfrm>
          </p:grpSpPr>
          <p:sp>
            <p:nvSpPr>
              <p:cNvPr id="132" name="正方形/長方形 131">
                <a:extLst>
                  <a:ext uri="{FF2B5EF4-FFF2-40B4-BE49-F238E27FC236}">
                    <a16:creationId xmlns:a16="http://schemas.microsoft.com/office/drawing/2014/main" id="{0CACB341-C1A3-4A0D-A128-D2B96520C6A5}"/>
                  </a:ext>
                </a:extLst>
              </p:cNvPr>
              <p:cNvSpPr/>
              <p:nvPr/>
            </p:nvSpPr>
            <p:spPr>
              <a:xfrm>
                <a:off x="6450134" y="2761488"/>
                <a:ext cx="420058" cy="42683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33" name="テキスト ボックス 132">
                <a:extLst>
                  <a:ext uri="{FF2B5EF4-FFF2-40B4-BE49-F238E27FC236}">
                    <a16:creationId xmlns:a16="http://schemas.microsoft.com/office/drawing/2014/main" id="{B0AE8FD0-90A3-43B5-8995-4A067C2C83B0}"/>
                  </a:ext>
                </a:extLst>
              </p:cNvPr>
              <p:cNvSpPr txBox="1"/>
              <p:nvPr/>
            </p:nvSpPr>
            <p:spPr>
              <a:xfrm flipH="1">
                <a:off x="6469228" y="2821019"/>
                <a:ext cx="340230" cy="324780"/>
              </a:xfrm>
              <a:prstGeom prst="rect">
                <a:avLst/>
              </a:prstGeom>
              <a:noFill/>
            </p:spPr>
            <p:txBody>
              <a:bodyPr wrap="square" rtlCol="0">
                <a:spAutoFit/>
              </a:bodyPr>
              <a:lstStyle/>
              <a:p>
                <a:r>
                  <a:rPr lang="en-US" altLang="ja-JP" sz="1400" b="1" dirty="0">
                    <a:latin typeface="Meiryo UI" panose="020B0604030504040204" pitchFamily="50" charset="-128"/>
                    <a:ea typeface="Meiryo UI" panose="020B0604030504040204" pitchFamily="50" charset="-128"/>
                  </a:rPr>
                  <a:t>W</a:t>
                </a:r>
                <a:endParaRPr kumimoji="1" lang="ja-JP" altLang="en-US" sz="1400" b="1" dirty="0">
                  <a:latin typeface="Meiryo UI" panose="020B0604030504040204" pitchFamily="50" charset="-128"/>
                  <a:ea typeface="Meiryo UI" panose="020B0604030504040204" pitchFamily="50" charset="-128"/>
                </a:endParaRPr>
              </a:p>
            </p:txBody>
          </p:sp>
        </p:grpSp>
        <p:sp>
          <p:nvSpPr>
            <p:cNvPr id="130" name="正方形/長方形 129">
              <a:extLst>
                <a:ext uri="{FF2B5EF4-FFF2-40B4-BE49-F238E27FC236}">
                  <a16:creationId xmlns:a16="http://schemas.microsoft.com/office/drawing/2014/main" id="{9749E29F-575E-4D36-A40F-82E7FE844248}"/>
                </a:ext>
              </a:extLst>
            </p:cNvPr>
            <p:cNvSpPr/>
            <p:nvPr/>
          </p:nvSpPr>
          <p:spPr>
            <a:xfrm rot="4533433">
              <a:off x="10836482" y="1465678"/>
              <a:ext cx="118063" cy="162791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cxnSp>
          <p:nvCxnSpPr>
            <p:cNvPr id="131" name="直線コネクタ 130">
              <a:extLst>
                <a:ext uri="{FF2B5EF4-FFF2-40B4-BE49-F238E27FC236}">
                  <a16:creationId xmlns:a16="http://schemas.microsoft.com/office/drawing/2014/main" id="{8299C656-8A7A-47E8-860F-447D6971C280}"/>
                </a:ext>
              </a:extLst>
            </p:cNvPr>
            <p:cNvCxnSpPr/>
            <p:nvPr/>
          </p:nvCxnSpPr>
          <p:spPr>
            <a:xfrm>
              <a:off x="11696367" y="2066597"/>
              <a:ext cx="4302" cy="3809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6" name="グループ化 135">
            <a:extLst>
              <a:ext uri="{FF2B5EF4-FFF2-40B4-BE49-F238E27FC236}">
                <a16:creationId xmlns:a16="http://schemas.microsoft.com/office/drawing/2014/main" id="{EC233A5B-6676-4794-9147-0FCE28AC23C9}"/>
              </a:ext>
            </a:extLst>
          </p:cNvPr>
          <p:cNvGrpSpPr/>
          <p:nvPr/>
        </p:nvGrpSpPr>
        <p:grpSpPr>
          <a:xfrm>
            <a:off x="10220717" y="2665896"/>
            <a:ext cx="1184372" cy="1470982"/>
            <a:chOff x="894168" y="3738864"/>
            <a:chExt cx="928837" cy="1278595"/>
          </a:xfrm>
        </p:grpSpPr>
        <p:pic>
          <p:nvPicPr>
            <p:cNvPr id="137" name="図 136">
              <a:extLst>
                <a:ext uri="{FF2B5EF4-FFF2-40B4-BE49-F238E27FC236}">
                  <a16:creationId xmlns:a16="http://schemas.microsoft.com/office/drawing/2014/main" id="{0C0112D3-FD88-4647-879D-572100C76DF6}"/>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b="9568"/>
            <a:stretch/>
          </p:blipFill>
          <p:spPr>
            <a:xfrm>
              <a:off x="894168" y="3738864"/>
              <a:ext cx="928837" cy="1259945"/>
            </a:xfrm>
            <a:prstGeom prst="rect">
              <a:avLst/>
            </a:prstGeom>
          </p:spPr>
        </p:pic>
        <p:sp>
          <p:nvSpPr>
            <p:cNvPr id="138" name="四角形: 角を丸くする 2">
              <a:extLst>
                <a:ext uri="{FF2B5EF4-FFF2-40B4-BE49-F238E27FC236}">
                  <a16:creationId xmlns:a16="http://schemas.microsoft.com/office/drawing/2014/main" id="{919A7494-E5E5-40B5-8F8C-92A731657E2F}"/>
                </a:ext>
              </a:extLst>
            </p:cNvPr>
            <p:cNvSpPr/>
            <p:nvPr/>
          </p:nvSpPr>
          <p:spPr>
            <a:xfrm>
              <a:off x="985731" y="4813148"/>
              <a:ext cx="701569" cy="204311"/>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none" lIns="36000" tIns="0" rIns="36000" bIns="0" rtlCol="0" anchor="ctr">
              <a:spAutoFit/>
            </a:bodyPr>
            <a:lstStyle/>
            <a:p>
              <a:pPr algn="ctr"/>
              <a:r>
                <a:rPr kumimoji="1" lang="ja-JP" altLang="en-US" sz="1200" dirty="0">
                  <a:solidFill>
                    <a:schemeClr val="tx1"/>
                  </a:solidFill>
                  <a:latin typeface="Meiryo UI" panose="020B0604030504040204" pitchFamily="50" charset="-128"/>
                  <a:ea typeface="Meiryo UI" panose="020B0604030504040204" pitchFamily="50" charset="-128"/>
                </a:rPr>
                <a:t>柴尾職長</a:t>
              </a:r>
            </a:p>
          </p:txBody>
        </p:sp>
      </p:grpSp>
      <p:sp>
        <p:nvSpPr>
          <p:cNvPr id="84" name="角丸四角形吹き出し 87">
            <a:extLst>
              <a:ext uri="{FF2B5EF4-FFF2-40B4-BE49-F238E27FC236}">
                <a16:creationId xmlns:a16="http://schemas.microsoft.com/office/drawing/2014/main" id="{6839E3A2-FA02-4D7A-ADB6-77FE5911D7B4}"/>
              </a:ext>
            </a:extLst>
          </p:cNvPr>
          <p:cNvSpPr/>
          <p:nvPr/>
        </p:nvSpPr>
        <p:spPr>
          <a:xfrm>
            <a:off x="6589375" y="3322513"/>
            <a:ext cx="3673707" cy="742101"/>
          </a:xfrm>
          <a:prstGeom prst="wedgeRoundRectCallout">
            <a:avLst>
              <a:gd name="adj1" fmla="val 62293"/>
              <a:gd name="adj2" fmla="val -51081"/>
              <a:gd name="adj3" fmla="val 16667"/>
            </a:avLst>
          </a:prstGeom>
          <a:solidFill>
            <a:schemeClr val="bg1"/>
          </a:solidFill>
          <a:ln>
            <a:solidFill>
              <a:srgbClr val="D7BA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lumMod val="85000"/>
                    <a:lumOff val="15000"/>
                  </a:schemeClr>
                </a:solidFill>
                <a:latin typeface="Meiryo UI" panose="020B0604030504040204" pitchFamily="50" charset="-128"/>
                <a:ea typeface="Meiryo UI" panose="020B0604030504040204" pitchFamily="50" charset="-128"/>
              </a:rPr>
              <a:t>すごく難しい事にチャレンジしているね。</a:t>
            </a:r>
            <a:endParaRPr lang="en-US" altLang="ja-JP" sz="1200" b="1"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200" b="1" dirty="0">
                <a:solidFill>
                  <a:schemeClr val="tx1">
                    <a:lumMod val="85000"/>
                    <a:lumOff val="15000"/>
                  </a:schemeClr>
                </a:solidFill>
                <a:latin typeface="Meiryo UI" panose="020B0604030504040204" pitchFamily="50" charset="-128"/>
                <a:ea typeface="Meiryo UI" panose="020B0604030504040204" pitchFamily="50" charset="-128"/>
              </a:rPr>
              <a:t>とても専門的な知識がいるからその道のプロ達が</a:t>
            </a:r>
            <a:endParaRPr lang="en-US" altLang="ja-JP" sz="1200" b="1"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200" b="1" dirty="0">
                <a:solidFill>
                  <a:schemeClr val="tx1">
                    <a:lumMod val="85000"/>
                    <a:lumOff val="15000"/>
                  </a:schemeClr>
                </a:solidFill>
                <a:latin typeface="Meiryo UI" panose="020B0604030504040204" pitchFamily="50" charset="-128"/>
                <a:ea typeface="Meiryo UI" panose="020B0604030504040204" pitchFamily="50" charset="-128"/>
              </a:rPr>
              <a:t>集まっている部署に皆で相談しに行こう！</a:t>
            </a:r>
            <a:endParaRPr lang="en-US" altLang="ja-JP" sz="1200" b="1" dirty="0">
              <a:solidFill>
                <a:schemeClr val="tx1">
                  <a:lumMod val="85000"/>
                  <a:lumOff val="15000"/>
                </a:schemeClr>
              </a:solidFill>
              <a:latin typeface="Meiryo UI" panose="020B0604030504040204" pitchFamily="50" charset="-128"/>
              <a:ea typeface="Meiryo UI" panose="020B0604030504040204" pitchFamily="50" charset="-128"/>
            </a:endParaRPr>
          </a:p>
        </p:txBody>
      </p:sp>
      <p:grpSp>
        <p:nvGrpSpPr>
          <p:cNvPr id="145" name="グループ化 144">
            <a:extLst>
              <a:ext uri="{FF2B5EF4-FFF2-40B4-BE49-F238E27FC236}">
                <a16:creationId xmlns:a16="http://schemas.microsoft.com/office/drawing/2014/main" id="{C07836B9-727B-46A0-A40E-F4CA2F301DCD}"/>
              </a:ext>
            </a:extLst>
          </p:cNvPr>
          <p:cNvGrpSpPr/>
          <p:nvPr/>
        </p:nvGrpSpPr>
        <p:grpSpPr>
          <a:xfrm>
            <a:off x="5157373" y="4541145"/>
            <a:ext cx="1407474" cy="1431894"/>
            <a:chOff x="4022463" y="3464097"/>
            <a:chExt cx="1363404" cy="1372063"/>
          </a:xfrm>
        </p:grpSpPr>
        <p:pic>
          <p:nvPicPr>
            <p:cNvPr id="146" name="図 145">
              <a:extLst>
                <a:ext uri="{FF2B5EF4-FFF2-40B4-BE49-F238E27FC236}">
                  <a16:creationId xmlns:a16="http://schemas.microsoft.com/office/drawing/2014/main" id="{BD644232-1F4E-4C47-91C8-1922EFAF8875}"/>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022463" y="3464097"/>
              <a:ext cx="1363404" cy="1372063"/>
            </a:xfrm>
            <a:prstGeom prst="rect">
              <a:avLst/>
            </a:prstGeom>
          </p:spPr>
        </p:pic>
        <p:sp>
          <p:nvSpPr>
            <p:cNvPr id="147" name="四角形: 角を丸くする 25">
              <a:extLst>
                <a:ext uri="{FF2B5EF4-FFF2-40B4-BE49-F238E27FC236}">
                  <a16:creationId xmlns:a16="http://schemas.microsoft.com/office/drawing/2014/main" id="{C53A63CA-1498-4ACE-AC5E-6352677922F9}"/>
                </a:ext>
              </a:extLst>
            </p:cNvPr>
            <p:cNvSpPr/>
            <p:nvPr/>
          </p:nvSpPr>
          <p:spPr>
            <a:xfrm>
              <a:off x="4482238" y="4520422"/>
              <a:ext cx="415873" cy="215505"/>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none" lIns="36000" tIns="0" rIns="36000" bIns="0" rtlCol="0" anchor="ctr">
              <a:spAutoFit/>
            </a:bodyPr>
            <a:lstStyle/>
            <a:p>
              <a:pPr algn="ctr"/>
              <a:r>
                <a:rPr kumimoji="1" lang="ja-JP" altLang="en-US" sz="1050" dirty="0">
                  <a:solidFill>
                    <a:schemeClr val="tx1"/>
                  </a:solidFill>
                  <a:latin typeface="Meiryo UI" panose="020B0604030504040204" pitchFamily="50" charset="-128"/>
                  <a:ea typeface="Meiryo UI" panose="020B0604030504040204" pitchFamily="50" charset="-128"/>
                </a:rPr>
                <a:t>大塚</a:t>
              </a:r>
            </a:p>
          </p:txBody>
        </p:sp>
        <p:pic>
          <p:nvPicPr>
            <p:cNvPr id="148" name="図 147" descr="黒い背景に白い文字がある&#10;&#10;低い精度で自動的に生成された説明">
              <a:extLst>
                <a:ext uri="{FF2B5EF4-FFF2-40B4-BE49-F238E27FC236}">
                  <a16:creationId xmlns:a16="http://schemas.microsoft.com/office/drawing/2014/main" id="{8085C86B-43C5-4598-ADEA-4C99F1F4CD13}"/>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4575692" y="3595413"/>
              <a:ext cx="236603" cy="121557"/>
            </a:xfrm>
            <a:prstGeom prst="rect">
              <a:avLst/>
            </a:prstGeom>
            <a:effectLst>
              <a:softEdge rad="12700"/>
            </a:effectLst>
          </p:spPr>
        </p:pic>
      </p:grpSp>
      <p:sp>
        <p:nvSpPr>
          <p:cNvPr id="144" name="角丸四角形吹き出し 87">
            <a:extLst>
              <a:ext uri="{FF2B5EF4-FFF2-40B4-BE49-F238E27FC236}">
                <a16:creationId xmlns:a16="http://schemas.microsoft.com/office/drawing/2014/main" id="{5663B989-1EA1-4D4C-A155-AEEA70A7F951}"/>
              </a:ext>
            </a:extLst>
          </p:cNvPr>
          <p:cNvSpPr/>
          <p:nvPr/>
        </p:nvSpPr>
        <p:spPr>
          <a:xfrm>
            <a:off x="1793020" y="5154746"/>
            <a:ext cx="3258690" cy="803521"/>
          </a:xfrm>
          <a:prstGeom prst="wedgeRoundRectCallout">
            <a:avLst>
              <a:gd name="adj1" fmla="val 61875"/>
              <a:gd name="adj2" fmla="val -46169"/>
              <a:gd name="adj3" fmla="val 16667"/>
            </a:avLst>
          </a:prstGeom>
          <a:solidFill>
            <a:schemeClr val="bg1"/>
          </a:solidFill>
          <a:ln>
            <a:solidFill>
              <a:srgbClr val="D7BA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lumMod val="85000"/>
                    <a:lumOff val="15000"/>
                  </a:schemeClr>
                </a:solidFill>
                <a:latin typeface="Meiryo UI" panose="020B0604030504040204" pitchFamily="50" charset="-128"/>
                <a:ea typeface="Meiryo UI" panose="020B0604030504040204" pitchFamily="50" charset="-128"/>
              </a:rPr>
              <a:t>これなら持ち上げるときに作業者にかかる負荷を</a:t>
            </a:r>
            <a:endParaRPr lang="en-US" altLang="ja-JP" sz="1200" b="1"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200" b="1" dirty="0">
                <a:solidFill>
                  <a:schemeClr val="tx1">
                    <a:lumMod val="85000"/>
                    <a:lumOff val="15000"/>
                  </a:schemeClr>
                </a:solidFill>
                <a:latin typeface="Meiryo UI" panose="020B0604030504040204" pitchFamily="50" charset="-128"/>
                <a:ea typeface="Meiryo UI" panose="020B0604030504040204" pitchFamily="50" charset="-128"/>
              </a:rPr>
              <a:t>軽減出来そうですね！</a:t>
            </a:r>
            <a:endParaRPr lang="en-US" altLang="ja-JP" sz="1200" b="1"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200" b="1" dirty="0">
                <a:solidFill>
                  <a:schemeClr val="tx1">
                    <a:lumMod val="85000"/>
                    <a:lumOff val="15000"/>
                  </a:schemeClr>
                </a:solidFill>
                <a:latin typeface="Meiryo UI" panose="020B0604030504040204" pitchFamily="50" charset="-128"/>
                <a:ea typeface="Meiryo UI" panose="020B0604030504040204" pitchFamily="50" charset="-128"/>
              </a:rPr>
              <a:t>なんとか形に出来たね！</a:t>
            </a:r>
            <a:endParaRPr lang="en-US" altLang="ja-JP" sz="1200" b="1" dirty="0">
              <a:solidFill>
                <a:schemeClr val="tx1">
                  <a:lumMod val="85000"/>
                  <a:lumOff val="15000"/>
                </a:schemeClr>
              </a:solidFill>
              <a:latin typeface="Meiryo UI" panose="020B0604030504040204" pitchFamily="50" charset="-128"/>
              <a:ea typeface="Meiryo UI" panose="020B0604030504040204" pitchFamily="50" charset="-128"/>
            </a:endParaRPr>
          </a:p>
        </p:txBody>
      </p:sp>
      <p:grpSp>
        <p:nvGrpSpPr>
          <p:cNvPr id="152" name="グループ化 151">
            <a:extLst>
              <a:ext uri="{FF2B5EF4-FFF2-40B4-BE49-F238E27FC236}">
                <a16:creationId xmlns:a16="http://schemas.microsoft.com/office/drawing/2014/main" id="{2FD9E1C6-6CD7-47D8-89D3-046781629E27}"/>
              </a:ext>
            </a:extLst>
          </p:cNvPr>
          <p:cNvGrpSpPr/>
          <p:nvPr/>
        </p:nvGrpSpPr>
        <p:grpSpPr>
          <a:xfrm>
            <a:off x="735560" y="1155505"/>
            <a:ext cx="1149057" cy="1103746"/>
            <a:chOff x="10664303" y="887940"/>
            <a:chExt cx="1322900" cy="1223174"/>
          </a:xfrm>
        </p:grpSpPr>
        <p:pic>
          <p:nvPicPr>
            <p:cNvPr id="153" name="図 152">
              <a:extLst>
                <a:ext uri="{FF2B5EF4-FFF2-40B4-BE49-F238E27FC236}">
                  <a16:creationId xmlns:a16="http://schemas.microsoft.com/office/drawing/2014/main" id="{029E3571-46BB-4367-9FE1-33DB4769D3BB}"/>
                </a:ext>
              </a:extLst>
            </p:cNvPr>
            <p:cNvPicPr>
              <a:picLocks noChangeAspect="1"/>
            </p:cNvPicPr>
            <p:nvPr/>
          </p:nvPicPr>
          <p:blipFill rotWithShape="1">
            <a:blip r:embed="rId12" cstate="hqprint">
              <a:extLst>
                <a:ext uri="{BEBA8EAE-BF5A-486C-A8C5-ECC9F3942E4B}">
                  <a14:imgProps xmlns:a14="http://schemas.microsoft.com/office/drawing/2010/main">
                    <a14:imgLayer r:embed="rId13">
                      <a14:imgEffect>
                        <a14:backgroundRemoval t="18111" b="84056" l="0" r="97831"/>
                      </a14:imgEffect>
                      <a14:imgEffect>
                        <a14:colorTemperature colorTemp="4700"/>
                      </a14:imgEffect>
                    </a14:imgLayer>
                  </a14:imgProps>
                </a:ext>
                <a:ext uri="{28A0092B-C50C-407E-A947-70E740481C1C}">
                  <a14:useLocalDpi xmlns:a14="http://schemas.microsoft.com/office/drawing/2010/main" val="0"/>
                </a:ext>
              </a:extLst>
            </a:blip>
            <a:srcRect t="18055" b="20303"/>
            <a:stretch/>
          </p:blipFill>
          <p:spPr>
            <a:xfrm>
              <a:off x="10664303" y="887940"/>
              <a:ext cx="1322900" cy="1223174"/>
            </a:xfrm>
            <a:prstGeom prst="rect">
              <a:avLst/>
            </a:prstGeom>
          </p:spPr>
        </p:pic>
        <p:sp>
          <p:nvSpPr>
            <p:cNvPr id="154" name="四角形: 角を丸くする 4">
              <a:extLst>
                <a:ext uri="{FF2B5EF4-FFF2-40B4-BE49-F238E27FC236}">
                  <a16:creationId xmlns:a16="http://schemas.microsoft.com/office/drawing/2014/main" id="{491BEACE-E2CE-4411-927F-9D347057B359}"/>
                </a:ext>
              </a:extLst>
            </p:cNvPr>
            <p:cNvSpPr/>
            <p:nvPr/>
          </p:nvSpPr>
          <p:spPr>
            <a:xfrm>
              <a:off x="11083440" y="1861223"/>
              <a:ext cx="459226" cy="226418"/>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none" lIns="36000" tIns="0" rIns="36000" bIns="0" rtlCol="0" anchor="ctr">
              <a:spAutoFit/>
            </a:bodyPr>
            <a:lstStyle/>
            <a:p>
              <a:pPr algn="ctr"/>
              <a:r>
                <a:rPr lang="ja-JP" altLang="en-US" sz="1200" dirty="0">
                  <a:solidFill>
                    <a:schemeClr val="tx1"/>
                  </a:solidFill>
                  <a:latin typeface="Meiryo UI" panose="020B0604030504040204" pitchFamily="50" charset="-128"/>
                  <a:ea typeface="Meiryo UI" panose="020B0604030504040204" pitchFamily="50" charset="-128"/>
                </a:rPr>
                <a:t>高見</a:t>
              </a:r>
              <a:endParaRPr kumimoji="1" lang="en-US" altLang="ja-JP" sz="1200" dirty="0">
                <a:solidFill>
                  <a:schemeClr val="tx1"/>
                </a:solidFill>
                <a:latin typeface="Meiryo UI" panose="020B0604030504040204" pitchFamily="50" charset="-128"/>
                <a:ea typeface="Meiryo UI" panose="020B0604030504040204" pitchFamily="50" charset="-128"/>
              </a:endParaRPr>
            </a:p>
          </p:txBody>
        </p:sp>
      </p:grpSp>
      <p:grpSp>
        <p:nvGrpSpPr>
          <p:cNvPr id="155" name="グループ化 154">
            <a:extLst>
              <a:ext uri="{FF2B5EF4-FFF2-40B4-BE49-F238E27FC236}">
                <a16:creationId xmlns:a16="http://schemas.microsoft.com/office/drawing/2014/main" id="{42783331-2136-4CFF-98CB-546EE98EF422}"/>
              </a:ext>
            </a:extLst>
          </p:cNvPr>
          <p:cNvGrpSpPr/>
          <p:nvPr/>
        </p:nvGrpSpPr>
        <p:grpSpPr>
          <a:xfrm>
            <a:off x="763664" y="4182724"/>
            <a:ext cx="1163087" cy="1220784"/>
            <a:chOff x="8116904" y="5289224"/>
            <a:chExt cx="1382539" cy="1382539"/>
          </a:xfrm>
        </p:grpSpPr>
        <p:pic>
          <p:nvPicPr>
            <p:cNvPr id="156" name="図 155">
              <a:extLst>
                <a:ext uri="{FF2B5EF4-FFF2-40B4-BE49-F238E27FC236}">
                  <a16:creationId xmlns:a16="http://schemas.microsoft.com/office/drawing/2014/main" id="{2D04A0CF-4FC6-4A40-812D-605B4257D12B}"/>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8116904" y="5289224"/>
              <a:ext cx="1382539" cy="1382539"/>
            </a:xfrm>
            <a:prstGeom prst="rect">
              <a:avLst/>
            </a:prstGeom>
          </p:spPr>
        </p:pic>
        <p:sp>
          <p:nvSpPr>
            <p:cNvPr id="157" name="四角形: 角を丸くする 4">
              <a:extLst>
                <a:ext uri="{FF2B5EF4-FFF2-40B4-BE49-F238E27FC236}">
                  <a16:creationId xmlns:a16="http://schemas.microsoft.com/office/drawing/2014/main" id="{ED01495B-4180-4F3E-B9F7-0AC6D565A3A3}"/>
                </a:ext>
              </a:extLst>
            </p:cNvPr>
            <p:cNvSpPr/>
            <p:nvPr/>
          </p:nvSpPr>
          <p:spPr>
            <a:xfrm>
              <a:off x="8388980" y="6447159"/>
              <a:ext cx="398878" cy="204311"/>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none" lIns="36000" tIns="0" rIns="36000" bIns="0" rtlCol="0" anchor="ctr">
              <a:spAutoFit/>
            </a:bodyPr>
            <a:lstStyle/>
            <a:p>
              <a:pPr algn="ctr"/>
              <a:r>
                <a:rPr kumimoji="1" lang="ja-JP" altLang="en-US" sz="1200" dirty="0">
                  <a:solidFill>
                    <a:schemeClr val="tx1"/>
                  </a:solidFill>
                  <a:latin typeface="Meiryo UI" panose="020B0604030504040204" pitchFamily="50" charset="-128"/>
                  <a:ea typeface="Meiryo UI" panose="020B0604030504040204" pitchFamily="50" charset="-128"/>
                </a:rPr>
                <a:t>坂元</a:t>
              </a:r>
              <a:endParaRPr kumimoji="1" lang="en-US" altLang="ja-JP" sz="1200" dirty="0">
                <a:solidFill>
                  <a:schemeClr val="tx1"/>
                </a:solidFill>
                <a:latin typeface="Meiryo UI" panose="020B0604030504040204" pitchFamily="50" charset="-128"/>
                <a:ea typeface="Meiryo UI" panose="020B0604030504040204" pitchFamily="50" charset="-128"/>
              </a:endParaRPr>
            </a:p>
          </p:txBody>
        </p:sp>
      </p:grpSp>
      <p:sp>
        <p:nvSpPr>
          <p:cNvPr id="159" name="角丸四角形吹き出し 87">
            <a:extLst>
              <a:ext uri="{FF2B5EF4-FFF2-40B4-BE49-F238E27FC236}">
                <a16:creationId xmlns:a16="http://schemas.microsoft.com/office/drawing/2014/main" id="{95750A6B-C6D9-4ADA-A02F-B4123AC03F35}"/>
              </a:ext>
            </a:extLst>
          </p:cNvPr>
          <p:cNvSpPr/>
          <p:nvPr/>
        </p:nvSpPr>
        <p:spPr>
          <a:xfrm>
            <a:off x="2155807" y="1251830"/>
            <a:ext cx="3349083" cy="872989"/>
          </a:xfrm>
          <a:prstGeom prst="wedgeRoundRectCallout">
            <a:avLst>
              <a:gd name="adj1" fmla="val -64819"/>
              <a:gd name="adj2" fmla="val -689"/>
              <a:gd name="adj3" fmla="val 16667"/>
            </a:avLst>
          </a:prstGeom>
          <a:solidFill>
            <a:schemeClr val="bg1"/>
          </a:solidFill>
          <a:ln>
            <a:solidFill>
              <a:srgbClr val="D7BA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a:solidFill>
                  <a:schemeClr val="tx1">
                    <a:lumMod val="85000"/>
                    <a:lumOff val="15000"/>
                  </a:schemeClr>
                </a:solidFill>
                <a:latin typeface="Meiryo UI" panose="020B0604030504040204" pitchFamily="50" charset="-128"/>
                <a:ea typeface="Meiryo UI" panose="020B0604030504040204" pitchFamily="50" charset="-128"/>
              </a:rPr>
              <a:t>重たい物を持ち上げるには</a:t>
            </a:r>
            <a:endParaRPr lang="en-US" altLang="ja-JP" sz="1400" b="1"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400" b="1" dirty="0">
                <a:solidFill>
                  <a:schemeClr val="tx1">
                    <a:lumMod val="85000"/>
                    <a:lumOff val="15000"/>
                  </a:schemeClr>
                </a:solidFill>
                <a:latin typeface="Meiryo UI" panose="020B0604030504040204" pitchFamily="50" charset="-128"/>
                <a:ea typeface="Meiryo UI" panose="020B0604030504040204" pitchFamily="50" charset="-128"/>
              </a:rPr>
              <a:t>てこの原理がいいと思うんだ！</a:t>
            </a:r>
            <a:endParaRPr lang="en-US" altLang="ja-JP" sz="1400" b="1"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400" b="1" dirty="0">
                <a:solidFill>
                  <a:schemeClr val="tx1">
                    <a:lumMod val="85000"/>
                    <a:lumOff val="15000"/>
                  </a:schemeClr>
                </a:solidFill>
                <a:latin typeface="Meiryo UI" panose="020B0604030504040204" pitchFamily="50" charset="-128"/>
                <a:ea typeface="Meiryo UI" panose="020B0604030504040204" pitchFamily="50" charset="-128"/>
              </a:rPr>
              <a:t>まずは、トライしてみよう！</a:t>
            </a:r>
            <a:endParaRPr lang="en-US" altLang="ja-JP" sz="1400" b="1" dirty="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161" name="角丸四角形吹き出し 87">
            <a:extLst>
              <a:ext uri="{FF2B5EF4-FFF2-40B4-BE49-F238E27FC236}">
                <a16:creationId xmlns:a16="http://schemas.microsoft.com/office/drawing/2014/main" id="{3949E166-ABC2-49D9-A31F-531DF75F61BD}"/>
              </a:ext>
            </a:extLst>
          </p:cNvPr>
          <p:cNvSpPr/>
          <p:nvPr/>
        </p:nvSpPr>
        <p:spPr>
          <a:xfrm>
            <a:off x="1822238" y="4672704"/>
            <a:ext cx="2490006" cy="421551"/>
          </a:xfrm>
          <a:prstGeom prst="wedgeRoundRectCallout">
            <a:avLst>
              <a:gd name="adj1" fmla="val -67052"/>
              <a:gd name="adj2" fmla="val -42515"/>
              <a:gd name="adj3" fmla="val 16667"/>
            </a:avLst>
          </a:prstGeom>
          <a:solidFill>
            <a:schemeClr val="bg1"/>
          </a:solidFill>
          <a:ln>
            <a:solidFill>
              <a:srgbClr val="D7BA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lumMod val="85000"/>
                    <a:lumOff val="15000"/>
                  </a:schemeClr>
                </a:solidFill>
                <a:latin typeface="Meiryo UI" panose="020B0604030504040204" pitchFamily="50" charset="-128"/>
                <a:ea typeface="Meiryo UI" panose="020B0604030504040204" pitchFamily="50" charset="-128"/>
              </a:rPr>
              <a:t>なるほど！シーソーの要領ですね！</a:t>
            </a:r>
            <a:endParaRPr lang="en-US" altLang="ja-JP" sz="1200" b="1" dirty="0">
              <a:solidFill>
                <a:schemeClr val="tx1">
                  <a:lumMod val="85000"/>
                  <a:lumOff val="15000"/>
                </a:schemeClr>
              </a:solidFill>
              <a:latin typeface="Meiryo UI" panose="020B0604030504040204" pitchFamily="50" charset="-128"/>
              <a:ea typeface="Meiryo UI" panose="020B0604030504040204" pitchFamily="50" charset="-128"/>
            </a:endParaRPr>
          </a:p>
        </p:txBody>
      </p:sp>
      <p:pic>
        <p:nvPicPr>
          <p:cNvPr id="7" name="図 6">
            <a:extLst>
              <a:ext uri="{FF2B5EF4-FFF2-40B4-BE49-F238E27FC236}">
                <a16:creationId xmlns:a16="http://schemas.microsoft.com/office/drawing/2014/main" id="{8812FB18-0078-44A7-A5DD-3F912F0B79E3}"/>
              </a:ext>
            </a:extLst>
          </p:cNvPr>
          <p:cNvPicPr>
            <a:picLocks noChangeAspect="1"/>
          </p:cNvPicPr>
          <p:nvPr/>
        </p:nvPicPr>
        <p:blipFill>
          <a:blip r:embed="rId15"/>
          <a:stretch>
            <a:fillRect/>
          </a:stretch>
        </p:blipFill>
        <p:spPr>
          <a:xfrm>
            <a:off x="1682848" y="2298061"/>
            <a:ext cx="4331167" cy="2104073"/>
          </a:xfrm>
          <a:prstGeom prst="rect">
            <a:avLst/>
          </a:prstGeom>
        </p:spPr>
      </p:pic>
      <p:sp>
        <p:nvSpPr>
          <p:cNvPr id="163" name="テキスト ボックス 162">
            <a:extLst>
              <a:ext uri="{FF2B5EF4-FFF2-40B4-BE49-F238E27FC236}">
                <a16:creationId xmlns:a16="http://schemas.microsoft.com/office/drawing/2014/main" id="{179DC6B0-EDB6-4348-9033-B646BA935B47}"/>
              </a:ext>
            </a:extLst>
          </p:cNvPr>
          <p:cNvSpPr txBox="1"/>
          <p:nvPr/>
        </p:nvSpPr>
        <p:spPr>
          <a:xfrm flipH="1">
            <a:off x="1774609" y="6033219"/>
            <a:ext cx="3923591" cy="584775"/>
          </a:xfrm>
          <a:prstGeom prst="rect">
            <a:avLst/>
          </a:prstGeom>
          <a:noFill/>
        </p:spPr>
        <p:txBody>
          <a:bodyPr wrap="square" rtlCol="0">
            <a:spAutoFit/>
          </a:bodyPr>
          <a:lstStyle/>
          <a:p>
            <a:r>
              <a:rPr lang="ja-JP" altLang="en-US" sz="3200" b="1" dirty="0">
                <a:latin typeface="Meiryo UI" panose="020B0604030504040204" pitchFamily="50" charset="-128"/>
                <a:ea typeface="Meiryo UI" panose="020B0604030504040204" pitchFamily="50" charset="-128"/>
              </a:rPr>
              <a:t>実際にやってみると・・・</a:t>
            </a:r>
            <a:endParaRPr kumimoji="1" lang="ja-JP" altLang="en-US" sz="3200" b="1" dirty="0">
              <a:latin typeface="Meiryo UI" panose="020B0604030504040204" pitchFamily="50" charset="-128"/>
              <a:ea typeface="Meiryo UI" panose="020B0604030504040204" pitchFamily="50" charset="-128"/>
            </a:endParaRPr>
          </a:p>
        </p:txBody>
      </p:sp>
      <p:grpSp>
        <p:nvGrpSpPr>
          <p:cNvPr id="164" name="グループ化 163">
            <a:extLst>
              <a:ext uri="{FF2B5EF4-FFF2-40B4-BE49-F238E27FC236}">
                <a16:creationId xmlns:a16="http://schemas.microsoft.com/office/drawing/2014/main" id="{EEF46F3A-7A00-42B9-AD7A-07D05FE62E6D}"/>
              </a:ext>
            </a:extLst>
          </p:cNvPr>
          <p:cNvGrpSpPr/>
          <p:nvPr/>
        </p:nvGrpSpPr>
        <p:grpSpPr>
          <a:xfrm>
            <a:off x="6289296" y="764129"/>
            <a:ext cx="1271362" cy="1194945"/>
            <a:chOff x="10664303" y="887940"/>
            <a:chExt cx="1322900" cy="1223174"/>
          </a:xfrm>
        </p:grpSpPr>
        <p:pic>
          <p:nvPicPr>
            <p:cNvPr id="165" name="図 164">
              <a:extLst>
                <a:ext uri="{FF2B5EF4-FFF2-40B4-BE49-F238E27FC236}">
                  <a16:creationId xmlns:a16="http://schemas.microsoft.com/office/drawing/2014/main" id="{06BFD96D-B5CD-4519-96A5-CAC95BC146D9}"/>
                </a:ext>
              </a:extLst>
            </p:cNvPr>
            <p:cNvPicPr>
              <a:picLocks noChangeAspect="1"/>
            </p:cNvPicPr>
            <p:nvPr/>
          </p:nvPicPr>
          <p:blipFill rotWithShape="1">
            <a:blip r:embed="rId12" cstate="hqprint">
              <a:extLst>
                <a:ext uri="{BEBA8EAE-BF5A-486C-A8C5-ECC9F3942E4B}">
                  <a14:imgProps xmlns:a14="http://schemas.microsoft.com/office/drawing/2010/main">
                    <a14:imgLayer r:embed="rId13">
                      <a14:imgEffect>
                        <a14:backgroundRemoval t="18111" b="84056" l="0" r="97831"/>
                      </a14:imgEffect>
                      <a14:imgEffect>
                        <a14:colorTemperature colorTemp="4700"/>
                      </a14:imgEffect>
                    </a14:imgLayer>
                  </a14:imgProps>
                </a:ext>
                <a:ext uri="{28A0092B-C50C-407E-A947-70E740481C1C}">
                  <a14:useLocalDpi xmlns:a14="http://schemas.microsoft.com/office/drawing/2010/main" val="0"/>
                </a:ext>
              </a:extLst>
            </a:blip>
            <a:srcRect t="18055" b="20303"/>
            <a:stretch/>
          </p:blipFill>
          <p:spPr>
            <a:xfrm>
              <a:off x="10664303" y="887940"/>
              <a:ext cx="1322900" cy="1223174"/>
            </a:xfrm>
            <a:prstGeom prst="rect">
              <a:avLst/>
            </a:prstGeom>
          </p:spPr>
        </p:pic>
        <p:sp>
          <p:nvSpPr>
            <p:cNvPr id="166" name="四角形: 角を丸くする 4">
              <a:extLst>
                <a:ext uri="{FF2B5EF4-FFF2-40B4-BE49-F238E27FC236}">
                  <a16:creationId xmlns:a16="http://schemas.microsoft.com/office/drawing/2014/main" id="{49BA05B8-6EE3-4733-9C5C-C9F0546CA1A9}"/>
                </a:ext>
              </a:extLst>
            </p:cNvPr>
            <p:cNvSpPr/>
            <p:nvPr/>
          </p:nvSpPr>
          <p:spPr>
            <a:xfrm>
              <a:off x="11083440" y="1861223"/>
              <a:ext cx="459226" cy="226418"/>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none" lIns="36000" tIns="0" rIns="36000" bIns="0" rtlCol="0" anchor="ctr">
              <a:spAutoFit/>
            </a:bodyPr>
            <a:lstStyle/>
            <a:p>
              <a:pPr algn="ctr"/>
              <a:r>
                <a:rPr lang="ja-JP" altLang="en-US" sz="1200" dirty="0">
                  <a:solidFill>
                    <a:schemeClr val="tx1"/>
                  </a:solidFill>
                  <a:latin typeface="Meiryo UI" panose="020B0604030504040204" pitchFamily="50" charset="-128"/>
                  <a:ea typeface="Meiryo UI" panose="020B0604030504040204" pitchFamily="50" charset="-128"/>
                </a:rPr>
                <a:t>高見</a:t>
              </a:r>
              <a:endParaRPr kumimoji="1" lang="en-US" altLang="ja-JP" sz="1200" dirty="0">
                <a:solidFill>
                  <a:schemeClr val="tx1"/>
                </a:solidFill>
                <a:latin typeface="Meiryo UI" panose="020B0604030504040204" pitchFamily="50" charset="-128"/>
                <a:ea typeface="Meiryo UI" panose="020B0604030504040204" pitchFamily="50" charset="-128"/>
              </a:endParaRPr>
            </a:p>
          </p:txBody>
        </p:sp>
      </p:grpSp>
      <p:sp>
        <p:nvSpPr>
          <p:cNvPr id="86" name="角丸四角形吹き出し 87">
            <a:extLst>
              <a:ext uri="{FF2B5EF4-FFF2-40B4-BE49-F238E27FC236}">
                <a16:creationId xmlns:a16="http://schemas.microsoft.com/office/drawing/2014/main" id="{9E5B7B49-17C1-4D1A-93EA-6676F250A45A}"/>
              </a:ext>
            </a:extLst>
          </p:cNvPr>
          <p:cNvSpPr/>
          <p:nvPr/>
        </p:nvSpPr>
        <p:spPr>
          <a:xfrm>
            <a:off x="7631875" y="966729"/>
            <a:ext cx="3570065" cy="936173"/>
          </a:xfrm>
          <a:prstGeom prst="wedgeRoundRectCallout">
            <a:avLst>
              <a:gd name="adj1" fmla="val -65869"/>
              <a:gd name="adj2" fmla="val -16363"/>
              <a:gd name="adj3" fmla="val 16667"/>
            </a:avLst>
          </a:prstGeom>
          <a:solidFill>
            <a:schemeClr val="bg1"/>
          </a:solidFill>
          <a:ln>
            <a:solidFill>
              <a:srgbClr val="D7BA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lumMod val="85000"/>
                    <a:lumOff val="15000"/>
                  </a:schemeClr>
                </a:solidFill>
                <a:latin typeface="Meiryo UI" panose="020B0604030504040204" pitchFamily="50" charset="-128"/>
                <a:ea typeface="Meiryo UI" panose="020B0604030504040204" pitchFamily="50" charset="-128"/>
              </a:rPr>
              <a:t>確かに作業者の負荷を減らすことが出来た。</a:t>
            </a:r>
            <a:endParaRPr lang="en-US" altLang="ja-JP" sz="1200" b="1"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200" b="1" dirty="0">
                <a:solidFill>
                  <a:schemeClr val="tx1">
                    <a:lumMod val="85000"/>
                    <a:lumOff val="15000"/>
                  </a:schemeClr>
                </a:solidFill>
                <a:latin typeface="Meiryo UI" panose="020B0604030504040204" pitchFamily="50" charset="-128"/>
                <a:ea typeface="Meiryo UI" panose="020B0604030504040204" pitchFamily="50" charset="-128"/>
              </a:rPr>
              <a:t>しかし釣り合っていた状態からワイヤードラムを外すと、</a:t>
            </a:r>
            <a:endParaRPr lang="en-US" altLang="ja-JP" sz="1200" b="1"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200" b="1" dirty="0">
                <a:solidFill>
                  <a:schemeClr val="tx1">
                    <a:lumMod val="85000"/>
                    <a:lumOff val="15000"/>
                  </a:schemeClr>
                </a:solidFill>
                <a:latin typeface="Meiryo UI" panose="020B0604030504040204" pitchFamily="50" charset="-128"/>
                <a:ea typeface="Meiryo UI" panose="020B0604030504040204" pitchFamily="50" charset="-128"/>
              </a:rPr>
              <a:t>かなりの勢いで跳ね上がってしまうって危ないね。</a:t>
            </a:r>
            <a:endParaRPr lang="en-US" altLang="ja-JP" sz="1200" b="1"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200" b="1" dirty="0">
                <a:solidFill>
                  <a:schemeClr val="tx1">
                    <a:lumMod val="85000"/>
                    <a:lumOff val="15000"/>
                  </a:schemeClr>
                </a:solidFill>
                <a:latin typeface="Meiryo UI" panose="020B0604030504040204" pitchFamily="50" charset="-128"/>
                <a:ea typeface="Meiryo UI" panose="020B0604030504040204" pitchFamily="50" charset="-128"/>
              </a:rPr>
              <a:t>アドバイザーである職長に相談してみよう！</a:t>
            </a:r>
            <a:endParaRPr lang="en-US" altLang="ja-JP" sz="1200" b="1" dirty="0">
              <a:solidFill>
                <a:schemeClr val="tx1">
                  <a:lumMod val="85000"/>
                  <a:lumOff val="15000"/>
                </a:schemeClr>
              </a:solidFill>
              <a:latin typeface="Meiryo UI" panose="020B0604030504040204" pitchFamily="50" charset="-128"/>
              <a:ea typeface="Meiryo UI" panose="020B0604030504040204" pitchFamily="50" charset="-128"/>
            </a:endParaRPr>
          </a:p>
        </p:txBody>
      </p:sp>
      <p:pic>
        <p:nvPicPr>
          <p:cNvPr id="167" name="図 1">
            <a:extLst>
              <a:ext uri="{FF2B5EF4-FFF2-40B4-BE49-F238E27FC236}">
                <a16:creationId xmlns:a16="http://schemas.microsoft.com/office/drawing/2014/main" id="{3092961B-1BEA-4772-8502-3D98DBCFCBB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794309" y="61229"/>
            <a:ext cx="4192526" cy="38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14509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fade">
                                      <p:cBhvr>
                                        <p:cTn id="7" dur="500"/>
                                        <p:tgtEl>
                                          <p:spTgt spid="16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7"/>
                                        </p:tgtEl>
                                        <p:attrNameLst>
                                          <p:attrName>style.visibility</p:attrName>
                                        </p:attrNameLst>
                                      </p:cBhvr>
                                      <p:to>
                                        <p:strVal val="visible"/>
                                      </p:to>
                                    </p:set>
                                    <p:animEffect transition="in" filter="fade">
                                      <p:cBhvr>
                                        <p:cTn id="11" dur="500"/>
                                        <p:tgtEl>
                                          <p:spTgt spid="97"/>
                                        </p:tgtEl>
                                      </p:cBhvr>
                                    </p:animEffect>
                                  </p:childTnLst>
                                </p:cTn>
                              </p:par>
                              <p:par>
                                <p:cTn id="12" presetID="10" presetClass="entr" presetSubtype="0" fill="hold" nodeType="withEffect">
                                  <p:stCondLst>
                                    <p:cond delay="0"/>
                                  </p:stCondLst>
                                  <p:childTnLst>
                                    <p:set>
                                      <p:cBhvr>
                                        <p:cTn id="13" dur="1" fill="hold">
                                          <p:stCondLst>
                                            <p:cond delay="0"/>
                                          </p:stCondLst>
                                        </p:cTn>
                                        <p:tgtEl>
                                          <p:spTgt spid="101"/>
                                        </p:tgtEl>
                                        <p:attrNameLst>
                                          <p:attrName>style.visibility</p:attrName>
                                        </p:attrNameLst>
                                      </p:cBhvr>
                                      <p:to>
                                        <p:strVal val="visible"/>
                                      </p:to>
                                    </p:set>
                                    <p:animEffect transition="in" filter="fade">
                                      <p:cBhvr>
                                        <p:cTn id="14" dur="500"/>
                                        <p:tgtEl>
                                          <p:spTgt spid="101"/>
                                        </p:tgtEl>
                                      </p:cBhvr>
                                    </p:animEffect>
                                  </p:childTnLst>
                                </p:cTn>
                              </p:par>
                              <p:par>
                                <p:cTn id="15" presetID="10" presetClass="entr" presetSubtype="0" fill="hold" nodeType="withEffect">
                                  <p:stCondLst>
                                    <p:cond delay="0"/>
                                  </p:stCondLst>
                                  <p:childTnLst>
                                    <p:set>
                                      <p:cBhvr>
                                        <p:cTn id="16" dur="1" fill="hold">
                                          <p:stCondLst>
                                            <p:cond delay="0"/>
                                          </p:stCondLst>
                                        </p:cTn>
                                        <p:tgtEl>
                                          <p:spTgt spid="164"/>
                                        </p:tgtEl>
                                        <p:attrNameLst>
                                          <p:attrName>style.visibility</p:attrName>
                                        </p:attrNameLst>
                                      </p:cBhvr>
                                      <p:to>
                                        <p:strVal val="visible"/>
                                      </p:to>
                                    </p:set>
                                    <p:animEffect transition="in" filter="fade">
                                      <p:cBhvr>
                                        <p:cTn id="17" dur="500"/>
                                        <p:tgtEl>
                                          <p:spTgt spid="16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6"/>
                                        </p:tgtEl>
                                        <p:attrNameLst>
                                          <p:attrName>style.visibility</p:attrName>
                                        </p:attrNameLst>
                                      </p:cBhvr>
                                      <p:to>
                                        <p:strVal val="visible"/>
                                      </p:to>
                                    </p:set>
                                    <p:animEffect transition="in" filter="fade">
                                      <p:cBhvr>
                                        <p:cTn id="20" dur="500"/>
                                        <p:tgtEl>
                                          <p:spTgt spid="86"/>
                                        </p:tgtEl>
                                      </p:cBhvr>
                                    </p:animEffect>
                                  </p:childTnLst>
                                </p:cTn>
                              </p:par>
                              <p:par>
                                <p:cTn id="21" presetID="10" presetClass="entr" presetSubtype="0" fill="hold" nodeType="withEffect">
                                  <p:stCondLst>
                                    <p:cond delay="0"/>
                                  </p:stCondLst>
                                  <p:childTnLst>
                                    <p:set>
                                      <p:cBhvr>
                                        <p:cTn id="22" dur="1" fill="hold">
                                          <p:stCondLst>
                                            <p:cond delay="0"/>
                                          </p:stCondLst>
                                        </p:cTn>
                                        <p:tgtEl>
                                          <p:spTgt spid="111"/>
                                        </p:tgtEl>
                                        <p:attrNameLst>
                                          <p:attrName>style.visibility</p:attrName>
                                        </p:attrNameLst>
                                      </p:cBhvr>
                                      <p:to>
                                        <p:strVal val="visible"/>
                                      </p:to>
                                    </p:set>
                                    <p:animEffect transition="in" filter="fade">
                                      <p:cBhvr>
                                        <p:cTn id="23" dur="500"/>
                                        <p:tgtEl>
                                          <p:spTgt spid="1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4"/>
                                        </p:tgtEl>
                                        <p:attrNameLst>
                                          <p:attrName>style.visibility</p:attrName>
                                        </p:attrNameLst>
                                      </p:cBhvr>
                                      <p:to>
                                        <p:strVal val="visible"/>
                                      </p:to>
                                    </p:set>
                                    <p:animEffect transition="in" filter="fade">
                                      <p:cBhvr>
                                        <p:cTn id="26" dur="500"/>
                                        <p:tgtEl>
                                          <p:spTgt spid="84"/>
                                        </p:tgtEl>
                                      </p:cBhvr>
                                    </p:animEffect>
                                  </p:childTnLst>
                                </p:cTn>
                              </p:par>
                              <p:par>
                                <p:cTn id="27" presetID="10" presetClass="entr" presetSubtype="0" fill="hold" nodeType="withEffect">
                                  <p:stCondLst>
                                    <p:cond delay="0"/>
                                  </p:stCondLst>
                                  <p:childTnLst>
                                    <p:set>
                                      <p:cBhvr>
                                        <p:cTn id="28" dur="1" fill="hold">
                                          <p:stCondLst>
                                            <p:cond delay="0"/>
                                          </p:stCondLst>
                                        </p:cTn>
                                        <p:tgtEl>
                                          <p:spTgt spid="136"/>
                                        </p:tgtEl>
                                        <p:attrNameLst>
                                          <p:attrName>style.visibility</p:attrName>
                                        </p:attrNameLst>
                                      </p:cBhvr>
                                      <p:to>
                                        <p:strVal val="visible"/>
                                      </p:to>
                                    </p:set>
                                    <p:animEffect transition="in" filter="fade">
                                      <p:cBhvr>
                                        <p:cTn id="29" dur="500"/>
                                        <p:tgtEl>
                                          <p:spTgt spid="136"/>
                                        </p:tgtEl>
                                      </p:cBhvr>
                                    </p:animEffect>
                                  </p:childTnLst>
                                </p:cTn>
                              </p:par>
                              <p:par>
                                <p:cTn id="30" presetID="10"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60"/>
                                        </p:tgtEl>
                                        <p:attrNameLst>
                                          <p:attrName>style.visibility</p:attrName>
                                        </p:attrNameLst>
                                      </p:cBhvr>
                                      <p:to>
                                        <p:strVal val="visible"/>
                                      </p:to>
                                    </p:set>
                                    <p:animEffect transition="in" filter="fade">
                                      <p:cBhvr>
                                        <p:cTn id="35" dur="500"/>
                                        <p:tgtEl>
                                          <p:spTgt spid="16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58"/>
                                        </p:tgtEl>
                                        <p:attrNameLst>
                                          <p:attrName>style.visibility</p:attrName>
                                        </p:attrNameLst>
                                      </p:cBhvr>
                                      <p:to>
                                        <p:strVal val="visible"/>
                                      </p:to>
                                    </p:set>
                                    <p:animEffect transition="in" filter="fade">
                                      <p:cBhvr>
                                        <p:cTn id="38" dur="500"/>
                                        <p:tgtEl>
                                          <p:spTgt spid="15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77"/>
                                        </p:tgtEl>
                                        <p:attrNameLst>
                                          <p:attrName>style.visibility</p:attrName>
                                        </p:attrNameLst>
                                      </p:cBhvr>
                                      <p:to>
                                        <p:strVal val="visible"/>
                                      </p:to>
                                    </p:set>
                                    <p:animEffect transition="in" filter="fade">
                                      <p:cBhvr>
                                        <p:cTn id="41"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42"/>
            </p:par>
            <p:par>
              <p:cTn id="43"/>
            </p:par>
          </p:childTnLst>
        </p:cTn>
      </p:par>
    </p:tnLst>
    <p:bldLst>
      <p:bldP spid="158" grpId="0"/>
      <p:bldP spid="160" grpId="0"/>
      <p:bldP spid="77" grpId="0"/>
      <p:bldP spid="97" grpId="0" animBg="1"/>
      <p:bldP spid="84" grpId="0" animBg="1"/>
      <p:bldP spid="163" grpId="0"/>
      <p:bldP spid="8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5852C47A-99E6-D62E-E0CB-60E0D3A3E7B8}"/>
              </a:ext>
            </a:extLst>
          </p:cNvPr>
          <p:cNvGrpSpPr/>
          <p:nvPr/>
        </p:nvGrpSpPr>
        <p:grpSpPr>
          <a:xfrm>
            <a:off x="138098" y="522433"/>
            <a:ext cx="11915803" cy="6301100"/>
            <a:chOff x="457789" y="712585"/>
            <a:chExt cx="11637842" cy="5958493"/>
          </a:xfrm>
        </p:grpSpPr>
        <p:sp>
          <p:nvSpPr>
            <p:cNvPr id="3" name="正方形/長方形 2">
              <a:extLst>
                <a:ext uri="{FF2B5EF4-FFF2-40B4-BE49-F238E27FC236}">
                  <a16:creationId xmlns:a16="http://schemas.microsoft.com/office/drawing/2014/main" id="{0C5C8E15-9EB1-33D5-0095-13D670314A5A}"/>
                </a:ext>
              </a:extLst>
            </p:cNvPr>
            <p:cNvSpPr/>
            <p:nvPr/>
          </p:nvSpPr>
          <p:spPr>
            <a:xfrm>
              <a:off x="757238" y="713621"/>
              <a:ext cx="11338306" cy="595745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b="1"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sp>
          <p:nvSpPr>
            <p:cNvPr id="4" name="正方形/長方形 3">
              <a:extLst>
                <a:ext uri="{FF2B5EF4-FFF2-40B4-BE49-F238E27FC236}">
                  <a16:creationId xmlns:a16="http://schemas.microsoft.com/office/drawing/2014/main" id="{E53F2EB4-F0DC-923F-B13A-6B70F6A41575}"/>
                </a:ext>
              </a:extLst>
            </p:cNvPr>
            <p:cNvSpPr/>
            <p:nvPr/>
          </p:nvSpPr>
          <p:spPr>
            <a:xfrm>
              <a:off x="457789" y="717871"/>
              <a:ext cx="272460" cy="5943809"/>
            </a:xfrm>
            <a:prstGeom prst="rect">
              <a:avLst/>
            </a:prstGeom>
            <a:blipFill>
              <a:blip r:embed="rId4"/>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dirty="0">
                <a:latin typeface="Meiryo UI" panose="020B0604030504040204" pitchFamily="50" charset="-128"/>
                <a:ea typeface="Meiryo UI" panose="020B0604030504040204" pitchFamily="50" charset="-128"/>
              </a:endParaRPr>
            </a:p>
          </p:txBody>
        </p:sp>
        <p:sp>
          <p:nvSpPr>
            <p:cNvPr id="5" name="楕円 4">
              <a:extLst>
                <a:ext uri="{FF2B5EF4-FFF2-40B4-BE49-F238E27FC236}">
                  <a16:creationId xmlns:a16="http://schemas.microsoft.com/office/drawing/2014/main" id="{E6178A80-3F9C-56E2-7DC7-57BD8EDDEC1B}"/>
                </a:ext>
              </a:extLst>
            </p:cNvPr>
            <p:cNvSpPr/>
            <p:nvPr/>
          </p:nvSpPr>
          <p:spPr>
            <a:xfrm>
              <a:off x="585830" y="97232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6" name="楕円 5">
              <a:extLst>
                <a:ext uri="{FF2B5EF4-FFF2-40B4-BE49-F238E27FC236}">
                  <a16:creationId xmlns:a16="http://schemas.microsoft.com/office/drawing/2014/main" id="{25BD7C8D-50E3-5549-48FE-DA34CE2424D8}"/>
                </a:ext>
              </a:extLst>
            </p:cNvPr>
            <p:cNvSpPr/>
            <p:nvPr/>
          </p:nvSpPr>
          <p:spPr>
            <a:xfrm>
              <a:off x="585830" y="6370496"/>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7" name="楕円 6">
              <a:extLst>
                <a:ext uri="{FF2B5EF4-FFF2-40B4-BE49-F238E27FC236}">
                  <a16:creationId xmlns:a16="http://schemas.microsoft.com/office/drawing/2014/main" id="{F7D0F84C-AAB2-E417-FC86-4E54BCA81913}"/>
                </a:ext>
              </a:extLst>
            </p:cNvPr>
            <p:cNvSpPr/>
            <p:nvPr/>
          </p:nvSpPr>
          <p:spPr>
            <a:xfrm>
              <a:off x="585830" y="3773484"/>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8" name="楕円 7">
              <a:extLst>
                <a:ext uri="{FF2B5EF4-FFF2-40B4-BE49-F238E27FC236}">
                  <a16:creationId xmlns:a16="http://schemas.microsoft.com/office/drawing/2014/main" id="{57539139-1388-0489-1F77-26CA26AA10F0}"/>
                </a:ext>
              </a:extLst>
            </p:cNvPr>
            <p:cNvSpPr/>
            <p:nvPr/>
          </p:nvSpPr>
          <p:spPr>
            <a:xfrm>
              <a:off x="809668" y="97232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9" name="楕円 8">
              <a:extLst>
                <a:ext uri="{FF2B5EF4-FFF2-40B4-BE49-F238E27FC236}">
                  <a16:creationId xmlns:a16="http://schemas.microsoft.com/office/drawing/2014/main" id="{CB2A778A-01CB-A7F9-6AD5-E35F3AE47DFE}"/>
                </a:ext>
              </a:extLst>
            </p:cNvPr>
            <p:cNvSpPr/>
            <p:nvPr/>
          </p:nvSpPr>
          <p:spPr>
            <a:xfrm>
              <a:off x="809668" y="6370496"/>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11" name="楕円 10">
              <a:extLst>
                <a:ext uri="{FF2B5EF4-FFF2-40B4-BE49-F238E27FC236}">
                  <a16:creationId xmlns:a16="http://schemas.microsoft.com/office/drawing/2014/main" id="{94A7AF9D-5E40-A166-2198-0F83A9165944}"/>
                </a:ext>
              </a:extLst>
            </p:cNvPr>
            <p:cNvSpPr/>
            <p:nvPr/>
          </p:nvSpPr>
          <p:spPr>
            <a:xfrm>
              <a:off x="809668" y="3773484"/>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12" name="四角形: 角を丸くする 32">
              <a:extLst>
                <a:ext uri="{FF2B5EF4-FFF2-40B4-BE49-F238E27FC236}">
                  <a16:creationId xmlns:a16="http://schemas.microsoft.com/office/drawing/2014/main" id="{9F6D7B7E-E512-415B-8FBE-3622E46823DF}"/>
                </a:ext>
              </a:extLst>
            </p:cNvPr>
            <p:cNvSpPr/>
            <p:nvPr/>
          </p:nvSpPr>
          <p:spPr>
            <a:xfrm>
              <a:off x="614405" y="988729"/>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13" name="四角形: 角を丸くする 33">
              <a:extLst>
                <a:ext uri="{FF2B5EF4-FFF2-40B4-BE49-F238E27FC236}">
                  <a16:creationId xmlns:a16="http://schemas.microsoft.com/office/drawing/2014/main" id="{26A5786C-FE0B-CC4D-8EB1-758AC90AE13A}"/>
                </a:ext>
              </a:extLst>
            </p:cNvPr>
            <p:cNvSpPr/>
            <p:nvPr/>
          </p:nvSpPr>
          <p:spPr>
            <a:xfrm>
              <a:off x="612818" y="6387958"/>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19" name="四角形: 角を丸くする 34">
              <a:extLst>
                <a:ext uri="{FF2B5EF4-FFF2-40B4-BE49-F238E27FC236}">
                  <a16:creationId xmlns:a16="http://schemas.microsoft.com/office/drawing/2014/main" id="{52448DA5-4A40-765A-046F-0F9C6F106C04}"/>
                </a:ext>
              </a:extLst>
            </p:cNvPr>
            <p:cNvSpPr/>
            <p:nvPr/>
          </p:nvSpPr>
          <p:spPr>
            <a:xfrm>
              <a:off x="612818" y="3790946"/>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20" name="直角三角形 19">
              <a:extLst>
                <a:ext uri="{FF2B5EF4-FFF2-40B4-BE49-F238E27FC236}">
                  <a16:creationId xmlns:a16="http://schemas.microsoft.com/office/drawing/2014/main" id="{95612564-490C-06E9-109E-09B1A5864B6E}"/>
                </a:ext>
              </a:extLst>
            </p:cNvPr>
            <p:cNvSpPr/>
            <p:nvPr/>
          </p:nvSpPr>
          <p:spPr>
            <a:xfrm rot="10800000">
              <a:off x="11705322" y="712585"/>
              <a:ext cx="390309" cy="390310"/>
            </a:xfrm>
            <a:prstGeom prst="rtTriangle">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dirty="0">
                <a:latin typeface="Meiryo UI" panose="020B0604030504040204" pitchFamily="50" charset="-128"/>
                <a:ea typeface="Meiryo UI" panose="020B0604030504040204" pitchFamily="50" charset="-128"/>
              </a:endParaRPr>
            </a:p>
          </p:txBody>
        </p:sp>
        <p:sp>
          <p:nvSpPr>
            <p:cNvPr id="21" name="楕円 20">
              <a:extLst>
                <a:ext uri="{FF2B5EF4-FFF2-40B4-BE49-F238E27FC236}">
                  <a16:creationId xmlns:a16="http://schemas.microsoft.com/office/drawing/2014/main" id="{48E5B3DD-43DF-8758-BF01-6FCC6403991A}"/>
                </a:ext>
              </a:extLst>
            </p:cNvPr>
            <p:cNvSpPr/>
            <p:nvPr/>
          </p:nvSpPr>
          <p:spPr>
            <a:xfrm>
              <a:off x="585830" y="2315217"/>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22" name="楕円 21">
              <a:extLst>
                <a:ext uri="{FF2B5EF4-FFF2-40B4-BE49-F238E27FC236}">
                  <a16:creationId xmlns:a16="http://schemas.microsoft.com/office/drawing/2014/main" id="{831197E5-45CA-3FF6-83AA-A76F6EBAE1DA}"/>
                </a:ext>
              </a:extLst>
            </p:cNvPr>
            <p:cNvSpPr/>
            <p:nvPr/>
          </p:nvSpPr>
          <p:spPr>
            <a:xfrm>
              <a:off x="809668" y="2315217"/>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23" name="四角形: 角を丸くする 38">
              <a:extLst>
                <a:ext uri="{FF2B5EF4-FFF2-40B4-BE49-F238E27FC236}">
                  <a16:creationId xmlns:a16="http://schemas.microsoft.com/office/drawing/2014/main" id="{02AC7F8C-B5CB-C972-8C4B-A18C85698177}"/>
                </a:ext>
              </a:extLst>
            </p:cNvPr>
            <p:cNvSpPr/>
            <p:nvPr/>
          </p:nvSpPr>
          <p:spPr>
            <a:xfrm>
              <a:off x="612818" y="2332679"/>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24" name="楕円 23">
              <a:extLst>
                <a:ext uri="{FF2B5EF4-FFF2-40B4-BE49-F238E27FC236}">
                  <a16:creationId xmlns:a16="http://schemas.microsoft.com/office/drawing/2014/main" id="{839F5BC4-31D1-C91D-2319-D6217FA13A43}"/>
                </a:ext>
              </a:extLst>
            </p:cNvPr>
            <p:cNvSpPr/>
            <p:nvPr/>
          </p:nvSpPr>
          <p:spPr>
            <a:xfrm>
              <a:off x="585830" y="516068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25" name="楕円 24">
              <a:extLst>
                <a:ext uri="{FF2B5EF4-FFF2-40B4-BE49-F238E27FC236}">
                  <a16:creationId xmlns:a16="http://schemas.microsoft.com/office/drawing/2014/main" id="{207E3CFF-AE3B-1D4C-A302-043873081BC3}"/>
                </a:ext>
              </a:extLst>
            </p:cNvPr>
            <p:cNvSpPr/>
            <p:nvPr/>
          </p:nvSpPr>
          <p:spPr>
            <a:xfrm>
              <a:off x="809668" y="516068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26" name="四角形: 角を丸くする 41">
              <a:extLst>
                <a:ext uri="{FF2B5EF4-FFF2-40B4-BE49-F238E27FC236}">
                  <a16:creationId xmlns:a16="http://schemas.microsoft.com/office/drawing/2014/main" id="{BF2654C1-BA74-E042-893D-941613CFD907}"/>
                </a:ext>
              </a:extLst>
            </p:cNvPr>
            <p:cNvSpPr/>
            <p:nvPr/>
          </p:nvSpPr>
          <p:spPr>
            <a:xfrm>
              <a:off x="612818" y="5178147"/>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grpSp>
      <p:grpSp>
        <p:nvGrpSpPr>
          <p:cNvPr id="115" name="グループ化 114"/>
          <p:cNvGrpSpPr/>
          <p:nvPr/>
        </p:nvGrpSpPr>
        <p:grpSpPr>
          <a:xfrm>
            <a:off x="110961" y="97486"/>
            <a:ext cx="1451986" cy="368063"/>
            <a:chOff x="407294" y="165100"/>
            <a:chExt cx="1320429" cy="268933"/>
          </a:xfrm>
        </p:grpSpPr>
        <p:sp>
          <p:nvSpPr>
            <p:cNvPr id="117" name="正方形/長方形 116">
              <a:extLst>
                <a:ext uri="{FF2B5EF4-FFF2-40B4-BE49-F238E27FC236}">
                  <a16:creationId xmlns:a16="http://schemas.microsoft.com/office/drawing/2014/main" id="{B1F6E846-E528-4A9A-3BCD-146ACA6AE43D}"/>
                </a:ext>
              </a:extLst>
            </p:cNvPr>
            <p:cNvSpPr/>
            <p:nvPr/>
          </p:nvSpPr>
          <p:spPr>
            <a:xfrm>
              <a:off x="407294" y="165100"/>
              <a:ext cx="124660" cy="268933"/>
            </a:xfrm>
            <a:prstGeom prst="rect">
              <a:avLst/>
            </a:prstGeom>
            <a:blipFill>
              <a:blip r:embed="rId4"/>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18" name="正方形/長方形 117">
              <a:extLst>
                <a:ext uri="{FF2B5EF4-FFF2-40B4-BE49-F238E27FC236}">
                  <a16:creationId xmlns:a16="http://schemas.microsoft.com/office/drawing/2014/main" id="{80D965C6-2B71-35AA-E9B9-E93E487573A7}"/>
                </a:ext>
              </a:extLst>
            </p:cNvPr>
            <p:cNvSpPr/>
            <p:nvPr/>
          </p:nvSpPr>
          <p:spPr>
            <a:xfrm>
              <a:off x="563446" y="165100"/>
              <a:ext cx="1164277" cy="26893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119" name="楕円 118">
              <a:extLst>
                <a:ext uri="{FF2B5EF4-FFF2-40B4-BE49-F238E27FC236}">
                  <a16:creationId xmlns:a16="http://schemas.microsoft.com/office/drawing/2014/main" id="{C4BD30E1-3E6C-149A-0E5C-C05E76943AE3}"/>
                </a:ext>
              </a:extLst>
            </p:cNvPr>
            <p:cNvSpPr/>
            <p:nvPr/>
          </p:nvSpPr>
          <p:spPr>
            <a:xfrm>
              <a:off x="478989" y="198137"/>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20" name="楕円 119">
              <a:extLst>
                <a:ext uri="{FF2B5EF4-FFF2-40B4-BE49-F238E27FC236}">
                  <a16:creationId xmlns:a16="http://schemas.microsoft.com/office/drawing/2014/main" id="{8D5FB21B-75EF-B2CB-03C5-92FA141F84AD}"/>
                </a:ext>
              </a:extLst>
            </p:cNvPr>
            <p:cNvSpPr/>
            <p:nvPr/>
          </p:nvSpPr>
          <p:spPr>
            <a:xfrm>
              <a:off x="478989" y="285534"/>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21" name="楕円 120">
              <a:extLst>
                <a:ext uri="{FF2B5EF4-FFF2-40B4-BE49-F238E27FC236}">
                  <a16:creationId xmlns:a16="http://schemas.microsoft.com/office/drawing/2014/main" id="{888A7A5D-9F28-E821-11BB-AE6DD4A26034}"/>
                </a:ext>
              </a:extLst>
            </p:cNvPr>
            <p:cNvSpPr/>
            <p:nvPr/>
          </p:nvSpPr>
          <p:spPr>
            <a:xfrm>
              <a:off x="478989" y="369181"/>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22" name="楕円 121">
              <a:extLst>
                <a:ext uri="{FF2B5EF4-FFF2-40B4-BE49-F238E27FC236}">
                  <a16:creationId xmlns:a16="http://schemas.microsoft.com/office/drawing/2014/main" id="{F138D4F3-AED9-05B3-31E3-1D1BB35DC672}"/>
                </a:ext>
              </a:extLst>
            </p:cNvPr>
            <p:cNvSpPr/>
            <p:nvPr/>
          </p:nvSpPr>
          <p:spPr>
            <a:xfrm>
              <a:off x="579909" y="198137"/>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23" name="楕円 122">
              <a:extLst>
                <a:ext uri="{FF2B5EF4-FFF2-40B4-BE49-F238E27FC236}">
                  <a16:creationId xmlns:a16="http://schemas.microsoft.com/office/drawing/2014/main" id="{669D6903-23E1-F6F2-D082-808EE9570497}"/>
                </a:ext>
              </a:extLst>
            </p:cNvPr>
            <p:cNvSpPr/>
            <p:nvPr/>
          </p:nvSpPr>
          <p:spPr>
            <a:xfrm>
              <a:off x="579909" y="285534"/>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24" name="楕円 123">
              <a:extLst>
                <a:ext uri="{FF2B5EF4-FFF2-40B4-BE49-F238E27FC236}">
                  <a16:creationId xmlns:a16="http://schemas.microsoft.com/office/drawing/2014/main" id="{C9C31E98-7DC9-4FA6-2120-2DC7CD1E4D63}"/>
                </a:ext>
              </a:extLst>
            </p:cNvPr>
            <p:cNvSpPr/>
            <p:nvPr/>
          </p:nvSpPr>
          <p:spPr>
            <a:xfrm>
              <a:off x="579909" y="369181"/>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25" name="四角形: 角を丸くする 33">
              <a:extLst>
                <a:ext uri="{FF2B5EF4-FFF2-40B4-BE49-F238E27FC236}">
                  <a16:creationId xmlns:a16="http://schemas.microsoft.com/office/drawing/2014/main" id="{D2C3721E-2C9F-6AD8-9F52-9B8D82B71342}"/>
                </a:ext>
              </a:extLst>
            </p:cNvPr>
            <p:cNvSpPr/>
            <p:nvPr/>
          </p:nvSpPr>
          <p:spPr>
            <a:xfrm>
              <a:off x="491872" y="205401"/>
              <a:ext cx="113088" cy="21087"/>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26" name="四角形: 角を丸くする 34">
              <a:extLst>
                <a:ext uri="{FF2B5EF4-FFF2-40B4-BE49-F238E27FC236}">
                  <a16:creationId xmlns:a16="http://schemas.microsoft.com/office/drawing/2014/main" id="{6E0C05C5-816C-CC93-1D2F-9F39FAB2FCAB}"/>
                </a:ext>
              </a:extLst>
            </p:cNvPr>
            <p:cNvSpPr/>
            <p:nvPr/>
          </p:nvSpPr>
          <p:spPr>
            <a:xfrm>
              <a:off x="491157" y="293266"/>
              <a:ext cx="113088" cy="21087"/>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27" name="四角形: 角を丸くする 46">
              <a:extLst>
                <a:ext uri="{FF2B5EF4-FFF2-40B4-BE49-F238E27FC236}">
                  <a16:creationId xmlns:a16="http://schemas.microsoft.com/office/drawing/2014/main" id="{EF5C0B90-106E-2513-7F10-1853BCE19D28}"/>
                </a:ext>
              </a:extLst>
            </p:cNvPr>
            <p:cNvSpPr/>
            <p:nvPr/>
          </p:nvSpPr>
          <p:spPr>
            <a:xfrm>
              <a:off x="491157" y="376913"/>
              <a:ext cx="113088" cy="21087"/>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28" name="直角三角形 127">
              <a:extLst>
                <a:ext uri="{FF2B5EF4-FFF2-40B4-BE49-F238E27FC236}">
                  <a16:creationId xmlns:a16="http://schemas.microsoft.com/office/drawing/2014/main" id="{8C3D7396-2E33-A0B7-D118-C8D9FB546C63}"/>
                </a:ext>
              </a:extLst>
            </p:cNvPr>
            <p:cNvSpPr/>
            <p:nvPr/>
          </p:nvSpPr>
          <p:spPr>
            <a:xfrm rot="10800000">
              <a:off x="1631598" y="165100"/>
              <a:ext cx="95671" cy="93956"/>
            </a:xfrm>
            <a:prstGeom prst="rtTriangle">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grpSp>
        <p:nvGrpSpPr>
          <p:cNvPr id="68" name="グループ化 67"/>
          <p:cNvGrpSpPr/>
          <p:nvPr/>
        </p:nvGrpSpPr>
        <p:grpSpPr>
          <a:xfrm>
            <a:off x="540642" y="1749705"/>
            <a:ext cx="1179926" cy="1150455"/>
            <a:chOff x="10425537" y="971516"/>
            <a:chExt cx="1322900" cy="1223174"/>
          </a:xfrm>
        </p:grpSpPr>
        <p:pic>
          <p:nvPicPr>
            <p:cNvPr id="69" name="図 68"/>
            <p:cNvPicPr>
              <a:picLocks noChangeAspect="1"/>
            </p:cNvPicPr>
            <p:nvPr/>
          </p:nvPicPr>
          <p:blipFill rotWithShape="1">
            <a:blip r:embed="rId5" cstate="hqprint">
              <a:extLst>
                <a:ext uri="{BEBA8EAE-BF5A-486C-A8C5-ECC9F3942E4B}">
                  <a14:imgProps xmlns:a14="http://schemas.microsoft.com/office/drawing/2010/main">
                    <a14:imgLayer r:embed="rId6">
                      <a14:imgEffect>
                        <a14:backgroundRemoval t="18111" b="84056" l="0" r="97831"/>
                      </a14:imgEffect>
                      <a14:imgEffect>
                        <a14:colorTemperature colorTemp="4700"/>
                      </a14:imgEffect>
                    </a14:imgLayer>
                  </a14:imgProps>
                </a:ext>
                <a:ext uri="{28A0092B-C50C-407E-A947-70E740481C1C}">
                  <a14:useLocalDpi xmlns:a14="http://schemas.microsoft.com/office/drawing/2010/main" val="0"/>
                </a:ext>
              </a:extLst>
            </a:blip>
            <a:srcRect t="18055" b="20303"/>
            <a:stretch/>
          </p:blipFill>
          <p:spPr>
            <a:xfrm>
              <a:off x="10425537" y="971516"/>
              <a:ext cx="1322900" cy="1223174"/>
            </a:xfrm>
            <a:prstGeom prst="rect">
              <a:avLst/>
            </a:prstGeom>
          </p:spPr>
        </p:pic>
        <p:sp>
          <p:nvSpPr>
            <p:cNvPr id="70" name="四角形: 角を丸くする 4">
              <a:extLst>
                <a:ext uri="{FF2B5EF4-FFF2-40B4-BE49-F238E27FC236}">
                  <a16:creationId xmlns:a16="http://schemas.microsoft.com/office/drawing/2014/main" id="{61FBF83F-DEAB-C41D-B9E9-C47C7458F591}"/>
                </a:ext>
              </a:extLst>
            </p:cNvPr>
            <p:cNvSpPr/>
            <p:nvPr/>
          </p:nvSpPr>
          <p:spPr>
            <a:xfrm>
              <a:off x="10844673" y="1944799"/>
              <a:ext cx="459226" cy="226418"/>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none" lIns="36000" tIns="0" rIns="36000" bIns="0" rtlCol="0" anchor="ctr">
              <a:spAutoFit/>
            </a:bodyPr>
            <a:lstStyle/>
            <a:p>
              <a:pPr algn="ctr"/>
              <a:r>
                <a:rPr lang="ja-JP" altLang="en-US" sz="1200" dirty="0">
                  <a:solidFill>
                    <a:schemeClr val="tx1"/>
                  </a:solidFill>
                  <a:latin typeface="Meiryo UI" panose="020B0604030504040204" pitchFamily="50" charset="-128"/>
                  <a:ea typeface="Meiryo UI" panose="020B0604030504040204" pitchFamily="50" charset="-128"/>
                </a:rPr>
                <a:t>高見</a:t>
              </a:r>
              <a:endParaRPr kumimoji="1" lang="en-US" altLang="ja-JP" sz="1200" dirty="0">
                <a:solidFill>
                  <a:schemeClr val="tx1"/>
                </a:solidFill>
                <a:latin typeface="Meiryo UI" panose="020B0604030504040204" pitchFamily="50" charset="-128"/>
                <a:ea typeface="Meiryo UI" panose="020B0604030504040204" pitchFamily="50" charset="-128"/>
              </a:endParaRPr>
            </a:p>
          </p:txBody>
        </p:sp>
      </p:grpSp>
      <p:pic>
        <p:nvPicPr>
          <p:cNvPr id="10" name="図 9"/>
          <p:cNvPicPr>
            <a:picLocks noChangeAspect="1"/>
          </p:cNvPicPr>
          <p:nvPr/>
        </p:nvPicPr>
        <p:blipFill>
          <a:blip r:embed="rId7"/>
          <a:stretch>
            <a:fillRect/>
          </a:stretch>
        </p:blipFill>
        <p:spPr>
          <a:xfrm>
            <a:off x="4735950" y="1556943"/>
            <a:ext cx="2982643" cy="2098028"/>
          </a:xfrm>
          <a:prstGeom prst="rect">
            <a:avLst/>
          </a:prstGeom>
        </p:spPr>
      </p:pic>
      <p:pic>
        <p:nvPicPr>
          <p:cNvPr id="85" name="図 84"/>
          <p:cNvPicPr>
            <a:picLocks noChangeAspect="1"/>
          </p:cNvPicPr>
          <p:nvPr/>
        </p:nvPicPr>
        <p:blipFill rotWithShape="1">
          <a:blip r:embed="rId8" cstate="hqprint">
            <a:extLst>
              <a:ext uri="{BEBA8EAE-BF5A-486C-A8C5-ECC9F3942E4B}">
                <a14:imgProps xmlns:a14="http://schemas.microsoft.com/office/drawing/2010/main">
                  <a14:imgLayer r:embed="rId9">
                    <a14:imgEffect>
                      <a14:backgroundRemoval t="11560" b="91673" l="7520" r="94603">
                        <a14:backgroundMark x1="31170" y1="11237" x2="47301" y2="21342"/>
                        <a14:backgroundMark x1="48150" y1="64753" x2="33111" y2="87146"/>
                        <a14:backgroundMark x1="25106" y1="85691" x2="25106" y2="85691"/>
                        <a14:backgroundMark x1="25106" y1="86823" x2="18678" y2="86257"/>
                        <a14:backgroundMark x1="23711" y1="86823" x2="26683" y2="85125"/>
                      </a14:backgroundRemoval>
                    </a14:imgEffect>
                  </a14:imgLayer>
                </a14:imgProps>
              </a:ext>
              <a:ext uri="{28A0092B-C50C-407E-A947-70E740481C1C}">
                <a14:useLocalDpi xmlns:a14="http://schemas.microsoft.com/office/drawing/2010/main" val="0"/>
              </a:ext>
            </a:extLst>
          </a:blip>
          <a:srcRect l="6028" t="11770" r="54814" b="12629"/>
          <a:stretch/>
        </p:blipFill>
        <p:spPr>
          <a:xfrm rot="21405091">
            <a:off x="7408051" y="2433438"/>
            <a:ext cx="593372" cy="1125157"/>
          </a:xfrm>
          <a:prstGeom prst="rect">
            <a:avLst/>
          </a:prstGeom>
        </p:spPr>
      </p:pic>
      <p:grpSp>
        <p:nvGrpSpPr>
          <p:cNvPr id="15" name="グループ化 14"/>
          <p:cNvGrpSpPr/>
          <p:nvPr/>
        </p:nvGrpSpPr>
        <p:grpSpPr>
          <a:xfrm>
            <a:off x="4722094" y="4570000"/>
            <a:ext cx="2982643" cy="2098028"/>
            <a:chOff x="4722094" y="4405240"/>
            <a:chExt cx="2982643" cy="2098028"/>
          </a:xfrm>
        </p:grpSpPr>
        <p:pic>
          <p:nvPicPr>
            <p:cNvPr id="160" name="図 159"/>
            <p:cNvPicPr>
              <a:picLocks noChangeAspect="1"/>
            </p:cNvPicPr>
            <p:nvPr/>
          </p:nvPicPr>
          <p:blipFill>
            <a:blip r:embed="rId7"/>
            <a:stretch>
              <a:fillRect/>
            </a:stretch>
          </p:blipFill>
          <p:spPr>
            <a:xfrm>
              <a:off x="4722094" y="4405240"/>
              <a:ext cx="2982643" cy="2098028"/>
            </a:xfrm>
            <a:prstGeom prst="rect">
              <a:avLst/>
            </a:prstGeom>
          </p:spPr>
        </p:pic>
        <p:sp>
          <p:nvSpPr>
            <p:cNvPr id="165" name="正方形/長方形 164"/>
            <p:cNvSpPr/>
            <p:nvPr/>
          </p:nvSpPr>
          <p:spPr>
            <a:xfrm>
              <a:off x="5447249" y="4405240"/>
              <a:ext cx="182802" cy="68548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66" name="正方形/長方形 165"/>
            <p:cNvSpPr/>
            <p:nvPr/>
          </p:nvSpPr>
          <p:spPr>
            <a:xfrm>
              <a:off x="6835061" y="4405240"/>
              <a:ext cx="182802" cy="68548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67" name="正方形/長方形 166"/>
            <p:cNvSpPr/>
            <p:nvPr/>
          </p:nvSpPr>
          <p:spPr>
            <a:xfrm>
              <a:off x="5447159" y="4902381"/>
              <a:ext cx="1556507" cy="18834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68" name="楕円 167"/>
            <p:cNvSpPr/>
            <p:nvPr/>
          </p:nvSpPr>
          <p:spPr>
            <a:xfrm>
              <a:off x="5430127" y="4419779"/>
              <a:ext cx="217046" cy="174260"/>
            </a:xfrm>
            <a:prstGeom prst="ellipse">
              <a:avLst/>
            </a:prstGeom>
            <a:solidFill>
              <a:srgbClr val="66E6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69" name="楕円 168"/>
            <p:cNvSpPr/>
            <p:nvPr/>
          </p:nvSpPr>
          <p:spPr>
            <a:xfrm>
              <a:off x="5447069" y="4909422"/>
              <a:ext cx="217046" cy="174260"/>
            </a:xfrm>
            <a:prstGeom prst="ellipse">
              <a:avLst/>
            </a:prstGeom>
            <a:solidFill>
              <a:srgbClr val="66E6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70" name="楕円 169"/>
            <p:cNvSpPr/>
            <p:nvPr/>
          </p:nvSpPr>
          <p:spPr>
            <a:xfrm>
              <a:off x="6104892" y="4917464"/>
              <a:ext cx="217046" cy="174260"/>
            </a:xfrm>
            <a:prstGeom prst="ellipse">
              <a:avLst/>
            </a:prstGeom>
            <a:solidFill>
              <a:srgbClr val="66E6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71" name="楕円 170"/>
            <p:cNvSpPr/>
            <p:nvPr/>
          </p:nvSpPr>
          <p:spPr>
            <a:xfrm>
              <a:off x="6817939" y="4909422"/>
              <a:ext cx="217046" cy="174260"/>
            </a:xfrm>
            <a:prstGeom prst="ellipse">
              <a:avLst/>
            </a:prstGeom>
            <a:solidFill>
              <a:srgbClr val="66E6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72" name="楕円 171"/>
            <p:cNvSpPr/>
            <p:nvPr/>
          </p:nvSpPr>
          <p:spPr>
            <a:xfrm>
              <a:off x="6819089" y="4426820"/>
              <a:ext cx="217046" cy="174260"/>
            </a:xfrm>
            <a:prstGeom prst="ellipse">
              <a:avLst/>
            </a:prstGeom>
            <a:solidFill>
              <a:srgbClr val="66E6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sp>
        <p:nvSpPr>
          <p:cNvPr id="14" name="下矢印 13"/>
          <p:cNvSpPr/>
          <p:nvPr/>
        </p:nvSpPr>
        <p:spPr>
          <a:xfrm>
            <a:off x="6046381" y="3707506"/>
            <a:ext cx="358062" cy="390870"/>
          </a:xfrm>
          <a:prstGeom prst="downArrow">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77" name="下矢印 176"/>
          <p:cNvSpPr/>
          <p:nvPr/>
        </p:nvSpPr>
        <p:spPr>
          <a:xfrm rot="3073735">
            <a:off x="5173079" y="5226622"/>
            <a:ext cx="246163" cy="374996"/>
          </a:xfrm>
          <a:prstGeom prst="downArrow">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79" name="下矢印 178"/>
          <p:cNvSpPr/>
          <p:nvPr/>
        </p:nvSpPr>
        <p:spPr>
          <a:xfrm>
            <a:off x="6080720" y="5313463"/>
            <a:ext cx="246163" cy="374996"/>
          </a:xfrm>
          <a:prstGeom prst="downArrow">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80" name="下矢印 179"/>
          <p:cNvSpPr/>
          <p:nvPr/>
        </p:nvSpPr>
        <p:spPr>
          <a:xfrm rot="18858984">
            <a:off x="7033337" y="5249933"/>
            <a:ext cx="246163" cy="374996"/>
          </a:xfrm>
          <a:prstGeom prst="downArrow">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81" name="下矢印 180"/>
          <p:cNvSpPr/>
          <p:nvPr/>
        </p:nvSpPr>
        <p:spPr>
          <a:xfrm rot="13661700">
            <a:off x="7034707" y="4174272"/>
            <a:ext cx="246163" cy="374996"/>
          </a:xfrm>
          <a:prstGeom prst="downArrow">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82" name="下矢印 181"/>
          <p:cNvSpPr/>
          <p:nvPr/>
        </p:nvSpPr>
        <p:spPr>
          <a:xfrm rot="10800000">
            <a:off x="6075775" y="4148402"/>
            <a:ext cx="246163" cy="374996"/>
          </a:xfrm>
          <a:prstGeom prst="downArrow">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83" name="下矢印 182"/>
          <p:cNvSpPr/>
          <p:nvPr/>
        </p:nvSpPr>
        <p:spPr>
          <a:xfrm rot="8112151">
            <a:off x="5208983" y="4194155"/>
            <a:ext cx="246163" cy="374996"/>
          </a:xfrm>
          <a:prstGeom prst="downArrow">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88" name="テキスト ボックス 187">
            <a:extLst>
              <a:ext uri="{FF2B5EF4-FFF2-40B4-BE49-F238E27FC236}">
                <a16:creationId xmlns:a16="http://schemas.microsoft.com/office/drawing/2014/main" id="{63B59B25-797D-B0BD-161D-DD0BF7624FD0}"/>
              </a:ext>
            </a:extLst>
          </p:cNvPr>
          <p:cNvSpPr txBox="1"/>
          <p:nvPr/>
        </p:nvSpPr>
        <p:spPr>
          <a:xfrm>
            <a:off x="6558893" y="3836199"/>
            <a:ext cx="2209259" cy="338554"/>
          </a:xfrm>
          <a:prstGeom prst="rect">
            <a:avLst/>
          </a:prstGeom>
          <a:noFill/>
        </p:spPr>
        <p:txBody>
          <a:bodyPr wrap="none" rtlCol="0">
            <a:spAutoFit/>
          </a:bodyPr>
          <a:lstStyle/>
          <a:p>
            <a:r>
              <a:rPr lang="en-US" altLang="ja-JP" sz="1600" b="1" dirty="0">
                <a:solidFill>
                  <a:schemeClr val="tx1">
                    <a:lumMod val="85000"/>
                    <a:lumOff val="15000"/>
                  </a:schemeClr>
                </a:solidFill>
                <a:effectLst>
                  <a:innerShdw blurRad="63500" dist="50800" dir="18900000">
                    <a:srgbClr val="FFC000">
                      <a:alpha val="55000"/>
                    </a:srgbClr>
                  </a:innerShdw>
                </a:effectLst>
                <a:latin typeface="Meiryo UI" panose="020B0604030504040204" pitchFamily="50" charset="-128"/>
                <a:ea typeface="Meiryo UI" panose="020B0604030504040204" pitchFamily="50" charset="-128"/>
              </a:rPr>
              <a:t>6</a:t>
            </a:r>
            <a:r>
              <a:rPr lang="ja-JP" altLang="en-US" sz="1600" b="1" dirty="0">
                <a:solidFill>
                  <a:schemeClr val="tx1">
                    <a:lumMod val="85000"/>
                    <a:lumOff val="15000"/>
                  </a:schemeClr>
                </a:solidFill>
                <a:effectLst>
                  <a:innerShdw blurRad="63500" dist="50800" dir="18900000">
                    <a:srgbClr val="FFC000">
                      <a:alpha val="55000"/>
                    </a:srgbClr>
                  </a:innerShdw>
                </a:effectLst>
                <a:latin typeface="Meiryo UI" panose="020B0604030504040204" pitchFamily="50" charset="-128"/>
                <a:ea typeface="Meiryo UI" panose="020B0604030504040204" pitchFamily="50" charset="-128"/>
              </a:rPr>
              <a:t>方向に力が分散される</a:t>
            </a:r>
            <a:endParaRPr lang="en-US" altLang="ja-JP" sz="1600" b="1" dirty="0">
              <a:solidFill>
                <a:schemeClr val="tx1">
                  <a:lumMod val="85000"/>
                  <a:lumOff val="15000"/>
                </a:schemeClr>
              </a:solidFill>
              <a:effectLst>
                <a:innerShdw blurRad="63500" dist="50800" dir="18900000">
                  <a:srgbClr val="FFC000">
                    <a:alpha val="55000"/>
                  </a:srgbClr>
                </a:innerShdw>
              </a:effectLst>
              <a:latin typeface="Meiryo UI" panose="020B0604030504040204" pitchFamily="50" charset="-128"/>
              <a:ea typeface="Meiryo UI" panose="020B0604030504040204" pitchFamily="50" charset="-128"/>
            </a:endParaRPr>
          </a:p>
        </p:txBody>
      </p:sp>
      <p:grpSp>
        <p:nvGrpSpPr>
          <p:cNvPr id="34" name="グループ化 33"/>
          <p:cNvGrpSpPr/>
          <p:nvPr/>
        </p:nvGrpSpPr>
        <p:grpSpPr>
          <a:xfrm>
            <a:off x="3072566" y="4529488"/>
            <a:ext cx="1371533" cy="2057300"/>
            <a:chOff x="3270799" y="3333345"/>
            <a:chExt cx="1371533" cy="2057300"/>
          </a:xfrm>
        </p:grpSpPr>
        <p:pic>
          <p:nvPicPr>
            <p:cNvPr id="27" name="図 26">
              <a:extLst>
                <a:ext uri="{FF2B5EF4-FFF2-40B4-BE49-F238E27FC236}">
                  <a16:creationId xmlns:a16="http://schemas.microsoft.com/office/drawing/2014/main" id="{2CD995AE-01C5-68C3-3E33-BF7D7A769CF2}"/>
                </a:ext>
              </a:extLst>
            </p:cNvPr>
            <p:cNvPicPr>
              <a:picLocks noChangeAspect="1"/>
            </p:cNvPicPr>
            <p:nvPr/>
          </p:nvPicPr>
          <p:blipFill>
            <a:blip r:embed="rId10" cstate="hqprint">
              <a:extLst>
                <a:ext uri="{BEBA8EAE-BF5A-486C-A8C5-ECC9F3942E4B}">
                  <a14:imgProps xmlns:a14="http://schemas.microsoft.com/office/drawing/2010/main">
                    <a14:imgLayer r:embed="rId11">
                      <a14:imgEffect>
                        <a14:backgroundRemoval t="586" b="100000" l="0" r="100000"/>
                      </a14:imgEffect>
                    </a14:imgLayer>
                  </a14:imgProps>
                </a:ext>
                <a:ext uri="{28A0092B-C50C-407E-A947-70E740481C1C}">
                  <a14:useLocalDpi xmlns:a14="http://schemas.microsoft.com/office/drawing/2010/main" val="0"/>
                </a:ext>
              </a:extLst>
            </a:blip>
            <a:stretch>
              <a:fillRect/>
            </a:stretch>
          </p:blipFill>
          <p:spPr>
            <a:xfrm>
              <a:off x="3270799" y="3333345"/>
              <a:ext cx="1371533" cy="2057300"/>
            </a:xfrm>
            <a:prstGeom prst="rect">
              <a:avLst/>
            </a:prstGeom>
          </p:spPr>
        </p:pic>
        <p:sp>
          <p:nvSpPr>
            <p:cNvPr id="59" name="四角形: 角を丸くする 4">
              <a:extLst>
                <a:ext uri="{FF2B5EF4-FFF2-40B4-BE49-F238E27FC236}">
                  <a16:creationId xmlns:a16="http://schemas.microsoft.com/office/drawing/2014/main" id="{61FBF83F-DEAB-C41D-B9E9-C47C7458F591}"/>
                </a:ext>
              </a:extLst>
            </p:cNvPr>
            <p:cNvSpPr/>
            <p:nvPr/>
          </p:nvSpPr>
          <p:spPr>
            <a:xfrm>
              <a:off x="3534182" y="5142604"/>
              <a:ext cx="701569" cy="204311"/>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none" lIns="36000" tIns="0" rIns="36000" bIns="0" rtlCol="0" anchor="ctr">
              <a:spAutoFit/>
            </a:bodyPr>
            <a:lstStyle/>
            <a:p>
              <a:pPr algn="ctr"/>
              <a:r>
                <a:rPr lang="ja-JP" altLang="en-US" sz="1200" dirty="0">
                  <a:solidFill>
                    <a:schemeClr val="tx1"/>
                  </a:solidFill>
                  <a:latin typeface="Meiryo UI" panose="020B0604030504040204" pitchFamily="50" charset="-128"/>
                  <a:ea typeface="Meiryo UI" panose="020B0604030504040204" pitchFamily="50" charset="-128"/>
                </a:rPr>
                <a:t>戸上先生</a:t>
              </a:r>
              <a:endParaRPr kumimoji="1" lang="en-US" altLang="ja-JP" sz="1200" dirty="0">
                <a:solidFill>
                  <a:schemeClr val="tx1"/>
                </a:solidFill>
                <a:latin typeface="Meiryo UI" panose="020B0604030504040204" pitchFamily="50" charset="-128"/>
                <a:ea typeface="Meiryo UI" panose="020B0604030504040204" pitchFamily="50" charset="-128"/>
              </a:endParaRPr>
            </a:p>
          </p:txBody>
        </p:sp>
      </p:grpSp>
      <p:pic>
        <p:nvPicPr>
          <p:cNvPr id="28" name="図 27">
            <a:extLst>
              <a:ext uri="{FF2B5EF4-FFF2-40B4-BE49-F238E27FC236}">
                <a16:creationId xmlns:a16="http://schemas.microsoft.com/office/drawing/2014/main" id="{CEEB8D72-506A-9D12-E1D2-FFD4AD274A34}"/>
              </a:ext>
            </a:extLst>
          </p:cNvPr>
          <p:cNvPicPr>
            <a:picLocks noChangeAspect="1"/>
          </p:cNvPicPr>
          <p:nvPr/>
        </p:nvPicPr>
        <p:blipFill>
          <a:blip r:embed="rId12"/>
          <a:stretch>
            <a:fillRect/>
          </a:stretch>
        </p:blipFill>
        <p:spPr>
          <a:xfrm>
            <a:off x="4404249" y="2681760"/>
            <a:ext cx="679748" cy="689600"/>
          </a:xfrm>
          <a:prstGeom prst="rect">
            <a:avLst/>
          </a:prstGeom>
        </p:spPr>
      </p:pic>
      <p:pic>
        <p:nvPicPr>
          <p:cNvPr id="29" name="図 28">
            <a:extLst>
              <a:ext uri="{FF2B5EF4-FFF2-40B4-BE49-F238E27FC236}">
                <a16:creationId xmlns:a16="http://schemas.microsoft.com/office/drawing/2014/main" id="{16EEDED7-4207-20ED-4880-D97E4D83DC3E}"/>
              </a:ext>
            </a:extLst>
          </p:cNvPr>
          <p:cNvPicPr>
            <a:picLocks noChangeAspect="1"/>
          </p:cNvPicPr>
          <p:nvPr/>
        </p:nvPicPr>
        <p:blipFill rotWithShape="1">
          <a:blip r:embed="rId8" cstate="hqprint">
            <a:extLst>
              <a:ext uri="{BEBA8EAE-BF5A-486C-A8C5-ECC9F3942E4B}">
                <a14:imgProps xmlns:a14="http://schemas.microsoft.com/office/drawing/2010/main">
                  <a14:imgLayer r:embed="rId9">
                    <a14:imgEffect>
                      <a14:backgroundRemoval t="11560" b="91673" l="7520" r="94603">
                        <a14:backgroundMark x1="31170" y1="11237" x2="47301" y2="21342"/>
                        <a14:backgroundMark x1="48150" y1="64753" x2="33111" y2="87146"/>
                        <a14:backgroundMark x1="25106" y1="85691" x2="25106" y2="85691"/>
                        <a14:backgroundMark x1="25106" y1="86823" x2="18678" y2="86257"/>
                        <a14:backgroundMark x1="23711" y1="86823" x2="26683" y2="85125"/>
                      </a14:backgroundRemoval>
                    </a14:imgEffect>
                  </a14:imgLayer>
                </a14:imgProps>
              </a:ext>
              <a:ext uri="{28A0092B-C50C-407E-A947-70E740481C1C}">
                <a14:useLocalDpi xmlns:a14="http://schemas.microsoft.com/office/drawing/2010/main" val="0"/>
              </a:ext>
            </a:extLst>
          </a:blip>
          <a:srcRect l="6028" t="11770" r="54814" b="12629"/>
          <a:stretch/>
        </p:blipFill>
        <p:spPr>
          <a:xfrm rot="21405091">
            <a:off x="7408051" y="5381824"/>
            <a:ext cx="593372" cy="1125157"/>
          </a:xfrm>
          <a:prstGeom prst="rect">
            <a:avLst/>
          </a:prstGeom>
        </p:spPr>
      </p:pic>
      <p:pic>
        <p:nvPicPr>
          <p:cNvPr id="30" name="図 29">
            <a:extLst>
              <a:ext uri="{FF2B5EF4-FFF2-40B4-BE49-F238E27FC236}">
                <a16:creationId xmlns:a16="http://schemas.microsoft.com/office/drawing/2014/main" id="{01F5E1D1-E66E-AAEC-8275-C2B64CF356CA}"/>
              </a:ext>
            </a:extLst>
          </p:cNvPr>
          <p:cNvPicPr>
            <a:picLocks noChangeAspect="1"/>
          </p:cNvPicPr>
          <p:nvPr/>
        </p:nvPicPr>
        <p:blipFill>
          <a:blip r:embed="rId12"/>
          <a:stretch>
            <a:fillRect/>
          </a:stretch>
        </p:blipFill>
        <p:spPr>
          <a:xfrm>
            <a:off x="4396629" y="5656484"/>
            <a:ext cx="679748" cy="689600"/>
          </a:xfrm>
          <a:prstGeom prst="rect">
            <a:avLst/>
          </a:prstGeom>
        </p:spPr>
      </p:pic>
      <p:sp>
        <p:nvSpPr>
          <p:cNvPr id="33" name="角丸四角形 32"/>
          <p:cNvSpPr/>
          <p:nvPr/>
        </p:nvSpPr>
        <p:spPr>
          <a:xfrm>
            <a:off x="773219" y="1209786"/>
            <a:ext cx="5094406" cy="98441"/>
          </a:xfrm>
          <a:prstGeom prst="round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91" name="テキスト ボックス 190">
            <a:extLst>
              <a:ext uri="{FF2B5EF4-FFF2-40B4-BE49-F238E27FC236}">
                <a16:creationId xmlns:a16="http://schemas.microsoft.com/office/drawing/2014/main" id="{63B59B25-797D-B0BD-161D-DD0BF7624FD0}"/>
              </a:ext>
            </a:extLst>
          </p:cNvPr>
          <p:cNvSpPr txBox="1"/>
          <p:nvPr/>
        </p:nvSpPr>
        <p:spPr>
          <a:xfrm>
            <a:off x="798694" y="672692"/>
            <a:ext cx="4578497" cy="707886"/>
          </a:xfrm>
          <a:prstGeom prst="rect">
            <a:avLst/>
          </a:prstGeom>
          <a:noFill/>
        </p:spPr>
        <p:txBody>
          <a:bodyPr wrap="none" rtlCol="0">
            <a:spAutoFit/>
          </a:bodyPr>
          <a:lstStyle/>
          <a:p>
            <a:r>
              <a:rPr lang="ja-JP" altLang="en-US" sz="4000" b="1" dirty="0">
                <a:solidFill>
                  <a:schemeClr val="tx1">
                    <a:lumMod val="85000"/>
                    <a:lumOff val="15000"/>
                  </a:schemeClr>
                </a:solidFill>
                <a:latin typeface="Meiryo UI" panose="020B0604030504040204" pitchFamily="50" charset="-128"/>
                <a:ea typeface="Meiryo UI" panose="020B0604030504040204" pitchFamily="50" charset="-128"/>
              </a:rPr>
              <a:t>戸上さんの改善教室</a:t>
            </a:r>
            <a:endParaRPr lang="en-US" altLang="ja-JP" sz="4000" b="1" dirty="0">
              <a:solidFill>
                <a:schemeClr val="tx1">
                  <a:lumMod val="85000"/>
                  <a:lumOff val="15000"/>
                </a:schemeClr>
              </a:solidFill>
              <a:latin typeface="Meiryo UI" panose="020B0604030504040204" pitchFamily="50" charset="-128"/>
              <a:ea typeface="Meiryo UI" panose="020B0604030504040204" pitchFamily="50" charset="-128"/>
            </a:endParaRPr>
          </a:p>
        </p:txBody>
      </p:sp>
      <p:pic>
        <p:nvPicPr>
          <p:cNvPr id="81" name="図 80">
            <a:extLst>
              <a:ext uri="{FF2B5EF4-FFF2-40B4-BE49-F238E27FC236}">
                <a16:creationId xmlns:a16="http://schemas.microsoft.com/office/drawing/2014/main" id="{2CD995AE-01C5-68C3-3E33-BF7D7A769CF2}"/>
              </a:ext>
            </a:extLst>
          </p:cNvPr>
          <p:cNvPicPr>
            <a:picLocks noChangeAspect="1"/>
          </p:cNvPicPr>
          <p:nvPr/>
        </p:nvPicPr>
        <p:blipFill rotWithShape="1">
          <a:blip r:embed="rId13" cstate="hqprint">
            <a:extLst>
              <a:ext uri="{BEBA8EAE-BF5A-486C-A8C5-ECC9F3942E4B}">
                <a14:imgProps xmlns:a14="http://schemas.microsoft.com/office/drawing/2010/main">
                  <a14:imgLayer r:embed="rId14">
                    <a14:imgEffect>
                      <a14:backgroundRemoval t="3150" b="100000" l="0" r="95429">
                        <a14:foregroundMark x1="46857" y1="53543" x2="42857" y2="55906"/>
                        <a14:foregroundMark x1="86286" y1="75197" x2="86286" y2="82283"/>
                        <a14:foregroundMark x1="18286" y1="78346" x2="17143" y2="92913"/>
                      </a14:backgroundRemoval>
                    </a14:imgEffect>
                  </a14:imgLayer>
                </a14:imgProps>
              </a:ext>
              <a:ext uri="{28A0092B-C50C-407E-A947-70E740481C1C}">
                <a14:useLocalDpi xmlns:a14="http://schemas.microsoft.com/office/drawing/2010/main" val="0"/>
              </a:ext>
            </a:extLst>
          </a:blip>
          <a:srcRect r="6544" b="42268"/>
          <a:stretch/>
        </p:blipFill>
        <p:spPr>
          <a:xfrm>
            <a:off x="5064077" y="546415"/>
            <a:ext cx="844970" cy="758763"/>
          </a:xfrm>
          <a:prstGeom prst="rect">
            <a:avLst/>
          </a:prstGeom>
        </p:spPr>
      </p:pic>
      <p:sp>
        <p:nvSpPr>
          <p:cNvPr id="84" name="下矢印 83"/>
          <p:cNvSpPr/>
          <p:nvPr/>
        </p:nvSpPr>
        <p:spPr>
          <a:xfrm rot="3670723">
            <a:off x="6363552" y="1284973"/>
            <a:ext cx="152875" cy="351288"/>
          </a:xfrm>
          <a:prstGeom prst="downArrow">
            <a:avLst>
              <a:gd name="adj1" fmla="val 50000"/>
              <a:gd name="adj2" fmla="val 77203"/>
            </a:avLst>
          </a:prstGeom>
          <a:solidFill>
            <a:srgbClr val="FF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37" name="テキスト ボックス 36"/>
          <p:cNvSpPr txBox="1"/>
          <p:nvPr/>
        </p:nvSpPr>
        <p:spPr>
          <a:xfrm>
            <a:off x="6558893" y="1168229"/>
            <a:ext cx="518091" cy="292388"/>
          </a:xfrm>
          <a:prstGeom prst="rect">
            <a:avLst/>
          </a:prstGeom>
          <a:noFill/>
        </p:spPr>
        <p:txBody>
          <a:bodyPr wrap="none" rtlCol="0">
            <a:spAutoFit/>
          </a:bodyPr>
          <a:lstStyle/>
          <a:p>
            <a:r>
              <a:rPr kumimoji="1" lang="ja-JP" altLang="en-US" sz="1300" b="1" dirty="0">
                <a:solidFill>
                  <a:schemeClr val="tx1">
                    <a:lumMod val="85000"/>
                    <a:lumOff val="15000"/>
                  </a:schemeClr>
                </a:solidFill>
                <a:latin typeface="Meiryo UI" panose="020B0604030504040204" pitchFamily="50" charset="-128"/>
                <a:ea typeface="Meiryo UI" panose="020B0604030504040204" pitchFamily="50" charset="-128"/>
              </a:rPr>
              <a:t>支点</a:t>
            </a:r>
          </a:p>
        </p:txBody>
      </p:sp>
      <p:sp>
        <p:nvSpPr>
          <p:cNvPr id="82" name="角丸四角形吹き出し 81"/>
          <p:cNvSpPr/>
          <p:nvPr/>
        </p:nvSpPr>
        <p:spPr>
          <a:xfrm>
            <a:off x="555027" y="4060359"/>
            <a:ext cx="2516509" cy="2623024"/>
          </a:xfrm>
          <a:prstGeom prst="wedgeRoundRectCallout">
            <a:avLst>
              <a:gd name="adj1" fmla="val 69035"/>
              <a:gd name="adj2" fmla="val 455"/>
              <a:gd name="adj3" fmla="val 16667"/>
            </a:avLst>
          </a:prstGeom>
          <a:solidFill>
            <a:schemeClr val="bg1"/>
          </a:solidFill>
          <a:ln>
            <a:solidFill>
              <a:srgbClr val="D7BA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lumMod val="85000"/>
                    <a:lumOff val="15000"/>
                  </a:schemeClr>
                </a:solidFill>
                <a:latin typeface="Meiryo UI" panose="020B0604030504040204" pitchFamily="50" charset="-128"/>
                <a:ea typeface="Meiryo UI" panose="020B0604030504040204" pitchFamily="50" charset="-128"/>
              </a:rPr>
              <a:t>支点になる部分のリンクが</a:t>
            </a:r>
            <a:endParaRPr lang="en-US" altLang="ja-JP" sz="1200" b="1" dirty="0">
              <a:solidFill>
                <a:schemeClr val="tx1">
                  <a:lumMod val="85000"/>
                  <a:lumOff val="15000"/>
                </a:schemeClr>
              </a:solidFill>
              <a:latin typeface="Meiryo UI" panose="020B0604030504040204" pitchFamily="50" charset="-128"/>
              <a:ea typeface="Meiryo UI" panose="020B0604030504040204" pitchFamily="50" charset="-128"/>
            </a:endParaRPr>
          </a:p>
          <a:p>
            <a:r>
              <a:rPr lang="en-US" altLang="ja-JP" sz="1200" b="1" dirty="0">
                <a:solidFill>
                  <a:schemeClr val="tx1">
                    <a:lumMod val="85000"/>
                    <a:lumOff val="15000"/>
                  </a:schemeClr>
                </a:solidFill>
                <a:latin typeface="Meiryo UI" panose="020B0604030504040204" pitchFamily="50" charset="-128"/>
                <a:ea typeface="Meiryo UI" panose="020B0604030504040204" pitchFamily="50" charset="-128"/>
              </a:rPr>
              <a:t>1</a:t>
            </a:r>
            <a:r>
              <a:rPr lang="ja-JP" altLang="en-US" sz="1200" b="1" dirty="0">
                <a:solidFill>
                  <a:schemeClr val="tx1">
                    <a:lumMod val="85000"/>
                    <a:lumOff val="15000"/>
                  </a:schemeClr>
                </a:solidFill>
                <a:latin typeface="Meiryo UI" panose="020B0604030504040204" pitchFamily="50" charset="-128"/>
                <a:ea typeface="Meiryo UI" panose="020B0604030504040204" pitchFamily="50" charset="-128"/>
              </a:rPr>
              <a:t>つだと動きが滑らかになるから</a:t>
            </a:r>
            <a:endParaRPr lang="en-US" altLang="ja-JP" sz="1200" b="1"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200" dirty="0">
                <a:solidFill>
                  <a:schemeClr val="tx1">
                    <a:lumMod val="85000"/>
                    <a:lumOff val="15000"/>
                  </a:schemeClr>
                </a:solidFill>
                <a:latin typeface="Meiryo UI" panose="020B0604030504040204" pitchFamily="50" charset="-128"/>
                <a:ea typeface="Meiryo UI" panose="020B0604030504040204" pitchFamily="50" charset="-128"/>
              </a:rPr>
              <a:t>その分勢いよく跳ね返ってくるよ！</a:t>
            </a:r>
            <a:endParaRPr lang="en-US" altLang="ja-JP" sz="1200" dirty="0">
              <a:solidFill>
                <a:schemeClr val="tx1">
                  <a:lumMod val="85000"/>
                  <a:lumOff val="15000"/>
                </a:schemeClr>
              </a:solidFill>
              <a:latin typeface="Meiryo UI" panose="020B0604030504040204" pitchFamily="50" charset="-128"/>
              <a:ea typeface="Meiryo UI" panose="020B0604030504040204" pitchFamily="50" charset="-128"/>
            </a:endParaRPr>
          </a:p>
          <a:p>
            <a:endParaRPr lang="en-US" altLang="ja-JP" sz="1200"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200" b="1" dirty="0">
                <a:solidFill>
                  <a:schemeClr val="tx1">
                    <a:lumMod val="85000"/>
                    <a:lumOff val="15000"/>
                  </a:schemeClr>
                </a:solidFill>
                <a:latin typeface="Meiryo UI" panose="020B0604030504040204" pitchFamily="50" charset="-128"/>
                <a:ea typeface="Meiryo UI" panose="020B0604030504040204" pitchFamily="50" charset="-128"/>
              </a:rPr>
              <a:t>リンクの数を</a:t>
            </a:r>
            <a:r>
              <a:rPr lang="en-US" altLang="ja-JP" sz="1200" b="1" dirty="0">
                <a:solidFill>
                  <a:schemeClr val="tx1">
                    <a:lumMod val="85000"/>
                    <a:lumOff val="15000"/>
                  </a:schemeClr>
                </a:solidFill>
                <a:latin typeface="Meiryo UI" panose="020B0604030504040204" pitchFamily="50" charset="-128"/>
                <a:ea typeface="Meiryo UI" panose="020B0604030504040204" pitchFamily="50" charset="-128"/>
              </a:rPr>
              <a:t>6</a:t>
            </a:r>
            <a:r>
              <a:rPr lang="ja-JP" altLang="en-US" sz="1200" b="1" dirty="0">
                <a:solidFill>
                  <a:schemeClr val="tx1">
                    <a:lumMod val="85000"/>
                    <a:lumOff val="15000"/>
                  </a:schemeClr>
                </a:solidFill>
                <a:latin typeface="Meiryo UI" panose="020B0604030504040204" pitchFamily="50" charset="-128"/>
                <a:ea typeface="Meiryo UI" panose="020B0604030504040204" pitchFamily="50" charset="-128"/>
              </a:rPr>
              <a:t>個に増やすと</a:t>
            </a:r>
            <a:endParaRPr lang="en-US" altLang="ja-JP" sz="1200" b="1"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200" dirty="0">
                <a:solidFill>
                  <a:schemeClr val="tx1">
                    <a:lumMod val="85000"/>
                    <a:lumOff val="15000"/>
                  </a:schemeClr>
                </a:solidFill>
                <a:latin typeface="Meiryo UI" panose="020B0604030504040204" pitchFamily="50" charset="-128"/>
                <a:ea typeface="Meiryo UI" panose="020B0604030504040204" pitchFamily="50" charset="-128"/>
              </a:rPr>
              <a:t>動きがもっと緩やかになると思うから</a:t>
            </a:r>
            <a:endParaRPr lang="en-US" altLang="ja-JP" sz="1200"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200" dirty="0">
                <a:solidFill>
                  <a:schemeClr val="tx1">
                    <a:lumMod val="85000"/>
                    <a:lumOff val="15000"/>
                  </a:schemeClr>
                </a:solidFill>
                <a:latin typeface="Meiryo UI" panose="020B0604030504040204" pitchFamily="50" charset="-128"/>
                <a:ea typeface="Meiryo UI" panose="020B0604030504040204" pitchFamily="50" charset="-128"/>
              </a:rPr>
              <a:t>こんな形状にしてみたらどうか</a:t>
            </a:r>
            <a:r>
              <a:rPr lang="ja-JP" altLang="en-US" sz="1200" dirty="0" err="1">
                <a:solidFill>
                  <a:schemeClr val="tx1">
                    <a:lumMod val="85000"/>
                    <a:lumOff val="15000"/>
                  </a:schemeClr>
                </a:solidFill>
                <a:latin typeface="Meiryo UI" panose="020B0604030504040204" pitchFamily="50" charset="-128"/>
                <a:ea typeface="Meiryo UI" panose="020B0604030504040204" pitchFamily="50" charset="-128"/>
              </a:rPr>
              <a:t>な</a:t>
            </a:r>
            <a:r>
              <a:rPr lang="ja-JP" altLang="en-US" sz="1200" dirty="0">
                <a:solidFill>
                  <a:schemeClr val="tx1">
                    <a:lumMod val="85000"/>
                    <a:lumOff val="15000"/>
                  </a:schemeClr>
                </a:solidFill>
                <a:latin typeface="Meiryo UI" panose="020B0604030504040204" pitchFamily="50" charset="-128"/>
                <a:ea typeface="Meiryo UI" panose="020B0604030504040204" pitchFamily="50" charset="-128"/>
              </a:rPr>
              <a:t>？</a:t>
            </a:r>
            <a:endParaRPr lang="en-US" altLang="ja-JP" sz="1200" dirty="0">
              <a:solidFill>
                <a:schemeClr val="tx1">
                  <a:lumMod val="85000"/>
                  <a:lumOff val="15000"/>
                </a:schemeClr>
              </a:solidFill>
              <a:latin typeface="Meiryo UI" panose="020B0604030504040204" pitchFamily="50" charset="-128"/>
              <a:ea typeface="Meiryo UI" panose="020B0604030504040204" pitchFamily="50" charset="-128"/>
            </a:endParaRPr>
          </a:p>
          <a:p>
            <a:endParaRPr lang="en-US" altLang="ja-JP" sz="1200"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200" dirty="0">
                <a:solidFill>
                  <a:schemeClr val="tx1">
                    <a:lumMod val="85000"/>
                    <a:lumOff val="15000"/>
                  </a:schemeClr>
                </a:solidFill>
                <a:latin typeface="Meiryo UI" panose="020B0604030504040204" pitchFamily="50" charset="-128"/>
                <a:ea typeface="Meiryo UI" panose="020B0604030504040204" pitchFamily="50" charset="-128"/>
              </a:rPr>
              <a:t>支点を</a:t>
            </a:r>
            <a:r>
              <a:rPr lang="en-US" altLang="ja-JP" sz="1200" dirty="0">
                <a:solidFill>
                  <a:schemeClr val="tx1">
                    <a:lumMod val="85000"/>
                    <a:lumOff val="15000"/>
                  </a:schemeClr>
                </a:solidFill>
                <a:latin typeface="Meiryo UI" panose="020B0604030504040204" pitchFamily="50" charset="-128"/>
                <a:ea typeface="Meiryo UI" panose="020B0604030504040204" pitchFamily="50" charset="-128"/>
              </a:rPr>
              <a:t>6</a:t>
            </a:r>
            <a:r>
              <a:rPr lang="ja-JP" altLang="en-US" sz="1200" dirty="0">
                <a:solidFill>
                  <a:schemeClr val="tx1">
                    <a:lumMod val="85000"/>
                    <a:lumOff val="15000"/>
                  </a:schemeClr>
                </a:solidFill>
                <a:latin typeface="Meiryo UI" panose="020B0604030504040204" pitchFamily="50" charset="-128"/>
                <a:ea typeface="Meiryo UI" panose="020B0604030504040204" pitchFamily="50" charset="-128"/>
              </a:rPr>
              <a:t>個にすることで</a:t>
            </a:r>
            <a:endParaRPr lang="en-US" altLang="ja-JP" sz="1200"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200" b="1" dirty="0">
                <a:solidFill>
                  <a:schemeClr val="tx1">
                    <a:lumMod val="85000"/>
                    <a:lumOff val="15000"/>
                  </a:schemeClr>
                </a:solidFill>
                <a:latin typeface="Meiryo UI" panose="020B0604030504040204" pitchFamily="50" charset="-128"/>
                <a:ea typeface="Meiryo UI" panose="020B0604030504040204" pitchFamily="50" charset="-128"/>
              </a:rPr>
              <a:t>付加価値として耐久性も上がるし</a:t>
            </a:r>
            <a:endParaRPr lang="en-US" altLang="ja-JP" sz="1200" b="1"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200" b="1" dirty="0">
                <a:solidFill>
                  <a:schemeClr val="tx1">
                    <a:lumMod val="85000"/>
                    <a:lumOff val="15000"/>
                  </a:schemeClr>
                </a:solidFill>
                <a:latin typeface="Meiryo UI" panose="020B0604030504040204" pitchFamily="50" charset="-128"/>
                <a:ea typeface="Meiryo UI" panose="020B0604030504040204" pitchFamily="50" charset="-128"/>
              </a:rPr>
              <a:t>天秤棒がゆっくり動くことによって</a:t>
            </a:r>
            <a:endParaRPr lang="en-US" altLang="ja-JP" sz="1200" b="1"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200" b="1" dirty="0">
                <a:solidFill>
                  <a:schemeClr val="tx1">
                    <a:lumMod val="85000"/>
                    <a:lumOff val="15000"/>
                  </a:schemeClr>
                </a:solidFill>
                <a:latin typeface="Meiryo UI" panose="020B0604030504040204" pitchFamily="50" charset="-128"/>
                <a:ea typeface="Meiryo UI" panose="020B0604030504040204" pitchFamily="50" charset="-128"/>
              </a:rPr>
              <a:t>リンクの摩耗も減るよ！</a:t>
            </a:r>
            <a:endParaRPr lang="en-US" altLang="ja-JP" sz="1200" b="1" dirty="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88" name="角丸四角形吹き出し 87"/>
          <p:cNvSpPr/>
          <p:nvPr/>
        </p:nvSpPr>
        <p:spPr>
          <a:xfrm>
            <a:off x="1766088" y="1994484"/>
            <a:ext cx="1588709" cy="697869"/>
          </a:xfrm>
          <a:prstGeom prst="wedgeRoundRectCallout">
            <a:avLst>
              <a:gd name="adj1" fmla="val -84318"/>
              <a:gd name="adj2" fmla="val -17596"/>
              <a:gd name="adj3" fmla="val 16667"/>
            </a:avLst>
          </a:prstGeom>
          <a:solidFill>
            <a:schemeClr val="bg1"/>
          </a:solidFill>
          <a:ln>
            <a:solidFill>
              <a:srgbClr val="D7BA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rgbClr val="FF0000"/>
                </a:solidFill>
                <a:latin typeface="Meiryo UI" panose="020B0604030504040204" pitchFamily="50" charset="-128"/>
                <a:ea typeface="Meiryo UI" panose="020B0604030504040204" pitchFamily="50" charset="-128"/>
              </a:rPr>
              <a:t>跳ね返らない方法</a:t>
            </a:r>
            <a:r>
              <a:rPr lang="ja-JP" altLang="en-US" sz="1200" dirty="0">
                <a:solidFill>
                  <a:schemeClr val="tx1">
                    <a:lumMod val="85000"/>
                    <a:lumOff val="15000"/>
                  </a:schemeClr>
                </a:solidFill>
                <a:latin typeface="Meiryo UI" panose="020B0604030504040204" pitchFamily="50" charset="-128"/>
                <a:ea typeface="Meiryo UI" panose="020B0604030504040204" pitchFamily="50" charset="-128"/>
              </a:rPr>
              <a:t>や</a:t>
            </a:r>
            <a:endParaRPr lang="en-US" altLang="ja-JP" sz="1200"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200" b="1" dirty="0">
                <a:solidFill>
                  <a:srgbClr val="FF0000"/>
                </a:solidFill>
                <a:latin typeface="Meiryo UI" panose="020B0604030504040204" pitchFamily="50" charset="-128"/>
                <a:ea typeface="Meiryo UI" panose="020B0604030504040204" pitchFamily="50" charset="-128"/>
              </a:rPr>
              <a:t>勢いを弱める方法</a:t>
            </a:r>
            <a:endParaRPr lang="en-US" altLang="ja-JP" sz="1200" b="1" dirty="0">
              <a:solidFill>
                <a:srgbClr val="FF0000"/>
              </a:solidFill>
              <a:latin typeface="Meiryo UI" panose="020B0604030504040204" pitchFamily="50" charset="-128"/>
              <a:ea typeface="Meiryo UI" panose="020B0604030504040204" pitchFamily="50" charset="-128"/>
            </a:endParaRPr>
          </a:p>
          <a:p>
            <a:r>
              <a:rPr lang="ja-JP" altLang="en-US" sz="1200" dirty="0">
                <a:solidFill>
                  <a:schemeClr val="tx1">
                    <a:lumMod val="85000"/>
                    <a:lumOff val="15000"/>
                  </a:schemeClr>
                </a:solidFill>
                <a:latin typeface="Meiryo UI" panose="020B0604030504040204" pitchFamily="50" charset="-128"/>
                <a:ea typeface="Meiryo UI" panose="020B0604030504040204" pitchFamily="50" charset="-128"/>
              </a:rPr>
              <a:t>なんかないかなぁ</a:t>
            </a:r>
            <a:endParaRPr lang="en-US" altLang="ja-JP" sz="1200" dirty="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89" name="角丸四角形吹き出し 88"/>
          <p:cNvSpPr/>
          <p:nvPr/>
        </p:nvSpPr>
        <p:spPr>
          <a:xfrm>
            <a:off x="9672478" y="4008727"/>
            <a:ext cx="2286950" cy="2171093"/>
          </a:xfrm>
          <a:prstGeom prst="wedgeRoundRectCallout">
            <a:avLst>
              <a:gd name="adj1" fmla="val -76702"/>
              <a:gd name="adj2" fmla="val 33831"/>
              <a:gd name="adj3" fmla="val 16667"/>
            </a:avLst>
          </a:prstGeom>
          <a:solidFill>
            <a:schemeClr val="bg1"/>
          </a:solidFill>
          <a:ln>
            <a:solidFill>
              <a:srgbClr val="D7BA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solidFill>
                  <a:schemeClr val="tx1">
                    <a:lumMod val="85000"/>
                    <a:lumOff val="15000"/>
                  </a:schemeClr>
                </a:solidFill>
                <a:latin typeface="Meiryo UI" panose="020B0604030504040204" pitchFamily="50" charset="-128"/>
                <a:ea typeface="Meiryo UI" panose="020B0604030504040204" pitchFamily="50" charset="-128"/>
              </a:rPr>
              <a:t>出来た！ワイヤードラムを</a:t>
            </a:r>
            <a:endParaRPr lang="en-US" altLang="ja-JP" sz="1200"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200" dirty="0">
                <a:solidFill>
                  <a:schemeClr val="tx1">
                    <a:lumMod val="85000"/>
                    <a:lumOff val="15000"/>
                  </a:schemeClr>
                </a:solidFill>
                <a:latin typeface="Meiryo UI" panose="020B0604030504040204" pitchFamily="50" charset="-128"/>
                <a:ea typeface="Meiryo UI" panose="020B0604030504040204" pitchFamily="50" charset="-128"/>
              </a:rPr>
              <a:t>外しても</a:t>
            </a:r>
            <a:r>
              <a:rPr lang="ja-JP" altLang="en-US" sz="1200" b="1" dirty="0">
                <a:solidFill>
                  <a:schemeClr val="tx1">
                    <a:lumMod val="85000"/>
                    <a:lumOff val="15000"/>
                  </a:schemeClr>
                </a:solidFill>
                <a:latin typeface="Meiryo UI" panose="020B0604030504040204" pitchFamily="50" charset="-128"/>
                <a:ea typeface="Meiryo UI" panose="020B0604030504040204" pitchFamily="50" charset="-128"/>
              </a:rPr>
              <a:t>ゆっくり元の位置に</a:t>
            </a:r>
            <a:endParaRPr lang="en-US" altLang="ja-JP" sz="1200" b="1"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200" b="1" dirty="0">
                <a:solidFill>
                  <a:schemeClr val="tx1">
                    <a:lumMod val="85000"/>
                    <a:lumOff val="15000"/>
                  </a:schemeClr>
                </a:solidFill>
                <a:latin typeface="Meiryo UI" panose="020B0604030504040204" pitchFamily="50" charset="-128"/>
                <a:ea typeface="Meiryo UI" panose="020B0604030504040204" pitchFamily="50" charset="-128"/>
              </a:rPr>
              <a:t>戻る</a:t>
            </a:r>
            <a:r>
              <a:rPr lang="ja-JP" altLang="en-US" sz="1200" dirty="0">
                <a:solidFill>
                  <a:schemeClr val="tx1">
                    <a:lumMod val="85000"/>
                    <a:lumOff val="15000"/>
                  </a:schemeClr>
                </a:solidFill>
                <a:latin typeface="Meiryo UI" panose="020B0604030504040204" pitchFamily="50" charset="-128"/>
                <a:ea typeface="Meiryo UI" panose="020B0604030504040204" pitchFamily="50" charset="-128"/>
              </a:rPr>
              <a:t>から安全性もバッチリだし</a:t>
            </a:r>
            <a:endParaRPr lang="en-US" altLang="ja-JP" sz="1200"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200" dirty="0">
                <a:solidFill>
                  <a:schemeClr val="tx1">
                    <a:lumMod val="85000"/>
                    <a:lumOff val="15000"/>
                  </a:schemeClr>
                </a:solidFill>
                <a:latin typeface="Meiryo UI" panose="020B0604030504040204" pitchFamily="50" charset="-128"/>
                <a:ea typeface="Meiryo UI" panose="020B0604030504040204" pitchFamily="50" charset="-128"/>
              </a:rPr>
              <a:t>これなら</a:t>
            </a:r>
            <a:r>
              <a:rPr lang="ja-JP" altLang="en-US" sz="1200" b="1" dirty="0">
                <a:solidFill>
                  <a:schemeClr val="tx1">
                    <a:lumMod val="85000"/>
                    <a:lumOff val="15000"/>
                  </a:schemeClr>
                </a:solidFill>
                <a:latin typeface="Meiryo UI" panose="020B0604030504040204" pitchFamily="50" charset="-128"/>
                <a:ea typeface="Meiryo UI" panose="020B0604030504040204" pitchFamily="50" charset="-128"/>
              </a:rPr>
              <a:t>持ち上げる動作</a:t>
            </a:r>
            <a:r>
              <a:rPr lang="ja-JP" altLang="en-US" sz="1200" dirty="0">
                <a:solidFill>
                  <a:schemeClr val="tx1">
                    <a:lumMod val="85000"/>
                    <a:lumOff val="15000"/>
                  </a:schemeClr>
                </a:solidFill>
                <a:latin typeface="Meiryo UI" panose="020B0604030504040204" pitchFamily="50" charset="-128"/>
                <a:ea typeface="Meiryo UI" panose="020B0604030504040204" pitchFamily="50" charset="-128"/>
              </a:rPr>
              <a:t>にも</a:t>
            </a:r>
            <a:endParaRPr lang="en-US" altLang="ja-JP" sz="1200"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200" b="1" dirty="0">
                <a:solidFill>
                  <a:schemeClr val="tx1"/>
                </a:solidFill>
                <a:latin typeface="Meiryo UI" panose="020B0604030504040204" pitchFamily="50" charset="-128"/>
                <a:ea typeface="Meiryo UI" panose="020B0604030504040204" pitchFamily="50" charset="-128"/>
              </a:rPr>
              <a:t>何の問題も及ぼすことなく</a:t>
            </a:r>
            <a:endParaRPr lang="en-US" altLang="ja-JP" sz="1200" b="1" dirty="0">
              <a:solidFill>
                <a:schemeClr val="tx1"/>
              </a:solidFill>
              <a:latin typeface="Meiryo UI" panose="020B0604030504040204" pitchFamily="50" charset="-128"/>
              <a:ea typeface="Meiryo UI" panose="020B0604030504040204" pitchFamily="50" charset="-128"/>
            </a:endParaRPr>
          </a:p>
          <a:p>
            <a:r>
              <a:rPr lang="ja-JP" altLang="en-US" sz="1200" dirty="0">
                <a:solidFill>
                  <a:schemeClr val="tx1">
                    <a:lumMod val="85000"/>
                    <a:lumOff val="15000"/>
                  </a:schemeClr>
                </a:solidFill>
                <a:latin typeface="Meiryo UI" panose="020B0604030504040204" pitchFamily="50" charset="-128"/>
                <a:ea typeface="Meiryo UI" panose="020B0604030504040204" pitchFamily="50" charset="-128"/>
              </a:rPr>
              <a:t>作業が出来る！</a:t>
            </a:r>
            <a:endParaRPr lang="en-US" altLang="ja-JP" sz="1200" dirty="0">
              <a:solidFill>
                <a:schemeClr val="tx1">
                  <a:lumMod val="85000"/>
                  <a:lumOff val="15000"/>
                </a:schemeClr>
              </a:solidFill>
              <a:latin typeface="Meiryo UI" panose="020B0604030504040204" pitchFamily="50" charset="-128"/>
              <a:ea typeface="Meiryo UI" panose="020B0604030504040204" pitchFamily="50" charset="-128"/>
            </a:endParaRPr>
          </a:p>
          <a:p>
            <a:endParaRPr lang="en-US" altLang="ja-JP" sz="1200"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200" dirty="0">
                <a:solidFill>
                  <a:schemeClr val="tx1">
                    <a:lumMod val="85000"/>
                    <a:lumOff val="15000"/>
                  </a:schemeClr>
                </a:solidFill>
                <a:latin typeface="Meiryo UI" panose="020B0604030504040204" pitchFamily="50" charset="-128"/>
                <a:ea typeface="Meiryo UI" panose="020B0604030504040204" pitchFamily="50" charset="-128"/>
              </a:rPr>
              <a:t>改善って技術も知識も</a:t>
            </a:r>
            <a:endParaRPr lang="en-US" altLang="ja-JP" sz="1200"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200" dirty="0">
                <a:solidFill>
                  <a:schemeClr val="tx1">
                    <a:lumMod val="85000"/>
                    <a:lumOff val="15000"/>
                  </a:schemeClr>
                </a:solidFill>
                <a:latin typeface="Meiryo UI" panose="020B0604030504040204" pitchFamily="50" charset="-128"/>
                <a:ea typeface="Meiryo UI" panose="020B0604030504040204" pitchFamily="50" charset="-128"/>
              </a:rPr>
              <a:t>必要なんだなぁ・・・。</a:t>
            </a:r>
            <a:endParaRPr lang="en-US" altLang="ja-JP" sz="1200" dirty="0">
              <a:solidFill>
                <a:schemeClr val="tx1">
                  <a:lumMod val="85000"/>
                  <a:lumOff val="15000"/>
                </a:schemeClr>
              </a:solidFill>
              <a:latin typeface="Meiryo UI" panose="020B0604030504040204" pitchFamily="50" charset="-128"/>
              <a:ea typeface="Meiryo UI" panose="020B0604030504040204" pitchFamily="50" charset="-128"/>
            </a:endParaRPr>
          </a:p>
          <a:p>
            <a:r>
              <a:rPr lang="en-US" altLang="ja-JP" sz="1200" b="1" dirty="0">
                <a:solidFill>
                  <a:schemeClr val="tx1">
                    <a:lumMod val="85000"/>
                    <a:lumOff val="15000"/>
                  </a:schemeClr>
                </a:solidFill>
                <a:latin typeface="Meiryo UI" panose="020B0604030504040204" pitchFamily="50" charset="-128"/>
                <a:ea typeface="Meiryo UI" panose="020B0604030504040204" pitchFamily="50" charset="-128"/>
              </a:rPr>
              <a:t>1</a:t>
            </a:r>
            <a:r>
              <a:rPr lang="ja-JP" altLang="en-US" sz="1200" b="1" dirty="0">
                <a:solidFill>
                  <a:schemeClr val="tx1">
                    <a:lumMod val="85000"/>
                    <a:lumOff val="15000"/>
                  </a:schemeClr>
                </a:solidFill>
                <a:latin typeface="Meiryo UI" panose="020B0604030504040204" pitchFamily="50" charset="-128"/>
                <a:ea typeface="Meiryo UI" panose="020B0604030504040204" pitchFamily="50" charset="-128"/>
              </a:rPr>
              <a:t>つ勉強になった</a:t>
            </a:r>
            <a:r>
              <a:rPr lang="ja-JP" altLang="en-US" sz="1200" dirty="0">
                <a:solidFill>
                  <a:schemeClr val="tx1">
                    <a:lumMod val="85000"/>
                    <a:lumOff val="15000"/>
                  </a:schemeClr>
                </a:solidFill>
                <a:latin typeface="Meiryo UI" panose="020B0604030504040204" pitchFamily="50" charset="-128"/>
                <a:ea typeface="Meiryo UI" panose="020B0604030504040204" pitchFamily="50" charset="-128"/>
              </a:rPr>
              <a:t>！</a:t>
            </a:r>
            <a:endParaRPr lang="en-US" altLang="ja-JP" sz="1200" dirty="0">
              <a:solidFill>
                <a:schemeClr val="tx1">
                  <a:lumMod val="85000"/>
                  <a:lumOff val="15000"/>
                </a:schemeClr>
              </a:solidFill>
              <a:latin typeface="Meiryo UI" panose="020B0604030504040204" pitchFamily="50" charset="-128"/>
              <a:ea typeface="Meiryo UI" panose="020B0604030504040204" pitchFamily="50" charset="-128"/>
            </a:endParaRPr>
          </a:p>
        </p:txBody>
      </p:sp>
      <p:grpSp>
        <p:nvGrpSpPr>
          <p:cNvPr id="16" name="グループ化 15"/>
          <p:cNvGrpSpPr/>
          <p:nvPr/>
        </p:nvGrpSpPr>
        <p:grpSpPr>
          <a:xfrm>
            <a:off x="8062828" y="698354"/>
            <a:ext cx="3869305" cy="3117551"/>
            <a:chOff x="8062828" y="698354"/>
            <a:chExt cx="3869305" cy="3117551"/>
          </a:xfrm>
        </p:grpSpPr>
        <p:pic>
          <p:nvPicPr>
            <p:cNvPr id="17" name="図 16"/>
            <p:cNvPicPr>
              <a:picLocks noChangeAspect="1"/>
            </p:cNvPicPr>
            <p:nvPr/>
          </p:nvPicPr>
          <p:blipFill rotWithShape="1">
            <a:blip r:embed="rId15" cstate="hqprint">
              <a:extLst>
                <a:ext uri="{28A0092B-C50C-407E-A947-70E740481C1C}">
                  <a14:useLocalDpi xmlns:a14="http://schemas.microsoft.com/office/drawing/2010/main" val="0"/>
                </a:ext>
              </a:extLst>
            </a:blip>
            <a:srcRect l="6282" r="5641"/>
            <a:stretch/>
          </p:blipFill>
          <p:spPr>
            <a:xfrm flipH="1">
              <a:off x="8062828" y="698354"/>
              <a:ext cx="3869305" cy="3117551"/>
            </a:xfrm>
            <a:prstGeom prst="rect">
              <a:avLst/>
            </a:prstGeom>
          </p:spPr>
        </p:pic>
        <p:sp>
          <p:nvSpPr>
            <p:cNvPr id="90" name="楕円 89"/>
            <p:cNvSpPr/>
            <p:nvPr/>
          </p:nvSpPr>
          <p:spPr>
            <a:xfrm>
              <a:off x="9657426" y="820737"/>
              <a:ext cx="156059" cy="153214"/>
            </a:xfrm>
            <a:prstGeom prst="ellipse">
              <a:avLst/>
            </a:prstGeom>
            <a:solidFill>
              <a:srgbClr val="66E6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91" name="楕円 90"/>
            <p:cNvSpPr/>
            <p:nvPr/>
          </p:nvSpPr>
          <p:spPr>
            <a:xfrm>
              <a:off x="10400062" y="858578"/>
              <a:ext cx="156059" cy="153214"/>
            </a:xfrm>
            <a:prstGeom prst="ellipse">
              <a:avLst/>
            </a:prstGeom>
            <a:solidFill>
              <a:srgbClr val="66E6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92" name="楕円 91"/>
            <p:cNvSpPr/>
            <p:nvPr/>
          </p:nvSpPr>
          <p:spPr>
            <a:xfrm>
              <a:off x="11144718" y="873421"/>
              <a:ext cx="156059" cy="153214"/>
            </a:xfrm>
            <a:prstGeom prst="ellipse">
              <a:avLst/>
            </a:prstGeom>
            <a:solidFill>
              <a:srgbClr val="66E6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93" name="楕円 92"/>
            <p:cNvSpPr/>
            <p:nvPr/>
          </p:nvSpPr>
          <p:spPr>
            <a:xfrm>
              <a:off x="11084258" y="1480336"/>
              <a:ext cx="156059" cy="153214"/>
            </a:xfrm>
            <a:prstGeom prst="ellipse">
              <a:avLst/>
            </a:prstGeom>
            <a:solidFill>
              <a:srgbClr val="66E6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95" name="楕円 94"/>
            <p:cNvSpPr/>
            <p:nvPr/>
          </p:nvSpPr>
          <p:spPr>
            <a:xfrm>
              <a:off x="10371558" y="1427122"/>
              <a:ext cx="156059" cy="153214"/>
            </a:xfrm>
            <a:prstGeom prst="ellipse">
              <a:avLst/>
            </a:prstGeom>
            <a:solidFill>
              <a:srgbClr val="66E6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96" name="楕円 95"/>
            <p:cNvSpPr/>
            <p:nvPr/>
          </p:nvSpPr>
          <p:spPr>
            <a:xfrm>
              <a:off x="9677755" y="1364268"/>
              <a:ext cx="156059" cy="153214"/>
            </a:xfrm>
            <a:prstGeom prst="ellipse">
              <a:avLst/>
            </a:prstGeom>
            <a:solidFill>
              <a:srgbClr val="66E6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sp>
        <p:nvSpPr>
          <p:cNvPr id="97" name="テキスト ボックス 96">
            <a:extLst>
              <a:ext uri="{FF2B5EF4-FFF2-40B4-BE49-F238E27FC236}">
                <a16:creationId xmlns:a16="http://schemas.microsoft.com/office/drawing/2014/main" id="{63B59B25-797D-B0BD-161D-DD0BF7624FD0}"/>
              </a:ext>
            </a:extLst>
          </p:cNvPr>
          <p:cNvSpPr txBox="1"/>
          <p:nvPr/>
        </p:nvSpPr>
        <p:spPr>
          <a:xfrm>
            <a:off x="589454" y="1426448"/>
            <a:ext cx="2045753" cy="307777"/>
          </a:xfrm>
          <a:prstGeom prst="rect">
            <a:avLst/>
          </a:prstGeom>
          <a:noFill/>
        </p:spPr>
        <p:txBody>
          <a:bodyPr wrap="none" rtlCol="0">
            <a:spAutoFit/>
          </a:bodyPr>
          <a:lstStyle/>
          <a:p>
            <a:r>
              <a:rPr lang="en-US" altLang="ja-JP" sz="1400" b="1" dirty="0">
                <a:solidFill>
                  <a:schemeClr val="tx1">
                    <a:lumMod val="85000"/>
                    <a:lumOff val="15000"/>
                  </a:schemeClr>
                </a:solidFill>
                <a:latin typeface="Meiryo UI" panose="020B0604030504040204" pitchFamily="50" charset="-128"/>
                <a:ea typeface="Meiryo UI" panose="020B0604030504040204" pitchFamily="50" charset="-128"/>
              </a:rPr>
              <a:t>One</a:t>
            </a:r>
            <a:r>
              <a:rPr lang="ja-JP" altLang="en-US" sz="1400" b="1" dirty="0">
                <a:solidFill>
                  <a:schemeClr val="tx1">
                    <a:lumMod val="85000"/>
                    <a:lumOff val="15000"/>
                  </a:schemeClr>
                </a:solidFill>
                <a:latin typeface="Meiryo UI" panose="020B0604030504040204" pitchFamily="50" charset="-128"/>
                <a:ea typeface="Meiryo UI" panose="020B0604030504040204" pitchFamily="50" charset="-128"/>
              </a:rPr>
              <a:t>　</a:t>
            </a:r>
            <a:r>
              <a:rPr lang="en-US" altLang="ja-JP" sz="1400" b="1" dirty="0">
                <a:solidFill>
                  <a:schemeClr val="tx1">
                    <a:lumMod val="85000"/>
                    <a:lumOff val="15000"/>
                  </a:schemeClr>
                </a:solidFill>
                <a:latin typeface="Meiryo UI" panose="020B0604030504040204" pitchFamily="50" charset="-128"/>
                <a:ea typeface="Meiryo UI" panose="020B0604030504040204" pitchFamily="50" charset="-128"/>
              </a:rPr>
              <a:t>T</a:t>
            </a:r>
            <a:r>
              <a:rPr lang="ja-JP" altLang="en-US" sz="1400" b="1" dirty="0">
                <a:solidFill>
                  <a:schemeClr val="tx1">
                    <a:lumMod val="85000"/>
                    <a:lumOff val="15000"/>
                  </a:schemeClr>
                </a:solidFill>
                <a:latin typeface="Meiryo UI" panose="020B0604030504040204" pitchFamily="50" charset="-128"/>
                <a:ea typeface="Meiryo UI" panose="020B0604030504040204" pitchFamily="50" charset="-128"/>
              </a:rPr>
              <a:t>サークルの困り事</a:t>
            </a:r>
            <a:endParaRPr lang="en-US" altLang="ja-JP" sz="1400" b="1" dirty="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99" name="角丸四角形吹き出し 98"/>
          <p:cNvSpPr/>
          <p:nvPr/>
        </p:nvSpPr>
        <p:spPr>
          <a:xfrm>
            <a:off x="589455" y="2952612"/>
            <a:ext cx="2627950" cy="1030683"/>
          </a:xfrm>
          <a:prstGeom prst="wedgeRoundRectCallout">
            <a:avLst>
              <a:gd name="adj1" fmla="val 64369"/>
              <a:gd name="adj2" fmla="val -28515"/>
              <a:gd name="adj3" fmla="val 16667"/>
            </a:avLst>
          </a:prstGeom>
          <a:solidFill>
            <a:schemeClr val="bg1"/>
          </a:solidFill>
          <a:ln>
            <a:solidFill>
              <a:srgbClr val="D7BA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solidFill>
                  <a:schemeClr val="tx1">
                    <a:lumMod val="85000"/>
                    <a:lumOff val="15000"/>
                  </a:schemeClr>
                </a:solidFill>
                <a:latin typeface="Meiryo UI" panose="020B0604030504040204" pitchFamily="50" charset="-128"/>
                <a:ea typeface="Meiryo UI" panose="020B0604030504040204" pitchFamily="50" charset="-128"/>
              </a:rPr>
              <a:t>僕らも何度かトライしてみたんですけど、</a:t>
            </a:r>
            <a:endParaRPr lang="en-US" altLang="ja-JP" sz="1200"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200" dirty="0">
                <a:solidFill>
                  <a:schemeClr val="tx1">
                    <a:lumMod val="85000"/>
                    <a:lumOff val="15000"/>
                  </a:schemeClr>
                </a:solidFill>
                <a:latin typeface="Meiryo UI" panose="020B0604030504040204" pitchFamily="50" charset="-128"/>
                <a:ea typeface="Meiryo UI" panose="020B0604030504040204" pitchFamily="50" charset="-128"/>
              </a:rPr>
              <a:t>勢いを弱めようとすると、持ち上げるのが</a:t>
            </a:r>
            <a:endParaRPr lang="en-US" altLang="ja-JP" sz="1200"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200" dirty="0">
                <a:solidFill>
                  <a:schemeClr val="tx1">
                    <a:lumMod val="85000"/>
                    <a:lumOff val="15000"/>
                  </a:schemeClr>
                </a:solidFill>
                <a:latin typeface="Meiryo UI" panose="020B0604030504040204" pitchFamily="50" charset="-128"/>
                <a:ea typeface="Meiryo UI" panose="020B0604030504040204" pitchFamily="50" charset="-128"/>
              </a:rPr>
              <a:t>難しくなったり、指をぶつけそうになったりして上手くいかないんです。</a:t>
            </a:r>
            <a:endParaRPr lang="en-US" altLang="ja-JP" sz="1200" dirty="0">
              <a:solidFill>
                <a:schemeClr val="tx1">
                  <a:lumMod val="85000"/>
                  <a:lumOff val="15000"/>
                </a:schemeClr>
              </a:solidFill>
              <a:latin typeface="Meiryo UI" panose="020B0604030504040204" pitchFamily="50" charset="-128"/>
              <a:ea typeface="Meiryo UI" panose="020B0604030504040204" pitchFamily="50" charset="-128"/>
            </a:endParaRPr>
          </a:p>
        </p:txBody>
      </p:sp>
      <p:grpSp>
        <p:nvGrpSpPr>
          <p:cNvPr id="35" name="グループ化 34"/>
          <p:cNvGrpSpPr/>
          <p:nvPr/>
        </p:nvGrpSpPr>
        <p:grpSpPr>
          <a:xfrm>
            <a:off x="8161382" y="5226294"/>
            <a:ext cx="1652103" cy="1432908"/>
            <a:chOff x="8116904" y="5289224"/>
            <a:chExt cx="1382539" cy="1382539"/>
          </a:xfrm>
        </p:grpSpPr>
        <p:pic>
          <p:nvPicPr>
            <p:cNvPr id="18" name="図 17"/>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8116904" y="5289224"/>
              <a:ext cx="1382539" cy="1382539"/>
            </a:xfrm>
            <a:prstGeom prst="rect">
              <a:avLst/>
            </a:prstGeom>
          </p:spPr>
        </p:pic>
        <p:sp>
          <p:nvSpPr>
            <p:cNvPr id="190" name="四角形: 角を丸くする 4">
              <a:extLst>
                <a:ext uri="{FF2B5EF4-FFF2-40B4-BE49-F238E27FC236}">
                  <a16:creationId xmlns:a16="http://schemas.microsoft.com/office/drawing/2014/main" id="{61FBF83F-DEAB-C41D-B9E9-C47C7458F591}"/>
                </a:ext>
              </a:extLst>
            </p:cNvPr>
            <p:cNvSpPr/>
            <p:nvPr/>
          </p:nvSpPr>
          <p:spPr>
            <a:xfrm>
              <a:off x="8388980" y="6447159"/>
              <a:ext cx="398878" cy="204311"/>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none" lIns="36000" tIns="0" rIns="36000" bIns="0" rtlCol="0" anchor="ctr">
              <a:spAutoFit/>
            </a:bodyPr>
            <a:lstStyle/>
            <a:p>
              <a:pPr algn="ctr"/>
              <a:r>
                <a:rPr kumimoji="1" lang="ja-JP" altLang="en-US" sz="1200" dirty="0">
                  <a:solidFill>
                    <a:schemeClr val="tx1"/>
                  </a:solidFill>
                  <a:latin typeface="Meiryo UI" panose="020B0604030504040204" pitchFamily="50" charset="-128"/>
                  <a:ea typeface="Meiryo UI" panose="020B0604030504040204" pitchFamily="50" charset="-128"/>
                </a:rPr>
                <a:t>坂元</a:t>
              </a:r>
              <a:endParaRPr kumimoji="1" lang="en-US" altLang="ja-JP" sz="1200" dirty="0">
                <a:solidFill>
                  <a:schemeClr val="tx1"/>
                </a:solidFill>
                <a:latin typeface="Meiryo UI" panose="020B0604030504040204" pitchFamily="50" charset="-128"/>
                <a:ea typeface="Meiryo UI" panose="020B0604030504040204" pitchFamily="50" charset="-128"/>
              </a:endParaRPr>
            </a:p>
          </p:txBody>
        </p:sp>
      </p:grpSp>
      <p:sp>
        <p:nvSpPr>
          <p:cNvPr id="87" name="テキスト ボックス 86">
            <a:extLst>
              <a:ext uri="{FF2B5EF4-FFF2-40B4-BE49-F238E27FC236}">
                <a16:creationId xmlns:a16="http://schemas.microsoft.com/office/drawing/2014/main" id="{13682B84-E526-2B96-F3A0-306C3673B893}"/>
              </a:ext>
            </a:extLst>
          </p:cNvPr>
          <p:cNvSpPr txBox="1"/>
          <p:nvPr/>
        </p:nvSpPr>
        <p:spPr>
          <a:xfrm>
            <a:off x="474840" y="146298"/>
            <a:ext cx="1370678" cy="292388"/>
          </a:xfrm>
          <a:prstGeom prst="rect">
            <a:avLst/>
          </a:prstGeom>
          <a:noFill/>
        </p:spPr>
        <p:txBody>
          <a:bodyPr wrap="square" rtlCol="0">
            <a:spAutoFit/>
          </a:bodyPr>
          <a:lstStyle/>
          <a:p>
            <a:r>
              <a:rPr lang="ja-JP" altLang="en-US" sz="1300" b="1" dirty="0">
                <a:solidFill>
                  <a:schemeClr val="tx1">
                    <a:lumMod val="85000"/>
                    <a:lumOff val="15000"/>
                  </a:schemeClr>
                </a:solidFill>
                <a:latin typeface="Meiryo UI" panose="020B0604030504040204" pitchFamily="50" charset="-128"/>
                <a:ea typeface="Meiryo UI" panose="020B0604030504040204" pitchFamily="50" charset="-128"/>
              </a:rPr>
              <a:t>対策</a:t>
            </a:r>
          </a:p>
        </p:txBody>
      </p:sp>
      <p:sp>
        <p:nvSpPr>
          <p:cNvPr id="94" name="テキスト ボックス 93"/>
          <p:cNvSpPr txBox="1"/>
          <p:nvPr/>
        </p:nvSpPr>
        <p:spPr>
          <a:xfrm>
            <a:off x="1610118" y="-12636"/>
            <a:ext cx="1537600" cy="584775"/>
          </a:xfrm>
          <a:prstGeom prst="rect">
            <a:avLst/>
          </a:prstGeom>
          <a:noFill/>
        </p:spPr>
        <p:txBody>
          <a:bodyPr wrap="none" rtlCol="0">
            <a:spAutoFit/>
          </a:bodyPr>
          <a:lstStyle/>
          <a:p>
            <a:r>
              <a:rPr lang="en-US" altLang="ja-JP" sz="3200" b="1" dirty="0">
                <a:ln>
                  <a:solidFill>
                    <a:schemeClr val="tx1"/>
                  </a:solidFill>
                </a:ln>
                <a:solidFill>
                  <a:srgbClr val="ABFBAB"/>
                </a:solidFill>
                <a:latin typeface="Meiryo UI" panose="020B0604030504040204" pitchFamily="50" charset="-128"/>
                <a:ea typeface="Meiryo UI" panose="020B0604030504040204" pitchFamily="50" charset="-128"/>
              </a:rPr>
              <a:t>21</a:t>
            </a:r>
            <a:r>
              <a:rPr lang="en-US" altLang="ja-JP" sz="3200" b="1" dirty="0">
                <a:ln>
                  <a:solidFill>
                    <a:schemeClr val="tx1"/>
                  </a:solidFill>
                </a:ln>
                <a:solidFill>
                  <a:schemeClr val="bg1"/>
                </a:solidFill>
                <a:latin typeface="Meiryo UI" panose="020B0604030504040204" pitchFamily="50" charset="-128"/>
                <a:ea typeface="Meiryo UI" panose="020B0604030504040204" pitchFamily="50" charset="-128"/>
              </a:rPr>
              <a:t>/30</a:t>
            </a:r>
            <a:endParaRPr kumimoji="1" lang="ja-JP" altLang="en-US" sz="3200" b="1" dirty="0">
              <a:ln>
                <a:solidFill>
                  <a:schemeClr val="tx1"/>
                </a:solidFill>
              </a:ln>
              <a:solidFill>
                <a:schemeClr val="bg1"/>
              </a:solidFill>
              <a:latin typeface="Meiryo UI" panose="020B0604030504040204" pitchFamily="50" charset="-128"/>
              <a:ea typeface="Meiryo UI" panose="020B0604030504040204" pitchFamily="50" charset="-128"/>
            </a:endParaRPr>
          </a:p>
        </p:txBody>
      </p:sp>
      <p:grpSp>
        <p:nvGrpSpPr>
          <p:cNvPr id="31" name="グループ化 30">
            <a:extLst>
              <a:ext uri="{FF2B5EF4-FFF2-40B4-BE49-F238E27FC236}">
                <a16:creationId xmlns:a16="http://schemas.microsoft.com/office/drawing/2014/main" id="{86B27F01-A219-46AE-8A84-506BBBB754ED}"/>
              </a:ext>
            </a:extLst>
          </p:cNvPr>
          <p:cNvGrpSpPr/>
          <p:nvPr/>
        </p:nvGrpSpPr>
        <p:grpSpPr>
          <a:xfrm>
            <a:off x="3219712" y="2619451"/>
            <a:ext cx="915744" cy="1373616"/>
            <a:chOff x="3219712" y="2619451"/>
            <a:chExt cx="915744" cy="1373616"/>
          </a:xfrm>
        </p:grpSpPr>
        <p:pic>
          <p:nvPicPr>
            <p:cNvPr id="36" name="図 35"/>
            <p:cNvPicPr>
              <a:picLocks noChangeAspect="1"/>
            </p:cNvPicPr>
            <p:nvPr/>
          </p:nvPicPr>
          <p:blipFill>
            <a:blip r:embed="rId17" cstate="hqprint">
              <a:extLst>
                <a:ext uri="{BEBA8EAE-BF5A-486C-A8C5-ECC9F3942E4B}">
                  <a14:imgProps xmlns:a14="http://schemas.microsoft.com/office/drawing/2010/main">
                    <a14:imgLayer r:embed="rId18">
                      <a14:imgEffect>
                        <a14:backgroundRemoval t="0" b="100000" l="0" r="100000">
                          <a14:foregroundMark x1="48438" y1="51497" x2="48438" y2="62240"/>
                          <a14:foregroundMark x1="16211" y1="83203" x2="10840" y2="97786"/>
                          <a14:foregroundMark x1="86816" y1="87044" x2="87207" y2="98633"/>
                        </a14:backgroundRemoval>
                      </a14:imgEffect>
                    </a14:imgLayer>
                  </a14:imgProps>
                </a:ext>
                <a:ext uri="{28A0092B-C50C-407E-A947-70E740481C1C}">
                  <a14:useLocalDpi xmlns:a14="http://schemas.microsoft.com/office/drawing/2010/main" val="0"/>
                </a:ext>
              </a:extLst>
            </a:blip>
            <a:stretch>
              <a:fillRect/>
            </a:stretch>
          </p:blipFill>
          <p:spPr>
            <a:xfrm>
              <a:off x="3219712" y="2619451"/>
              <a:ext cx="915744" cy="1373616"/>
            </a:xfrm>
            <a:prstGeom prst="rect">
              <a:avLst/>
            </a:prstGeom>
          </p:spPr>
        </p:pic>
        <p:sp>
          <p:nvSpPr>
            <p:cNvPr id="100" name="四角形: 角を丸くする 99">
              <a:extLst>
                <a:ext uri="{FF2B5EF4-FFF2-40B4-BE49-F238E27FC236}">
                  <a16:creationId xmlns:a16="http://schemas.microsoft.com/office/drawing/2014/main" id="{6B5D3F94-7B52-4A75-821D-41525C4B988D}"/>
                </a:ext>
              </a:extLst>
            </p:cNvPr>
            <p:cNvSpPr/>
            <p:nvPr/>
          </p:nvSpPr>
          <p:spPr>
            <a:xfrm>
              <a:off x="3442197" y="3759330"/>
              <a:ext cx="398879" cy="204311"/>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none" lIns="36000" tIns="0" rIns="36000" bIns="0" rtlCol="0" anchor="ctr">
              <a:spAutoFit/>
            </a:bodyPr>
            <a:lstStyle/>
            <a:p>
              <a:pPr algn="ctr"/>
              <a:r>
                <a:rPr lang="ja-JP" altLang="en-US" sz="1200" dirty="0">
                  <a:solidFill>
                    <a:schemeClr val="tx1"/>
                  </a:solidFill>
                  <a:latin typeface="Meiryo UI" panose="020B0604030504040204" pitchFamily="50" charset="-128"/>
                  <a:ea typeface="Meiryo UI" panose="020B0604030504040204" pitchFamily="50" charset="-128"/>
                </a:rPr>
                <a:t>大塚</a:t>
              </a:r>
              <a:endParaRPr kumimoji="1" lang="ja-JP" altLang="en-US" sz="2000" dirty="0">
                <a:solidFill>
                  <a:schemeClr val="tx1"/>
                </a:solidFill>
                <a:latin typeface="Meiryo UI" panose="020B0604030504040204" pitchFamily="50" charset="-128"/>
                <a:ea typeface="Meiryo UI" panose="020B0604030504040204" pitchFamily="50" charset="-128"/>
              </a:endParaRPr>
            </a:p>
          </p:txBody>
        </p:sp>
      </p:grpSp>
      <p:pic>
        <p:nvPicPr>
          <p:cNvPr id="101" name="図 1">
            <a:extLst>
              <a:ext uri="{FF2B5EF4-FFF2-40B4-BE49-F238E27FC236}">
                <a16:creationId xmlns:a16="http://schemas.microsoft.com/office/drawing/2014/main" id="{F227033F-E0E1-47E6-BE6D-319539C4CC2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794309" y="61229"/>
            <a:ext cx="4192526" cy="38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495910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4"/>
                                        </p:tgtEl>
                                        <p:attrNameLst>
                                          <p:attrName>style.visibility</p:attrName>
                                        </p:attrNameLst>
                                      </p:cBhvr>
                                      <p:to>
                                        <p:strVal val="visible"/>
                                      </p:to>
                                    </p:set>
                                    <p:animEffect transition="in" filter="fade">
                                      <p:cBhvr>
                                        <p:cTn id="10" dur="1000"/>
                                        <p:tgtEl>
                                          <p:spTgt spid="8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childTnLst>
                                </p:cTn>
                              </p:par>
                              <p:par>
                                <p:cTn id="14" presetID="10" presetClass="entr" presetSubtype="0" fill="hold" nodeType="withEffect">
                                  <p:stCondLst>
                                    <p:cond delay="0"/>
                                  </p:stCondLst>
                                  <p:childTnLst>
                                    <p:set>
                                      <p:cBhvr>
                                        <p:cTn id="15" dur="1" fill="hold">
                                          <p:stCondLst>
                                            <p:cond delay="0"/>
                                          </p:stCondLst>
                                        </p:cTn>
                                        <p:tgtEl>
                                          <p:spTgt spid="85"/>
                                        </p:tgtEl>
                                        <p:attrNameLst>
                                          <p:attrName>style.visibility</p:attrName>
                                        </p:attrNameLst>
                                      </p:cBhvr>
                                      <p:to>
                                        <p:strVal val="visible"/>
                                      </p:to>
                                    </p:set>
                                    <p:animEffect transition="in" filter="fade">
                                      <p:cBhvr>
                                        <p:cTn id="16" dur="1000"/>
                                        <p:tgtEl>
                                          <p:spTgt spid="85"/>
                                        </p:tgtEl>
                                      </p:cBhvr>
                                    </p:animEffect>
                                  </p:childTnLst>
                                </p:cTn>
                              </p:par>
                              <p:par>
                                <p:cTn id="17" presetID="10"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1000"/>
                                        <p:tgtEl>
                                          <p:spTgt spid="28"/>
                                        </p:tgtEl>
                                      </p:cBhvr>
                                    </p:animEffect>
                                  </p:childTnLst>
                                </p:cTn>
                              </p:par>
                            </p:childTnLst>
                          </p:cTn>
                        </p:par>
                        <p:par>
                          <p:cTn id="20" fill="hold">
                            <p:stCondLst>
                              <p:cond delay="1000"/>
                            </p:stCondLst>
                            <p:childTnLst>
                              <p:par>
                                <p:cTn id="21" presetID="22" presetClass="entr" presetSubtype="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up)">
                                      <p:cBhvr>
                                        <p:cTn id="23" dur="750"/>
                                        <p:tgtEl>
                                          <p:spTgt spid="14"/>
                                        </p:tgtEl>
                                      </p:cBhvr>
                                    </p:animEffect>
                                  </p:childTnLst>
                                </p:cTn>
                              </p:par>
                            </p:childTnLst>
                          </p:cTn>
                        </p:par>
                        <p:par>
                          <p:cTn id="24" fill="hold">
                            <p:stCondLst>
                              <p:cond delay="1750"/>
                            </p:stCondLst>
                            <p:childTnLst>
                              <p:par>
                                <p:cTn id="25" presetID="10" presetClass="entr" presetSubtype="0" fill="hold"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childTnLst>
                                </p:cTn>
                              </p:par>
                              <p:par>
                                <p:cTn id="28" presetID="10"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childTnLst>
                                </p:cTn>
                              </p:par>
                              <p:par>
                                <p:cTn id="31" presetID="10"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1000"/>
                                        <p:tgtEl>
                                          <p:spTgt spid="29"/>
                                        </p:tgtEl>
                                      </p:cBhvr>
                                    </p:animEffect>
                                  </p:childTnLst>
                                </p:cTn>
                              </p:par>
                            </p:childTnLst>
                          </p:cTn>
                        </p:par>
                        <p:par>
                          <p:cTn id="34" fill="hold">
                            <p:stCondLst>
                              <p:cond delay="2750"/>
                            </p:stCondLst>
                            <p:childTnLst>
                              <p:par>
                                <p:cTn id="35" presetID="22" presetClass="entr" presetSubtype="2" fill="hold" grpId="0" nodeType="afterEffect">
                                  <p:stCondLst>
                                    <p:cond delay="500"/>
                                  </p:stCondLst>
                                  <p:childTnLst>
                                    <p:set>
                                      <p:cBhvr>
                                        <p:cTn id="36" dur="1" fill="hold">
                                          <p:stCondLst>
                                            <p:cond delay="0"/>
                                          </p:stCondLst>
                                        </p:cTn>
                                        <p:tgtEl>
                                          <p:spTgt spid="177"/>
                                        </p:tgtEl>
                                        <p:attrNameLst>
                                          <p:attrName>style.visibility</p:attrName>
                                        </p:attrNameLst>
                                      </p:cBhvr>
                                      <p:to>
                                        <p:strVal val="visible"/>
                                      </p:to>
                                    </p:set>
                                    <p:animEffect transition="in" filter="wipe(right)">
                                      <p:cBhvr>
                                        <p:cTn id="37" dur="1000"/>
                                        <p:tgtEl>
                                          <p:spTgt spid="177"/>
                                        </p:tgtEl>
                                      </p:cBhvr>
                                    </p:animEffect>
                                  </p:childTnLst>
                                </p:cTn>
                              </p:par>
                              <p:par>
                                <p:cTn id="38" presetID="22" presetClass="entr" presetSubtype="2" fill="hold" grpId="0" nodeType="withEffect">
                                  <p:stCondLst>
                                    <p:cond delay="500"/>
                                  </p:stCondLst>
                                  <p:childTnLst>
                                    <p:set>
                                      <p:cBhvr>
                                        <p:cTn id="39" dur="1" fill="hold">
                                          <p:stCondLst>
                                            <p:cond delay="0"/>
                                          </p:stCondLst>
                                        </p:cTn>
                                        <p:tgtEl>
                                          <p:spTgt spid="183"/>
                                        </p:tgtEl>
                                        <p:attrNameLst>
                                          <p:attrName>style.visibility</p:attrName>
                                        </p:attrNameLst>
                                      </p:cBhvr>
                                      <p:to>
                                        <p:strVal val="visible"/>
                                      </p:to>
                                    </p:set>
                                    <p:animEffect transition="in" filter="wipe(right)">
                                      <p:cBhvr>
                                        <p:cTn id="40" dur="1000"/>
                                        <p:tgtEl>
                                          <p:spTgt spid="183"/>
                                        </p:tgtEl>
                                      </p:cBhvr>
                                    </p:animEffect>
                                  </p:childTnLst>
                                </p:cTn>
                              </p:par>
                              <p:par>
                                <p:cTn id="41" presetID="22" presetClass="entr" presetSubtype="4" fill="hold" grpId="0" nodeType="withEffect">
                                  <p:stCondLst>
                                    <p:cond delay="500"/>
                                  </p:stCondLst>
                                  <p:childTnLst>
                                    <p:set>
                                      <p:cBhvr>
                                        <p:cTn id="42" dur="1" fill="hold">
                                          <p:stCondLst>
                                            <p:cond delay="0"/>
                                          </p:stCondLst>
                                        </p:cTn>
                                        <p:tgtEl>
                                          <p:spTgt spid="182"/>
                                        </p:tgtEl>
                                        <p:attrNameLst>
                                          <p:attrName>style.visibility</p:attrName>
                                        </p:attrNameLst>
                                      </p:cBhvr>
                                      <p:to>
                                        <p:strVal val="visible"/>
                                      </p:to>
                                    </p:set>
                                    <p:animEffect transition="in" filter="wipe(down)">
                                      <p:cBhvr>
                                        <p:cTn id="43" dur="1000"/>
                                        <p:tgtEl>
                                          <p:spTgt spid="182"/>
                                        </p:tgtEl>
                                      </p:cBhvr>
                                    </p:animEffect>
                                  </p:childTnLst>
                                </p:cTn>
                              </p:par>
                              <p:par>
                                <p:cTn id="44" presetID="22" presetClass="entr" presetSubtype="8" fill="hold" grpId="0" nodeType="withEffect">
                                  <p:stCondLst>
                                    <p:cond delay="500"/>
                                  </p:stCondLst>
                                  <p:childTnLst>
                                    <p:set>
                                      <p:cBhvr>
                                        <p:cTn id="45" dur="1" fill="hold">
                                          <p:stCondLst>
                                            <p:cond delay="0"/>
                                          </p:stCondLst>
                                        </p:cTn>
                                        <p:tgtEl>
                                          <p:spTgt spid="181"/>
                                        </p:tgtEl>
                                        <p:attrNameLst>
                                          <p:attrName>style.visibility</p:attrName>
                                        </p:attrNameLst>
                                      </p:cBhvr>
                                      <p:to>
                                        <p:strVal val="visible"/>
                                      </p:to>
                                    </p:set>
                                    <p:animEffect transition="in" filter="wipe(left)">
                                      <p:cBhvr>
                                        <p:cTn id="46" dur="1000"/>
                                        <p:tgtEl>
                                          <p:spTgt spid="181"/>
                                        </p:tgtEl>
                                      </p:cBhvr>
                                    </p:animEffect>
                                  </p:childTnLst>
                                </p:cTn>
                              </p:par>
                              <p:par>
                                <p:cTn id="47" presetID="22" presetClass="entr" presetSubtype="8" fill="hold" grpId="0" nodeType="withEffect">
                                  <p:stCondLst>
                                    <p:cond delay="500"/>
                                  </p:stCondLst>
                                  <p:childTnLst>
                                    <p:set>
                                      <p:cBhvr>
                                        <p:cTn id="48" dur="1" fill="hold">
                                          <p:stCondLst>
                                            <p:cond delay="0"/>
                                          </p:stCondLst>
                                        </p:cTn>
                                        <p:tgtEl>
                                          <p:spTgt spid="180"/>
                                        </p:tgtEl>
                                        <p:attrNameLst>
                                          <p:attrName>style.visibility</p:attrName>
                                        </p:attrNameLst>
                                      </p:cBhvr>
                                      <p:to>
                                        <p:strVal val="visible"/>
                                      </p:to>
                                    </p:set>
                                    <p:animEffect transition="in" filter="wipe(left)">
                                      <p:cBhvr>
                                        <p:cTn id="49" dur="1000"/>
                                        <p:tgtEl>
                                          <p:spTgt spid="180"/>
                                        </p:tgtEl>
                                      </p:cBhvr>
                                    </p:animEffect>
                                  </p:childTnLst>
                                </p:cTn>
                              </p:par>
                              <p:par>
                                <p:cTn id="50" presetID="22" presetClass="entr" presetSubtype="1" fill="hold" grpId="0" nodeType="withEffect">
                                  <p:stCondLst>
                                    <p:cond delay="500"/>
                                  </p:stCondLst>
                                  <p:childTnLst>
                                    <p:set>
                                      <p:cBhvr>
                                        <p:cTn id="51" dur="1" fill="hold">
                                          <p:stCondLst>
                                            <p:cond delay="0"/>
                                          </p:stCondLst>
                                        </p:cTn>
                                        <p:tgtEl>
                                          <p:spTgt spid="179"/>
                                        </p:tgtEl>
                                        <p:attrNameLst>
                                          <p:attrName>style.visibility</p:attrName>
                                        </p:attrNameLst>
                                      </p:cBhvr>
                                      <p:to>
                                        <p:strVal val="visible"/>
                                      </p:to>
                                    </p:set>
                                    <p:animEffect transition="in" filter="wipe(up)">
                                      <p:cBhvr>
                                        <p:cTn id="52" dur="1000"/>
                                        <p:tgtEl>
                                          <p:spTgt spid="179"/>
                                        </p:tgtEl>
                                      </p:cBhvr>
                                    </p:animEffect>
                                  </p:childTnLst>
                                </p:cTn>
                              </p:par>
                              <p:par>
                                <p:cTn id="53" presetID="22" presetClass="entr" presetSubtype="8" fill="hold" grpId="0" nodeType="withEffect">
                                  <p:stCondLst>
                                    <p:cond delay="500"/>
                                  </p:stCondLst>
                                  <p:childTnLst>
                                    <p:set>
                                      <p:cBhvr>
                                        <p:cTn id="54" dur="1" fill="hold">
                                          <p:stCondLst>
                                            <p:cond delay="0"/>
                                          </p:stCondLst>
                                        </p:cTn>
                                        <p:tgtEl>
                                          <p:spTgt spid="188"/>
                                        </p:tgtEl>
                                        <p:attrNameLst>
                                          <p:attrName>style.visibility</p:attrName>
                                        </p:attrNameLst>
                                      </p:cBhvr>
                                      <p:to>
                                        <p:strVal val="visible"/>
                                      </p:to>
                                    </p:set>
                                    <p:animEffect transition="in" filter="wipe(left)">
                                      <p:cBhvr>
                                        <p:cTn id="55" dur="1000"/>
                                        <p:tgtEl>
                                          <p:spTgt spid="188"/>
                                        </p:tgtEl>
                                      </p:cBhvr>
                                    </p:animEffect>
                                  </p:childTnLst>
                                </p:cTn>
                              </p:par>
                            </p:childTnLst>
                          </p:cTn>
                        </p:par>
                        <p:par>
                          <p:cTn id="56" fill="hold">
                            <p:stCondLst>
                              <p:cond delay="4250"/>
                            </p:stCondLst>
                            <p:childTnLst>
                              <p:par>
                                <p:cTn id="57" presetID="10" presetClass="entr" presetSubtype="0" fill="hold" nodeType="afterEffect">
                                  <p:stCondLst>
                                    <p:cond delay="50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500"/>
                                        <p:tgtEl>
                                          <p:spTgt spid="16"/>
                                        </p:tgtEl>
                                      </p:cBhvr>
                                    </p:animEffect>
                                  </p:childTnLst>
                                </p:cTn>
                              </p:par>
                            </p:childTnLst>
                          </p:cTn>
                        </p:par>
                        <p:par>
                          <p:cTn id="60" fill="hold">
                            <p:stCondLst>
                              <p:cond delay="5250"/>
                            </p:stCondLst>
                            <p:childTnLst>
                              <p:par>
                                <p:cTn id="61" presetID="10" presetClass="entr" presetSubtype="0" fill="hold" grpId="0" nodeType="afterEffect">
                                  <p:stCondLst>
                                    <p:cond delay="0"/>
                                  </p:stCondLst>
                                  <p:childTnLst>
                                    <p:set>
                                      <p:cBhvr>
                                        <p:cTn id="62" dur="1" fill="hold">
                                          <p:stCondLst>
                                            <p:cond delay="0"/>
                                          </p:stCondLst>
                                        </p:cTn>
                                        <p:tgtEl>
                                          <p:spTgt spid="89"/>
                                        </p:tgtEl>
                                        <p:attrNameLst>
                                          <p:attrName>style.visibility</p:attrName>
                                        </p:attrNameLst>
                                      </p:cBhvr>
                                      <p:to>
                                        <p:strVal val="visible"/>
                                      </p:to>
                                    </p:set>
                                    <p:animEffect transition="in" filter="fade">
                                      <p:cBhvr>
                                        <p:cTn id="63" dur="500"/>
                                        <p:tgtEl>
                                          <p:spTgt spid="89"/>
                                        </p:tgtEl>
                                      </p:cBhvr>
                                    </p:animEffect>
                                  </p:childTnLst>
                                </p:cTn>
                              </p:par>
                              <p:par>
                                <p:cTn id="64" presetID="10" presetClass="entr" presetSubtype="0" fill="hold" nodeType="withEffect">
                                  <p:stCondLst>
                                    <p:cond delay="0"/>
                                  </p:stCondLst>
                                  <p:childTnLst>
                                    <p:set>
                                      <p:cBhvr>
                                        <p:cTn id="65" dur="1" fill="hold">
                                          <p:stCondLst>
                                            <p:cond delay="0"/>
                                          </p:stCondLst>
                                        </p:cTn>
                                        <p:tgtEl>
                                          <p:spTgt spid="35"/>
                                        </p:tgtEl>
                                        <p:attrNameLst>
                                          <p:attrName>style.visibility</p:attrName>
                                        </p:attrNameLst>
                                      </p:cBhvr>
                                      <p:to>
                                        <p:strVal val="visible"/>
                                      </p:to>
                                    </p:set>
                                    <p:animEffect transition="in" filter="fade">
                                      <p:cBhvr>
                                        <p:cTn id="6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67"/>
            </p:par>
            <p:par>
              <p:cTn id="68"/>
            </p:par>
            <p:par>
              <p:cTn id="69"/>
            </p:par>
          </p:childTnLst>
        </p:cTn>
      </p:par>
    </p:tnLst>
    <p:bldLst>
      <p:bldP spid="14" grpId="0" animBg="1"/>
      <p:bldP spid="177" grpId="0" animBg="1"/>
      <p:bldP spid="179" grpId="0" animBg="1"/>
      <p:bldP spid="180" grpId="0" animBg="1"/>
      <p:bldP spid="181" grpId="0" animBg="1"/>
      <p:bldP spid="182" grpId="0" animBg="1"/>
      <p:bldP spid="183" grpId="0" animBg="1"/>
      <p:bldP spid="188" grpId="0"/>
      <p:bldP spid="84" grpId="0" animBg="1"/>
      <p:bldP spid="37" grpId="0"/>
      <p:bldP spid="8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正方形/長方形 65"/>
          <p:cNvSpPr/>
          <p:nvPr/>
        </p:nvSpPr>
        <p:spPr>
          <a:xfrm>
            <a:off x="3099423" y="-9487"/>
            <a:ext cx="6064898" cy="6867488"/>
          </a:xfrm>
          <a:prstGeom prst="rect">
            <a:avLst/>
          </a:prstGeom>
          <a:solidFill>
            <a:srgbClr val="A840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nvGrpSpPr>
          <p:cNvPr id="20" name="グループ化 19"/>
          <p:cNvGrpSpPr/>
          <p:nvPr/>
        </p:nvGrpSpPr>
        <p:grpSpPr>
          <a:xfrm>
            <a:off x="3148166" y="1581839"/>
            <a:ext cx="3738670" cy="4913718"/>
            <a:chOff x="3199322" y="1581839"/>
            <a:chExt cx="3687513" cy="4843046"/>
          </a:xfrm>
          <a:solidFill>
            <a:srgbClr val="9DC3E6"/>
          </a:solidFill>
        </p:grpSpPr>
        <p:sp>
          <p:nvSpPr>
            <p:cNvPr id="72" name="フリーフォーム 71"/>
            <p:cNvSpPr/>
            <p:nvPr/>
          </p:nvSpPr>
          <p:spPr>
            <a:xfrm>
              <a:off x="3199322" y="1581839"/>
              <a:ext cx="3687513" cy="4843046"/>
            </a:xfrm>
            <a:custGeom>
              <a:avLst/>
              <a:gdLst>
                <a:gd name="connsiteX0" fmla="*/ 0 w 3687513"/>
                <a:gd name="connsiteY0" fmla="*/ 667295 h 4843046"/>
                <a:gd name="connsiteX1" fmla="*/ 10443 w 3687513"/>
                <a:gd name="connsiteY1" fmla="*/ 667295 h 4843046"/>
                <a:gd name="connsiteX2" fmla="*/ 10443 w 3687513"/>
                <a:gd name="connsiteY2" fmla="*/ 2163963 h 4843046"/>
                <a:gd name="connsiteX3" fmla="*/ 0 w 3687513"/>
                <a:gd name="connsiteY3" fmla="*/ 2163963 h 4843046"/>
                <a:gd name="connsiteX4" fmla="*/ 10443 w 3687513"/>
                <a:gd name="connsiteY4" fmla="*/ 0 h 4843046"/>
                <a:gd name="connsiteX5" fmla="*/ 3687513 w 3687513"/>
                <a:gd name="connsiteY5" fmla="*/ 0 h 4843046"/>
                <a:gd name="connsiteX6" fmla="*/ 3687513 w 3687513"/>
                <a:gd name="connsiteY6" fmla="*/ 4843046 h 4843046"/>
                <a:gd name="connsiteX7" fmla="*/ 10443 w 3687513"/>
                <a:gd name="connsiteY7" fmla="*/ 4843046 h 4843046"/>
                <a:gd name="connsiteX8" fmla="*/ 10443 w 3687513"/>
                <a:gd name="connsiteY8" fmla="*/ 2163963 h 4843046"/>
                <a:gd name="connsiteX9" fmla="*/ 924843 w 3687513"/>
                <a:gd name="connsiteY9" fmla="*/ 2163963 h 4843046"/>
                <a:gd name="connsiteX10" fmla="*/ 924843 w 3687513"/>
                <a:gd name="connsiteY10" fmla="*/ 2148913 h 4843046"/>
                <a:gd name="connsiteX11" fmla="*/ 1116646 w 3687513"/>
                <a:gd name="connsiteY11" fmla="*/ 2148913 h 4843046"/>
                <a:gd name="connsiteX12" fmla="*/ 1116646 w 3687513"/>
                <a:gd name="connsiteY12" fmla="*/ 673681 h 4843046"/>
                <a:gd name="connsiteX13" fmla="*/ 924843 w 3687513"/>
                <a:gd name="connsiteY13" fmla="*/ 673681 h 4843046"/>
                <a:gd name="connsiteX14" fmla="*/ 924843 w 3687513"/>
                <a:gd name="connsiteY14" fmla="*/ 667295 h 4843046"/>
                <a:gd name="connsiteX15" fmla="*/ 10443 w 3687513"/>
                <a:gd name="connsiteY15" fmla="*/ 667295 h 4843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87513" h="4843046">
                  <a:moveTo>
                    <a:pt x="0" y="667295"/>
                  </a:moveTo>
                  <a:lnTo>
                    <a:pt x="10443" y="667295"/>
                  </a:lnTo>
                  <a:lnTo>
                    <a:pt x="10443" y="2163963"/>
                  </a:lnTo>
                  <a:lnTo>
                    <a:pt x="0" y="2163963"/>
                  </a:lnTo>
                  <a:close/>
                  <a:moveTo>
                    <a:pt x="10443" y="0"/>
                  </a:moveTo>
                  <a:lnTo>
                    <a:pt x="3687513" y="0"/>
                  </a:lnTo>
                  <a:lnTo>
                    <a:pt x="3687513" y="4843046"/>
                  </a:lnTo>
                  <a:lnTo>
                    <a:pt x="10443" y="4843046"/>
                  </a:lnTo>
                  <a:lnTo>
                    <a:pt x="10443" y="2163963"/>
                  </a:lnTo>
                  <a:lnTo>
                    <a:pt x="924843" y="2163963"/>
                  </a:lnTo>
                  <a:lnTo>
                    <a:pt x="924843" y="2148913"/>
                  </a:lnTo>
                  <a:lnTo>
                    <a:pt x="1116646" y="2148913"/>
                  </a:lnTo>
                  <a:lnTo>
                    <a:pt x="1116646" y="673681"/>
                  </a:lnTo>
                  <a:lnTo>
                    <a:pt x="924843" y="673681"/>
                  </a:lnTo>
                  <a:lnTo>
                    <a:pt x="924843" y="667295"/>
                  </a:lnTo>
                  <a:lnTo>
                    <a:pt x="10443" y="66729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latin typeface="Meiryo UI" panose="020B0604030504040204" pitchFamily="50" charset="-128"/>
                <a:ea typeface="Meiryo UI" panose="020B0604030504040204" pitchFamily="50" charset="-128"/>
              </a:endParaRPr>
            </a:p>
          </p:txBody>
        </p:sp>
        <p:sp>
          <p:nvSpPr>
            <p:cNvPr id="90" name="テキスト ボックス 89"/>
            <p:cNvSpPr txBox="1"/>
            <p:nvPr/>
          </p:nvSpPr>
          <p:spPr>
            <a:xfrm>
              <a:off x="4211523" y="3350951"/>
              <a:ext cx="2265367" cy="1446550"/>
            </a:xfrm>
            <a:prstGeom prst="rect">
              <a:avLst/>
            </a:prstGeom>
            <a:noFill/>
          </p:spPr>
          <p:txBody>
            <a:bodyPr wrap="square" rtlCol="0">
              <a:spAutoFit/>
            </a:bodyPr>
            <a:lstStyle/>
            <a:p>
              <a:r>
                <a:rPr lang="en-US" altLang="ja-JP" sz="8800" b="1" dirty="0">
                  <a:latin typeface="Meiryo UI" panose="020B0604030504040204" pitchFamily="50" charset="-128"/>
                  <a:ea typeface="Meiryo UI" panose="020B0604030504040204" pitchFamily="50" charset="-128"/>
                </a:rPr>
                <a:t>1.6</a:t>
              </a:r>
              <a:endParaRPr kumimoji="1" lang="ja-JP" altLang="en-US" sz="8800" b="1" dirty="0">
                <a:latin typeface="Meiryo UI" panose="020B0604030504040204" pitchFamily="50" charset="-128"/>
                <a:ea typeface="Meiryo UI" panose="020B0604030504040204" pitchFamily="50" charset="-128"/>
              </a:endParaRPr>
            </a:p>
          </p:txBody>
        </p:sp>
      </p:grpSp>
      <p:grpSp>
        <p:nvGrpSpPr>
          <p:cNvPr id="12" name="グループ化 11"/>
          <p:cNvGrpSpPr/>
          <p:nvPr/>
        </p:nvGrpSpPr>
        <p:grpSpPr>
          <a:xfrm>
            <a:off x="6906551" y="1586741"/>
            <a:ext cx="2130857" cy="4908816"/>
            <a:chOff x="4904758" y="2550242"/>
            <a:chExt cx="1439737" cy="2491765"/>
          </a:xfrm>
          <a:solidFill>
            <a:schemeClr val="accent5">
              <a:lumMod val="60000"/>
              <a:lumOff val="40000"/>
            </a:schemeClr>
          </a:solidFill>
        </p:grpSpPr>
        <p:sp>
          <p:nvSpPr>
            <p:cNvPr id="87" name="正方形/長方形 86"/>
            <p:cNvSpPr/>
            <p:nvPr/>
          </p:nvSpPr>
          <p:spPr>
            <a:xfrm>
              <a:off x="4904758" y="2550242"/>
              <a:ext cx="1439737" cy="24917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88" name="テキスト ボックス 87"/>
            <p:cNvSpPr txBox="1"/>
            <p:nvPr/>
          </p:nvSpPr>
          <p:spPr>
            <a:xfrm>
              <a:off x="5331152" y="3445773"/>
              <a:ext cx="580884" cy="671791"/>
            </a:xfrm>
            <a:prstGeom prst="rect">
              <a:avLst/>
            </a:prstGeom>
            <a:grpFill/>
          </p:spPr>
          <p:txBody>
            <a:bodyPr wrap="square" rtlCol="0">
              <a:spAutoFit/>
            </a:bodyPr>
            <a:lstStyle/>
            <a:p>
              <a:r>
                <a:rPr kumimoji="1" lang="en-US" altLang="ja-JP" sz="8000" b="1" dirty="0">
                  <a:latin typeface="Meiryo UI" panose="020B0604030504040204" pitchFamily="50" charset="-128"/>
                  <a:ea typeface="Meiryo UI" panose="020B0604030504040204" pitchFamily="50" charset="-128"/>
                </a:rPr>
                <a:t>1</a:t>
              </a:r>
              <a:endParaRPr kumimoji="1" lang="ja-JP" altLang="en-US" sz="8000" b="1" dirty="0">
                <a:latin typeface="Meiryo UI" panose="020B0604030504040204" pitchFamily="50" charset="-128"/>
                <a:ea typeface="Meiryo UI" panose="020B0604030504040204" pitchFamily="50" charset="-128"/>
              </a:endParaRPr>
            </a:p>
          </p:txBody>
        </p:sp>
      </p:grpSp>
      <p:grpSp>
        <p:nvGrpSpPr>
          <p:cNvPr id="18" name="グループ化 17"/>
          <p:cNvGrpSpPr/>
          <p:nvPr/>
        </p:nvGrpSpPr>
        <p:grpSpPr>
          <a:xfrm>
            <a:off x="3209765" y="-9908"/>
            <a:ext cx="5831090" cy="6734212"/>
            <a:chOff x="3209765" y="-9908"/>
            <a:chExt cx="5831090" cy="6734212"/>
          </a:xfrm>
        </p:grpSpPr>
        <p:sp>
          <p:nvSpPr>
            <p:cNvPr id="11" name="ドーナツ 10"/>
            <p:cNvSpPr/>
            <p:nvPr/>
          </p:nvSpPr>
          <p:spPr>
            <a:xfrm>
              <a:off x="8560907" y="2492416"/>
              <a:ext cx="259942" cy="321283"/>
            </a:xfrm>
            <a:prstGeom prst="donut">
              <a:avLst>
                <a:gd name="adj" fmla="val 13417"/>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endParaRPr>
            </a:p>
          </p:txBody>
        </p:sp>
        <p:cxnSp>
          <p:nvCxnSpPr>
            <p:cNvPr id="44" name="直線コネクタ 43"/>
            <p:cNvCxnSpPr>
              <a:stCxn id="11" idx="4"/>
            </p:cNvCxnSpPr>
            <p:nvPr/>
          </p:nvCxnSpPr>
          <p:spPr>
            <a:xfrm flipH="1">
              <a:off x="8688425" y="2813699"/>
              <a:ext cx="2453" cy="149497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グループ化 16"/>
            <p:cNvGrpSpPr/>
            <p:nvPr/>
          </p:nvGrpSpPr>
          <p:grpSpPr>
            <a:xfrm>
              <a:off x="3209765" y="-9908"/>
              <a:ext cx="5831090" cy="6734212"/>
              <a:chOff x="3209765" y="-9908"/>
              <a:chExt cx="5831090" cy="6734212"/>
            </a:xfrm>
          </p:grpSpPr>
          <p:sp>
            <p:nvSpPr>
              <p:cNvPr id="47" name="ドーナツ 46"/>
              <p:cNvSpPr/>
              <p:nvPr/>
            </p:nvSpPr>
            <p:spPr>
              <a:xfrm>
                <a:off x="3510203" y="1265459"/>
                <a:ext cx="259942" cy="321283"/>
              </a:xfrm>
              <a:prstGeom prst="donut">
                <a:avLst>
                  <a:gd name="adj" fmla="val 13417"/>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endParaRPr>
              </a:p>
            </p:txBody>
          </p:sp>
          <p:grpSp>
            <p:nvGrpSpPr>
              <p:cNvPr id="16" name="グループ化 15"/>
              <p:cNvGrpSpPr/>
              <p:nvPr/>
            </p:nvGrpSpPr>
            <p:grpSpPr>
              <a:xfrm>
                <a:off x="3510202" y="-9908"/>
                <a:ext cx="5530653" cy="6734212"/>
                <a:chOff x="3510202" y="-9908"/>
                <a:chExt cx="5530653" cy="6734212"/>
              </a:xfrm>
            </p:grpSpPr>
            <p:grpSp>
              <p:nvGrpSpPr>
                <p:cNvPr id="14" name="グループ化 13"/>
                <p:cNvGrpSpPr/>
                <p:nvPr/>
              </p:nvGrpSpPr>
              <p:grpSpPr>
                <a:xfrm>
                  <a:off x="3510202" y="-9908"/>
                  <a:ext cx="5530653" cy="6434793"/>
                  <a:chOff x="3510202" y="-9908"/>
                  <a:chExt cx="5530653" cy="6434793"/>
                </a:xfrm>
              </p:grpSpPr>
              <p:pic>
                <p:nvPicPr>
                  <p:cNvPr id="49" name="図 48"/>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1560" b="91673" l="7520" r="94603">
                                <a14:backgroundMark x1="31170" y1="11237" x2="47301" y2="21342"/>
                                <a14:backgroundMark x1="48150" y1="64753" x2="33111" y2="87146"/>
                                <a14:backgroundMark x1="25106" y1="85691" x2="25106" y2="85691"/>
                                <a14:backgroundMark x1="25106" y1="86823" x2="18678" y2="86257"/>
                                <a14:backgroundMark x1="23711" y1="86823" x2="26683" y2="85125"/>
                              </a14:backgroundRemoval>
                            </a14:imgEffect>
                          </a14:imgLayer>
                        </a14:imgProps>
                      </a:ext>
                      <a:ext uri="{28A0092B-C50C-407E-A947-70E740481C1C}">
                        <a14:useLocalDpi xmlns:a14="http://schemas.microsoft.com/office/drawing/2010/main" val="0"/>
                      </a:ext>
                    </a:extLst>
                  </a:blip>
                  <a:srcRect l="6028" t="11770" r="54814" b="12629"/>
                  <a:stretch/>
                </p:blipFill>
                <p:spPr>
                  <a:xfrm rot="5400000">
                    <a:off x="7518061" y="4988739"/>
                    <a:ext cx="912184" cy="1729694"/>
                  </a:xfrm>
                  <a:prstGeom prst="rect">
                    <a:avLst/>
                  </a:prstGeom>
                </p:spPr>
              </p:pic>
              <p:grpSp>
                <p:nvGrpSpPr>
                  <p:cNvPr id="13" name="グループ化 12"/>
                  <p:cNvGrpSpPr/>
                  <p:nvPr/>
                </p:nvGrpSpPr>
                <p:grpSpPr>
                  <a:xfrm>
                    <a:off x="3510202" y="-9908"/>
                    <a:ext cx="5530653" cy="6434793"/>
                    <a:chOff x="3510202" y="-9908"/>
                    <a:chExt cx="5530653" cy="6434793"/>
                  </a:xfrm>
                  <a:solidFill>
                    <a:schemeClr val="bg2">
                      <a:lumMod val="75000"/>
                    </a:schemeClr>
                  </a:solidFill>
                </p:grpSpPr>
                <p:sp>
                  <p:nvSpPr>
                    <p:cNvPr id="53" name="正方形/長方形 52"/>
                    <p:cNvSpPr/>
                    <p:nvPr/>
                  </p:nvSpPr>
                  <p:spPr>
                    <a:xfrm>
                      <a:off x="6891060" y="3974771"/>
                      <a:ext cx="212480" cy="2321125"/>
                    </a:xfrm>
                    <a:prstGeom prst="rect">
                      <a:avLst/>
                    </a:prstGeom>
                    <a:grp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nvGrpSpPr>
                    <p:cNvPr id="7" name="グループ化 6"/>
                    <p:cNvGrpSpPr/>
                    <p:nvPr/>
                  </p:nvGrpSpPr>
                  <p:grpSpPr>
                    <a:xfrm>
                      <a:off x="3510202" y="-9908"/>
                      <a:ext cx="5530653" cy="6434793"/>
                      <a:chOff x="3510202" y="-9908"/>
                      <a:chExt cx="5530653" cy="6434793"/>
                    </a:xfrm>
                    <a:grpFill/>
                  </p:grpSpPr>
                  <p:grpSp>
                    <p:nvGrpSpPr>
                      <p:cNvPr id="15" name="グループ化 14"/>
                      <p:cNvGrpSpPr/>
                      <p:nvPr/>
                    </p:nvGrpSpPr>
                    <p:grpSpPr>
                      <a:xfrm>
                        <a:off x="3510202" y="-9908"/>
                        <a:ext cx="5530653" cy="4814460"/>
                        <a:chOff x="3540372" y="-12944"/>
                        <a:chExt cx="5530653" cy="4814460"/>
                      </a:xfrm>
                      <a:grpFill/>
                    </p:grpSpPr>
                    <p:grpSp>
                      <p:nvGrpSpPr>
                        <p:cNvPr id="9" name="グループ化 8"/>
                        <p:cNvGrpSpPr/>
                        <p:nvPr/>
                      </p:nvGrpSpPr>
                      <p:grpSpPr>
                        <a:xfrm>
                          <a:off x="3540372" y="1212884"/>
                          <a:ext cx="5530653" cy="3588632"/>
                          <a:chOff x="4184425" y="888849"/>
                          <a:chExt cx="5371401" cy="3433380"/>
                        </a:xfrm>
                        <a:grpFill/>
                      </p:grpSpPr>
                      <p:sp>
                        <p:nvSpPr>
                          <p:cNvPr id="3" name="正方形/長方形 2"/>
                          <p:cNvSpPr/>
                          <p:nvPr/>
                        </p:nvSpPr>
                        <p:spPr>
                          <a:xfrm rot="1558649">
                            <a:off x="4184425" y="888849"/>
                            <a:ext cx="5371401" cy="130500"/>
                          </a:xfrm>
                          <a:prstGeom prst="rect">
                            <a:avLst/>
                          </a:prstGeom>
                          <a:grp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4" name="正方形/長方形 3"/>
                          <p:cNvSpPr/>
                          <p:nvPr/>
                        </p:nvSpPr>
                        <p:spPr>
                          <a:xfrm rot="5400000">
                            <a:off x="6393779" y="1434437"/>
                            <a:ext cx="1110612" cy="176939"/>
                          </a:xfrm>
                          <a:prstGeom prst="rect">
                            <a:avLst/>
                          </a:prstGeom>
                          <a:grp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5" name="正方形/長方形 4"/>
                          <p:cNvSpPr/>
                          <p:nvPr/>
                        </p:nvSpPr>
                        <p:spPr>
                          <a:xfrm rot="5400000">
                            <a:off x="6034821" y="2708069"/>
                            <a:ext cx="3034290" cy="194029"/>
                          </a:xfrm>
                          <a:prstGeom prst="rect">
                            <a:avLst/>
                          </a:prstGeom>
                          <a:grp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6" name="正方形/長方形 5"/>
                          <p:cNvSpPr/>
                          <p:nvPr/>
                        </p:nvSpPr>
                        <p:spPr>
                          <a:xfrm rot="5400000">
                            <a:off x="7687089" y="1973913"/>
                            <a:ext cx="1035031" cy="175099"/>
                          </a:xfrm>
                          <a:prstGeom prst="rect">
                            <a:avLst/>
                          </a:prstGeom>
                          <a:grp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8" name="正方形/長方形 7"/>
                          <p:cNvSpPr/>
                          <p:nvPr/>
                        </p:nvSpPr>
                        <p:spPr>
                          <a:xfrm rot="1484103">
                            <a:off x="6896045" y="2264101"/>
                            <a:ext cx="1498511" cy="119916"/>
                          </a:xfrm>
                          <a:prstGeom prst="rect">
                            <a:avLst/>
                          </a:prstGeom>
                          <a:grp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sp>
                      <p:nvSpPr>
                        <p:cNvPr id="10" name="正方形/長方形 9"/>
                        <p:cNvSpPr/>
                        <p:nvPr/>
                      </p:nvSpPr>
                      <p:spPr>
                        <a:xfrm rot="6576048">
                          <a:off x="2910789" y="628425"/>
                          <a:ext cx="1456754" cy="174015"/>
                        </a:xfrm>
                        <a:prstGeom prst="rect">
                          <a:avLst/>
                        </a:prstGeom>
                        <a:grp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sp>
                    <p:nvSpPr>
                      <p:cNvPr id="54" name="正方形/長方形 53"/>
                      <p:cNvSpPr/>
                      <p:nvPr/>
                    </p:nvSpPr>
                    <p:spPr>
                      <a:xfrm>
                        <a:off x="6894462" y="6274030"/>
                        <a:ext cx="2100036" cy="150855"/>
                      </a:xfrm>
                      <a:prstGeom prst="rect">
                        <a:avLst/>
                      </a:prstGeom>
                      <a:grp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55" name="正方形/長方形 54"/>
                      <p:cNvSpPr/>
                      <p:nvPr/>
                    </p:nvSpPr>
                    <p:spPr>
                      <a:xfrm>
                        <a:off x="8778867" y="4536272"/>
                        <a:ext cx="215631" cy="1877682"/>
                      </a:xfrm>
                      <a:prstGeom prst="rect">
                        <a:avLst/>
                      </a:prstGeom>
                      <a:grp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56" name="正方形/長方形 55"/>
                      <p:cNvSpPr/>
                      <p:nvPr/>
                    </p:nvSpPr>
                    <p:spPr>
                      <a:xfrm>
                        <a:off x="6887401" y="4525340"/>
                        <a:ext cx="2110756" cy="128990"/>
                      </a:xfrm>
                      <a:prstGeom prst="rect">
                        <a:avLst/>
                      </a:prstGeom>
                      <a:grp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58" name="正方形/長方形 57"/>
                      <p:cNvSpPr/>
                      <p:nvPr/>
                    </p:nvSpPr>
                    <p:spPr>
                      <a:xfrm>
                        <a:off x="7875890" y="4525340"/>
                        <a:ext cx="152929" cy="1877681"/>
                      </a:xfrm>
                      <a:prstGeom prst="rect">
                        <a:avLst/>
                      </a:prstGeom>
                      <a:grp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grpSp>
            </p:grpSp>
            <p:sp>
              <p:nvSpPr>
                <p:cNvPr id="60" name="ドーナツ 59"/>
                <p:cNvSpPr/>
                <p:nvPr/>
              </p:nvSpPr>
              <p:spPr>
                <a:xfrm>
                  <a:off x="6906551" y="6403021"/>
                  <a:ext cx="334003" cy="321283"/>
                </a:xfrm>
                <a:prstGeom prst="donut">
                  <a:avLst>
                    <a:gd name="adj" fmla="val 13417"/>
                  </a:avLst>
                </a:prstGeom>
                <a:solidFill>
                  <a:schemeClr val="tx1"/>
                </a:solidFill>
                <a:ln w="857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endParaRPr>
                </a:p>
              </p:txBody>
            </p:sp>
            <p:sp>
              <p:nvSpPr>
                <p:cNvPr id="61" name="ドーナツ 60"/>
                <p:cNvSpPr/>
                <p:nvPr/>
              </p:nvSpPr>
              <p:spPr>
                <a:xfrm>
                  <a:off x="8691509" y="6368859"/>
                  <a:ext cx="334003" cy="321283"/>
                </a:xfrm>
                <a:prstGeom prst="donut">
                  <a:avLst>
                    <a:gd name="adj" fmla="val 13417"/>
                  </a:avLst>
                </a:prstGeom>
                <a:solidFill>
                  <a:schemeClr val="tx1"/>
                </a:solidFill>
                <a:ln w="857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endParaRPr>
                </a:p>
              </p:txBody>
            </p:sp>
          </p:grpSp>
          <p:cxnSp>
            <p:nvCxnSpPr>
              <p:cNvPr id="74" name="直線コネクタ 73"/>
              <p:cNvCxnSpPr>
                <a:stCxn id="47" idx="4"/>
              </p:cNvCxnSpPr>
              <p:nvPr/>
            </p:nvCxnSpPr>
            <p:spPr>
              <a:xfrm flipH="1">
                <a:off x="3625233" y="1586742"/>
                <a:ext cx="14941" cy="82638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7" name="正方形/長方形 76"/>
              <p:cNvSpPr/>
              <p:nvPr/>
            </p:nvSpPr>
            <p:spPr>
              <a:xfrm>
                <a:off x="3209765" y="2356498"/>
                <a:ext cx="914400" cy="1263001"/>
              </a:xfrm>
              <a:prstGeom prst="rect">
                <a:avLst/>
              </a:prstGeom>
              <a:solidFill>
                <a:srgbClr val="37D17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grpSp>
      <p:sp>
        <p:nvSpPr>
          <p:cNvPr id="79" name="テキスト ボックス 78"/>
          <p:cNvSpPr txBox="1"/>
          <p:nvPr/>
        </p:nvSpPr>
        <p:spPr>
          <a:xfrm rot="434245">
            <a:off x="1785532" y="2337877"/>
            <a:ext cx="184731" cy="1107996"/>
          </a:xfrm>
          <a:prstGeom prst="rect">
            <a:avLst/>
          </a:prstGeom>
          <a:noFill/>
        </p:spPr>
        <p:txBody>
          <a:bodyPr wrap="none" rtlCol="0">
            <a:spAutoFit/>
          </a:bodyPr>
          <a:lstStyle/>
          <a:p>
            <a:endParaRPr kumimoji="1" lang="ja-JP" altLang="en-US" sz="6600" b="1" dirty="0">
              <a:latin typeface="Meiryo UI" panose="020B0604030504040204" pitchFamily="50" charset="-128"/>
              <a:ea typeface="Meiryo UI" panose="020B0604030504040204" pitchFamily="50" charset="-128"/>
            </a:endParaRPr>
          </a:p>
        </p:txBody>
      </p:sp>
      <p:sp>
        <p:nvSpPr>
          <p:cNvPr id="57" name="正方形/長方形 56"/>
          <p:cNvSpPr/>
          <p:nvPr/>
        </p:nvSpPr>
        <p:spPr>
          <a:xfrm>
            <a:off x="2712720" y="-9487"/>
            <a:ext cx="386703" cy="686748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62" name="正方形/長方形 61"/>
          <p:cNvSpPr/>
          <p:nvPr/>
        </p:nvSpPr>
        <p:spPr>
          <a:xfrm>
            <a:off x="9164321" y="11549"/>
            <a:ext cx="386703" cy="68464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nvGrpSpPr>
          <p:cNvPr id="19" name="グループ化 18"/>
          <p:cNvGrpSpPr/>
          <p:nvPr/>
        </p:nvGrpSpPr>
        <p:grpSpPr>
          <a:xfrm>
            <a:off x="7001619" y="4609605"/>
            <a:ext cx="1938954" cy="945041"/>
            <a:chOff x="7001619" y="4609605"/>
            <a:chExt cx="1938954" cy="945041"/>
          </a:xfrm>
        </p:grpSpPr>
        <p:sp>
          <p:nvSpPr>
            <p:cNvPr id="63" name="左右矢印 62"/>
            <p:cNvSpPr/>
            <p:nvPr/>
          </p:nvSpPr>
          <p:spPr>
            <a:xfrm>
              <a:off x="7001619" y="4609605"/>
              <a:ext cx="1938954" cy="945041"/>
            </a:xfrm>
            <a:prstGeom prst="leftRightArrow">
              <a:avLst>
                <a:gd name="adj1" fmla="val 26896"/>
                <a:gd name="adj2" fmla="val 50000"/>
              </a:avLst>
            </a:prstGeom>
            <a:solidFill>
              <a:srgbClr val="FF0066">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65" name="テキスト ボックス 64"/>
            <p:cNvSpPr txBox="1"/>
            <p:nvPr/>
          </p:nvSpPr>
          <p:spPr>
            <a:xfrm>
              <a:off x="7048810" y="4762071"/>
              <a:ext cx="1837362" cy="584775"/>
            </a:xfrm>
            <a:prstGeom prst="rect">
              <a:avLst/>
            </a:prstGeom>
            <a:noFill/>
          </p:spPr>
          <p:txBody>
            <a:bodyPr wrap="none" rtlCol="0">
              <a:spAutoFit/>
            </a:bodyPr>
            <a:lstStyle/>
            <a:p>
              <a:r>
                <a:rPr lang="en-US" altLang="ja-JP" sz="3200" b="1" dirty="0">
                  <a:latin typeface="Meiryo UI" panose="020B0604030504040204" pitchFamily="50" charset="-128"/>
                  <a:ea typeface="Meiryo UI" panose="020B0604030504040204" pitchFamily="50" charset="-128"/>
                </a:rPr>
                <a:t>450</a:t>
              </a:r>
              <a:r>
                <a:rPr lang="ja-JP" altLang="en-US" sz="3200" b="1" dirty="0">
                  <a:latin typeface="Meiryo UI" panose="020B0604030504040204" pitchFamily="50" charset="-128"/>
                  <a:ea typeface="Meiryo UI" panose="020B0604030504040204" pitchFamily="50" charset="-128"/>
                </a:rPr>
                <a:t>ｍｍ</a:t>
              </a:r>
              <a:endParaRPr kumimoji="1" lang="ja-JP" altLang="en-US" sz="3200" b="1" dirty="0">
                <a:latin typeface="Meiryo UI" panose="020B0604030504040204" pitchFamily="50" charset="-128"/>
                <a:ea typeface="Meiryo UI" panose="020B0604030504040204" pitchFamily="50" charset="-128"/>
              </a:endParaRPr>
            </a:p>
          </p:txBody>
        </p:sp>
      </p:grpSp>
      <p:grpSp>
        <p:nvGrpSpPr>
          <p:cNvPr id="68" name="グループ化 67"/>
          <p:cNvGrpSpPr/>
          <p:nvPr/>
        </p:nvGrpSpPr>
        <p:grpSpPr>
          <a:xfrm rot="1349297">
            <a:off x="6964825" y="1596764"/>
            <a:ext cx="1938954" cy="945041"/>
            <a:chOff x="7001619" y="4609605"/>
            <a:chExt cx="1938954" cy="945041"/>
          </a:xfrm>
        </p:grpSpPr>
        <p:sp>
          <p:nvSpPr>
            <p:cNvPr id="70" name="左右矢印 69"/>
            <p:cNvSpPr/>
            <p:nvPr/>
          </p:nvSpPr>
          <p:spPr>
            <a:xfrm>
              <a:off x="7001619" y="4609605"/>
              <a:ext cx="1938954" cy="945041"/>
            </a:xfrm>
            <a:prstGeom prst="leftRightArrow">
              <a:avLst>
                <a:gd name="adj1" fmla="val 26896"/>
                <a:gd name="adj2" fmla="val 50000"/>
              </a:avLst>
            </a:prstGeom>
            <a:solidFill>
              <a:srgbClr val="FF0066">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71" name="テキスト ボックス 70"/>
            <p:cNvSpPr txBox="1"/>
            <p:nvPr/>
          </p:nvSpPr>
          <p:spPr>
            <a:xfrm>
              <a:off x="7016748" y="4768445"/>
              <a:ext cx="1837362" cy="584775"/>
            </a:xfrm>
            <a:prstGeom prst="rect">
              <a:avLst/>
            </a:prstGeom>
            <a:noFill/>
          </p:spPr>
          <p:txBody>
            <a:bodyPr wrap="none" rtlCol="0">
              <a:spAutoFit/>
            </a:bodyPr>
            <a:lstStyle/>
            <a:p>
              <a:r>
                <a:rPr lang="en-US" altLang="ja-JP" sz="3200" b="1" dirty="0">
                  <a:latin typeface="Meiryo UI" panose="020B0604030504040204" pitchFamily="50" charset="-128"/>
                  <a:ea typeface="Meiryo UI" panose="020B0604030504040204" pitchFamily="50" charset="-128"/>
                </a:rPr>
                <a:t>450</a:t>
              </a:r>
              <a:r>
                <a:rPr lang="ja-JP" altLang="en-US" sz="3200" b="1" dirty="0">
                  <a:latin typeface="Meiryo UI" panose="020B0604030504040204" pitchFamily="50" charset="-128"/>
                  <a:ea typeface="Meiryo UI" panose="020B0604030504040204" pitchFamily="50" charset="-128"/>
                </a:rPr>
                <a:t>ｍｍ</a:t>
              </a:r>
              <a:endParaRPr kumimoji="1" lang="ja-JP" altLang="en-US" sz="3200" b="1" dirty="0">
                <a:latin typeface="Meiryo UI" panose="020B0604030504040204" pitchFamily="50" charset="-128"/>
                <a:ea typeface="Meiryo UI" panose="020B0604030504040204" pitchFamily="50" charset="-128"/>
              </a:endParaRPr>
            </a:p>
          </p:txBody>
        </p:sp>
      </p:grpSp>
      <p:sp>
        <p:nvSpPr>
          <p:cNvPr id="86" name="テキスト ボックス 85"/>
          <p:cNvSpPr txBox="1"/>
          <p:nvPr/>
        </p:nvSpPr>
        <p:spPr>
          <a:xfrm>
            <a:off x="3215044" y="2634083"/>
            <a:ext cx="912429" cy="923330"/>
          </a:xfrm>
          <a:prstGeom prst="rect">
            <a:avLst/>
          </a:prstGeom>
          <a:noFill/>
        </p:spPr>
        <p:txBody>
          <a:bodyPr wrap="none" rtlCol="0">
            <a:spAutoFit/>
          </a:bodyPr>
          <a:lstStyle/>
          <a:p>
            <a:r>
              <a:rPr lang="en-US" altLang="ja-JP" sz="5400" b="1" dirty="0">
                <a:latin typeface="Meiryo UI" panose="020B0604030504040204" pitchFamily="50" charset="-128"/>
                <a:ea typeface="Meiryo UI" panose="020B0604030504040204" pitchFamily="50" charset="-128"/>
              </a:rPr>
              <a:t>W</a:t>
            </a:r>
          </a:p>
        </p:txBody>
      </p:sp>
      <p:grpSp>
        <p:nvGrpSpPr>
          <p:cNvPr id="85" name="グループ化 84"/>
          <p:cNvGrpSpPr/>
          <p:nvPr/>
        </p:nvGrpSpPr>
        <p:grpSpPr>
          <a:xfrm rot="1496909">
            <a:off x="3596190" y="409616"/>
            <a:ext cx="3542378" cy="945041"/>
            <a:chOff x="7102186" y="4600061"/>
            <a:chExt cx="1938954" cy="945041"/>
          </a:xfrm>
          <a:solidFill>
            <a:srgbClr val="FFFF00"/>
          </a:solidFill>
        </p:grpSpPr>
        <p:sp>
          <p:nvSpPr>
            <p:cNvPr id="89" name="左右矢印 88"/>
            <p:cNvSpPr/>
            <p:nvPr/>
          </p:nvSpPr>
          <p:spPr>
            <a:xfrm>
              <a:off x="7102186" y="4600061"/>
              <a:ext cx="1938954" cy="945041"/>
            </a:xfrm>
            <a:prstGeom prst="leftRightArrow">
              <a:avLst>
                <a:gd name="adj1" fmla="val 26896"/>
                <a:gd name="adj2"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91" name="テキスト ボックス 90"/>
            <p:cNvSpPr txBox="1"/>
            <p:nvPr/>
          </p:nvSpPr>
          <p:spPr>
            <a:xfrm>
              <a:off x="7592194" y="4777645"/>
              <a:ext cx="1019553" cy="584775"/>
            </a:xfrm>
            <a:prstGeom prst="rect">
              <a:avLst/>
            </a:prstGeom>
            <a:noFill/>
          </p:spPr>
          <p:txBody>
            <a:bodyPr wrap="square" rtlCol="0">
              <a:spAutoFit/>
            </a:bodyPr>
            <a:lstStyle/>
            <a:p>
              <a:r>
                <a:rPr lang="en-US" altLang="ja-JP" sz="3200" b="1" dirty="0">
                  <a:latin typeface="Meiryo UI" panose="020B0604030504040204" pitchFamily="50" charset="-128"/>
                  <a:ea typeface="Meiryo UI" panose="020B0604030504040204" pitchFamily="50" charset="-128"/>
                </a:rPr>
                <a:t>750</a:t>
              </a:r>
              <a:r>
                <a:rPr lang="ja-JP" altLang="en-US" sz="3200" b="1" dirty="0">
                  <a:latin typeface="Meiryo UI" panose="020B0604030504040204" pitchFamily="50" charset="-128"/>
                  <a:ea typeface="Meiryo UI" panose="020B0604030504040204" pitchFamily="50" charset="-128"/>
                </a:rPr>
                <a:t>ｍｍ</a:t>
              </a:r>
              <a:endParaRPr kumimoji="1" lang="ja-JP" altLang="en-US" sz="3200" b="1" dirty="0">
                <a:latin typeface="Meiryo UI" panose="020B0604030504040204" pitchFamily="50" charset="-128"/>
                <a:ea typeface="Meiryo UI" panose="020B0604030504040204" pitchFamily="50" charset="-128"/>
              </a:endParaRPr>
            </a:p>
          </p:txBody>
        </p:sp>
      </p:grpSp>
      <p:cxnSp>
        <p:nvCxnSpPr>
          <p:cNvPr id="21" name="直線矢印コネクタ 20"/>
          <p:cNvCxnSpPr>
            <a:stCxn id="52" idx="0"/>
          </p:cNvCxnSpPr>
          <p:nvPr/>
        </p:nvCxnSpPr>
        <p:spPr>
          <a:xfrm flipV="1">
            <a:off x="1563168" y="3408268"/>
            <a:ext cx="1651876" cy="595094"/>
          </a:xfrm>
          <a:prstGeom prst="straightConnector1">
            <a:avLst/>
          </a:prstGeom>
          <a:ln w="76200">
            <a:solidFill>
              <a:srgbClr val="37D17D"/>
            </a:solidFill>
            <a:tailEnd type="triangle"/>
          </a:ln>
        </p:spPr>
        <p:style>
          <a:lnRef idx="1">
            <a:schemeClr val="accent1"/>
          </a:lnRef>
          <a:fillRef idx="0">
            <a:schemeClr val="accent1"/>
          </a:fillRef>
          <a:effectRef idx="0">
            <a:schemeClr val="accent1"/>
          </a:effectRef>
          <a:fontRef idx="minor">
            <a:schemeClr val="tx1"/>
          </a:fontRef>
        </p:style>
      </p:cxnSp>
      <p:grpSp>
        <p:nvGrpSpPr>
          <p:cNvPr id="99" name="グループ化 98"/>
          <p:cNvGrpSpPr/>
          <p:nvPr/>
        </p:nvGrpSpPr>
        <p:grpSpPr>
          <a:xfrm>
            <a:off x="66164" y="4003362"/>
            <a:ext cx="2994008" cy="1427304"/>
            <a:chOff x="66164" y="4003362"/>
            <a:chExt cx="2994008" cy="1427304"/>
          </a:xfrm>
        </p:grpSpPr>
        <p:sp>
          <p:nvSpPr>
            <p:cNvPr id="52" name="正方形/長方形 51"/>
            <p:cNvSpPr/>
            <p:nvPr/>
          </p:nvSpPr>
          <p:spPr>
            <a:xfrm>
              <a:off x="66164" y="4003362"/>
              <a:ext cx="2994008" cy="1427304"/>
            </a:xfrm>
            <a:prstGeom prst="rect">
              <a:avLst/>
            </a:prstGeom>
            <a:solidFill>
              <a:srgbClr val="37D1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78" name="テキスト ボックス 77"/>
            <p:cNvSpPr txBox="1"/>
            <p:nvPr/>
          </p:nvSpPr>
          <p:spPr>
            <a:xfrm>
              <a:off x="262574" y="4132785"/>
              <a:ext cx="2492990" cy="1200329"/>
            </a:xfrm>
            <a:prstGeom prst="rect">
              <a:avLst/>
            </a:prstGeom>
            <a:noFill/>
          </p:spPr>
          <p:txBody>
            <a:bodyPr wrap="none" rtlCol="0">
              <a:spAutoFit/>
            </a:bodyPr>
            <a:lstStyle/>
            <a:p>
              <a:r>
                <a:rPr kumimoji="1" lang="en-US" altLang="ja-JP" sz="3600" b="1" dirty="0">
                  <a:latin typeface="Meiryo UI" panose="020B0604030504040204" pitchFamily="50" charset="-128"/>
                  <a:ea typeface="Meiryo UI" panose="020B0604030504040204" pitchFamily="50" charset="-128"/>
                </a:rPr>
                <a:t>13.1</a:t>
              </a:r>
              <a:r>
                <a:rPr kumimoji="1" lang="ja-JP" altLang="en-US" sz="3600" b="1" dirty="0">
                  <a:latin typeface="Meiryo UI" panose="020B0604030504040204" pitchFamily="50" charset="-128"/>
                  <a:ea typeface="Meiryo UI" panose="020B0604030504040204" pitchFamily="50" charset="-128"/>
                </a:rPr>
                <a:t>㎏の</a:t>
              </a:r>
              <a:endParaRPr kumimoji="1" lang="en-US" altLang="ja-JP" sz="3600" b="1" dirty="0">
                <a:latin typeface="Meiryo UI" panose="020B0604030504040204" pitchFamily="50" charset="-128"/>
                <a:ea typeface="Meiryo UI" panose="020B0604030504040204" pitchFamily="50" charset="-128"/>
              </a:endParaRPr>
            </a:p>
            <a:p>
              <a:r>
                <a:rPr kumimoji="1" lang="ja-JP" altLang="en-US" sz="3600" b="1" dirty="0">
                  <a:latin typeface="Meiryo UI" panose="020B0604030504040204" pitchFamily="50" charset="-128"/>
                  <a:ea typeface="Meiryo UI" panose="020B0604030504040204" pitchFamily="50" charset="-128"/>
                </a:rPr>
                <a:t>荷重が必要</a:t>
              </a:r>
            </a:p>
          </p:txBody>
        </p:sp>
      </p:grpSp>
      <p:sp>
        <p:nvSpPr>
          <p:cNvPr id="2" name="正方形/長方形 1"/>
          <p:cNvSpPr/>
          <p:nvPr/>
        </p:nvSpPr>
        <p:spPr>
          <a:xfrm>
            <a:off x="6562729" y="-8255"/>
            <a:ext cx="5645902" cy="82970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Meiryo UI" panose="020B0604030504040204" pitchFamily="50" charset="-128"/>
              <a:ea typeface="Meiryo UI" panose="020B0604030504040204" pitchFamily="50" charset="-128"/>
            </a:endParaRPr>
          </a:p>
        </p:txBody>
      </p:sp>
      <p:sp>
        <p:nvSpPr>
          <p:cNvPr id="73" name="テキスト ボックス 72"/>
          <p:cNvSpPr txBox="1"/>
          <p:nvPr/>
        </p:nvSpPr>
        <p:spPr>
          <a:xfrm>
            <a:off x="10172098" y="143006"/>
            <a:ext cx="694022" cy="646331"/>
          </a:xfrm>
          <a:prstGeom prst="rect">
            <a:avLst/>
          </a:prstGeom>
          <a:noFill/>
        </p:spPr>
        <p:txBody>
          <a:bodyPr wrap="square" rtlCol="0">
            <a:spAutoFit/>
          </a:bodyPr>
          <a:lstStyle/>
          <a:p>
            <a:r>
              <a:rPr kumimoji="1" lang="ja-JP" altLang="en-US" sz="3600" b="1" dirty="0">
                <a:latin typeface="Meiryo UI" panose="020B0604030504040204" pitchFamily="50" charset="-128"/>
                <a:ea typeface="Meiryo UI" panose="020B0604030504040204" pitchFamily="50" charset="-128"/>
              </a:rPr>
              <a:t>＝</a:t>
            </a:r>
          </a:p>
        </p:txBody>
      </p:sp>
      <p:sp>
        <p:nvSpPr>
          <p:cNvPr id="75" name="正方形/長方形 74"/>
          <p:cNvSpPr/>
          <p:nvPr/>
        </p:nvSpPr>
        <p:spPr>
          <a:xfrm>
            <a:off x="10133795" y="-165429"/>
            <a:ext cx="2562972" cy="984885"/>
          </a:xfrm>
          <a:prstGeom prst="rect">
            <a:avLst/>
          </a:prstGeom>
        </p:spPr>
        <p:txBody>
          <a:bodyPr wrap="square">
            <a:spAutoFit/>
          </a:bodyPr>
          <a:lstStyle/>
          <a:p>
            <a:pPr algn="ctr"/>
            <a:endParaRPr lang="en-US" altLang="ja-JP" b="1"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pPr algn="ctr"/>
            <a:r>
              <a:rPr lang="ja-JP" altLang="en-US" sz="2000" b="1"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反対側に</a:t>
            </a:r>
            <a:endParaRPr lang="en-US" altLang="ja-JP" sz="2000" b="1"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pPr algn="ctr"/>
            <a:r>
              <a:rPr lang="ja-JP" altLang="en-US" sz="2000" b="1"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吊るす重さ</a:t>
            </a:r>
            <a:endParaRPr lang="en-US" altLang="ja-JP" sz="2000" b="1"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sp>
        <p:nvSpPr>
          <p:cNvPr id="76" name="テキスト ボックス 75"/>
          <p:cNvSpPr txBox="1"/>
          <p:nvPr/>
        </p:nvSpPr>
        <p:spPr>
          <a:xfrm>
            <a:off x="8406651" y="131935"/>
            <a:ext cx="611400" cy="646331"/>
          </a:xfrm>
          <a:prstGeom prst="rect">
            <a:avLst/>
          </a:prstGeom>
          <a:noFill/>
        </p:spPr>
        <p:txBody>
          <a:bodyPr wrap="square" rtlCol="0">
            <a:spAutoFit/>
          </a:bodyPr>
          <a:lstStyle/>
          <a:p>
            <a:r>
              <a:rPr kumimoji="1" lang="en-US" altLang="ja-JP" sz="3600" b="1" dirty="0">
                <a:latin typeface="Meiryo UI" panose="020B0604030504040204" pitchFamily="50" charset="-128"/>
                <a:ea typeface="Meiryo UI" panose="020B0604030504040204" pitchFamily="50" charset="-128"/>
              </a:rPr>
              <a:t>÷</a:t>
            </a:r>
            <a:endParaRPr kumimoji="1" lang="ja-JP" altLang="en-US" sz="3600" b="1" dirty="0">
              <a:latin typeface="Meiryo UI" panose="020B0604030504040204" pitchFamily="50" charset="-128"/>
              <a:ea typeface="Meiryo UI" panose="020B0604030504040204" pitchFamily="50" charset="-128"/>
            </a:endParaRPr>
          </a:p>
        </p:txBody>
      </p:sp>
      <p:sp>
        <p:nvSpPr>
          <p:cNvPr id="80" name="正方形/長方形 79"/>
          <p:cNvSpPr/>
          <p:nvPr/>
        </p:nvSpPr>
        <p:spPr>
          <a:xfrm>
            <a:off x="8766742" y="285826"/>
            <a:ext cx="1711226" cy="400110"/>
          </a:xfrm>
          <a:prstGeom prst="rect">
            <a:avLst/>
          </a:prstGeom>
          <a:noFill/>
          <a:ln>
            <a:noFill/>
          </a:ln>
        </p:spPr>
        <p:txBody>
          <a:bodyPr wrap="square">
            <a:spAutoFit/>
          </a:bodyPr>
          <a:lstStyle/>
          <a:p>
            <a:pPr algn="ctr"/>
            <a:r>
              <a:rPr lang="ja-JP" altLang="en-US" sz="2000" b="1"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長さの比率</a:t>
            </a:r>
            <a:endParaRPr lang="en-US" altLang="ja-JP" sz="2000" b="1"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sp>
        <p:nvSpPr>
          <p:cNvPr id="81" name="正方形/長方形 80"/>
          <p:cNvSpPr/>
          <p:nvPr/>
        </p:nvSpPr>
        <p:spPr>
          <a:xfrm>
            <a:off x="6476369" y="-198438"/>
            <a:ext cx="2155912" cy="984885"/>
          </a:xfrm>
          <a:prstGeom prst="rect">
            <a:avLst/>
          </a:prstGeom>
        </p:spPr>
        <p:txBody>
          <a:bodyPr wrap="square">
            <a:spAutoFit/>
          </a:bodyPr>
          <a:lstStyle/>
          <a:p>
            <a:pPr algn="ctr"/>
            <a:endParaRPr lang="en-US" altLang="ja-JP" b="1"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pPr algn="ctr"/>
            <a:r>
              <a:rPr lang="ja-JP" altLang="en-US" sz="2000" b="1"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ワイヤードラム</a:t>
            </a:r>
            <a:endParaRPr lang="en-US" altLang="ja-JP" sz="2000" b="1"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pPr algn="ctr"/>
            <a:r>
              <a:rPr lang="ja-JP" altLang="en-US" sz="2000" b="1"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a:t>
            </a:r>
            <a:r>
              <a:rPr lang="en-US" altLang="ja-JP" sz="2000" b="1"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2</a:t>
            </a:r>
            <a:r>
              <a:rPr lang="ja-JP" altLang="en-US" sz="2000" b="1"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０㎏）</a:t>
            </a:r>
            <a:endParaRPr lang="en-US" altLang="ja-JP" sz="2000" b="1"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grpSp>
        <p:nvGrpSpPr>
          <p:cNvPr id="82" name="グループ化 81"/>
          <p:cNvGrpSpPr/>
          <p:nvPr/>
        </p:nvGrpSpPr>
        <p:grpSpPr>
          <a:xfrm>
            <a:off x="3238232" y="5420510"/>
            <a:ext cx="5820294" cy="1446534"/>
            <a:chOff x="7102186" y="4469316"/>
            <a:chExt cx="1938954" cy="1173537"/>
          </a:xfrm>
        </p:grpSpPr>
        <p:sp>
          <p:nvSpPr>
            <p:cNvPr id="83" name="左右矢印 82"/>
            <p:cNvSpPr/>
            <p:nvPr/>
          </p:nvSpPr>
          <p:spPr>
            <a:xfrm>
              <a:off x="7102186" y="4469316"/>
              <a:ext cx="1938954" cy="1173537"/>
            </a:xfrm>
            <a:prstGeom prst="leftRightArrow">
              <a:avLst>
                <a:gd name="adj1" fmla="val 26896"/>
                <a:gd name="adj2" fmla="val 51975"/>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84" name="テキスト ボックス 83"/>
            <p:cNvSpPr txBox="1"/>
            <p:nvPr/>
          </p:nvSpPr>
          <p:spPr>
            <a:xfrm>
              <a:off x="7606277" y="4822276"/>
              <a:ext cx="1019553" cy="474413"/>
            </a:xfrm>
            <a:prstGeom prst="rect">
              <a:avLst/>
            </a:prstGeom>
            <a:noFill/>
          </p:spPr>
          <p:txBody>
            <a:bodyPr wrap="square" rtlCol="0">
              <a:spAutoFit/>
            </a:bodyPr>
            <a:lstStyle/>
            <a:p>
              <a:r>
                <a:rPr lang="ja-JP" altLang="en-US" sz="3200" b="1" dirty="0">
                  <a:latin typeface="Meiryo UI" panose="020B0604030504040204" pitchFamily="50" charset="-128"/>
                  <a:ea typeface="Meiryo UI" panose="020B0604030504040204" pitchFamily="50" charset="-128"/>
                </a:rPr>
                <a:t>全長</a:t>
              </a:r>
              <a:r>
                <a:rPr kumimoji="1" lang="en-US" altLang="ja-JP" sz="3200" b="1" dirty="0">
                  <a:latin typeface="Meiryo UI" panose="020B0604030504040204" pitchFamily="50" charset="-128"/>
                  <a:ea typeface="Meiryo UI" panose="020B0604030504040204" pitchFamily="50" charset="-128"/>
                </a:rPr>
                <a:t>1200</a:t>
              </a:r>
              <a:r>
                <a:rPr kumimoji="1" lang="ja-JP" altLang="en-US" sz="3200" b="1" dirty="0">
                  <a:latin typeface="Meiryo UI" panose="020B0604030504040204" pitchFamily="50" charset="-128"/>
                  <a:ea typeface="Meiryo UI" panose="020B0604030504040204" pitchFamily="50" charset="-128"/>
                </a:rPr>
                <a:t>ｍｍ</a:t>
              </a:r>
            </a:p>
          </p:txBody>
        </p:sp>
      </p:grpSp>
      <p:sp>
        <p:nvSpPr>
          <p:cNvPr id="92" name="正方形/長方形 91"/>
          <p:cNvSpPr/>
          <p:nvPr/>
        </p:nvSpPr>
        <p:spPr>
          <a:xfrm>
            <a:off x="228600" y="5701010"/>
            <a:ext cx="2409825" cy="1015663"/>
          </a:xfrm>
          <a:prstGeom prst="rect">
            <a:avLst/>
          </a:prstGeom>
        </p:spPr>
        <p:txBody>
          <a:bodyPr wrap="square">
            <a:spAutoFit/>
          </a:bodyPr>
          <a:lstStyle/>
          <a:p>
            <a:r>
              <a:rPr lang="ja-JP" altLang="en-US" sz="2000" b="1" dirty="0">
                <a:latin typeface="Meiryo UI" panose="020B0604030504040204" pitchFamily="50" charset="-128"/>
                <a:ea typeface="Meiryo UI" panose="020B0604030504040204" pitchFamily="50" charset="-128"/>
              </a:rPr>
              <a:t>ワイヤー交換作業時</a:t>
            </a:r>
            <a:endParaRPr lang="en-US" altLang="ja-JP" sz="2000" b="1" dirty="0">
              <a:latin typeface="Meiryo UI" panose="020B0604030504040204" pitchFamily="50" charset="-128"/>
              <a:ea typeface="Meiryo UI" panose="020B0604030504040204" pitchFamily="50" charset="-128"/>
            </a:endParaRPr>
          </a:p>
          <a:p>
            <a:r>
              <a:rPr lang="ja-JP" altLang="en-US" sz="2000" b="1" dirty="0">
                <a:latin typeface="Meiryo UI" panose="020B0604030504040204" pitchFamily="50" charset="-128"/>
                <a:ea typeface="Meiryo UI" panose="020B0604030504040204" pitchFamily="50" charset="-128"/>
              </a:rPr>
              <a:t>一番狭い作業範囲</a:t>
            </a:r>
            <a:endParaRPr lang="en-US" altLang="ja-JP" sz="2000" b="1" dirty="0">
              <a:latin typeface="Meiryo UI" panose="020B0604030504040204" pitchFamily="50" charset="-128"/>
              <a:ea typeface="Meiryo UI" panose="020B0604030504040204" pitchFamily="50" charset="-128"/>
            </a:endParaRPr>
          </a:p>
          <a:p>
            <a:r>
              <a:rPr lang="en-US" altLang="ja-JP" sz="2000" b="1" dirty="0">
                <a:latin typeface="Meiryo UI" panose="020B0604030504040204" pitchFamily="50" charset="-128"/>
                <a:ea typeface="Meiryo UI" panose="020B0604030504040204" pitchFamily="50" charset="-128"/>
              </a:rPr>
              <a:t>1200</a:t>
            </a:r>
            <a:r>
              <a:rPr lang="ja-JP" altLang="en-US" sz="2000" b="1" dirty="0">
                <a:latin typeface="Meiryo UI" panose="020B0604030504040204" pitchFamily="50" charset="-128"/>
                <a:ea typeface="Meiryo UI" panose="020B0604030504040204" pitchFamily="50" charset="-128"/>
              </a:rPr>
              <a:t>ｍｍ</a:t>
            </a:r>
          </a:p>
        </p:txBody>
      </p:sp>
      <p:sp>
        <p:nvSpPr>
          <p:cNvPr id="93" name="正方形/長方形 92"/>
          <p:cNvSpPr/>
          <p:nvPr/>
        </p:nvSpPr>
        <p:spPr>
          <a:xfrm>
            <a:off x="-206" y="-9487"/>
            <a:ext cx="3098247" cy="2492416"/>
          </a:xfrm>
          <a:prstGeom prst="rect">
            <a:avLst/>
          </a:prstGeom>
          <a:solidFill>
            <a:schemeClr val="tx1">
              <a:lumMod val="50000"/>
              <a:lumOff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nvGrpSpPr>
          <p:cNvPr id="94" name="グループ化 93"/>
          <p:cNvGrpSpPr/>
          <p:nvPr/>
        </p:nvGrpSpPr>
        <p:grpSpPr>
          <a:xfrm>
            <a:off x="212780" y="334132"/>
            <a:ext cx="1039117" cy="607192"/>
            <a:chOff x="124438" y="453774"/>
            <a:chExt cx="1830222" cy="1044470"/>
          </a:xfrm>
        </p:grpSpPr>
        <p:grpSp>
          <p:nvGrpSpPr>
            <p:cNvPr id="95" name="グループ化 94"/>
            <p:cNvGrpSpPr/>
            <p:nvPr/>
          </p:nvGrpSpPr>
          <p:grpSpPr>
            <a:xfrm>
              <a:off x="124438" y="453774"/>
              <a:ext cx="1830222" cy="1044470"/>
              <a:chOff x="124438" y="453774"/>
              <a:chExt cx="1830222" cy="1044470"/>
            </a:xfrm>
          </p:grpSpPr>
          <p:sp>
            <p:nvSpPr>
              <p:cNvPr id="98" name="正方形/長方形 97"/>
              <p:cNvSpPr/>
              <p:nvPr/>
            </p:nvSpPr>
            <p:spPr>
              <a:xfrm>
                <a:off x="345440" y="455445"/>
                <a:ext cx="1532457" cy="1042799"/>
              </a:xfrm>
              <a:prstGeom prst="rect">
                <a:avLst/>
              </a:prstGeom>
              <a:solidFill>
                <a:srgbClr val="A8403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00" name="正方形/長方形 99"/>
              <p:cNvSpPr/>
              <p:nvPr/>
            </p:nvSpPr>
            <p:spPr>
              <a:xfrm>
                <a:off x="124438" y="455445"/>
                <a:ext cx="214487" cy="104279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01" name="正方形/長方形 100"/>
              <p:cNvSpPr/>
              <p:nvPr/>
            </p:nvSpPr>
            <p:spPr>
              <a:xfrm>
                <a:off x="1740173" y="453774"/>
                <a:ext cx="214487" cy="104279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sp>
          <p:nvSpPr>
            <p:cNvPr id="97" name="テキスト ボックス 96"/>
            <p:cNvSpPr txBox="1"/>
            <p:nvPr/>
          </p:nvSpPr>
          <p:spPr>
            <a:xfrm>
              <a:off x="356776" y="775118"/>
              <a:ext cx="1386858" cy="423541"/>
            </a:xfrm>
            <a:prstGeom prst="rect">
              <a:avLst/>
            </a:prstGeom>
            <a:noFill/>
            <a:ln>
              <a:noFill/>
            </a:ln>
          </p:spPr>
          <p:txBody>
            <a:bodyPr wrap="none" rtlCol="0">
              <a:spAutoFit/>
            </a:bodyPr>
            <a:lstStyle/>
            <a:p>
              <a:r>
                <a:rPr kumimoji="1" lang="en-US" altLang="ja-JP" sz="1000" b="1" dirty="0">
                  <a:latin typeface="Meiryo UI" panose="020B0604030504040204" pitchFamily="50" charset="-128"/>
                  <a:ea typeface="Meiryo UI" panose="020B0604030504040204" pitchFamily="50" charset="-128"/>
                </a:rPr>
                <a:t>1200</a:t>
              </a:r>
              <a:r>
                <a:rPr kumimoji="1" lang="ja-JP" altLang="en-US" sz="1000" b="1" dirty="0">
                  <a:latin typeface="Meiryo UI" panose="020B0604030504040204" pitchFamily="50" charset="-128"/>
                  <a:ea typeface="Meiryo UI" panose="020B0604030504040204" pitchFamily="50" charset="-128"/>
                </a:rPr>
                <a:t>ｍｍ</a:t>
              </a:r>
            </a:p>
          </p:txBody>
        </p:sp>
      </p:grpSp>
      <p:grpSp>
        <p:nvGrpSpPr>
          <p:cNvPr id="102" name="グループ化 101"/>
          <p:cNvGrpSpPr/>
          <p:nvPr/>
        </p:nvGrpSpPr>
        <p:grpSpPr>
          <a:xfrm>
            <a:off x="1821783" y="369565"/>
            <a:ext cx="1100850" cy="549390"/>
            <a:chOff x="7001619" y="4609605"/>
            <a:chExt cx="1938954" cy="945041"/>
          </a:xfrm>
        </p:grpSpPr>
        <p:sp>
          <p:nvSpPr>
            <p:cNvPr id="103" name="左右矢印 102"/>
            <p:cNvSpPr/>
            <p:nvPr/>
          </p:nvSpPr>
          <p:spPr>
            <a:xfrm>
              <a:off x="7001619" y="4609605"/>
              <a:ext cx="1938954" cy="945041"/>
            </a:xfrm>
            <a:prstGeom prst="leftRightArrow">
              <a:avLst>
                <a:gd name="adj1" fmla="val 26896"/>
                <a:gd name="adj2" fmla="val 50000"/>
              </a:avLst>
            </a:prstGeom>
            <a:solidFill>
              <a:srgbClr val="FF0066">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04" name="テキスト ボックス 103"/>
            <p:cNvSpPr txBox="1"/>
            <p:nvPr/>
          </p:nvSpPr>
          <p:spPr>
            <a:xfrm>
              <a:off x="7250954" y="4812392"/>
              <a:ext cx="1417917" cy="476484"/>
            </a:xfrm>
            <a:prstGeom prst="rect">
              <a:avLst/>
            </a:prstGeom>
            <a:noFill/>
          </p:spPr>
          <p:txBody>
            <a:bodyPr wrap="none" rtlCol="0">
              <a:spAutoFit/>
            </a:bodyPr>
            <a:lstStyle/>
            <a:p>
              <a:r>
                <a:rPr lang="en-US" altLang="ja-JP" sz="1200" b="1" dirty="0">
                  <a:latin typeface="Meiryo UI" panose="020B0604030504040204" pitchFamily="50" charset="-128"/>
                  <a:ea typeface="Meiryo UI" panose="020B0604030504040204" pitchFamily="50" charset="-128"/>
                </a:rPr>
                <a:t>450</a:t>
              </a:r>
              <a:r>
                <a:rPr lang="ja-JP" altLang="en-US" sz="1200" b="1" dirty="0">
                  <a:latin typeface="Meiryo UI" panose="020B0604030504040204" pitchFamily="50" charset="-128"/>
                  <a:ea typeface="Meiryo UI" panose="020B0604030504040204" pitchFamily="50" charset="-128"/>
                </a:rPr>
                <a:t>ｍｍ</a:t>
              </a:r>
              <a:endParaRPr kumimoji="1" lang="ja-JP" altLang="en-US" sz="1200" b="1" dirty="0">
                <a:latin typeface="Meiryo UI" panose="020B0604030504040204" pitchFamily="50" charset="-128"/>
                <a:ea typeface="Meiryo UI" panose="020B0604030504040204" pitchFamily="50" charset="-128"/>
              </a:endParaRPr>
            </a:p>
          </p:txBody>
        </p:sp>
      </p:grpSp>
      <p:sp>
        <p:nvSpPr>
          <p:cNvPr id="105" name="テキスト ボックス 104"/>
          <p:cNvSpPr txBox="1"/>
          <p:nvPr/>
        </p:nvSpPr>
        <p:spPr>
          <a:xfrm>
            <a:off x="1323576" y="207684"/>
            <a:ext cx="574463" cy="923330"/>
          </a:xfrm>
          <a:prstGeom prst="rect">
            <a:avLst/>
          </a:prstGeom>
          <a:noFill/>
        </p:spPr>
        <p:txBody>
          <a:bodyPr wrap="square" rtlCol="0">
            <a:spAutoFit/>
          </a:bodyPr>
          <a:lstStyle/>
          <a:p>
            <a:r>
              <a:rPr kumimoji="1" lang="en-US" altLang="ja-JP" sz="5400" b="1" dirty="0">
                <a:latin typeface="Meiryo UI" panose="020B0604030504040204" pitchFamily="50" charset="-128"/>
                <a:ea typeface="Meiryo UI" panose="020B0604030504040204" pitchFamily="50" charset="-128"/>
              </a:rPr>
              <a:t>-</a:t>
            </a:r>
          </a:p>
        </p:txBody>
      </p:sp>
      <p:sp>
        <p:nvSpPr>
          <p:cNvPr id="106" name="テキスト ボックス 105"/>
          <p:cNvSpPr txBox="1"/>
          <p:nvPr/>
        </p:nvSpPr>
        <p:spPr>
          <a:xfrm>
            <a:off x="1264229" y="1079445"/>
            <a:ext cx="738664" cy="523160"/>
          </a:xfrm>
          <a:prstGeom prst="rect">
            <a:avLst/>
          </a:prstGeom>
          <a:noFill/>
        </p:spPr>
        <p:txBody>
          <a:bodyPr vert="eaVert" wrap="square" rtlCol="0">
            <a:spAutoFit/>
          </a:bodyPr>
          <a:lstStyle/>
          <a:p>
            <a:r>
              <a:rPr kumimoji="1" lang="en-US" altLang="ja-JP" sz="3600" b="1" dirty="0">
                <a:latin typeface="Meiryo UI" panose="020B0604030504040204" pitchFamily="50" charset="-128"/>
                <a:ea typeface="Meiryo UI" panose="020B0604030504040204" pitchFamily="50" charset="-128"/>
              </a:rPr>
              <a:t>=</a:t>
            </a:r>
          </a:p>
        </p:txBody>
      </p:sp>
      <p:grpSp>
        <p:nvGrpSpPr>
          <p:cNvPr id="107" name="グループ化 106"/>
          <p:cNvGrpSpPr/>
          <p:nvPr/>
        </p:nvGrpSpPr>
        <p:grpSpPr>
          <a:xfrm>
            <a:off x="525256" y="1619625"/>
            <a:ext cx="2011202" cy="549390"/>
            <a:chOff x="7102186" y="4600061"/>
            <a:chExt cx="1938954" cy="945041"/>
          </a:xfrm>
          <a:solidFill>
            <a:srgbClr val="FFFF00"/>
          </a:solidFill>
        </p:grpSpPr>
        <p:sp>
          <p:nvSpPr>
            <p:cNvPr id="108" name="左右矢印 107"/>
            <p:cNvSpPr/>
            <p:nvPr/>
          </p:nvSpPr>
          <p:spPr>
            <a:xfrm>
              <a:off x="7102186" y="4600061"/>
              <a:ext cx="1938954" cy="945041"/>
            </a:xfrm>
            <a:prstGeom prst="leftRightArrow">
              <a:avLst>
                <a:gd name="adj1" fmla="val 26896"/>
                <a:gd name="adj2"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09" name="テキスト ボックス 108"/>
            <p:cNvSpPr txBox="1"/>
            <p:nvPr/>
          </p:nvSpPr>
          <p:spPr>
            <a:xfrm>
              <a:off x="7604509" y="4786685"/>
              <a:ext cx="1019553" cy="582368"/>
            </a:xfrm>
            <a:prstGeom prst="rect">
              <a:avLst/>
            </a:prstGeom>
            <a:noFill/>
          </p:spPr>
          <p:txBody>
            <a:bodyPr wrap="square" rtlCol="0">
              <a:spAutoFit/>
            </a:bodyPr>
            <a:lstStyle/>
            <a:p>
              <a:r>
                <a:rPr lang="en-US" altLang="ja-JP" sz="1600" b="1" dirty="0">
                  <a:latin typeface="Meiryo UI" panose="020B0604030504040204" pitchFamily="50" charset="-128"/>
                  <a:ea typeface="Meiryo UI" panose="020B0604030504040204" pitchFamily="50" charset="-128"/>
                </a:rPr>
                <a:t>750</a:t>
              </a:r>
              <a:r>
                <a:rPr lang="ja-JP" altLang="en-US" sz="1600" b="1" dirty="0">
                  <a:latin typeface="Meiryo UI" panose="020B0604030504040204" pitchFamily="50" charset="-128"/>
                  <a:ea typeface="Meiryo UI" panose="020B0604030504040204" pitchFamily="50" charset="-128"/>
                </a:rPr>
                <a:t>ｍｍ</a:t>
              </a:r>
              <a:endParaRPr kumimoji="1" lang="ja-JP" altLang="en-US" sz="1600" b="1" dirty="0">
                <a:latin typeface="Meiryo UI" panose="020B0604030504040204" pitchFamily="50" charset="-128"/>
                <a:ea typeface="Meiryo UI" panose="020B0604030504040204" pitchFamily="50" charset="-128"/>
              </a:endParaRPr>
            </a:p>
          </p:txBody>
        </p:sp>
      </p:grpSp>
      <p:grpSp>
        <p:nvGrpSpPr>
          <p:cNvPr id="25" name="グループ化 24"/>
          <p:cNvGrpSpPr/>
          <p:nvPr/>
        </p:nvGrpSpPr>
        <p:grpSpPr>
          <a:xfrm>
            <a:off x="8614647" y="940973"/>
            <a:ext cx="3278938" cy="2185958"/>
            <a:chOff x="8614647" y="940973"/>
            <a:chExt cx="3278938" cy="2185958"/>
          </a:xfrm>
        </p:grpSpPr>
        <p:pic>
          <p:nvPicPr>
            <p:cNvPr id="110" name="図 109"/>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614647" y="940973"/>
              <a:ext cx="3278938" cy="2185958"/>
            </a:xfrm>
            <a:prstGeom prst="rect">
              <a:avLst/>
            </a:prstGeom>
          </p:spPr>
        </p:pic>
        <p:sp>
          <p:nvSpPr>
            <p:cNvPr id="23" name="四角形: 角を丸くする 22">
              <a:extLst>
                <a:ext uri="{FF2B5EF4-FFF2-40B4-BE49-F238E27FC236}">
                  <a16:creationId xmlns:a16="http://schemas.microsoft.com/office/drawing/2014/main" id="{D3160945-01C7-16F7-DF78-0AB5A4376060}"/>
                </a:ext>
              </a:extLst>
            </p:cNvPr>
            <p:cNvSpPr/>
            <p:nvPr/>
          </p:nvSpPr>
          <p:spPr>
            <a:xfrm>
              <a:off x="10116533" y="2273879"/>
              <a:ext cx="398878" cy="204311"/>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none" lIns="36000" tIns="0" rIns="36000" bIns="0" rtlCol="0" anchor="ctr">
              <a:spAutoFit/>
            </a:bodyPr>
            <a:lstStyle/>
            <a:p>
              <a:pPr algn="ctr"/>
              <a:r>
                <a:rPr lang="ja-JP" altLang="en-US" sz="1200" dirty="0">
                  <a:solidFill>
                    <a:schemeClr val="tx1"/>
                  </a:solidFill>
                  <a:latin typeface="Meiryo UI" panose="020B0604030504040204" pitchFamily="50" charset="-128"/>
                  <a:ea typeface="Meiryo UI" panose="020B0604030504040204" pitchFamily="50" charset="-128"/>
                </a:rPr>
                <a:t>武内</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grpSp>
      <p:grpSp>
        <p:nvGrpSpPr>
          <p:cNvPr id="26" name="グループ化 25"/>
          <p:cNvGrpSpPr/>
          <p:nvPr/>
        </p:nvGrpSpPr>
        <p:grpSpPr>
          <a:xfrm>
            <a:off x="10044093" y="4735787"/>
            <a:ext cx="2155107" cy="2122213"/>
            <a:chOff x="10184178" y="4916856"/>
            <a:chExt cx="1980983" cy="1874866"/>
          </a:xfrm>
        </p:grpSpPr>
        <p:pic>
          <p:nvPicPr>
            <p:cNvPr id="111" name="図 110"/>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10184178" y="4916856"/>
              <a:ext cx="1980983" cy="1874866"/>
            </a:xfrm>
            <a:prstGeom prst="rect">
              <a:avLst/>
            </a:prstGeom>
          </p:spPr>
        </p:pic>
        <p:sp>
          <p:nvSpPr>
            <p:cNvPr id="24" name="四角形: 角を丸くする 23">
              <a:extLst>
                <a:ext uri="{FF2B5EF4-FFF2-40B4-BE49-F238E27FC236}">
                  <a16:creationId xmlns:a16="http://schemas.microsoft.com/office/drawing/2014/main" id="{D0339B99-E06A-CFFF-E31B-9FDCA06811B0}"/>
                </a:ext>
              </a:extLst>
            </p:cNvPr>
            <p:cNvSpPr/>
            <p:nvPr/>
          </p:nvSpPr>
          <p:spPr>
            <a:xfrm>
              <a:off x="11478474" y="6424885"/>
              <a:ext cx="398878" cy="204311"/>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none" lIns="36000" tIns="0" rIns="36000" bIns="0" rtlCol="0" anchor="ctr">
              <a:spAutoFit/>
            </a:bodyPr>
            <a:lstStyle/>
            <a:p>
              <a:pPr algn="ctr"/>
              <a:r>
                <a:rPr lang="ja-JP" altLang="en-US" sz="1200" dirty="0">
                  <a:solidFill>
                    <a:schemeClr val="tx1"/>
                  </a:solidFill>
                  <a:latin typeface="Meiryo UI" panose="020B0604030504040204" pitchFamily="50" charset="-128"/>
                  <a:ea typeface="Meiryo UI" panose="020B0604030504040204" pitchFamily="50" charset="-128"/>
                </a:rPr>
                <a:t>坂元</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grpSp>
      <p:sp>
        <p:nvSpPr>
          <p:cNvPr id="114" name="角丸四角形吹き出し 113"/>
          <p:cNvSpPr/>
          <p:nvPr/>
        </p:nvSpPr>
        <p:spPr>
          <a:xfrm>
            <a:off x="9817427" y="3897302"/>
            <a:ext cx="1315394" cy="855609"/>
          </a:xfrm>
          <a:prstGeom prst="wedgeRoundRectCallout">
            <a:avLst>
              <a:gd name="adj1" fmla="val 39587"/>
              <a:gd name="adj2" fmla="val 148537"/>
              <a:gd name="adj3" fmla="val 16667"/>
            </a:avLst>
          </a:prstGeom>
          <a:solidFill>
            <a:schemeClr val="bg1"/>
          </a:solidFill>
          <a:ln>
            <a:solidFill>
              <a:srgbClr val="D7BA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dirty="0">
                <a:solidFill>
                  <a:schemeClr val="tx1"/>
                </a:solidFill>
                <a:latin typeface="Meiryo UI" panose="020B0604030504040204" pitchFamily="50" charset="-128"/>
                <a:ea typeface="Meiryo UI" panose="020B0604030504040204" pitchFamily="50" charset="-128"/>
              </a:rPr>
              <a:t>忘れてた！</a:t>
            </a:r>
            <a:endParaRPr lang="en-US" altLang="ja-JP" sz="1100" dirty="0">
              <a:solidFill>
                <a:schemeClr val="tx1"/>
              </a:solidFill>
              <a:latin typeface="Meiryo UI" panose="020B0604030504040204" pitchFamily="50" charset="-128"/>
              <a:ea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rPr>
              <a:t>瑠美さんは一番</a:t>
            </a:r>
            <a:endParaRPr lang="en-US" altLang="ja-JP" sz="1100" dirty="0">
              <a:solidFill>
                <a:schemeClr val="tx1"/>
              </a:solidFill>
              <a:latin typeface="Meiryo UI" panose="020B0604030504040204" pitchFamily="50" charset="-128"/>
              <a:ea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rPr>
              <a:t>力の入る位置でも</a:t>
            </a:r>
            <a:endParaRPr lang="en-US" altLang="ja-JP" sz="1100" dirty="0">
              <a:solidFill>
                <a:schemeClr val="tx1"/>
              </a:solidFill>
              <a:latin typeface="Meiryo UI" panose="020B0604030504040204" pitchFamily="50" charset="-128"/>
              <a:ea typeface="Meiryo UI" panose="020B0604030504040204" pitchFamily="50" charset="-128"/>
            </a:endParaRPr>
          </a:p>
          <a:p>
            <a:r>
              <a:rPr lang="en-US" altLang="ja-JP" sz="1100" b="1" dirty="0">
                <a:solidFill>
                  <a:schemeClr val="tx1"/>
                </a:solidFill>
                <a:latin typeface="Meiryo UI" panose="020B0604030504040204" pitchFamily="50" charset="-128"/>
                <a:ea typeface="Meiryo UI" panose="020B0604030504040204" pitchFamily="50" charset="-128"/>
              </a:rPr>
              <a:t>10</a:t>
            </a:r>
            <a:r>
              <a:rPr lang="ja-JP" altLang="en-US" sz="1100" b="1" dirty="0">
                <a:solidFill>
                  <a:schemeClr val="tx1"/>
                </a:solidFill>
                <a:latin typeface="Meiryo UI" panose="020B0604030504040204" pitchFamily="50" charset="-128"/>
                <a:ea typeface="Meiryo UI" panose="020B0604030504040204" pitchFamily="50" charset="-128"/>
              </a:rPr>
              <a:t>㎏まで</a:t>
            </a:r>
            <a:r>
              <a:rPr lang="ja-JP" altLang="en-US" sz="1100" dirty="0">
                <a:solidFill>
                  <a:schemeClr val="tx1"/>
                </a:solidFill>
                <a:latin typeface="Meiryo UI" panose="020B0604030504040204" pitchFamily="50" charset="-128"/>
                <a:ea typeface="Meiryo UI" panose="020B0604030504040204" pitchFamily="50" charset="-128"/>
              </a:rPr>
              <a:t>だった！</a:t>
            </a:r>
            <a:endParaRPr lang="en-US" altLang="ja-JP" sz="1100" dirty="0">
              <a:solidFill>
                <a:schemeClr val="tx1"/>
              </a:solidFill>
              <a:latin typeface="Meiryo UI" panose="020B0604030504040204" pitchFamily="50" charset="-128"/>
              <a:ea typeface="Meiryo UI" panose="020B0604030504040204" pitchFamily="50" charset="-128"/>
            </a:endParaRPr>
          </a:p>
        </p:txBody>
      </p:sp>
      <p:sp>
        <p:nvSpPr>
          <p:cNvPr id="115" name="角丸四角形吹き出し 114"/>
          <p:cNvSpPr/>
          <p:nvPr/>
        </p:nvSpPr>
        <p:spPr>
          <a:xfrm>
            <a:off x="10577702" y="2439353"/>
            <a:ext cx="1598637" cy="855609"/>
          </a:xfrm>
          <a:prstGeom prst="wedgeRoundRectCallout">
            <a:avLst>
              <a:gd name="adj1" fmla="val -60278"/>
              <a:gd name="adj2" fmla="val -115079"/>
              <a:gd name="adj3" fmla="val 16667"/>
            </a:avLst>
          </a:prstGeom>
          <a:solidFill>
            <a:schemeClr val="bg1"/>
          </a:solidFill>
          <a:ln>
            <a:solidFill>
              <a:srgbClr val="D7BA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100" b="1" dirty="0">
                <a:solidFill>
                  <a:schemeClr val="tx1"/>
                </a:solidFill>
                <a:latin typeface="Meiryo UI" panose="020B0604030504040204" pitchFamily="50" charset="-128"/>
                <a:ea typeface="Meiryo UI" panose="020B0604030504040204" pitchFamily="50" charset="-128"/>
              </a:rPr>
              <a:t>13.1</a:t>
            </a:r>
            <a:r>
              <a:rPr lang="ja-JP" altLang="en-US" sz="1100" b="1" dirty="0">
                <a:solidFill>
                  <a:schemeClr val="tx1"/>
                </a:solidFill>
                <a:latin typeface="Meiryo UI" panose="020B0604030504040204" pitchFamily="50" charset="-128"/>
                <a:ea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rPr>
              <a:t>の</a:t>
            </a:r>
            <a:endParaRPr lang="en-US" altLang="ja-JP" sz="1100" dirty="0">
              <a:solidFill>
                <a:schemeClr val="tx1"/>
              </a:solidFill>
              <a:latin typeface="Meiryo UI" panose="020B0604030504040204" pitchFamily="50" charset="-128"/>
              <a:ea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rPr>
              <a:t>重りを付ける</a:t>
            </a:r>
            <a:endParaRPr lang="en-US" altLang="ja-JP" sz="1100" dirty="0">
              <a:solidFill>
                <a:schemeClr val="tx1"/>
              </a:solidFill>
              <a:latin typeface="Meiryo UI" panose="020B0604030504040204" pitchFamily="50" charset="-128"/>
              <a:ea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rPr>
              <a:t>作業か～私には重くて出来ないよ</a:t>
            </a:r>
            <a:endParaRPr lang="en-US" altLang="ja-JP" sz="1100" dirty="0">
              <a:solidFill>
                <a:schemeClr val="tx1"/>
              </a:solidFill>
              <a:latin typeface="Meiryo UI" panose="020B0604030504040204" pitchFamily="50" charset="-128"/>
              <a:ea typeface="Meiryo UI" panose="020B0604030504040204" pitchFamily="50" charset="-128"/>
            </a:endParaRPr>
          </a:p>
        </p:txBody>
      </p:sp>
      <p:sp>
        <p:nvSpPr>
          <p:cNvPr id="96" name="テキスト ボックス 95"/>
          <p:cNvSpPr txBox="1"/>
          <p:nvPr/>
        </p:nvSpPr>
        <p:spPr>
          <a:xfrm>
            <a:off x="1610118" y="-12636"/>
            <a:ext cx="1543436" cy="584775"/>
          </a:xfrm>
          <a:prstGeom prst="rect">
            <a:avLst/>
          </a:prstGeom>
          <a:noFill/>
        </p:spPr>
        <p:txBody>
          <a:bodyPr wrap="none" rtlCol="0">
            <a:spAutoFit/>
          </a:bodyPr>
          <a:lstStyle/>
          <a:p>
            <a:r>
              <a:rPr lang="en-US" altLang="ja-JP" sz="3200" b="1" dirty="0">
                <a:ln>
                  <a:solidFill>
                    <a:schemeClr val="tx1"/>
                  </a:solidFill>
                </a:ln>
                <a:solidFill>
                  <a:srgbClr val="ABFBAB"/>
                </a:solidFill>
                <a:latin typeface="Meiryo UI" panose="020B0604030504040204" pitchFamily="50" charset="-128"/>
                <a:ea typeface="Meiryo UI" panose="020B0604030504040204" pitchFamily="50" charset="-128"/>
              </a:rPr>
              <a:t>22</a:t>
            </a:r>
            <a:r>
              <a:rPr lang="en-US" altLang="ja-JP" sz="3200" b="1" dirty="0">
                <a:ln>
                  <a:solidFill>
                    <a:schemeClr val="tx1"/>
                  </a:solidFill>
                </a:ln>
                <a:solidFill>
                  <a:schemeClr val="bg1"/>
                </a:solidFill>
                <a:latin typeface="Meiryo UI" panose="020B0604030504040204" pitchFamily="50" charset="-128"/>
                <a:ea typeface="Meiryo UI" panose="020B0604030504040204" pitchFamily="50" charset="-128"/>
              </a:rPr>
              <a:t>/30</a:t>
            </a:r>
            <a:endParaRPr kumimoji="1" lang="ja-JP" altLang="en-US" sz="3200" b="1" dirty="0">
              <a:ln>
                <a:solidFill>
                  <a:schemeClr val="tx1"/>
                </a:solidFill>
              </a:ln>
              <a:solidFill>
                <a:schemeClr val="bg1"/>
              </a:solidFill>
              <a:latin typeface="Meiryo UI" panose="020B0604030504040204" pitchFamily="50" charset="-128"/>
              <a:ea typeface="Meiryo UI" panose="020B0604030504040204" pitchFamily="50" charset="-128"/>
            </a:endParaRPr>
          </a:p>
        </p:txBody>
      </p:sp>
    </p:spTree>
    <p:custDataLst>
      <p:tags r:id="rId1"/>
    </p:custDataLst>
    <p:extLst>
      <p:ext uri="{BB962C8B-B14F-4D97-AF65-F5344CB8AC3E}">
        <p14:creationId xmlns:p14="http://schemas.microsoft.com/office/powerpoint/2010/main" val="2042103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2"/>
                                        </p:tgtEl>
                                      </p:cBhvr>
                                    </p:animEffect>
                                    <p:set>
                                      <p:cBhvr>
                                        <p:cTn id="7" dur="1" fill="hold">
                                          <p:stCondLst>
                                            <p:cond delay="499"/>
                                          </p:stCondLst>
                                        </p:cTn>
                                        <p:tgtEl>
                                          <p:spTgt spid="82"/>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8"/>
                                        </p:tgtEl>
                                        <p:attrNameLst>
                                          <p:attrName>style.visibility</p:attrName>
                                        </p:attrNameLst>
                                      </p:cBhvr>
                                      <p:to>
                                        <p:strVal val="visible"/>
                                      </p:to>
                                    </p:set>
                                    <p:animEffect transition="in" filter="fade">
                                      <p:cBhvr>
                                        <p:cTn id="15" dur="500"/>
                                        <p:tgtEl>
                                          <p:spTgt spid="6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3"/>
                                        </p:tgtEl>
                                        <p:attrNameLst>
                                          <p:attrName>style.visibility</p:attrName>
                                        </p:attrNameLst>
                                      </p:cBhvr>
                                      <p:to>
                                        <p:strVal val="visible"/>
                                      </p:to>
                                    </p:set>
                                    <p:animEffect transition="in" filter="barn(inVertical)">
                                      <p:cBhvr>
                                        <p:cTn id="24" dur="500"/>
                                        <p:tgtEl>
                                          <p:spTgt spid="93"/>
                                        </p:tgtEl>
                                      </p:cBhvr>
                                    </p:animEffect>
                                  </p:childTnLst>
                                </p:cTn>
                              </p:par>
                              <p:par>
                                <p:cTn id="25" presetID="10" presetClass="entr" presetSubtype="0" fill="hold" nodeType="withEffect">
                                  <p:stCondLst>
                                    <p:cond delay="500"/>
                                  </p:stCondLst>
                                  <p:childTnLst>
                                    <p:set>
                                      <p:cBhvr>
                                        <p:cTn id="26" dur="1" fill="hold">
                                          <p:stCondLst>
                                            <p:cond delay="0"/>
                                          </p:stCondLst>
                                        </p:cTn>
                                        <p:tgtEl>
                                          <p:spTgt spid="94"/>
                                        </p:tgtEl>
                                        <p:attrNameLst>
                                          <p:attrName>style.visibility</p:attrName>
                                        </p:attrNameLst>
                                      </p:cBhvr>
                                      <p:to>
                                        <p:strVal val="visible"/>
                                      </p:to>
                                    </p:set>
                                    <p:animEffect transition="in" filter="fade">
                                      <p:cBhvr>
                                        <p:cTn id="27" dur="500"/>
                                        <p:tgtEl>
                                          <p:spTgt spid="94"/>
                                        </p:tgtEl>
                                      </p:cBhvr>
                                    </p:animEffect>
                                  </p:childTnLst>
                                </p:cTn>
                              </p:par>
                              <p:par>
                                <p:cTn id="28" presetID="10" presetClass="entr" presetSubtype="0" fill="hold" grpId="0" nodeType="withEffect">
                                  <p:stCondLst>
                                    <p:cond delay="1000"/>
                                  </p:stCondLst>
                                  <p:childTnLst>
                                    <p:set>
                                      <p:cBhvr>
                                        <p:cTn id="29" dur="1" fill="hold">
                                          <p:stCondLst>
                                            <p:cond delay="0"/>
                                          </p:stCondLst>
                                        </p:cTn>
                                        <p:tgtEl>
                                          <p:spTgt spid="105"/>
                                        </p:tgtEl>
                                        <p:attrNameLst>
                                          <p:attrName>style.visibility</p:attrName>
                                        </p:attrNameLst>
                                      </p:cBhvr>
                                      <p:to>
                                        <p:strVal val="visible"/>
                                      </p:to>
                                    </p:set>
                                    <p:animEffect transition="in" filter="fade">
                                      <p:cBhvr>
                                        <p:cTn id="30" dur="500"/>
                                        <p:tgtEl>
                                          <p:spTgt spid="105"/>
                                        </p:tgtEl>
                                      </p:cBhvr>
                                    </p:animEffect>
                                  </p:childTnLst>
                                </p:cTn>
                              </p:par>
                              <p:par>
                                <p:cTn id="31" presetID="10" presetClass="entr" presetSubtype="0" fill="hold" nodeType="withEffect">
                                  <p:stCondLst>
                                    <p:cond delay="1500"/>
                                  </p:stCondLst>
                                  <p:childTnLst>
                                    <p:set>
                                      <p:cBhvr>
                                        <p:cTn id="32" dur="1" fill="hold">
                                          <p:stCondLst>
                                            <p:cond delay="0"/>
                                          </p:stCondLst>
                                        </p:cTn>
                                        <p:tgtEl>
                                          <p:spTgt spid="102"/>
                                        </p:tgtEl>
                                        <p:attrNameLst>
                                          <p:attrName>style.visibility</p:attrName>
                                        </p:attrNameLst>
                                      </p:cBhvr>
                                      <p:to>
                                        <p:strVal val="visible"/>
                                      </p:to>
                                    </p:set>
                                    <p:animEffect transition="in" filter="fade">
                                      <p:cBhvr>
                                        <p:cTn id="33" dur="500"/>
                                        <p:tgtEl>
                                          <p:spTgt spid="102"/>
                                        </p:tgtEl>
                                      </p:cBhvr>
                                    </p:animEffect>
                                  </p:childTnLst>
                                </p:cTn>
                              </p:par>
                              <p:par>
                                <p:cTn id="34" presetID="10" presetClass="entr" presetSubtype="0" fill="hold" grpId="0" nodeType="withEffect">
                                  <p:stCondLst>
                                    <p:cond delay="2000"/>
                                  </p:stCondLst>
                                  <p:childTnLst>
                                    <p:set>
                                      <p:cBhvr>
                                        <p:cTn id="35" dur="1" fill="hold">
                                          <p:stCondLst>
                                            <p:cond delay="0"/>
                                          </p:stCondLst>
                                        </p:cTn>
                                        <p:tgtEl>
                                          <p:spTgt spid="106"/>
                                        </p:tgtEl>
                                        <p:attrNameLst>
                                          <p:attrName>style.visibility</p:attrName>
                                        </p:attrNameLst>
                                      </p:cBhvr>
                                      <p:to>
                                        <p:strVal val="visible"/>
                                      </p:to>
                                    </p:set>
                                    <p:animEffect transition="in" filter="fade">
                                      <p:cBhvr>
                                        <p:cTn id="36" dur="500"/>
                                        <p:tgtEl>
                                          <p:spTgt spid="106"/>
                                        </p:tgtEl>
                                      </p:cBhvr>
                                    </p:animEffect>
                                  </p:childTnLst>
                                </p:cTn>
                              </p:par>
                              <p:par>
                                <p:cTn id="37" presetID="10" presetClass="entr" presetSubtype="0" fill="hold" nodeType="withEffect">
                                  <p:stCondLst>
                                    <p:cond delay="2500"/>
                                  </p:stCondLst>
                                  <p:childTnLst>
                                    <p:set>
                                      <p:cBhvr>
                                        <p:cTn id="38" dur="1" fill="hold">
                                          <p:stCondLst>
                                            <p:cond delay="0"/>
                                          </p:stCondLst>
                                        </p:cTn>
                                        <p:tgtEl>
                                          <p:spTgt spid="107"/>
                                        </p:tgtEl>
                                        <p:attrNameLst>
                                          <p:attrName>style.visibility</p:attrName>
                                        </p:attrNameLst>
                                      </p:cBhvr>
                                      <p:to>
                                        <p:strVal val="visible"/>
                                      </p:to>
                                    </p:set>
                                    <p:animEffect transition="in" filter="fade">
                                      <p:cBhvr>
                                        <p:cTn id="39" dur="500"/>
                                        <p:tgtEl>
                                          <p:spTgt spid="10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85"/>
                                        </p:tgtEl>
                                        <p:attrNameLst>
                                          <p:attrName>style.visibility</p:attrName>
                                        </p:attrNameLst>
                                      </p:cBhvr>
                                      <p:to>
                                        <p:strVal val="visible"/>
                                      </p:to>
                                    </p:set>
                                    <p:animEffect transition="in" filter="fade">
                                      <p:cBhvr>
                                        <p:cTn id="44" dur="500"/>
                                        <p:tgtEl>
                                          <p:spTgt spid="85"/>
                                        </p:tgtEl>
                                      </p:cBhvr>
                                    </p:animEffect>
                                  </p:childTnLst>
                                </p:cTn>
                              </p:par>
                            </p:childTnLst>
                          </p:cTn>
                        </p:par>
                        <p:par>
                          <p:cTn id="45" fill="hold">
                            <p:stCondLst>
                              <p:cond delay="500"/>
                            </p:stCondLst>
                            <p:childTnLst>
                              <p:par>
                                <p:cTn id="46" presetID="10" presetClass="entr" presetSubtype="0" fill="hold" nodeType="afterEffect">
                                  <p:stCondLst>
                                    <p:cond delay="50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par>
                                <p:cTn id="49" presetID="10" presetClass="entr" presetSubtype="0" fill="hold" nodeType="withEffect">
                                  <p:stCondLst>
                                    <p:cond delay="50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500"/>
                                        <p:tgtEl>
                                          <p:spTgt spid="21"/>
                                        </p:tgtEl>
                                      </p:cBhvr>
                                    </p:animEffect>
                                  </p:childTnLst>
                                </p:cTn>
                              </p:par>
                              <p:par>
                                <p:cTn id="52" presetID="10" presetClass="entr" presetSubtype="0" fill="hold" nodeType="withEffect">
                                  <p:stCondLst>
                                    <p:cond delay="500"/>
                                  </p:stCondLst>
                                  <p:childTnLst>
                                    <p:set>
                                      <p:cBhvr>
                                        <p:cTn id="53" dur="1" fill="hold">
                                          <p:stCondLst>
                                            <p:cond delay="0"/>
                                          </p:stCondLst>
                                        </p:cTn>
                                        <p:tgtEl>
                                          <p:spTgt spid="99"/>
                                        </p:tgtEl>
                                        <p:attrNameLst>
                                          <p:attrName>style.visibility</p:attrName>
                                        </p:attrNameLst>
                                      </p:cBhvr>
                                      <p:to>
                                        <p:strVal val="visible"/>
                                      </p:to>
                                    </p:set>
                                    <p:animEffect transition="in" filter="fade">
                                      <p:cBhvr>
                                        <p:cTn id="54" dur="500"/>
                                        <p:tgtEl>
                                          <p:spTgt spid="99"/>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fade">
                                      <p:cBhvr>
                                        <p:cTn id="59" dur="500"/>
                                        <p:tgtEl>
                                          <p:spTgt spid="25"/>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15"/>
                                        </p:tgtEl>
                                        <p:attrNameLst>
                                          <p:attrName>style.visibility</p:attrName>
                                        </p:attrNameLst>
                                      </p:cBhvr>
                                      <p:to>
                                        <p:strVal val="visible"/>
                                      </p:to>
                                    </p:set>
                                    <p:animEffect transition="in" filter="fade">
                                      <p:cBhvr>
                                        <p:cTn id="62" dur="500"/>
                                        <p:tgtEl>
                                          <p:spTgt spid="115"/>
                                        </p:tgtEl>
                                      </p:cBhvr>
                                    </p:animEffect>
                                  </p:childTnLst>
                                </p:cTn>
                              </p:par>
                              <p:par>
                                <p:cTn id="63" presetID="10" presetClass="entr" presetSubtype="0" fill="hold" nodeType="with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fade">
                                      <p:cBhvr>
                                        <p:cTn id="65" dur="500"/>
                                        <p:tgtEl>
                                          <p:spTgt spid="26"/>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14"/>
                                        </p:tgtEl>
                                        <p:attrNameLst>
                                          <p:attrName>style.visibility</p:attrName>
                                        </p:attrNameLst>
                                      </p:cBhvr>
                                      <p:to>
                                        <p:strVal val="visible"/>
                                      </p:to>
                                    </p:set>
                                    <p:animEffect transition="in" filter="fade">
                                      <p:cBhvr>
                                        <p:cTn id="68"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105" grpId="0"/>
      <p:bldP spid="106" grpId="0"/>
      <p:bldP spid="114" grpId="0" animBg="1"/>
      <p:bldP spid="1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正方形/長方形 142"/>
          <p:cNvSpPr/>
          <p:nvPr/>
        </p:nvSpPr>
        <p:spPr>
          <a:xfrm>
            <a:off x="7369096" y="3248108"/>
            <a:ext cx="987264" cy="2258208"/>
          </a:xfrm>
          <a:prstGeom prst="rect">
            <a:avLst/>
          </a:prstGeom>
          <a:solidFill>
            <a:schemeClr val="bg1"/>
          </a:solid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solidFill>
                <a:schemeClr val="tx1"/>
              </a:solidFill>
              <a:latin typeface="Meiryo UI" panose="020B0604030504040204" pitchFamily="50" charset="-128"/>
              <a:ea typeface="Meiryo UI" panose="020B0604030504040204" pitchFamily="50" charset="-128"/>
            </a:endParaRPr>
          </a:p>
        </p:txBody>
      </p:sp>
      <p:grpSp>
        <p:nvGrpSpPr>
          <p:cNvPr id="18" name="グループ化 17">
            <a:extLst>
              <a:ext uri="{FF2B5EF4-FFF2-40B4-BE49-F238E27FC236}">
                <a16:creationId xmlns:a16="http://schemas.microsoft.com/office/drawing/2014/main" id="{ACC5AF6B-19AD-555C-CF98-48D62E6995E7}"/>
              </a:ext>
            </a:extLst>
          </p:cNvPr>
          <p:cNvGrpSpPr/>
          <p:nvPr/>
        </p:nvGrpSpPr>
        <p:grpSpPr>
          <a:xfrm>
            <a:off x="138098" y="522433"/>
            <a:ext cx="11915803" cy="6301100"/>
            <a:chOff x="457789" y="712585"/>
            <a:chExt cx="11637842" cy="5958493"/>
          </a:xfrm>
        </p:grpSpPr>
        <p:sp>
          <p:nvSpPr>
            <p:cNvPr id="19" name="正方形/長方形 18">
              <a:extLst>
                <a:ext uri="{FF2B5EF4-FFF2-40B4-BE49-F238E27FC236}">
                  <a16:creationId xmlns:a16="http://schemas.microsoft.com/office/drawing/2014/main" id="{47F8B732-7B12-6292-BA09-C071F3414D4B}"/>
                </a:ext>
              </a:extLst>
            </p:cNvPr>
            <p:cNvSpPr/>
            <p:nvPr/>
          </p:nvSpPr>
          <p:spPr>
            <a:xfrm>
              <a:off x="757238" y="713621"/>
              <a:ext cx="11338306" cy="595745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b="1"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sp>
          <p:nvSpPr>
            <p:cNvPr id="20" name="正方形/長方形 19">
              <a:extLst>
                <a:ext uri="{FF2B5EF4-FFF2-40B4-BE49-F238E27FC236}">
                  <a16:creationId xmlns:a16="http://schemas.microsoft.com/office/drawing/2014/main" id="{489016D1-2A84-F193-6E81-104A1FC747B2}"/>
                </a:ext>
              </a:extLst>
            </p:cNvPr>
            <p:cNvSpPr/>
            <p:nvPr/>
          </p:nvSpPr>
          <p:spPr>
            <a:xfrm>
              <a:off x="457789" y="717871"/>
              <a:ext cx="272460" cy="5943809"/>
            </a:xfrm>
            <a:prstGeom prst="rect">
              <a:avLst/>
            </a:prstGeom>
            <a:blipFill>
              <a:blip r:embed="rId4"/>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dirty="0">
                <a:latin typeface="Meiryo UI" panose="020B0604030504040204" pitchFamily="50" charset="-128"/>
                <a:ea typeface="Meiryo UI" panose="020B0604030504040204" pitchFamily="50" charset="-128"/>
              </a:endParaRPr>
            </a:p>
          </p:txBody>
        </p:sp>
        <p:sp>
          <p:nvSpPr>
            <p:cNvPr id="25" name="楕円 24">
              <a:extLst>
                <a:ext uri="{FF2B5EF4-FFF2-40B4-BE49-F238E27FC236}">
                  <a16:creationId xmlns:a16="http://schemas.microsoft.com/office/drawing/2014/main" id="{C0087BCA-6A25-0103-69CC-35B7AE58DE37}"/>
                </a:ext>
              </a:extLst>
            </p:cNvPr>
            <p:cNvSpPr/>
            <p:nvPr/>
          </p:nvSpPr>
          <p:spPr>
            <a:xfrm>
              <a:off x="585830" y="97232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26" name="楕円 25">
              <a:extLst>
                <a:ext uri="{FF2B5EF4-FFF2-40B4-BE49-F238E27FC236}">
                  <a16:creationId xmlns:a16="http://schemas.microsoft.com/office/drawing/2014/main" id="{B31158D4-2421-D789-47B5-6163297F0598}"/>
                </a:ext>
              </a:extLst>
            </p:cNvPr>
            <p:cNvSpPr/>
            <p:nvPr/>
          </p:nvSpPr>
          <p:spPr>
            <a:xfrm>
              <a:off x="585830" y="6370496"/>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27" name="楕円 26">
              <a:extLst>
                <a:ext uri="{FF2B5EF4-FFF2-40B4-BE49-F238E27FC236}">
                  <a16:creationId xmlns:a16="http://schemas.microsoft.com/office/drawing/2014/main" id="{F3325477-8383-40E1-5223-9D9D3FB58083}"/>
                </a:ext>
              </a:extLst>
            </p:cNvPr>
            <p:cNvSpPr/>
            <p:nvPr/>
          </p:nvSpPr>
          <p:spPr>
            <a:xfrm>
              <a:off x="585830" y="3773484"/>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28" name="楕円 27">
              <a:extLst>
                <a:ext uri="{FF2B5EF4-FFF2-40B4-BE49-F238E27FC236}">
                  <a16:creationId xmlns:a16="http://schemas.microsoft.com/office/drawing/2014/main" id="{84D02EF4-1D5B-669B-47D5-4D88DF394D53}"/>
                </a:ext>
              </a:extLst>
            </p:cNvPr>
            <p:cNvSpPr/>
            <p:nvPr/>
          </p:nvSpPr>
          <p:spPr>
            <a:xfrm>
              <a:off x="809668" y="97232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29" name="楕円 28">
              <a:extLst>
                <a:ext uri="{FF2B5EF4-FFF2-40B4-BE49-F238E27FC236}">
                  <a16:creationId xmlns:a16="http://schemas.microsoft.com/office/drawing/2014/main" id="{DE8AF05D-C25E-9CB1-696D-B2359689658C}"/>
                </a:ext>
              </a:extLst>
            </p:cNvPr>
            <p:cNvSpPr/>
            <p:nvPr/>
          </p:nvSpPr>
          <p:spPr>
            <a:xfrm>
              <a:off x="809668" y="6370496"/>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30" name="楕円 29">
              <a:extLst>
                <a:ext uri="{FF2B5EF4-FFF2-40B4-BE49-F238E27FC236}">
                  <a16:creationId xmlns:a16="http://schemas.microsoft.com/office/drawing/2014/main" id="{F9594376-60E9-A43A-8758-FD9239075954}"/>
                </a:ext>
              </a:extLst>
            </p:cNvPr>
            <p:cNvSpPr/>
            <p:nvPr/>
          </p:nvSpPr>
          <p:spPr>
            <a:xfrm>
              <a:off x="809668" y="3773484"/>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31" name="四角形: 角を丸くする 32">
              <a:extLst>
                <a:ext uri="{FF2B5EF4-FFF2-40B4-BE49-F238E27FC236}">
                  <a16:creationId xmlns:a16="http://schemas.microsoft.com/office/drawing/2014/main" id="{862422D7-86BC-18C1-11C5-B15711774C34}"/>
                </a:ext>
              </a:extLst>
            </p:cNvPr>
            <p:cNvSpPr/>
            <p:nvPr/>
          </p:nvSpPr>
          <p:spPr>
            <a:xfrm>
              <a:off x="614405" y="988729"/>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32" name="四角形: 角を丸くする 33">
              <a:extLst>
                <a:ext uri="{FF2B5EF4-FFF2-40B4-BE49-F238E27FC236}">
                  <a16:creationId xmlns:a16="http://schemas.microsoft.com/office/drawing/2014/main" id="{60A72B23-8428-F6CD-F9E2-864685033D17}"/>
                </a:ext>
              </a:extLst>
            </p:cNvPr>
            <p:cNvSpPr/>
            <p:nvPr/>
          </p:nvSpPr>
          <p:spPr>
            <a:xfrm>
              <a:off x="612818" y="6387958"/>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33" name="四角形: 角を丸くする 34">
              <a:extLst>
                <a:ext uri="{FF2B5EF4-FFF2-40B4-BE49-F238E27FC236}">
                  <a16:creationId xmlns:a16="http://schemas.microsoft.com/office/drawing/2014/main" id="{1F038DDD-2A9B-2665-5467-88894EF2A69A}"/>
                </a:ext>
              </a:extLst>
            </p:cNvPr>
            <p:cNvSpPr/>
            <p:nvPr/>
          </p:nvSpPr>
          <p:spPr>
            <a:xfrm>
              <a:off x="612818" y="3790946"/>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45" name="直角三角形 44">
              <a:extLst>
                <a:ext uri="{FF2B5EF4-FFF2-40B4-BE49-F238E27FC236}">
                  <a16:creationId xmlns:a16="http://schemas.microsoft.com/office/drawing/2014/main" id="{2E38B219-1BAF-1452-7003-8B6CD862939A}"/>
                </a:ext>
              </a:extLst>
            </p:cNvPr>
            <p:cNvSpPr/>
            <p:nvPr/>
          </p:nvSpPr>
          <p:spPr>
            <a:xfrm rot="10800000">
              <a:off x="11705322" y="712585"/>
              <a:ext cx="390309" cy="390310"/>
            </a:xfrm>
            <a:prstGeom prst="rtTriangle">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dirty="0">
                <a:latin typeface="Meiryo UI" panose="020B0604030504040204" pitchFamily="50" charset="-128"/>
                <a:ea typeface="Meiryo UI" panose="020B0604030504040204" pitchFamily="50" charset="-128"/>
              </a:endParaRPr>
            </a:p>
          </p:txBody>
        </p:sp>
        <p:sp>
          <p:nvSpPr>
            <p:cNvPr id="46" name="楕円 45">
              <a:extLst>
                <a:ext uri="{FF2B5EF4-FFF2-40B4-BE49-F238E27FC236}">
                  <a16:creationId xmlns:a16="http://schemas.microsoft.com/office/drawing/2014/main" id="{6687C395-19DE-1EB9-336E-F046FE00AE55}"/>
                </a:ext>
              </a:extLst>
            </p:cNvPr>
            <p:cNvSpPr/>
            <p:nvPr/>
          </p:nvSpPr>
          <p:spPr>
            <a:xfrm>
              <a:off x="585830" y="2315217"/>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47" name="楕円 46">
              <a:extLst>
                <a:ext uri="{FF2B5EF4-FFF2-40B4-BE49-F238E27FC236}">
                  <a16:creationId xmlns:a16="http://schemas.microsoft.com/office/drawing/2014/main" id="{EBF7AF0E-A9E2-85E8-ABA2-028EFB4918A5}"/>
                </a:ext>
              </a:extLst>
            </p:cNvPr>
            <p:cNvSpPr/>
            <p:nvPr/>
          </p:nvSpPr>
          <p:spPr>
            <a:xfrm>
              <a:off x="809668" y="2315217"/>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48" name="四角形: 角を丸くする 38">
              <a:extLst>
                <a:ext uri="{FF2B5EF4-FFF2-40B4-BE49-F238E27FC236}">
                  <a16:creationId xmlns:a16="http://schemas.microsoft.com/office/drawing/2014/main" id="{060AED25-A2C2-5DC6-FFCA-96CC52E5EC8E}"/>
                </a:ext>
              </a:extLst>
            </p:cNvPr>
            <p:cNvSpPr/>
            <p:nvPr/>
          </p:nvSpPr>
          <p:spPr>
            <a:xfrm>
              <a:off x="612818" y="2332679"/>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50" name="楕円 49">
              <a:extLst>
                <a:ext uri="{FF2B5EF4-FFF2-40B4-BE49-F238E27FC236}">
                  <a16:creationId xmlns:a16="http://schemas.microsoft.com/office/drawing/2014/main" id="{13AAA353-BD28-E117-3F83-95BD4D0B6FA7}"/>
                </a:ext>
              </a:extLst>
            </p:cNvPr>
            <p:cNvSpPr/>
            <p:nvPr/>
          </p:nvSpPr>
          <p:spPr>
            <a:xfrm>
              <a:off x="585830" y="516068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51" name="楕円 50">
              <a:extLst>
                <a:ext uri="{FF2B5EF4-FFF2-40B4-BE49-F238E27FC236}">
                  <a16:creationId xmlns:a16="http://schemas.microsoft.com/office/drawing/2014/main" id="{D19E26F0-42D2-8F40-3927-52F604A0430B}"/>
                </a:ext>
              </a:extLst>
            </p:cNvPr>
            <p:cNvSpPr/>
            <p:nvPr/>
          </p:nvSpPr>
          <p:spPr>
            <a:xfrm>
              <a:off x="809668" y="516068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52" name="四角形: 角を丸くする 41">
              <a:extLst>
                <a:ext uri="{FF2B5EF4-FFF2-40B4-BE49-F238E27FC236}">
                  <a16:creationId xmlns:a16="http://schemas.microsoft.com/office/drawing/2014/main" id="{A1F82ABB-ADAE-415A-A5D6-18127AA3D503}"/>
                </a:ext>
              </a:extLst>
            </p:cNvPr>
            <p:cNvSpPr/>
            <p:nvPr/>
          </p:nvSpPr>
          <p:spPr>
            <a:xfrm>
              <a:off x="612818" y="5178147"/>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grpSp>
      <p:sp>
        <p:nvSpPr>
          <p:cNvPr id="9" name="正方形/長方形 8"/>
          <p:cNvSpPr/>
          <p:nvPr/>
        </p:nvSpPr>
        <p:spPr>
          <a:xfrm>
            <a:off x="533736" y="604994"/>
            <a:ext cx="3816948" cy="6159534"/>
          </a:xfrm>
          <a:prstGeom prst="rect">
            <a:avLst/>
          </a:prstGeom>
          <a:solidFill>
            <a:schemeClr val="accent4">
              <a:lumMod val="20000"/>
              <a:lumOff val="80000"/>
            </a:schemeClr>
          </a:solid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solidFill>
                <a:schemeClr val="tx1"/>
              </a:solidFill>
              <a:latin typeface="Meiryo UI" panose="020B0604030504040204" pitchFamily="50" charset="-128"/>
              <a:ea typeface="Meiryo UI" panose="020B0604030504040204" pitchFamily="50" charset="-128"/>
            </a:endParaRPr>
          </a:p>
        </p:txBody>
      </p:sp>
      <p:sp>
        <p:nvSpPr>
          <p:cNvPr id="8" name="フリーフォーム 7"/>
          <p:cNvSpPr/>
          <p:nvPr/>
        </p:nvSpPr>
        <p:spPr>
          <a:xfrm>
            <a:off x="4393339" y="594393"/>
            <a:ext cx="7569200" cy="4937760"/>
          </a:xfrm>
          <a:custGeom>
            <a:avLst/>
            <a:gdLst>
              <a:gd name="connsiteX0" fmla="*/ 0 w 7569200"/>
              <a:gd name="connsiteY0" fmla="*/ 10160 h 4937760"/>
              <a:gd name="connsiteX1" fmla="*/ 0 w 7569200"/>
              <a:gd name="connsiteY1" fmla="*/ 3891280 h 4937760"/>
              <a:gd name="connsiteX2" fmla="*/ 0 w 7569200"/>
              <a:gd name="connsiteY2" fmla="*/ 4937760 h 4937760"/>
              <a:gd name="connsiteX3" fmla="*/ 4013200 w 7569200"/>
              <a:gd name="connsiteY3" fmla="*/ 4937760 h 4937760"/>
              <a:gd name="connsiteX4" fmla="*/ 4013200 w 7569200"/>
              <a:gd name="connsiteY4" fmla="*/ 2824480 h 4937760"/>
              <a:gd name="connsiteX5" fmla="*/ 7569200 w 7569200"/>
              <a:gd name="connsiteY5" fmla="*/ 2824480 h 4937760"/>
              <a:gd name="connsiteX6" fmla="*/ 7569200 w 7569200"/>
              <a:gd name="connsiteY6" fmla="*/ 0 h 4937760"/>
              <a:gd name="connsiteX7" fmla="*/ 0 w 7569200"/>
              <a:gd name="connsiteY7" fmla="*/ 10160 h 493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69200" h="4937760">
                <a:moveTo>
                  <a:pt x="0" y="10160"/>
                </a:moveTo>
                <a:lnTo>
                  <a:pt x="0" y="3891280"/>
                </a:lnTo>
                <a:lnTo>
                  <a:pt x="0" y="4937760"/>
                </a:lnTo>
                <a:lnTo>
                  <a:pt x="4013200" y="4937760"/>
                </a:lnTo>
                <a:lnTo>
                  <a:pt x="4013200" y="2824480"/>
                </a:lnTo>
                <a:lnTo>
                  <a:pt x="7569200" y="2824480"/>
                </a:lnTo>
                <a:lnTo>
                  <a:pt x="7569200" y="0"/>
                </a:lnTo>
                <a:lnTo>
                  <a:pt x="0" y="10160"/>
                </a:lnTo>
                <a:close/>
              </a:path>
            </a:pathLst>
          </a:custGeom>
          <a:solidFill>
            <a:schemeClr val="accent6">
              <a:lumMod val="20000"/>
              <a:lumOff val="80000"/>
            </a:schemeClr>
          </a:solid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solidFill>
                <a:schemeClr val="tx1"/>
              </a:solidFill>
              <a:latin typeface="Meiryo UI" panose="020B0604030504040204" pitchFamily="50" charset="-128"/>
              <a:ea typeface="Meiryo UI" panose="020B0604030504040204" pitchFamily="50" charset="-128"/>
            </a:endParaRPr>
          </a:p>
        </p:txBody>
      </p:sp>
      <p:pic>
        <p:nvPicPr>
          <p:cNvPr id="34" name="図 33"/>
          <p:cNvPicPr>
            <a:picLocks noChangeAspect="1"/>
          </p:cNvPicPr>
          <p:nvPr/>
        </p:nvPicPr>
        <p:blipFill rotWithShape="1">
          <a:blip r:embed="rId5" cstate="hqprint">
            <a:extLst>
              <a:ext uri="{28A0092B-C50C-407E-A947-70E740481C1C}">
                <a14:useLocalDpi xmlns:a14="http://schemas.microsoft.com/office/drawing/2010/main" val="0"/>
              </a:ext>
            </a:extLst>
          </a:blip>
          <a:srcRect l="15493" r="7236" b="8159"/>
          <a:stretch/>
        </p:blipFill>
        <p:spPr>
          <a:xfrm rot="5400000">
            <a:off x="636809" y="2039192"/>
            <a:ext cx="2000883" cy="1783653"/>
          </a:xfrm>
          <a:prstGeom prst="rect">
            <a:avLst/>
          </a:prstGeom>
        </p:spPr>
      </p:pic>
      <p:grpSp>
        <p:nvGrpSpPr>
          <p:cNvPr id="56" name="グループ化 55"/>
          <p:cNvGrpSpPr/>
          <p:nvPr/>
        </p:nvGrpSpPr>
        <p:grpSpPr>
          <a:xfrm>
            <a:off x="619171" y="5017184"/>
            <a:ext cx="3988098" cy="417219"/>
            <a:chOff x="3450138" y="2058297"/>
            <a:chExt cx="1791298" cy="417219"/>
          </a:xfrm>
        </p:grpSpPr>
        <p:sp>
          <p:nvSpPr>
            <p:cNvPr id="38" name="テキスト ボックス 37"/>
            <p:cNvSpPr txBox="1"/>
            <p:nvPr/>
          </p:nvSpPr>
          <p:spPr>
            <a:xfrm>
              <a:off x="3450138" y="2058297"/>
              <a:ext cx="1791298" cy="400110"/>
            </a:xfrm>
            <a:prstGeom prst="rect">
              <a:avLst/>
            </a:prstGeom>
            <a:noFill/>
          </p:spPr>
          <p:txBody>
            <a:bodyPr wrap="square" rtlCol="0">
              <a:spAutoFit/>
            </a:bodyPr>
            <a:lstStyle/>
            <a:p>
              <a:r>
                <a:rPr lang="ja-JP" altLang="en-US" sz="2000" b="1" dirty="0">
                  <a:latin typeface="Meiryo UI" panose="020B0604030504040204" pitchFamily="50" charset="-128"/>
                  <a:ea typeface="Meiryo UI" panose="020B0604030504040204" pitchFamily="50" charset="-128"/>
                </a:rPr>
                <a:t>５㎏の荷重</a:t>
              </a:r>
              <a:r>
                <a:rPr kumimoji="1" lang="en-US" altLang="ja-JP" sz="2000" b="1" dirty="0">
                  <a:latin typeface="Meiryo UI" panose="020B0604030504040204" pitchFamily="50" charset="-128"/>
                  <a:ea typeface="Meiryo UI" panose="020B0604030504040204" pitchFamily="50" charset="-128"/>
                </a:rPr>
                <a:t>×2</a:t>
              </a:r>
              <a:r>
                <a:rPr kumimoji="1" lang="ja-JP" altLang="en-US" sz="2000" b="1" dirty="0">
                  <a:latin typeface="Meiryo UI" panose="020B0604030504040204" pitchFamily="50" charset="-128"/>
                  <a:ea typeface="Meiryo UI" panose="020B0604030504040204" pitchFamily="50" charset="-128"/>
                </a:rPr>
                <a:t>個</a:t>
              </a:r>
            </a:p>
          </p:txBody>
        </p:sp>
        <p:sp>
          <p:nvSpPr>
            <p:cNvPr id="39" name="テキスト ボックス 38"/>
            <p:cNvSpPr txBox="1"/>
            <p:nvPr/>
          </p:nvSpPr>
          <p:spPr>
            <a:xfrm>
              <a:off x="4313341" y="2075406"/>
              <a:ext cx="468868" cy="400110"/>
            </a:xfrm>
            <a:prstGeom prst="rect">
              <a:avLst/>
            </a:prstGeom>
            <a:noFill/>
          </p:spPr>
          <p:txBody>
            <a:bodyPr wrap="none" rtlCol="0">
              <a:spAutoFit/>
            </a:bodyPr>
            <a:lstStyle/>
            <a:p>
              <a:r>
                <a:rPr lang="ja-JP" altLang="en-US" sz="2000" b="1" dirty="0">
                  <a:latin typeface="Meiryo UI" panose="020B0604030504040204" pitchFamily="50" charset="-128"/>
                  <a:ea typeface="Meiryo UI" panose="020B0604030504040204" pitchFamily="50" charset="-128"/>
                </a:rPr>
                <a:t>＝</a:t>
              </a:r>
              <a:r>
                <a:rPr lang="en-US" altLang="ja-JP" sz="2000" b="1" dirty="0">
                  <a:latin typeface="Meiryo UI" panose="020B0604030504040204" pitchFamily="50" charset="-128"/>
                  <a:ea typeface="Meiryo UI" panose="020B0604030504040204" pitchFamily="50" charset="-128"/>
                </a:rPr>
                <a:t>10</a:t>
              </a:r>
              <a:r>
                <a:rPr lang="ja-JP" altLang="en-US" sz="2000" b="1" dirty="0">
                  <a:latin typeface="Meiryo UI" panose="020B0604030504040204" pitchFamily="50" charset="-128"/>
                  <a:ea typeface="Meiryo UI" panose="020B0604030504040204" pitchFamily="50" charset="-128"/>
                </a:rPr>
                <a:t>㎏</a:t>
              </a:r>
              <a:endParaRPr kumimoji="1" lang="ja-JP" altLang="en-US" sz="2000" b="1" dirty="0">
                <a:latin typeface="Meiryo UI" panose="020B0604030504040204" pitchFamily="50" charset="-128"/>
                <a:ea typeface="Meiryo UI" panose="020B0604030504040204" pitchFamily="50" charset="-128"/>
              </a:endParaRPr>
            </a:p>
          </p:txBody>
        </p:sp>
      </p:grpSp>
      <p:sp>
        <p:nvSpPr>
          <p:cNvPr id="41" name="テキスト ボックス 40"/>
          <p:cNvSpPr txBox="1"/>
          <p:nvPr/>
        </p:nvSpPr>
        <p:spPr>
          <a:xfrm>
            <a:off x="643002" y="5944575"/>
            <a:ext cx="2007281" cy="400110"/>
          </a:xfrm>
          <a:prstGeom prst="rect">
            <a:avLst/>
          </a:prstGeom>
          <a:noFill/>
        </p:spPr>
        <p:txBody>
          <a:bodyPr wrap="none" rtlCol="0">
            <a:spAutoFit/>
          </a:bodyPr>
          <a:lstStyle/>
          <a:p>
            <a:r>
              <a:rPr lang="ja-JP" altLang="en-US" sz="2000" b="1" dirty="0">
                <a:latin typeface="Meiryo UI" panose="020B0604030504040204" pitchFamily="50" charset="-128"/>
                <a:ea typeface="Meiryo UI" panose="020B0604030504040204" pitchFamily="50" charset="-128"/>
              </a:rPr>
              <a:t>１</a:t>
            </a:r>
            <a:r>
              <a:rPr lang="en-US" altLang="ja-JP" sz="2000" b="1" dirty="0">
                <a:latin typeface="Meiryo UI" panose="020B0604030504040204" pitchFamily="50" charset="-128"/>
                <a:ea typeface="Meiryo UI" panose="020B0604030504040204" pitchFamily="50" charset="-128"/>
              </a:rPr>
              <a:t>L×</a:t>
            </a:r>
            <a:r>
              <a:rPr lang="ja-JP" altLang="en-US" sz="2000" b="1" dirty="0">
                <a:latin typeface="Meiryo UI" panose="020B0604030504040204" pitchFamily="50" charset="-128"/>
                <a:ea typeface="Meiryo UI" panose="020B0604030504040204" pitchFamily="50" charset="-128"/>
              </a:rPr>
              <a:t>４本＝</a:t>
            </a:r>
            <a:r>
              <a:rPr lang="en-US" altLang="ja-JP" sz="2000" b="1" dirty="0">
                <a:latin typeface="Meiryo UI" panose="020B0604030504040204" pitchFamily="50" charset="-128"/>
                <a:ea typeface="Meiryo UI" panose="020B0604030504040204" pitchFamily="50" charset="-128"/>
              </a:rPr>
              <a:t>4</a:t>
            </a:r>
            <a:r>
              <a:rPr lang="ja-JP" altLang="en-US" sz="2000" b="1" dirty="0">
                <a:latin typeface="Meiryo UI" panose="020B0604030504040204" pitchFamily="50" charset="-128"/>
                <a:ea typeface="Meiryo UI" panose="020B0604030504040204" pitchFamily="50" charset="-128"/>
              </a:rPr>
              <a:t>㎏</a:t>
            </a:r>
            <a:endParaRPr kumimoji="1" lang="ja-JP" altLang="en-US" sz="2000" b="1" dirty="0">
              <a:latin typeface="Meiryo UI" panose="020B0604030504040204" pitchFamily="50" charset="-128"/>
              <a:ea typeface="Meiryo UI" panose="020B0604030504040204" pitchFamily="50" charset="-128"/>
            </a:endParaRPr>
          </a:p>
        </p:txBody>
      </p:sp>
      <p:sp>
        <p:nvSpPr>
          <p:cNvPr id="12" name="正方形/長方形 11"/>
          <p:cNvSpPr/>
          <p:nvPr/>
        </p:nvSpPr>
        <p:spPr>
          <a:xfrm>
            <a:off x="1662998" y="3963188"/>
            <a:ext cx="844185" cy="1066426"/>
          </a:xfrm>
          <a:prstGeom prst="rect">
            <a:avLst/>
          </a:pr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 name="楕円 1"/>
          <p:cNvSpPr/>
          <p:nvPr/>
        </p:nvSpPr>
        <p:spPr>
          <a:xfrm>
            <a:off x="1690164" y="3318407"/>
            <a:ext cx="680418" cy="6420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pic>
        <p:nvPicPr>
          <p:cNvPr id="35" name="図 34"/>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5400000">
            <a:off x="1604315" y="4129840"/>
            <a:ext cx="961550" cy="721162"/>
          </a:xfrm>
          <a:prstGeom prst="rect">
            <a:avLst/>
          </a:prstGeom>
        </p:spPr>
      </p:pic>
      <p:sp>
        <p:nvSpPr>
          <p:cNvPr id="36" name="楕円 35"/>
          <p:cNvSpPr/>
          <p:nvPr/>
        </p:nvSpPr>
        <p:spPr>
          <a:xfrm>
            <a:off x="691743" y="2506484"/>
            <a:ext cx="765502" cy="826839"/>
          </a:xfrm>
          <a:prstGeom prst="ellipse">
            <a:avLst/>
          </a:prstGeom>
          <a:noFill/>
          <a:ln>
            <a:solidFill>
              <a:srgbClr val="E24A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cxnSp>
        <p:nvCxnSpPr>
          <p:cNvPr id="5" name="直線矢印コネクタ 4"/>
          <p:cNvCxnSpPr>
            <a:stCxn id="36" idx="4"/>
          </p:cNvCxnSpPr>
          <p:nvPr/>
        </p:nvCxnSpPr>
        <p:spPr>
          <a:xfrm>
            <a:off x="1074494" y="3333323"/>
            <a:ext cx="125908" cy="663827"/>
          </a:xfrm>
          <a:prstGeom prst="straightConnector1">
            <a:avLst/>
          </a:prstGeom>
          <a:ln w="63500">
            <a:solidFill>
              <a:srgbClr val="FF33CC">
                <a:alpha val="80000"/>
              </a:srgbClr>
            </a:solidFill>
            <a:tailEnd type="triangle"/>
          </a:ln>
        </p:spPr>
        <p:style>
          <a:lnRef idx="1">
            <a:schemeClr val="accent1"/>
          </a:lnRef>
          <a:fillRef idx="0">
            <a:schemeClr val="accent1"/>
          </a:fillRef>
          <a:effectRef idx="0">
            <a:schemeClr val="accent1"/>
          </a:effectRef>
          <a:fontRef idx="minor">
            <a:schemeClr val="tx1"/>
          </a:fontRef>
        </p:style>
      </p:cxnSp>
      <p:grpSp>
        <p:nvGrpSpPr>
          <p:cNvPr id="49" name="グループ化 48"/>
          <p:cNvGrpSpPr/>
          <p:nvPr/>
        </p:nvGrpSpPr>
        <p:grpSpPr>
          <a:xfrm>
            <a:off x="705541" y="6365514"/>
            <a:ext cx="1556836" cy="400110"/>
            <a:chOff x="3760531" y="3663774"/>
            <a:chExt cx="1556836" cy="400110"/>
          </a:xfrm>
        </p:grpSpPr>
        <p:sp>
          <p:nvSpPr>
            <p:cNvPr id="6" name="正方形/長方形 5"/>
            <p:cNvSpPr/>
            <p:nvPr/>
          </p:nvSpPr>
          <p:spPr>
            <a:xfrm>
              <a:off x="3804543" y="3973654"/>
              <a:ext cx="1506597" cy="67961"/>
            </a:xfrm>
            <a:prstGeom prst="rect">
              <a:avLst/>
            </a:prstGeom>
            <a:solidFill>
              <a:srgbClr val="2AE82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43" name="テキスト ボックス 42"/>
            <p:cNvSpPr txBox="1"/>
            <p:nvPr/>
          </p:nvSpPr>
          <p:spPr>
            <a:xfrm>
              <a:off x="3760531" y="3663774"/>
              <a:ext cx="1556836" cy="400110"/>
            </a:xfrm>
            <a:prstGeom prst="rect">
              <a:avLst/>
            </a:prstGeom>
            <a:noFill/>
          </p:spPr>
          <p:txBody>
            <a:bodyPr wrap="square" rtlCol="0">
              <a:spAutoFit/>
            </a:bodyPr>
            <a:lstStyle/>
            <a:p>
              <a:r>
                <a:rPr lang="ja-JP" altLang="en-US" sz="2000" b="1" dirty="0">
                  <a:latin typeface="Meiryo UI" panose="020B0604030504040204" pitchFamily="50" charset="-128"/>
                  <a:ea typeface="Meiryo UI" panose="020B0604030504040204" pitchFamily="50" charset="-128"/>
                </a:rPr>
                <a:t>総荷重</a:t>
              </a:r>
              <a:r>
                <a:rPr lang="en-US" altLang="ja-JP" sz="2000" b="1" dirty="0">
                  <a:latin typeface="Meiryo UI" panose="020B0604030504040204" pitchFamily="50" charset="-128"/>
                  <a:ea typeface="Meiryo UI" panose="020B0604030504040204" pitchFamily="50" charset="-128"/>
                </a:rPr>
                <a:t>14</a:t>
              </a:r>
              <a:r>
                <a:rPr lang="ja-JP" altLang="en-US" sz="2000" b="1" dirty="0">
                  <a:latin typeface="Meiryo UI" panose="020B0604030504040204" pitchFamily="50" charset="-128"/>
                  <a:ea typeface="Meiryo UI" panose="020B0604030504040204" pitchFamily="50" charset="-128"/>
                </a:rPr>
                <a:t>㎏</a:t>
              </a:r>
              <a:endParaRPr kumimoji="1" lang="ja-JP" altLang="en-US" sz="2000" b="1" dirty="0">
                <a:latin typeface="Meiryo UI" panose="020B0604030504040204" pitchFamily="50" charset="-128"/>
                <a:ea typeface="Meiryo UI" panose="020B0604030504040204" pitchFamily="50" charset="-128"/>
              </a:endParaRPr>
            </a:p>
          </p:txBody>
        </p:sp>
      </p:grpSp>
      <p:pic>
        <p:nvPicPr>
          <p:cNvPr id="21" name="図 20"/>
          <p:cNvPicPr>
            <a:picLocks noChangeAspect="1"/>
          </p:cNvPicPr>
          <p:nvPr/>
        </p:nvPicPr>
        <p:blipFill>
          <a:blip r:embed="rId7"/>
          <a:stretch>
            <a:fillRect/>
          </a:stretch>
        </p:blipFill>
        <p:spPr>
          <a:xfrm>
            <a:off x="9027449" y="1006027"/>
            <a:ext cx="979966" cy="2362936"/>
          </a:xfrm>
          <a:prstGeom prst="rect">
            <a:avLst/>
          </a:prstGeom>
        </p:spPr>
      </p:pic>
      <p:pic>
        <p:nvPicPr>
          <p:cNvPr id="22" name="図 21"/>
          <p:cNvPicPr>
            <a:picLocks noChangeAspect="1"/>
          </p:cNvPicPr>
          <p:nvPr/>
        </p:nvPicPr>
        <p:blipFill>
          <a:blip r:embed="rId8"/>
          <a:stretch>
            <a:fillRect/>
          </a:stretch>
        </p:blipFill>
        <p:spPr>
          <a:xfrm>
            <a:off x="7130932" y="1006027"/>
            <a:ext cx="1301325" cy="2360469"/>
          </a:xfrm>
          <a:prstGeom prst="rect">
            <a:avLst/>
          </a:prstGeom>
        </p:spPr>
      </p:pic>
      <p:grpSp>
        <p:nvGrpSpPr>
          <p:cNvPr id="58" name="グループ化 57"/>
          <p:cNvGrpSpPr/>
          <p:nvPr/>
        </p:nvGrpSpPr>
        <p:grpSpPr>
          <a:xfrm>
            <a:off x="5551355" y="2945194"/>
            <a:ext cx="3691365" cy="2869970"/>
            <a:chOff x="8965678" y="610017"/>
            <a:chExt cx="3677782" cy="2869970"/>
          </a:xfrm>
        </p:grpSpPr>
        <p:pic>
          <p:nvPicPr>
            <p:cNvPr id="139" name="図 138">
              <a:extLst>
                <a:ext uri="{FF2B5EF4-FFF2-40B4-BE49-F238E27FC236}">
                  <a16:creationId xmlns:a16="http://schemas.microsoft.com/office/drawing/2014/main" id="{2B60E10E-1E1B-60A3-C340-24CB0FF12689}"/>
                </a:ext>
              </a:extLst>
            </p:cNvPr>
            <p:cNvPicPr>
              <a:picLocks noChangeAspect="1"/>
            </p:cNvPicPr>
            <p:nvPr/>
          </p:nvPicPr>
          <p:blipFill>
            <a:blip r:embed="rId9" cstate="hq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5400000">
              <a:off x="10090656" y="927182"/>
              <a:ext cx="2869970" cy="2235639"/>
            </a:xfrm>
            <a:prstGeom prst="rect">
              <a:avLst/>
            </a:prstGeom>
          </p:spPr>
        </p:pic>
        <p:sp>
          <p:nvSpPr>
            <p:cNvPr id="24" name="四角形吹き出し 23"/>
            <p:cNvSpPr/>
            <p:nvPr/>
          </p:nvSpPr>
          <p:spPr>
            <a:xfrm>
              <a:off x="8965678" y="2074395"/>
              <a:ext cx="1930178" cy="961785"/>
            </a:xfrm>
            <a:prstGeom prst="wedgeRectCallout">
              <a:avLst>
                <a:gd name="adj1" fmla="val 29810"/>
                <a:gd name="adj2" fmla="val 19313"/>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40" name="テキスト ボックス 139"/>
            <p:cNvSpPr txBox="1"/>
            <p:nvPr/>
          </p:nvSpPr>
          <p:spPr>
            <a:xfrm>
              <a:off x="9104944" y="2155206"/>
              <a:ext cx="2004556" cy="769441"/>
            </a:xfrm>
            <a:prstGeom prst="rect">
              <a:avLst/>
            </a:prstGeom>
            <a:noFill/>
          </p:spPr>
          <p:txBody>
            <a:bodyPr wrap="square" rtlCol="0">
              <a:spAutoFit/>
            </a:bodyPr>
            <a:lstStyle/>
            <a:p>
              <a:r>
                <a:rPr kumimoji="1" lang="ja-JP" altLang="en-US" sz="4400" b="1" dirty="0">
                  <a:latin typeface="Meiryo UI" panose="020B0604030504040204" pitchFamily="50" charset="-128"/>
                  <a:ea typeface="Meiryo UI" panose="020B0604030504040204" pitchFamily="50" charset="-128"/>
                </a:rPr>
                <a:t>完成！</a:t>
              </a:r>
            </a:p>
          </p:txBody>
        </p:sp>
      </p:grpSp>
      <p:pic>
        <p:nvPicPr>
          <p:cNvPr id="141" name="図 140"/>
          <p:cNvPicPr>
            <a:picLocks noChangeAspect="1"/>
          </p:cNvPicPr>
          <p:nvPr/>
        </p:nvPicPr>
        <p:blipFill rotWithShape="1">
          <a:blip r:embed="rId11" cstate="hqprint">
            <a:extLst>
              <a:ext uri="{28A0092B-C50C-407E-A947-70E740481C1C}">
                <a14:useLocalDpi xmlns:a14="http://schemas.microsoft.com/office/drawing/2010/main" val="0"/>
              </a:ext>
            </a:extLst>
          </a:blip>
          <a:srcRect t="3415"/>
          <a:stretch/>
        </p:blipFill>
        <p:spPr>
          <a:xfrm>
            <a:off x="8510666" y="4293309"/>
            <a:ext cx="3442322" cy="2315240"/>
          </a:xfrm>
          <a:prstGeom prst="rect">
            <a:avLst/>
          </a:prstGeom>
          <a:ln w="41275">
            <a:solidFill>
              <a:srgbClr val="88FE8E"/>
            </a:solidFill>
          </a:ln>
        </p:spPr>
      </p:pic>
      <p:sp>
        <p:nvSpPr>
          <p:cNvPr id="142" name="テキスト ボックス 141"/>
          <p:cNvSpPr txBox="1"/>
          <p:nvPr/>
        </p:nvSpPr>
        <p:spPr>
          <a:xfrm>
            <a:off x="8832077" y="3798922"/>
            <a:ext cx="2974009" cy="523220"/>
          </a:xfrm>
          <a:prstGeom prst="rect">
            <a:avLst/>
          </a:prstGeom>
          <a:noFill/>
        </p:spPr>
        <p:txBody>
          <a:bodyPr wrap="square" rtlCol="0">
            <a:spAutoFit/>
          </a:bodyPr>
          <a:lstStyle/>
          <a:p>
            <a:r>
              <a:rPr kumimoji="1" lang="ja-JP" altLang="en-US" sz="2800" b="1" dirty="0">
                <a:effectLst>
                  <a:outerShdw blurRad="50800" dist="38100" dir="2700000" algn="tl" rotWithShape="0">
                    <a:schemeClr val="tx1">
                      <a:alpha val="40000"/>
                    </a:schemeClr>
                  </a:outerShdw>
                </a:effectLst>
                <a:latin typeface="Meiryo UI" panose="020B0604030504040204" pitchFamily="50" charset="-128"/>
                <a:ea typeface="Meiryo UI" panose="020B0604030504040204" pitchFamily="50" charset="-128"/>
              </a:rPr>
              <a:t>補助装置＋アーム</a:t>
            </a:r>
          </a:p>
        </p:txBody>
      </p:sp>
      <p:grpSp>
        <p:nvGrpSpPr>
          <p:cNvPr id="59" name="グループ化 58"/>
          <p:cNvGrpSpPr/>
          <p:nvPr/>
        </p:nvGrpSpPr>
        <p:grpSpPr>
          <a:xfrm>
            <a:off x="6203444" y="2253625"/>
            <a:ext cx="925583" cy="1188220"/>
            <a:chOff x="2202505" y="5248502"/>
            <a:chExt cx="1278086" cy="1586422"/>
          </a:xfrm>
        </p:grpSpPr>
        <p:pic>
          <p:nvPicPr>
            <p:cNvPr id="71" name="図 70"/>
            <p:cNvPicPr>
              <a:picLocks noChangeAspect="1"/>
            </p:cNvPicPr>
            <p:nvPr/>
          </p:nvPicPr>
          <p:blipFill rotWithShape="1">
            <a:blip r:embed="rId12" cstate="hqprint">
              <a:extLst>
                <a:ext uri="{28A0092B-C50C-407E-A947-70E740481C1C}">
                  <a14:useLocalDpi xmlns:a14="http://schemas.microsoft.com/office/drawing/2010/main" val="0"/>
                </a:ext>
              </a:extLst>
            </a:blip>
            <a:srcRect b="12295"/>
            <a:stretch/>
          </p:blipFill>
          <p:spPr>
            <a:xfrm flipH="1">
              <a:off x="2202505" y="5248502"/>
              <a:ext cx="1278086" cy="1586422"/>
            </a:xfrm>
            <a:prstGeom prst="rect">
              <a:avLst/>
            </a:prstGeom>
          </p:spPr>
        </p:pic>
        <p:sp>
          <p:nvSpPr>
            <p:cNvPr id="14" name="四角形: 角を丸くする 13">
              <a:extLst>
                <a:ext uri="{FF2B5EF4-FFF2-40B4-BE49-F238E27FC236}">
                  <a16:creationId xmlns:a16="http://schemas.microsoft.com/office/drawing/2014/main" id="{6BD3ADDD-6040-BD3F-936B-D7154C411296}"/>
                </a:ext>
              </a:extLst>
            </p:cNvPr>
            <p:cNvSpPr/>
            <p:nvPr/>
          </p:nvSpPr>
          <p:spPr>
            <a:xfrm>
              <a:off x="2619055" y="6152530"/>
              <a:ext cx="550790" cy="272781"/>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none" lIns="36000" tIns="0" rIns="36000" bIns="0" rtlCol="0" anchor="ctr">
              <a:spAutoFit/>
            </a:bodyPr>
            <a:lstStyle/>
            <a:p>
              <a:pPr algn="ctr"/>
              <a:r>
                <a:rPr kumimoji="1" lang="ja-JP" altLang="en-US" sz="1200" dirty="0">
                  <a:solidFill>
                    <a:schemeClr val="tx1"/>
                  </a:solidFill>
                  <a:latin typeface="Meiryo UI" panose="020B0604030504040204" pitchFamily="50" charset="-128"/>
                  <a:ea typeface="Meiryo UI" panose="020B0604030504040204" pitchFamily="50" charset="-128"/>
                </a:rPr>
                <a:t>松永</a:t>
              </a:r>
            </a:p>
          </p:txBody>
        </p:sp>
      </p:grpSp>
      <p:sp>
        <p:nvSpPr>
          <p:cNvPr id="123" name="角丸四角形吹き出し 122"/>
          <p:cNvSpPr/>
          <p:nvPr/>
        </p:nvSpPr>
        <p:spPr>
          <a:xfrm>
            <a:off x="4509234" y="2387972"/>
            <a:ext cx="1784607" cy="730220"/>
          </a:xfrm>
          <a:prstGeom prst="wedgeRoundRectCallout">
            <a:avLst>
              <a:gd name="adj1" fmla="val 61399"/>
              <a:gd name="adj2" fmla="val -4018"/>
              <a:gd name="adj3" fmla="val 16667"/>
            </a:avLst>
          </a:prstGeom>
          <a:solidFill>
            <a:schemeClr val="bg1"/>
          </a:solidFill>
          <a:ln>
            <a:solidFill>
              <a:srgbClr val="D7BA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dirty="0">
                <a:solidFill>
                  <a:schemeClr val="tx1"/>
                </a:solidFill>
                <a:latin typeface="Meiryo UI" panose="020B0604030504040204" pitchFamily="50" charset="-128"/>
                <a:ea typeface="Meiryo UI" panose="020B0604030504040204" pitchFamily="50" charset="-128"/>
              </a:rPr>
              <a:t>現状調査で</a:t>
            </a:r>
            <a:r>
              <a:rPr lang="ja-JP" altLang="en-US" sz="1100" b="1" dirty="0">
                <a:solidFill>
                  <a:schemeClr val="tx1"/>
                </a:solidFill>
                <a:latin typeface="Meiryo UI" panose="020B0604030504040204" pitchFamily="50" charset="-128"/>
                <a:ea typeface="Meiryo UI" panose="020B0604030504040204" pitchFamily="50" charset="-128"/>
              </a:rPr>
              <a:t>トライを行った際</a:t>
            </a:r>
            <a:r>
              <a:rPr lang="ja-JP" altLang="en-US" sz="1100" dirty="0">
                <a:solidFill>
                  <a:schemeClr val="tx1"/>
                </a:solidFill>
                <a:latin typeface="Meiryo UI" panose="020B0604030504040204" pitchFamily="50" charset="-128"/>
                <a:ea typeface="Meiryo UI" panose="020B0604030504040204" pitchFamily="50" charset="-128"/>
              </a:rPr>
              <a:t>は</a:t>
            </a:r>
            <a:r>
              <a:rPr lang="ja-JP" altLang="en-US" sz="1100" b="1" dirty="0">
                <a:solidFill>
                  <a:schemeClr val="tx1"/>
                </a:solidFill>
                <a:latin typeface="Meiryo UI" panose="020B0604030504040204" pitchFamily="50" charset="-128"/>
                <a:ea typeface="Meiryo UI" panose="020B0604030504040204" pitchFamily="50" charset="-128"/>
              </a:rPr>
              <a:t>ひもで結んでいた</a:t>
            </a:r>
            <a:r>
              <a:rPr lang="ja-JP" altLang="en-US" sz="1100" dirty="0">
                <a:solidFill>
                  <a:schemeClr val="tx1"/>
                </a:solidFill>
                <a:latin typeface="Meiryo UI" panose="020B0604030504040204" pitchFamily="50" charset="-128"/>
                <a:ea typeface="Meiryo UI" panose="020B0604030504040204" pitchFamily="50" charset="-128"/>
              </a:rPr>
              <a:t>けど</a:t>
            </a:r>
            <a:endParaRPr lang="en-US" altLang="ja-JP" sz="1100" dirty="0">
              <a:solidFill>
                <a:schemeClr val="tx1"/>
              </a:solidFill>
              <a:latin typeface="Meiryo UI" panose="020B0604030504040204" pitchFamily="50" charset="-128"/>
              <a:ea typeface="Meiryo UI" panose="020B0604030504040204" pitchFamily="50" charset="-128"/>
            </a:endParaRPr>
          </a:p>
          <a:p>
            <a:r>
              <a:rPr lang="ja-JP" altLang="en-US" sz="1100" b="1" dirty="0">
                <a:solidFill>
                  <a:schemeClr val="tx1"/>
                </a:solidFill>
                <a:latin typeface="Meiryo UI" panose="020B0604030504040204" pitchFamily="50" charset="-128"/>
                <a:ea typeface="Meiryo UI" panose="020B0604030504040204" pitchFamily="50" charset="-128"/>
              </a:rPr>
              <a:t>安全性にも不安が残る</a:t>
            </a:r>
            <a:r>
              <a:rPr lang="ja-JP" altLang="en-US" sz="1100" dirty="0">
                <a:solidFill>
                  <a:schemeClr val="tx1"/>
                </a:solidFill>
                <a:latin typeface="Meiryo UI" panose="020B0604030504040204" pitchFamily="50" charset="-128"/>
                <a:ea typeface="Meiryo UI" panose="020B0604030504040204" pitchFamily="50" charset="-128"/>
              </a:rPr>
              <a:t>ね</a:t>
            </a:r>
          </a:p>
        </p:txBody>
      </p:sp>
      <p:sp>
        <p:nvSpPr>
          <p:cNvPr id="53" name="加算 52"/>
          <p:cNvSpPr/>
          <p:nvPr/>
        </p:nvSpPr>
        <p:spPr>
          <a:xfrm>
            <a:off x="1460989" y="5326047"/>
            <a:ext cx="617950" cy="653814"/>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0" name="グループ化 39"/>
          <p:cNvGrpSpPr/>
          <p:nvPr/>
        </p:nvGrpSpPr>
        <p:grpSpPr>
          <a:xfrm>
            <a:off x="4459919" y="842983"/>
            <a:ext cx="1116568" cy="1461530"/>
            <a:chOff x="720307" y="3810969"/>
            <a:chExt cx="1047663" cy="1569093"/>
          </a:xfrm>
        </p:grpSpPr>
        <p:grpSp>
          <p:nvGrpSpPr>
            <p:cNvPr id="57" name="グループ化 56"/>
            <p:cNvGrpSpPr/>
            <p:nvPr/>
          </p:nvGrpSpPr>
          <p:grpSpPr>
            <a:xfrm>
              <a:off x="720307" y="3810969"/>
              <a:ext cx="1047663" cy="1569093"/>
              <a:chOff x="720307" y="3810969"/>
              <a:chExt cx="1047663" cy="1569093"/>
            </a:xfrm>
          </p:grpSpPr>
          <p:pic>
            <p:nvPicPr>
              <p:cNvPr id="70" name="図 69">
                <a:extLst>
                  <a:ext uri="{FF2B5EF4-FFF2-40B4-BE49-F238E27FC236}">
                    <a16:creationId xmlns:a16="http://schemas.microsoft.com/office/drawing/2014/main" id="{19B5FC43-DCEB-A425-CB5D-470FD7CDDD79}"/>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flipH="1">
                <a:off x="720307" y="3810969"/>
                <a:ext cx="1047663" cy="1569093"/>
              </a:xfrm>
              <a:prstGeom prst="rect">
                <a:avLst/>
              </a:prstGeom>
            </p:spPr>
          </p:pic>
          <p:sp>
            <p:nvSpPr>
              <p:cNvPr id="16" name="四角形: 角を丸くする 15">
                <a:extLst>
                  <a:ext uri="{FF2B5EF4-FFF2-40B4-BE49-F238E27FC236}">
                    <a16:creationId xmlns:a16="http://schemas.microsoft.com/office/drawing/2014/main" id="{DDF8EDA8-F30A-5F42-CDDC-A988D51054BA}"/>
                  </a:ext>
                </a:extLst>
              </p:cNvPr>
              <p:cNvSpPr/>
              <p:nvPr/>
            </p:nvSpPr>
            <p:spPr>
              <a:xfrm>
                <a:off x="1030050" y="4755757"/>
                <a:ext cx="403097" cy="219348"/>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lIns="36000" tIns="0" rIns="36000" bIns="0" rtlCol="0" anchor="ctr">
                <a:spAutoFit/>
              </a:bodyPr>
              <a:lstStyle/>
              <a:p>
                <a:pPr algn="ctr"/>
                <a:r>
                  <a:rPr lang="ja-JP" altLang="en-US" sz="1200" dirty="0">
                    <a:solidFill>
                      <a:schemeClr val="tx1"/>
                    </a:solidFill>
                    <a:latin typeface="Meiryo UI" panose="020B0604030504040204" pitchFamily="50" charset="-128"/>
                    <a:ea typeface="Meiryo UI" panose="020B0604030504040204" pitchFamily="50" charset="-128"/>
                  </a:rPr>
                  <a:t>大塚</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grpSp>
        <p:pic>
          <p:nvPicPr>
            <p:cNvPr id="128" name="図 127" descr="黒い背景に白い文字がある&#10;&#10;低い精度で自動的に生成された説明">
              <a:extLst>
                <a:ext uri="{FF2B5EF4-FFF2-40B4-BE49-F238E27FC236}">
                  <a16:creationId xmlns:a16="http://schemas.microsoft.com/office/drawing/2014/main" id="{7D08891E-2346-6B5F-8C16-A761FD199014}"/>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rot="380727">
              <a:off x="1244585" y="4075812"/>
              <a:ext cx="204685" cy="105159"/>
            </a:xfrm>
            <a:prstGeom prst="rect">
              <a:avLst/>
            </a:prstGeom>
          </p:spPr>
        </p:pic>
      </p:grpSp>
      <p:grpSp>
        <p:nvGrpSpPr>
          <p:cNvPr id="37" name="グループ化 36"/>
          <p:cNvGrpSpPr/>
          <p:nvPr/>
        </p:nvGrpSpPr>
        <p:grpSpPr>
          <a:xfrm>
            <a:off x="4940511" y="5516103"/>
            <a:ext cx="1371921" cy="1233259"/>
            <a:chOff x="5537555" y="4803508"/>
            <a:chExt cx="990448" cy="990448"/>
          </a:xfrm>
        </p:grpSpPr>
        <p:grpSp>
          <p:nvGrpSpPr>
            <p:cNvPr id="61" name="グループ化 60"/>
            <p:cNvGrpSpPr/>
            <p:nvPr/>
          </p:nvGrpSpPr>
          <p:grpSpPr>
            <a:xfrm>
              <a:off x="5537555" y="4803508"/>
              <a:ext cx="990448" cy="990448"/>
              <a:chOff x="5537555" y="4803508"/>
              <a:chExt cx="990448" cy="990448"/>
            </a:xfrm>
          </p:grpSpPr>
          <p:pic>
            <p:nvPicPr>
              <p:cNvPr id="121" name="図 120"/>
              <p:cNvPicPr>
                <a:picLocks noChangeAspect="1"/>
              </p:cNvPicPr>
              <p:nvPr/>
            </p:nvPicPr>
            <p:blipFill>
              <a:blip r:embed="rId15" cstate="hqprint">
                <a:extLst>
                  <a:ext uri="{BEBA8EAE-BF5A-486C-A8C5-ECC9F3942E4B}">
                    <a14:imgProps xmlns:a14="http://schemas.microsoft.com/office/drawing/2010/main">
                      <a14:imgLayer r:embed="rId16">
                        <a14:imgEffect>
                          <a14:backgroundRemoval t="279" b="100000" l="0" r="99721">
                            <a14:foregroundMark x1="17877" y1="64246" x2="34637" y2="54190"/>
                            <a14:foregroundMark x1="27374" y1="67598" x2="38827" y2="66760"/>
                            <a14:foregroundMark x1="27374" y1="76257" x2="25419" y2="96369"/>
                            <a14:foregroundMark x1="63128" y1="53073" x2="76257" y2="56145"/>
                            <a14:foregroundMark x1="76536" y1="59497" x2="78492" y2="76816"/>
                            <a14:foregroundMark x1="69553" y1="76816" x2="47765" y2="98045"/>
                          </a14:backgroundRemoval>
                        </a14:imgEffect>
                      </a14:imgLayer>
                    </a14:imgProps>
                  </a:ext>
                  <a:ext uri="{28A0092B-C50C-407E-A947-70E740481C1C}">
                    <a14:useLocalDpi xmlns:a14="http://schemas.microsoft.com/office/drawing/2010/main" val="0"/>
                  </a:ext>
                </a:extLst>
              </a:blip>
              <a:stretch>
                <a:fillRect/>
              </a:stretch>
            </p:blipFill>
            <p:spPr>
              <a:xfrm>
                <a:off x="5537555" y="4803508"/>
                <a:ext cx="990448" cy="990448"/>
              </a:xfrm>
              <a:prstGeom prst="rect">
                <a:avLst/>
              </a:prstGeom>
            </p:spPr>
          </p:pic>
          <p:sp>
            <p:nvSpPr>
              <p:cNvPr id="15" name="四角形: 角を丸くする 14">
                <a:extLst>
                  <a:ext uri="{FF2B5EF4-FFF2-40B4-BE49-F238E27FC236}">
                    <a16:creationId xmlns:a16="http://schemas.microsoft.com/office/drawing/2014/main" id="{83D96CDA-B1E7-F64D-442C-E8C239D96408}"/>
                  </a:ext>
                </a:extLst>
              </p:cNvPr>
              <p:cNvSpPr/>
              <p:nvPr/>
            </p:nvSpPr>
            <p:spPr>
              <a:xfrm>
                <a:off x="5842568" y="5451463"/>
                <a:ext cx="312643" cy="164085"/>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lIns="36000" tIns="0" rIns="36000" bIns="0" rtlCol="0" anchor="ctr">
                <a:spAutoFit/>
              </a:bodyPr>
              <a:lstStyle/>
              <a:p>
                <a:pPr algn="ctr"/>
                <a:r>
                  <a:rPr lang="ja-JP" altLang="en-US" sz="1200" dirty="0">
                    <a:solidFill>
                      <a:schemeClr val="tx1"/>
                    </a:solidFill>
                    <a:latin typeface="Meiryo UI" panose="020B0604030504040204" pitchFamily="50" charset="-128"/>
                    <a:ea typeface="Meiryo UI" panose="020B0604030504040204" pitchFamily="50" charset="-128"/>
                  </a:rPr>
                  <a:t>大塚</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grpSp>
        <p:pic>
          <p:nvPicPr>
            <p:cNvPr id="129" name="図 128" descr="黒い背景に白い文字がある&#10;&#10;低い精度で自動的に生成された説明">
              <a:extLst>
                <a:ext uri="{FF2B5EF4-FFF2-40B4-BE49-F238E27FC236}">
                  <a16:creationId xmlns:a16="http://schemas.microsoft.com/office/drawing/2014/main" id="{7D08891E-2346-6B5F-8C16-A761FD199014}"/>
                </a:ext>
              </a:extLst>
            </p:cNvPr>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a:off x="5922616" y="4901488"/>
              <a:ext cx="204685" cy="105159"/>
            </a:xfrm>
            <a:prstGeom prst="rect">
              <a:avLst/>
            </a:prstGeom>
          </p:spPr>
        </p:pic>
      </p:grpSp>
      <p:grpSp>
        <p:nvGrpSpPr>
          <p:cNvPr id="80" name="グループ化 79"/>
          <p:cNvGrpSpPr/>
          <p:nvPr/>
        </p:nvGrpSpPr>
        <p:grpSpPr>
          <a:xfrm>
            <a:off x="738915" y="3966670"/>
            <a:ext cx="922973" cy="1055324"/>
            <a:chOff x="2580889" y="2981244"/>
            <a:chExt cx="843821" cy="971958"/>
          </a:xfrm>
        </p:grpSpPr>
        <p:sp>
          <p:nvSpPr>
            <p:cNvPr id="44" name="正方形/長方形 43"/>
            <p:cNvSpPr/>
            <p:nvPr/>
          </p:nvSpPr>
          <p:spPr>
            <a:xfrm>
              <a:off x="2580889" y="2981244"/>
              <a:ext cx="843821" cy="971958"/>
            </a:xfrm>
            <a:prstGeom prst="rect">
              <a:avLst/>
            </a:prstGeom>
            <a:solidFill>
              <a:srgbClr val="FF33C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rotWithShape="1">
            <a:blip r:embed="rId18" cstate="hqprint">
              <a:extLst>
                <a:ext uri="{28A0092B-C50C-407E-A947-70E740481C1C}">
                  <a14:useLocalDpi xmlns:a14="http://schemas.microsoft.com/office/drawing/2010/main" val="0"/>
                </a:ext>
              </a:extLst>
            </a:blip>
            <a:srcRect l="6392"/>
            <a:stretch/>
          </p:blipFill>
          <p:spPr>
            <a:xfrm>
              <a:off x="2626194" y="3015359"/>
              <a:ext cx="760719" cy="898005"/>
            </a:xfrm>
            <a:prstGeom prst="rect">
              <a:avLst/>
            </a:prstGeom>
          </p:spPr>
        </p:pic>
      </p:grpSp>
      <p:grpSp>
        <p:nvGrpSpPr>
          <p:cNvPr id="65" name="グループ化 64"/>
          <p:cNvGrpSpPr/>
          <p:nvPr/>
        </p:nvGrpSpPr>
        <p:grpSpPr>
          <a:xfrm>
            <a:off x="2496108" y="1889733"/>
            <a:ext cx="1864857" cy="354784"/>
            <a:chOff x="3966563" y="629213"/>
            <a:chExt cx="1864857" cy="354784"/>
          </a:xfrm>
        </p:grpSpPr>
        <p:pic>
          <p:nvPicPr>
            <p:cNvPr id="126" name="図 125">
              <a:extLst>
                <a:ext uri="{FF2B5EF4-FFF2-40B4-BE49-F238E27FC236}">
                  <a16:creationId xmlns:a16="http://schemas.microsoft.com/office/drawing/2014/main" id="{839E3284-41D4-B328-17C9-300DBD36A189}"/>
                </a:ext>
              </a:extLst>
            </p:cNvPr>
            <p:cNvPicPr>
              <a:picLocks noChangeAspect="1"/>
            </p:cNvPicPr>
            <p:nvPr/>
          </p:nvPicPr>
          <p:blipFill rotWithShape="1">
            <a:blip r:embed="rId19">
              <a:duotone>
                <a:schemeClr val="accent6">
                  <a:shade val="45000"/>
                  <a:satMod val="135000"/>
                </a:schemeClr>
                <a:prstClr val="white"/>
              </a:duotone>
              <a:extLst>
                <a:ext uri="{28A0092B-C50C-407E-A947-70E740481C1C}">
                  <a14:useLocalDpi xmlns:a14="http://schemas.microsoft.com/office/drawing/2010/main" val="0"/>
                </a:ext>
              </a:extLst>
            </a:blip>
            <a:srcRect t="24438" b="29837"/>
            <a:stretch/>
          </p:blipFill>
          <p:spPr>
            <a:xfrm>
              <a:off x="3966563" y="681620"/>
              <a:ext cx="1864857" cy="302377"/>
            </a:xfrm>
            <a:prstGeom prst="rect">
              <a:avLst/>
            </a:prstGeom>
            <a:noFill/>
          </p:spPr>
        </p:pic>
        <p:sp>
          <p:nvSpPr>
            <p:cNvPr id="64" name="テキスト ボックス 63"/>
            <p:cNvSpPr txBox="1"/>
            <p:nvPr/>
          </p:nvSpPr>
          <p:spPr>
            <a:xfrm>
              <a:off x="3991524" y="629213"/>
              <a:ext cx="1814920" cy="292388"/>
            </a:xfrm>
            <a:prstGeom prst="rect">
              <a:avLst/>
            </a:prstGeom>
            <a:noFill/>
          </p:spPr>
          <p:txBody>
            <a:bodyPr wrap="none" rtlCol="0">
              <a:spAutoFit/>
            </a:bodyPr>
            <a:lstStyle/>
            <a:p>
              <a:r>
                <a:rPr kumimoji="1" lang="ja-JP" altLang="en-US" sz="1300" b="1" dirty="0">
                  <a:solidFill>
                    <a:schemeClr val="tx1">
                      <a:lumMod val="85000"/>
                      <a:lumOff val="15000"/>
                    </a:schemeClr>
                  </a:solidFill>
                  <a:latin typeface="Meiryo UI" panose="020B0604030504040204" pitchFamily="50" charset="-128"/>
                  <a:ea typeface="Meiryo UI" panose="020B0604030504040204" pitchFamily="50" charset="-128"/>
                </a:rPr>
                <a:t>スプリングバランサー</a:t>
              </a:r>
              <a:r>
                <a:rPr lang="ja-JP" altLang="en-US" sz="1300" b="1" dirty="0">
                  <a:solidFill>
                    <a:schemeClr val="tx1">
                      <a:lumMod val="85000"/>
                      <a:lumOff val="15000"/>
                    </a:schemeClr>
                  </a:solidFill>
                  <a:latin typeface="Meiryo UI" panose="020B0604030504040204" pitchFamily="50" charset="-128"/>
                  <a:ea typeface="Meiryo UI" panose="020B0604030504040204" pitchFamily="50" charset="-128"/>
                </a:rPr>
                <a:t>とは</a:t>
              </a:r>
              <a:endParaRPr kumimoji="1" lang="ja-JP" altLang="en-US" sz="1300" b="1" dirty="0">
                <a:solidFill>
                  <a:schemeClr val="tx1">
                    <a:lumMod val="85000"/>
                    <a:lumOff val="15000"/>
                  </a:schemeClr>
                </a:solidFill>
                <a:latin typeface="Meiryo UI" panose="020B0604030504040204" pitchFamily="50" charset="-128"/>
                <a:ea typeface="Meiryo UI" panose="020B0604030504040204" pitchFamily="50" charset="-128"/>
              </a:endParaRPr>
            </a:p>
          </p:txBody>
        </p:sp>
      </p:grpSp>
      <p:sp>
        <p:nvSpPr>
          <p:cNvPr id="131" name="テキスト ボックス 130"/>
          <p:cNvSpPr txBox="1"/>
          <p:nvPr/>
        </p:nvSpPr>
        <p:spPr>
          <a:xfrm>
            <a:off x="2628555" y="2253625"/>
            <a:ext cx="1806905" cy="2862322"/>
          </a:xfrm>
          <a:prstGeom prst="rect">
            <a:avLst/>
          </a:prstGeom>
          <a:noFill/>
        </p:spPr>
        <p:txBody>
          <a:bodyPr wrap="none" rtlCol="0">
            <a:spAutoFit/>
          </a:bodyPr>
          <a:lstStyle/>
          <a:p>
            <a:r>
              <a:rPr lang="ja-JP" altLang="en-US" sz="1200" b="1" dirty="0">
                <a:solidFill>
                  <a:schemeClr val="tx1">
                    <a:lumMod val="85000"/>
                    <a:lumOff val="15000"/>
                  </a:schemeClr>
                </a:solidFill>
                <a:latin typeface="Meiryo UI" panose="020B0604030504040204" pitchFamily="50" charset="-128"/>
                <a:ea typeface="Meiryo UI" panose="020B0604030504040204" pitchFamily="50" charset="-128"/>
              </a:rPr>
              <a:t>内部にゼンマイのような</a:t>
            </a:r>
            <a:endParaRPr lang="en-US" altLang="ja-JP" sz="1200" b="1"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200" b="1" dirty="0">
                <a:solidFill>
                  <a:schemeClr val="tx1">
                    <a:lumMod val="85000"/>
                    <a:lumOff val="15000"/>
                  </a:schemeClr>
                </a:solidFill>
                <a:latin typeface="Meiryo UI" panose="020B0604030504040204" pitchFamily="50" charset="-128"/>
                <a:ea typeface="Meiryo UI" panose="020B0604030504040204" pitchFamily="50" charset="-128"/>
              </a:rPr>
              <a:t>伸び縮みするバネが</a:t>
            </a:r>
            <a:endParaRPr lang="en-US" altLang="ja-JP" sz="1200" b="1"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200" b="1" dirty="0">
                <a:solidFill>
                  <a:schemeClr val="tx1">
                    <a:lumMod val="85000"/>
                    <a:lumOff val="15000"/>
                  </a:schemeClr>
                </a:solidFill>
                <a:latin typeface="Meiryo UI" panose="020B0604030504040204" pitchFamily="50" charset="-128"/>
                <a:ea typeface="Meiryo UI" panose="020B0604030504040204" pitchFamily="50" charset="-128"/>
              </a:rPr>
              <a:t>内蔵されており</a:t>
            </a:r>
            <a:endParaRPr lang="en-US" altLang="ja-JP" sz="1200" b="1"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200" b="1" dirty="0">
                <a:solidFill>
                  <a:schemeClr val="tx1">
                    <a:lumMod val="85000"/>
                    <a:lumOff val="15000"/>
                  </a:schemeClr>
                </a:solidFill>
                <a:latin typeface="Meiryo UI" panose="020B0604030504040204" pitchFamily="50" charset="-128"/>
                <a:ea typeface="Meiryo UI" panose="020B0604030504040204" pitchFamily="50" charset="-128"/>
              </a:rPr>
              <a:t>ワークを持ち上げる際には</a:t>
            </a:r>
            <a:endParaRPr lang="en-US" altLang="ja-JP" sz="1200" b="1"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200" b="1" dirty="0">
                <a:solidFill>
                  <a:schemeClr val="tx1">
                    <a:lumMod val="85000"/>
                    <a:lumOff val="15000"/>
                  </a:schemeClr>
                </a:solidFill>
                <a:latin typeface="Meiryo UI" panose="020B0604030504040204" pitchFamily="50" charset="-128"/>
                <a:ea typeface="Meiryo UI" panose="020B0604030504040204" pitchFamily="50" charset="-128"/>
              </a:rPr>
              <a:t>バネが伸び</a:t>
            </a:r>
            <a:endParaRPr lang="en-US" altLang="ja-JP" sz="1200" b="1"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200" b="1" dirty="0">
                <a:solidFill>
                  <a:schemeClr val="tx1">
                    <a:lumMod val="85000"/>
                    <a:lumOff val="15000"/>
                  </a:schemeClr>
                </a:solidFill>
                <a:latin typeface="Meiryo UI" panose="020B0604030504040204" pitchFamily="50" charset="-128"/>
                <a:ea typeface="Meiryo UI" panose="020B0604030504040204" pitchFamily="50" charset="-128"/>
              </a:rPr>
              <a:t>ワークを下げる時には</a:t>
            </a:r>
            <a:endParaRPr lang="en-US" altLang="ja-JP" sz="1200" b="1"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200" b="1" dirty="0">
                <a:solidFill>
                  <a:schemeClr val="tx1">
                    <a:lumMod val="85000"/>
                    <a:lumOff val="15000"/>
                  </a:schemeClr>
                </a:solidFill>
                <a:latin typeface="Meiryo UI" panose="020B0604030504040204" pitchFamily="50" charset="-128"/>
                <a:ea typeface="Meiryo UI" panose="020B0604030504040204" pitchFamily="50" charset="-128"/>
              </a:rPr>
              <a:t>バネが縮む。</a:t>
            </a:r>
            <a:endParaRPr lang="en-US" altLang="ja-JP" sz="1200" b="1"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200" b="1" dirty="0">
                <a:solidFill>
                  <a:schemeClr val="tx1">
                    <a:lumMod val="85000"/>
                    <a:lumOff val="15000"/>
                  </a:schemeClr>
                </a:solidFill>
                <a:latin typeface="Meiryo UI" panose="020B0604030504040204" pitchFamily="50" charset="-128"/>
                <a:ea typeface="Meiryo UI" panose="020B0604030504040204" pitchFamily="50" charset="-128"/>
              </a:rPr>
              <a:t>このバネのトルクは</a:t>
            </a:r>
            <a:endParaRPr lang="en-US" altLang="ja-JP" sz="1200" b="1"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200" b="1" dirty="0">
                <a:solidFill>
                  <a:schemeClr val="tx1">
                    <a:lumMod val="85000"/>
                    <a:lumOff val="15000"/>
                  </a:schemeClr>
                </a:solidFill>
                <a:latin typeface="Meiryo UI" panose="020B0604030504040204" pitchFamily="50" charset="-128"/>
                <a:ea typeface="Meiryo UI" panose="020B0604030504040204" pitchFamily="50" charset="-128"/>
              </a:rPr>
              <a:t>円錐形のドラムに</a:t>
            </a:r>
            <a:endParaRPr lang="en-US" altLang="ja-JP" sz="1200" b="1"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200" b="1" dirty="0">
                <a:solidFill>
                  <a:schemeClr val="tx1">
                    <a:lumMod val="85000"/>
                    <a:lumOff val="15000"/>
                  </a:schemeClr>
                </a:solidFill>
                <a:latin typeface="Meiryo UI" panose="020B0604030504040204" pitchFamily="50" charset="-128"/>
                <a:ea typeface="Meiryo UI" panose="020B0604030504040204" pitchFamily="50" charset="-128"/>
              </a:rPr>
              <a:t>巻き取られることで</a:t>
            </a:r>
            <a:endParaRPr lang="en-US" altLang="ja-JP" sz="1200" b="1"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200" b="1" dirty="0">
                <a:solidFill>
                  <a:schemeClr val="tx1">
                    <a:lumMod val="85000"/>
                    <a:lumOff val="15000"/>
                  </a:schemeClr>
                </a:solidFill>
                <a:latin typeface="Meiryo UI" panose="020B0604030504040204" pitchFamily="50" charset="-128"/>
                <a:ea typeface="Meiryo UI" panose="020B0604030504040204" pitchFamily="50" charset="-128"/>
              </a:rPr>
              <a:t>バネの力が一定に</a:t>
            </a:r>
            <a:endParaRPr lang="en-US" altLang="ja-JP" sz="1200" b="1"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200" b="1" dirty="0">
                <a:solidFill>
                  <a:schemeClr val="tx1">
                    <a:lumMod val="85000"/>
                    <a:lumOff val="15000"/>
                  </a:schemeClr>
                </a:solidFill>
                <a:latin typeface="Meiryo UI" panose="020B0604030504040204" pitchFamily="50" charset="-128"/>
                <a:ea typeface="Meiryo UI" panose="020B0604030504040204" pitchFamily="50" charset="-128"/>
              </a:rPr>
              <a:t>働きワークは重さを</a:t>
            </a:r>
            <a:endParaRPr lang="en-US" altLang="ja-JP" sz="1200" b="1"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200" b="1" dirty="0">
                <a:solidFill>
                  <a:schemeClr val="tx1">
                    <a:lumMod val="85000"/>
                    <a:lumOff val="15000"/>
                  </a:schemeClr>
                </a:solidFill>
                <a:latin typeface="Meiryo UI" panose="020B0604030504040204" pitchFamily="50" charset="-128"/>
                <a:ea typeface="Meiryo UI" panose="020B0604030504040204" pitchFamily="50" charset="-128"/>
              </a:rPr>
              <a:t>感じなくなり</a:t>
            </a:r>
            <a:endParaRPr lang="en-US" altLang="ja-JP" sz="1200" b="1"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200" b="1" dirty="0">
                <a:solidFill>
                  <a:schemeClr val="tx1">
                    <a:lumMod val="85000"/>
                    <a:lumOff val="15000"/>
                  </a:schemeClr>
                </a:solidFill>
                <a:latin typeface="Meiryo UI" panose="020B0604030504040204" pitchFamily="50" charset="-128"/>
                <a:ea typeface="Meiryo UI" panose="020B0604030504040204" pitchFamily="50" charset="-128"/>
              </a:rPr>
              <a:t>作業者は軽い力で</a:t>
            </a:r>
            <a:endParaRPr lang="en-US" altLang="ja-JP" sz="1200" b="1"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200" b="1" dirty="0">
                <a:solidFill>
                  <a:schemeClr val="tx1">
                    <a:lumMod val="85000"/>
                    <a:lumOff val="15000"/>
                  </a:schemeClr>
                </a:solidFill>
                <a:latin typeface="Meiryo UI" panose="020B0604030504040204" pitchFamily="50" charset="-128"/>
                <a:ea typeface="Meiryo UI" panose="020B0604030504040204" pitchFamily="50" charset="-128"/>
              </a:rPr>
              <a:t>上下が可能。</a:t>
            </a:r>
            <a:endParaRPr lang="en-US" altLang="ja-JP" sz="1200" b="1" dirty="0">
              <a:solidFill>
                <a:schemeClr val="tx1">
                  <a:lumMod val="85000"/>
                  <a:lumOff val="15000"/>
                </a:schemeClr>
              </a:solidFill>
              <a:latin typeface="Meiryo UI" panose="020B0604030504040204" pitchFamily="50" charset="-128"/>
              <a:ea typeface="Meiryo UI" panose="020B0604030504040204" pitchFamily="50" charset="-128"/>
            </a:endParaRPr>
          </a:p>
        </p:txBody>
      </p:sp>
      <p:grpSp>
        <p:nvGrpSpPr>
          <p:cNvPr id="67" name="グループ化 66"/>
          <p:cNvGrpSpPr/>
          <p:nvPr/>
        </p:nvGrpSpPr>
        <p:grpSpPr>
          <a:xfrm>
            <a:off x="3431262" y="5008882"/>
            <a:ext cx="877824" cy="1843786"/>
            <a:chOff x="5513730" y="535644"/>
            <a:chExt cx="877824" cy="1843786"/>
          </a:xfrm>
        </p:grpSpPr>
        <p:pic>
          <p:nvPicPr>
            <p:cNvPr id="132" name="図 131" descr="画像が生成されました">
              <a:extLst>
                <a:ext uri="{FF2B5EF4-FFF2-40B4-BE49-F238E27FC236}">
                  <a16:creationId xmlns:a16="http://schemas.microsoft.com/office/drawing/2014/main" id="{16079452-B318-E7BE-BC34-D868EC8CC090}"/>
                </a:ext>
              </a:extLst>
            </p:cNvPr>
            <p:cNvPicPr>
              <a:picLocks noChangeAspect="1" noChangeArrowheads="1"/>
            </p:cNvPicPr>
            <p:nvPr/>
          </p:nvPicPr>
          <p:blipFill rotWithShape="1">
            <a:blip r:embed="rId20" cstate="hqprint">
              <a:extLst>
                <a:ext uri="{BEBA8EAE-BF5A-486C-A8C5-ECC9F3942E4B}">
                  <a14:imgProps xmlns:a14="http://schemas.microsoft.com/office/drawing/2010/main">
                    <a14:imgLayer r:embed="rId21">
                      <a14:imgEffect>
                        <a14:backgroundRemoval t="0" b="100000" l="9961" r="100000"/>
                      </a14:imgEffect>
                    </a14:imgLayer>
                  </a14:imgProps>
                </a:ext>
                <a:ext uri="{28A0092B-C50C-407E-A947-70E740481C1C}">
                  <a14:useLocalDpi xmlns:a14="http://schemas.microsoft.com/office/drawing/2010/main" val="0"/>
                </a:ext>
              </a:extLst>
            </a:blip>
            <a:srcRect l="15674" r="12910"/>
            <a:stretch/>
          </p:blipFill>
          <p:spPr bwMode="auto">
            <a:xfrm>
              <a:off x="5513730" y="535644"/>
              <a:ext cx="877824" cy="1843786"/>
            </a:xfrm>
            <a:prstGeom prst="rect">
              <a:avLst/>
            </a:prstGeom>
            <a:noFill/>
            <a:extLst>
              <a:ext uri="{909E8E84-426E-40DD-AFC4-6F175D3DCCD1}">
                <a14:hiddenFill xmlns:a14="http://schemas.microsoft.com/office/drawing/2010/main">
                  <a:solidFill>
                    <a:srgbClr val="FFFFFF"/>
                  </a:solidFill>
                </a14:hiddenFill>
              </a:ext>
            </a:extLst>
          </p:spPr>
        </p:pic>
        <p:sp>
          <p:nvSpPr>
            <p:cNvPr id="66" name="正方形/長方形 65"/>
            <p:cNvSpPr/>
            <p:nvPr/>
          </p:nvSpPr>
          <p:spPr>
            <a:xfrm>
              <a:off x="5805886" y="1300538"/>
              <a:ext cx="122819" cy="159712"/>
            </a:xfrm>
            <a:prstGeom prst="rect">
              <a:avLst/>
            </a:prstGeom>
            <a:solidFill>
              <a:srgbClr val="F7EE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chemeClr val="tx1"/>
                  </a:solidFill>
                </a:rPr>
                <a:t>5</a:t>
              </a:r>
              <a:endParaRPr kumimoji="1" lang="ja-JP" altLang="en-US" sz="1200" dirty="0">
                <a:solidFill>
                  <a:schemeClr val="tx1"/>
                </a:solidFill>
              </a:endParaRPr>
            </a:p>
          </p:txBody>
        </p:sp>
      </p:grpSp>
      <p:sp>
        <p:nvSpPr>
          <p:cNvPr id="125" name="角丸四角形吹き出し 124"/>
          <p:cNvSpPr/>
          <p:nvPr/>
        </p:nvSpPr>
        <p:spPr>
          <a:xfrm>
            <a:off x="6336904" y="5733002"/>
            <a:ext cx="2072938" cy="1043849"/>
          </a:xfrm>
          <a:prstGeom prst="wedgeRoundRectCallout">
            <a:avLst>
              <a:gd name="adj1" fmla="val -81426"/>
              <a:gd name="adj2" fmla="val -19819"/>
              <a:gd name="adj3" fmla="val 16667"/>
            </a:avLst>
          </a:prstGeom>
          <a:solidFill>
            <a:schemeClr val="bg1"/>
          </a:solidFill>
          <a:ln>
            <a:solidFill>
              <a:srgbClr val="D7BA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a:solidFill>
                  <a:schemeClr val="tx1"/>
                </a:solidFill>
                <a:latin typeface="Meiryo UI" panose="020B0604030504040204" pitchFamily="50" charset="-128"/>
                <a:ea typeface="Meiryo UI" panose="020B0604030504040204" pitchFamily="50" charset="-128"/>
              </a:rPr>
              <a:t>完成した！</a:t>
            </a:r>
            <a:endParaRPr lang="en-US" altLang="ja-JP" sz="1400" b="1" dirty="0">
              <a:solidFill>
                <a:schemeClr val="tx1"/>
              </a:solidFill>
              <a:latin typeface="Meiryo UI" panose="020B0604030504040204" pitchFamily="50" charset="-128"/>
              <a:ea typeface="Meiryo UI" panose="020B0604030504040204" pitchFamily="50" charset="-128"/>
            </a:endParaRPr>
          </a:p>
          <a:p>
            <a:r>
              <a:rPr lang="ja-JP" altLang="en-US" sz="1400" b="1" dirty="0">
                <a:solidFill>
                  <a:schemeClr val="tx1"/>
                </a:solidFill>
                <a:latin typeface="Meiryo UI" panose="020B0604030504040204" pitchFamily="50" charset="-128"/>
                <a:ea typeface="Meiryo UI" panose="020B0604030504040204" pitchFamily="50" charset="-128"/>
              </a:rPr>
              <a:t>実際に作業してみよう！</a:t>
            </a:r>
            <a:endParaRPr lang="en-US" altLang="ja-JP" sz="1400" b="1" dirty="0">
              <a:solidFill>
                <a:schemeClr val="tx1"/>
              </a:solidFill>
              <a:latin typeface="Meiryo UI" panose="020B0604030504040204" pitchFamily="50" charset="-128"/>
              <a:ea typeface="Meiryo UI" panose="020B0604030504040204" pitchFamily="50" charset="-128"/>
            </a:endParaRPr>
          </a:p>
          <a:p>
            <a:r>
              <a:rPr lang="ja-JP" altLang="en-US" sz="1400" b="1" dirty="0">
                <a:solidFill>
                  <a:schemeClr val="tx1"/>
                </a:solidFill>
                <a:latin typeface="Meiryo UI" panose="020B0604030504040204" pitchFamily="50" charset="-128"/>
                <a:ea typeface="Meiryo UI" panose="020B0604030504040204" pitchFamily="50" charset="-128"/>
              </a:rPr>
              <a:t>瑠美ねぇさん！！</a:t>
            </a:r>
            <a:endParaRPr lang="en-US" altLang="ja-JP" sz="1400" b="1" dirty="0">
              <a:solidFill>
                <a:schemeClr val="tx1"/>
              </a:solidFill>
              <a:latin typeface="Meiryo UI" panose="020B0604030504040204" pitchFamily="50" charset="-128"/>
              <a:ea typeface="Meiryo UI" panose="020B0604030504040204" pitchFamily="50" charset="-128"/>
            </a:endParaRPr>
          </a:p>
        </p:txBody>
      </p:sp>
      <p:grpSp>
        <p:nvGrpSpPr>
          <p:cNvPr id="130" name="グループ化 129"/>
          <p:cNvGrpSpPr/>
          <p:nvPr/>
        </p:nvGrpSpPr>
        <p:grpSpPr>
          <a:xfrm flipH="1">
            <a:off x="4694377" y="3391883"/>
            <a:ext cx="1002061" cy="981622"/>
            <a:chOff x="10184178" y="4916856"/>
            <a:chExt cx="1980983" cy="1874866"/>
          </a:xfrm>
        </p:grpSpPr>
        <p:pic>
          <p:nvPicPr>
            <p:cNvPr id="133" name="図 132"/>
            <p:cNvPicPr>
              <a:picLocks noChangeAspect="1"/>
            </p:cNvPicPr>
            <p:nvPr/>
          </p:nvPicPr>
          <p:blipFill>
            <a:blip r:embed="rId22" cstate="hqprint">
              <a:extLst>
                <a:ext uri="{28A0092B-C50C-407E-A947-70E740481C1C}">
                  <a14:useLocalDpi xmlns:a14="http://schemas.microsoft.com/office/drawing/2010/main" val="0"/>
                </a:ext>
              </a:extLst>
            </a:blip>
            <a:stretch>
              <a:fillRect/>
            </a:stretch>
          </p:blipFill>
          <p:spPr>
            <a:xfrm flipH="1">
              <a:off x="10184178" y="4916856"/>
              <a:ext cx="1980983" cy="1874866"/>
            </a:xfrm>
            <a:prstGeom prst="rect">
              <a:avLst/>
            </a:prstGeom>
          </p:spPr>
        </p:pic>
        <p:sp>
          <p:nvSpPr>
            <p:cNvPr id="134" name="四角形: 角を丸くする 23">
              <a:extLst>
                <a:ext uri="{FF2B5EF4-FFF2-40B4-BE49-F238E27FC236}">
                  <a16:creationId xmlns:a16="http://schemas.microsoft.com/office/drawing/2014/main" id="{D0339B99-E06A-CFFF-E31B-9FDCA06811B0}"/>
                </a:ext>
              </a:extLst>
            </p:cNvPr>
            <p:cNvSpPr/>
            <p:nvPr/>
          </p:nvSpPr>
          <p:spPr>
            <a:xfrm>
              <a:off x="11283640" y="6331930"/>
              <a:ext cx="788547" cy="390227"/>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none" lIns="36000" tIns="0" rIns="36000" bIns="0" rtlCol="0" anchor="ctr">
              <a:spAutoFit/>
            </a:bodyPr>
            <a:lstStyle/>
            <a:p>
              <a:pPr algn="ctr"/>
              <a:r>
                <a:rPr lang="ja-JP" altLang="en-US" sz="1200" dirty="0">
                  <a:solidFill>
                    <a:schemeClr val="tx1"/>
                  </a:solidFill>
                  <a:latin typeface="Meiryo UI" panose="020B0604030504040204" pitchFamily="50" charset="-128"/>
                  <a:ea typeface="Meiryo UI" panose="020B0604030504040204" pitchFamily="50" charset="-128"/>
                </a:rPr>
                <a:t>坂元</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grpSp>
      <p:sp>
        <p:nvSpPr>
          <p:cNvPr id="135" name="角丸四角形吹き出し 134"/>
          <p:cNvSpPr/>
          <p:nvPr/>
        </p:nvSpPr>
        <p:spPr>
          <a:xfrm>
            <a:off x="5796058" y="3573798"/>
            <a:ext cx="1236039" cy="647506"/>
          </a:xfrm>
          <a:prstGeom prst="wedgeRoundRectCallout">
            <a:avLst>
              <a:gd name="adj1" fmla="val -77125"/>
              <a:gd name="adj2" fmla="val -7643"/>
              <a:gd name="adj3" fmla="val 16667"/>
            </a:avLst>
          </a:prstGeom>
          <a:solidFill>
            <a:schemeClr val="bg1"/>
          </a:solidFill>
          <a:ln>
            <a:solidFill>
              <a:srgbClr val="D7BA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100" b="1" dirty="0">
                <a:solidFill>
                  <a:schemeClr val="tx1"/>
                </a:solidFill>
                <a:latin typeface="Meiryo UI" panose="020B0604030504040204" pitchFamily="50" charset="-128"/>
                <a:ea typeface="Meiryo UI" panose="020B0604030504040204" pitchFamily="50" charset="-128"/>
              </a:rPr>
              <a:t>UFO</a:t>
            </a:r>
            <a:r>
              <a:rPr lang="ja-JP" altLang="en-US" sz="1100" b="1" dirty="0">
                <a:solidFill>
                  <a:schemeClr val="tx1"/>
                </a:solidFill>
                <a:latin typeface="Meiryo UI" panose="020B0604030504040204" pitchFamily="50" charset="-128"/>
                <a:ea typeface="Meiryo UI" panose="020B0604030504040204" pitchFamily="50" charset="-128"/>
              </a:rPr>
              <a:t>キャッチャー</a:t>
            </a:r>
            <a:endParaRPr lang="en-US" altLang="ja-JP" sz="1100" b="1" dirty="0">
              <a:solidFill>
                <a:schemeClr val="tx1"/>
              </a:solidFill>
              <a:latin typeface="Meiryo UI" panose="020B0604030504040204" pitchFamily="50" charset="-128"/>
              <a:ea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rPr>
              <a:t>みたいな形状で</a:t>
            </a:r>
            <a:endParaRPr lang="en-US" altLang="ja-JP" sz="1100" dirty="0">
              <a:solidFill>
                <a:schemeClr val="tx1"/>
              </a:solidFill>
              <a:latin typeface="Meiryo UI" panose="020B0604030504040204" pitchFamily="50" charset="-128"/>
              <a:ea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rPr>
              <a:t>作れないかな？</a:t>
            </a:r>
          </a:p>
        </p:txBody>
      </p:sp>
      <p:cxnSp>
        <p:nvCxnSpPr>
          <p:cNvPr id="42" name="直線矢印コネクタ 41"/>
          <p:cNvCxnSpPr>
            <a:cxnSpLocks/>
          </p:cNvCxnSpPr>
          <p:nvPr/>
        </p:nvCxnSpPr>
        <p:spPr>
          <a:xfrm>
            <a:off x="2040742" y="3716951"/>
            <a:ext cx="24054" cy="468498"/>
          </a:xfrm>
          <a:prstGeom prst="straightConnector1">
            <a:avLst/>
          </a:prstGeom>
          <a:ln w="63500">
            <a:solidFill>
              <a:srgbClr val="00B0F0">
                <a:alpha val="80000"/>
              </a:srgbClr>
            </a:solidFill>
            <a:tailEnd type="triangle"/>
          </a:ln>
        </p:spPr>
        <p:style>
          <a:lnRef idx="1">
            <a:schemeClr val="accent1"/>
          </a:lnRef>
          <a:fillRef idx="0">
            <a:schemeClr val="accent1"/>
          </a:fillRef>
          <a:effectRef idx="0">
            <a:schemeClr val="accent1"/>
          </a:effectRef>
          <a:fontRef idx="minor">
            <a:schemeClr val="tx1"/>
          </a:fontRef>
        </p:style>
      </p:cxnSp>
      <p:sp>
        <p:nvSpPr>
          <p:cNvPr id="102" name="正方形/長方形 101"/>
          <p:cNvSpPr/>
          <p:nvPr/>
        </p:nvSpPr>
        <p:spPr>
          <a:xfrm>
            <a:off x="4394538" y="613835"/>
            <a:ext cx="4283545" cy="369332"/>
          </a:xfrm>
          <a:prstGeom prst="rect">
            <a:avLst/>
          </a:prstGeom>
        </p:spPr>
        <p:txBody>
          <a:bodyPr wrap="none">
            <a:spAutoFit/>
          </a:bodyPr>
          <a:lstStyle/>
          <a:p>
            <a:r>
              <a:rPr lang="ja-JP" altLang="en-US" b="1" dirty="0">
                <a:latin typeface="Meiryo UI" panose="020B0604030504040204" pitchFamily="50" charset="-128"/>
                <a:ea typeface="Meiryo UI" panose="020B0604030504040204" pitchFamily="50" charset="-128"/>
              </a:rPr>
              <a:t>真因③の対策：専用のアームで持ち上げる</a:t>
            </a:r>
            <a:endParaRPr lang="en-US" altLang="ja-JP" b="1" dirty="0">
              <a:latin typeface="Meiryo UI" panose="020B0604030504040204" pitchFamily="50" charset="-128"/>
              <a:ea typeface="Meiryo UI" panose="020B0604030504040204" pitchFamily="50" charset="-128"/>
            </a:endParaRPr>
          </a:p>
        </p:txBody>
      </p:sp>
      <p:grpSp>
        <p:nvGrpSpPr>
          <p:cNvPr id="10" name="グループ化 9"/>
          <p:cNvGrpSpPr/>
          <p:nvPr/>
        </p:nvGrpSpPr>
        <p:grpSpPr>
          <a:xfrm>
            <a:off x="591801" y="576284"/>
            <a:ext cx="1462579" cy="1358220"/>
            <a:chOff x="591801" y="576284"/>
            <a:chExt cx="1462579" cy="1358220"/>
          </a:xfrm>
        </p:grpSpPr>
        <p:grpSp>
          <p:nvGrpSpPr>
            <p:cNvPr id="7" name="グループ化 6"/>
            <p:cNvGrpSpPr/>
            <p:nvPr/>
          </p:nvGrpSpPr>
          <p:grpSpPr>
            <a:xfrm>
              <a:off x="591801" y="576284"/>
              <a:ext cx="1462579" cy="1358220"/>
              <a:chOff x="772448" y="895795"/>
              <a:chExt cx="990448" cy="990448"/>
            </a:xfrm>
          </p:grpSpPr>
          <p:pic>
            <p:nvPicPr>
              <p:cNvPr id="4" name="図 3"/>
              <p:cNvPicPr>
                <a:picLocks noChangeAspect="1"/>
              </p:cNvPicPr>
              <p:nvPr/>
            </p:nvPicPr>
            <p:blipFill>
              <a:blip r:embed="rId15" cstate="hqprint">
                <a:extLst>
                  <a:ext uri="{BEBA8EAE-BF5A-486C-A8C5-ECC9F3942E4B}">
                    <a14:imgProps xmlns:a14="http://schemas.microsoft.com/office/drawing/2010/main">
                      <a14:imgLayer r:embed="rId16">
                        <a14:imgEffect>
                          <a14:backgroundRemoval t="279" b="100000" l="0" r="99721">
                            <a14:foregroundMark x1="17877" y1="64246" x2="34637" y2="54190"/>
                            <a14:foregroundMark x1="27374" y1="67598" x2="38827" y2="66760"/>
                            <a14:foregroundMark x1="27374" y1="76257" x2="25419" y2="96369"/>
                            <a14:foregroundMark x1="63128" y1="53073" x2="76257" y2="56145"/>
                            <a14:foregroundMark x1="76536" y1="59497" x2="78492" y2="76816"/>
                            <a14:foregroundMark x1="69553" y1="76816" x2="47765" y2="98045"/>
                          </a14:backgroundRemoval>
                        </a14:imgEffect>
                      </a14:imgLayer>
                    </a14:imgProps>
                  </a:ext>
                  <a:ext uri="{28A0092B-C50C-407E-A947-70E740481C1C}">
                    <a14:useLocalDpi xmlns:a14="http://schemas.microsoft.com/office/drawing/2010/main" val="0"/>
                  </a:ext>
                </a:extLst>
              </a:blip>
              <a:stretch>
                <a:fillRect/>
              </a:stretch>
            </p:blipFill>
            <p:spPr>
              <a:xfrm>
                <a:off x="772448" y="895795"/>
                <a:ext cx="990448" cy="990448"/>
              </a:xfrm>
              <a:prstGeom prst="rect">
                <a:avLst/>
              </a:prstGeom>
            </p:spPr>
          </p:pic>
          <p:sp>
            <p:nvSpPr>
              <p:cNvPr id="17" name="四角形: 角を丸くする 16">
                <a:extLst>
                  <a:ext uri="{FF2B5EF4-FFF2-40B4-BE49-F238E27FC236}">
                    <a16:creationId xmlns:a16="http://schemas.microsoft.com/office/drawing/2014/main" id="{12AB7105-1145-A838-F990-4A687BFBA9AD}"/>
                  </a:ext>
                </a:extLst>
              </p:cNvPr>
              <p:cNvSpPr/>
              <p:nvPr/>
            </p:nvSpPr>
            <p:spPr>
              <a:xfrm>
                <a:off x="1049530" y="1511130"/>
                <a:ext cx="270118" cy="148989"/>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none" lIns="36000" tIns="0" rIns="36000" bIns="0" rtlCol="0" anchor="ctr">
                <a:spAutoFit/>
              </a:bodyPr>
              <a:lstStyle/>
              <a:p>
                <a:pPr algn="ctr"/>
                <a:r>
                  <a:rPr lang="ja-JP" altLang="en-US" sz="1200" dirty="0">
                    <a:solidFill>
                      <a:schemeClr val="tx1"/>
                    </a:solidFill>
                    <a:latin typeface="Meiryo UI" panose="020B0604030504040204" pitchFamily="50" charset="-128"/>
                    <a:ea typeface="Meiryo UI" panose="020B0604030504040204" pitchFamily="50" charset="-128"/>
                  </a:rPr>
                  <a:t>大塚</a:t>
                </a:r>
                <a:endParaRPr kumimoji="1" lang="ja-JP" altLang="en-US" sz="2000" dirty="0">
                  <a:solidFill>
                    <a:schemeClr val="tx1"/>
                  </a:solidFill>
                  <a:latin typeface="Meiryo UI" panose="020B0604030504040204" pitchFamily="50" charset="-128"/>
                  <a:ea typeface="Meiryo UI" panose="020B0604030504040204" pitchFamily="50" charset="-128"/>
                </a:endParaRPr>
              </a:p>
            </p:txBody>
          </p:sp>
        </p:grpSp>
        <p:pic>
          <p:nvPicPr>
            <p:cNvPr id="104" name="図 103" descr="黒い背景に白い文字がある&#10;&#10;低い精度で自動的に生成された説明">
              <a:extLst>
                <a:ext uri="{FF2B5EF4-FFF2-40B4-BE49-F238E27FC236}">
                  <a16:creationId xmlns:a16="http://schemas.microsoft.com/office/drawing/2014/main" id="{7D08891E-2346-6B5F-8C16-A761FD199014}"/>
                </a:ext>
              </a:extLst>
            </p:cNvPr>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a:off x="1157943" y="712043"/>
              <a:ext cx="283520" cy="130939"/>
            </a:xfrm>
            <a:prstGeom prst="rect">
              <a:avLst/>
            </a:prstGeom>
          </p:spPr>
        </p:pic>
      </p:grpSp>
      <p:sp>
        <p:nvSpPr>
          <p:cNvPr id="124" name="角丸四角形吹き出し 123"/>
          <p:cNvSpPr/>
          <p:nvPr/>
        </p:nvSpPr>
        <p:spPr>
          <a:xfrm>
            <a:off x="2088024" y="1036577"/>
            <a:ext cx="1721727" cy="647506"/>
          </a:xfrm>
          <a:prstGeom prst="wedgeRoundRectCallout">
            <a:avLst>
              <a:gd name="adj1" fmla="val -68769"/>
              <a:gd name="adj2" fmla="val -35453"/>
              <a:gd name="adj3" fmla="val 16667"/>
            </a:avLst>
          </a:prstGeom>
          <a:solidFill>
            <a:schemeClr val="bg1"/>
          </a:solidFill>
          <a:ln>
            <a:solidFill>
              <a:srgbClr val="D7BA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b="1" dirty="0">
                <a:solidFill>
                  <a:schemeClr val="tx1"/>
                </a:solidFill>
                <a:latin typeface="Meiryo UI" panose="020B0604030504040204" pitchFamily="50" charset="-128"/>
                <a:ea typeface="Meiryo UI" panose="020B0604030504040204" pitchFamily="50" charset="-128"/>
              </a:rPr>
              <a:t>重りを分散させて</a:t>
            </a:r>
            <a:endParaRPr lang="en-US" altLang="ja-JP" sz="1100" b="1" dirty="0">
              <a:solidFill>
                <a:schemeClr val="tx1"/>
              </a:solidFill>
              <a:latin typeface="Meiryo UI" panose="020B0604030504040204" pitchFamily="50" charset="-128"/>
              <a:ea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rPr>
              <a:t>総荷重が</a:t>
            </a:r>
            <a:r>
              <a:rPr lang="en-US" altLang="ja-JP" sz="1100" b="1" dirty="0">
                <a:solidFill>
                  <a:schemeClr val="tx1"/>
                </a:solidFill>
                <a:latin typeface="Meiryo UI" panose="020B0604030504040204" pitchFamily="50" charset="-128"/>
                <a:ea typeface="Meiryo UI" panose="020B0604030504040204" pitchFamily="50" charset="-128"/>
              </a:rPr>
              <a:t>13.1kg</a:t>
            </a:r>
            <a:r>
              <a:rPr lang="ja-JP" altLang="en-US" sz="1100" dirty="0">
                <a:solidFill>
                  <a:schemeClr val="tx1"/>
                </a:solidFill>
                <a:latin typeface="Meiryo UI" panose="020B0604030504040204" pitchFamily="50" charset="-128"/>
                <a:ea typeface="Meiryo UI" panose="020B0604030504040204" pitchFamily="50" charset="-128"/>
              </a:rPr>
              <a:t>以上に</a:t>
            </a:r>
            <a:endParaRPr lang="en-US" altLang="ja-JP" sz="1100" dirty="0">
              <a:solidFill>
                <a:schemeClr val="tx1"/>
              </a:solidFill>
              <a:latin typeface="Meiryo UI" panose="020B0604030504040204" pitchFamily="50" charset="-128"/>
              <a:ea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rPr>
              <a:t>なればいいんじゃない？</a:t>
            </a:r>
            <a:endParaRPr lang="en-US" altLang="ja-JP" sz="1100" dirty="0">
              <a:solidFill>
                <a:schemeClr val="tx1"/>
              </a:solidFill>
              <a:latin typeface="Meiryo UI" panose="020B0604030504040204" pitchFamily="50" charset="-128"/>
              <a:ea typeface="Meiryo UI" panose="020B0604030504040204" pitchFamily="50" charset="-128"/>
            </a:endParaRPr>
          </a:p>
        </p:txBody>
      </p:sp>
      <p:sp>
        <p:nvSpPr>
          <p:cNvPr id="146" name="右矢印 145"/>
          <p:cNvSpPr/>
          <p:nvPr/>
        </p:nvSpPr>
        <p:spPr>
          <a:xfrm>
            <a:off x="8625449" y="1983480"/>
            <a:ext cx="447199" cy="484632"/>
          </a:xfrm>
          <a:prstGeom prst="right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latin typeface="Meiryo UI" panose="020B0604030504040204" pitchFamily="50" charset="-128"/>
              <a:ea typeface="Meiryo UI" panose="020B0604030504040204" pitchFamily="50" charset="-128"/>
            </a:endParaRPr>
          </a:p>
        </p:txBody>
      </p:sp>
      <p:sp>
        <p:nvSpPr>
          <p:cNvPr id="122" name="角丸四角形吹き出し 121"/>
          <p:cNvSpPr/>
          <p:nvPr/>
        </p:nvSpPr>
        <p:spPr>
          <a:xfrm>
            <a:off x="5583356" y="1133808"/>
            <a:ext cx="1356497" cy="647506"/>
          </a:xfrm>
          <a:prstGeom prst="wedgeRoundRectCallout">
            <a:avLst>
              <a:gd name="adj1" fmla="val -77125"/>
              <a:gd name="adj2" fmla="val -7643"/>
              <a:gd name="adj3" fmla="val 16667"/>
            </a:avLst>
          </a:prstGeom>
          <a:solidFill>
            <a:schemeClr val="bg1"/>
          </a:solidFill>
          <a:ln>
            <a:solidFill>
              <a:srgbClr val="D7BA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dirty="0">
                <a:solidFill>
                  <a:schemeClr val="tx1"/>
                </a:solidFill>
                <a:latin typeface="Meiryo UI" panose="020B0604030504040204" pitchFamily="50" charset="-128"/>
                <a:ea typeface="Meiryo UI" panose="020B0604030504040204" pitchFamily="50" charset="-128"/>
              </a:rPr>
              <a:t>次はワイヤードラムを</a:t>
            </a:r>
            <a:endParaRPr lang="en-US" altLang="ja-JP" sz="1100" dirty="0">
              <a:solidFill>
                <a:schemeClr val="tx1"/>
              </a:solidFill>
              <a:latin typeface="Meiryo UI" panose="020B0604030504040204" pitchFamily="50" charset="-128"/>
              <a:ea typeface="Meiryo UI" panose="020B0604030504040204" pitchFamily="50" charset="-128"/>
            </a:endParaRPr>
          </a:p>
          <a:p>
            <a:r>
              <a:rPr lang="ja-JP" altLang="en-US" sz="1100" b="1" dirty="0">
                <a:solidFill>
                  <a:schemeClr val="tx1"/>
                </a:solidFill>
                <a:latin typeface="Meiryo UI" panose="020B0604030504040204" pitchFamily="50" charset="-128"/>
                <a:ea typeface="Meiryo UI" panose="020B0604030504040204" pitchFamily="50" charset="-128"/>
              </a:rPr>
              <a:t>掴み上げる物</a:t>
            </a:r>
            <a:r>
              <a:rPr lang="ja-JP" altLang="en-US" sz="1100" dirty="0">
                <a:solidFill>
                  <a:schemeClr val="tx1"/>
                </a:solidFill>
                <a:latin typeface="Meiryo UI" panose="020B0604030504040204" pitchFamily="50" charset="-128"/>
                <a:ea typeface="Meiryo UI" panose="020B0604030504040204" pitchFamily="50" charset="-128"/>
              </a:rPr>
              <a:t>を</a:t>
            </a:r>
            <a:endParaRPr lang="en-US" altLang="ja-JP" sz="1100" dirty="0">
              <a:solidFill>
                <a:schemeClr val="tx1"/>
              </a:solidFill>
              <a:latin typeface="Meiryo UI" panose="020B0604030504040204" pitchFamily="50" charset="-128"/>
              <a:ea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rPr>
              <a:t>作っていこう</a:t>
            </a:r>
          </a:p>
        </p:txBody>
      </p:sp>
      <p:pic>
        <p:nvPicPr>
          <p:cNvPr id="149" name="図 148"/>
          <p:cNvPicPr>
            <a:picLocks noChangeAspect="1"/>
          </p:cNvPicPr>
          <p:nvPr/>
        </p:nvPicPr>
        <p:blipFill rotWithShape="1">
          <a:blip r:embed="rId23" cstate="hqprint">
            <a:extLst>
              <a:ext uri="{BEBA8EAE-BF5A-486C-A8C5-ECC9F3942E4B}">
                <a14:imgProps xmlns:a14="http://schemas.microsoft.com/office/drawing/2010/main">
                  <a14:imgLayer r:embed="rId24">
                    <a14:imgEffect>
                      <a14:backgroundRemoval t="586" b="100000" l="0" r="100000"/>
                    </a14:imgEffect>
                  </a14:imgLayer>
                </a14:imgProps>
              </a:ext>
              <a:ext uri="{28A0092B-C50C-407E-A947-70E740481C1C}">
                <a14:useLocalDpi xmlns:a14="http://schemas.microsoft.com/office/drawing/2010/main" val="0"/>
              </a:ext>
            </a:extLst>
          </a:blip>
          <a:srcRect b="35214"/>
          <a:stretch/>
        </p:blipFill>
        <p:spPr>
          <a:xfrm>
            <a:off x="10502165" y="1948504"/>
            <a:ext cx="1367302" cy="1328727"/>
          </a:xfrm>
          <a:prstGeom prst="rect">
            <a:avLst/>
          </a:prstGeom>
        </p:spPr>
      </p:pic>
      <p:sp>
        <p:nvSpPr>
          <p:cNvPr id="150" name="角丸四角形吹き出し 149"/>
          <p:cNvSpPr/>
          <p:nvPr/>
        </p:nvSpPr>
        <p:spPr>
          <a:xfrm>
            <a:off x="9826880" y="630547"/>
            <a:ext cx="2091824" cy="1413153"/>
          </a:xfrm>
          <a:prstGeom prst="wedgeRoundRectCallout">
            <a:avLst>
              <a:gd name="adj1" fmla="val -627"/>
              <a:gd name="adj2" fmla="val 98044"/>
              <a:gd name="adj3" fmla="val 16667"/>
            </a:avLst>
          </a:prstGeom>
          <a:solidFill>
            <a:schemeClr val="bg1"/>
          </a:solidFill>
          <a:ln>
            <a:solidFill>
              <a:srgbClr val="D7BA6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ja-JP" altLang="en-US" sz="1100" dirty="0">
                <a:solidFill>
                  <a:schemeClr val="tx1"/>
                </a:solidFill>
                <a:latin typeface="Meiryo UI" panose="020B0604030504040204" pitchFamily="50" charset="-128"/>
                <a:ea typeface="Meiryo UI" panose="020B0604030504040204" pitchFamily="50" charset="-128"/>
              </a:rPr>
              <a:t>持ち上げる力が</a:t>
            </a:r>
            <a:r>
              <a:rPr lang="ja-JP" altLang="en-US" sz="1100" b="1" dirty="0">
                <a:solidFill>
                  <a:schemeClr val="tx1"/>
                </a:solidFill>
                <a:latin typeface="Meiryo UI" panose="020B0604030504040204" pitchFamily="50" charset="-128"/>
                <a:ea typeface="Meiryo UI" panose="020B0604030504040204" pitchFamily="50" charset="-128"/>
              </a:rPr>
              <a:t>挟む力</a:t>
            </a:r>
            <a:r>
              <a:rPr lang="ja-JP" altLang="en-US" sz="1100" dirty="0">
                <a:solidFill>
                  <a:schemeClr val="tx1"/>
                </a:solidFill>
                <a:latin typeface="Meiryo UI" panose="020B0604030504040204" pitchFamily="50" charset="-128"/>
                <a:ea typeface="Meiryo UI" panose="020B0604030504040204" pitchFamily="50" charset="-128"/>
              </a:rPr>
              <a:t>に</a:t>
            </a:r>
            <a:endParaRPr lang="en-US" altLang="ja-JP" sz="1100" dirty="0">
              <a:solidFill>
                <a:schemeClr val="tx1"/>
              </a:solidFill>
              <a:latin typeface="Meiryo UI" panose="020B0604030504040204" pitchFamily="50" charset="-128"/>
              <a:ea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rPr>
              <a:t>変わり重量物を</a:t>
            </a:r>
            <a:endParaRPr lang="en-US" altLang="ja-JP" sz="1100" dirty="0">
              <a:solidFill>
                <a:schemeClr val="tx1"/>
              </a:solidFill>
              <a:latin typeface="Meiryo UI" panose="020B0604030504040204" pitchFamily="50" charset="-128"/>
              <a:ea typeface="Meiryo UI" panose="020B0604030504040204" pitchFamily="50" charset="-128"/>
            </a:endParaRPr>
          </a:p>
          <a:p>
            <a:r>
              <a:rPr lang="ja-JP" altLang="en-US" sz="1100" b="1" dirty="0">
                <a:solidFill>
                  <a:schemeClr val="tx1"/>
                </a:solidFill>
                <a:latin typeface="Meiryo UI" panose="020B0604030504040204" pitchFamily="50" charset="-128"/>
                <a:ea typeface="Meiryo UI" panose="020B0604030504040204" pitchFamily="50" charset="-128"/>
              </a:rPr>
              <a:t>持ち上げることが出来る。</a:t>
            </a:r>
            <a:endParaRPr lang="en-US" altLang="ja-JP" sz="1100" b="1" dirty="0">
              <a:solidFill>
                <a:schemeClr val="tx1"/>
              </a:solidFill>
              <a:latin typeface="Meiryo UI" panose="020B0604030504040204" pitchFamily="50" charset="-128"/>
              <a:ea typeface="Meiryo UI" panose="020B0604030504040204" pitchFamily="50" charset="-128"/>
            </a:endParaRPr>
          </a:p>
          <a:p>
            <a:endParaRPr lang="en-US" altLang="ja-JP" sz="1100" dirty="0">
              <a:solidFill>
                <a:schemeClr val="tx1"/>
              </a:solidFill>
              <a:latin typeface="Meiryo UI" panose="020B0604030504040204" pitchFamily="50" charset="-128"/>
              <a:ea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rPr>
              <a:t>また、</a:t>
            </a:r>
            <a:r>
              <a:rPr lang="ja-JP" altLang="en-US" sz="1100" b="1" dirty="0">
                <a:solidFill>
                  <a:schemeClr val="tx1"/>
                </a:solidFill>
                <a:latin typeface="Meiryo UI" panose="020B0604030504040204" pitchFamily="50" charset="-128"/>
                <a:ea typeface="Meiryo UI" panose="020B0604030504040204" pitchFamily="50" charset="-128"/>
              </a:rPr>
              <a:t>下方向に荷重がかかる</a:t>
            </a:r>
            <a:endParaRPr lang="en-US" altLang="ja-JP" sz="1100" b="1" dirty="0">
              <a:solidFill>
                <a:schemeClr val="tx1"/>
              </a:solidFill>
              <a:latin typeface="Meiryo UI" panose="020B0604030504040204" pitchFamily="50" charset="-128"/>
              <a:ea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rPr>
              <a:t>すなわち</a:t>
            </a:r>
            <a:r>
              <a:rPr lang="ja-JP" altLang="en-US" sz="1100" dirty="0">
                <a:solidFill>
                  <a:srgbClr val="FF0000"/>
                </a:solidFill>
                <a:latin typeface="Meiryo UI" panose="020B0604030504040204" pitchFamily="50" charset="-128"/>
                <a:ea typeface="Meiryo UI" panose="020B0604030504040204" pitchFamily="50" charset="-128"/>
              </a:rPr>
              <a:t>ドラムを挟み荷重を</a:t>
            </a:r>
            <a:endParaRPr lang="en-US" altLang="ja-JP" sz="1100" dirty="0">
              <a:solidFill>
                <a:srgbClr val="FF0000"/>
              </a:solidFill>
              <a:latin typeface="Meiryo UI" panose="020B0604030504040204" pitchFamily="50" charset="-128"/>
              <a:ea typeface="Meiryo UI" panose="020B0604030504040204" pitchFamily="50" charset="-128"/>
            </a:endParaRPr>
          </a:p>
          <a:p>
            <a:r>
              <a:rPr lang="ja-JP" altLang="en-US" sz="1100" dirty="0">
                <a:solidFill>
                  <a:srgbClr val="FF0000"/>
                </a:solidFill>
                <a:latin typeface="Meiryo UI" panose="020B0604030504040204" pitchFamily="50" charset="-128"/>
                <a:ea typeface="Meiryo UI" panose="020B0604030504040204" pitchFamily="50" charset="-128"/>
              </a:rPr>
              <a:t>かけると</a:t>
            </a:r>
            <a:r>
              <a:rPr lang="ja-JP" altLang="en-US" sz="1100" b="1" dirty="0">
                <a:solidFill>
                  <a:srgbClr val="FF0000"/>
                </a:solidFill>
                <a:latin typeface="Meiryo UI" panose="020B0604030504040204" pitchFamily="50" charset="-128"/>
                <a:ea typeface="Meiryo UI" panose="020B0604030504040204" pitchFamily="50" charset="-128"/>
              </a:rPr>
              <a:t>開かない仕組み</a:t>
            </a:r>
            <a:r>
              <a:rPr lang="ja-JP" altLang="en-US" sz="1100" dirty="0">
                <a:solidFill>
                  <a:srgbClr val="FF0000"/>
                </a:solidFill>
                <a:latin typeface="Meiryo UI" panose="020B0604030504040204" pitchFamily="50" charset="-128"/>
                <a:ea typeface="Meiryo UI" panose="020B0604030504040204" pitchFamily="50" charset="-128"/>
              </a:rPr>
              <a:t>になる</a:t>
            </a:r>
            <a:r>
              <a:rPr lang="ja-JP" altLang="en-US" sz="1100" dirty="0">
                <a:latin typeface="Meiryo UI" panose="020B0604030504040204" pitchFamily="50" charset="-128"/>
                <a:ea typeface="Meiryo UI" panose="020B0604030504040204" pitchFamily="50" charset="-128"/>
              </a:rPr>
              <a:t>。</a:t>
            </a:r>
          </a:p>
        </p:txBody>
      </p:sp>
      <p:grpSp>
        <p:nvGrpSpPr>
          <p:cNvPr id="153" name="グループ化 152"/>
          <p:cNvGrpSpPr/>
          <p:nvPr/>
        </p:nvGrpSpPr>
        <p:grpSpPr>
          <a:xfrm>
            <a:off x="110961" y="97486"/>
            <a:ext cx="1451986" cy="368063"/>
            <a:chOff x="407294" y="165100"/>
            <a:chExt cx="1320429" cy="268933"/>
          </a:xfrm>
        </p:grpSpPr>
        <p:sp>
          <p:nvSpPr>
            <p:cNvPr id="154" name="正方形/長方形 153">
              <a:extLst>
                <a:ext uri="{FF2B5EF4-FFF2-40B4-BE49-F238E27FC236}">
                  <a16:creationId xmlns:a16="http://schemas.microsoft.com/office/drawing/2014/main" id="{B1F6E846-E528-4A9A-3BCD-146ACA6AE43D}"/>
                </a:ext>
              </a:extLst>
            </p:cNvPr>
            <p:cNvSpPr/>
            <p:nvPr/>
          </p:nvSpPr>
          <p:spPr>
            <a:xfrm>
              <a:off x="407294" y="165100"/>
              <a:ext cx="124660" cy="268933"/>
            </a:xfrm>
            <a:prstGeom prst="rect">
              <a:avLst/>
            </a:prstGeom>
            <a:blipFill>
              <a:blip r:embed="rId4"/>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55" name="正方形/長方形 154">
              <a:extLst>
                <a:ext uri="{FF2B5EF4-FFF2-40B4-BE49-F238E27FC236}">
                  <a16:creationId xmlns:a16="http://schemas.microsoft.com/office/drawing/2014/main" id="{80D965C6-2B71-35AA-E9B9-E93E487573A7}"/>
                </a:ext>
              </a:extLst>
            </p:cNvPr>
            <p:cNvSpPr/>
            <p:nvPr/>
          </p:nvSpPr>
          <p:spPr>
            <a:xfrm>
              <a:off x="563446" y="165100"/>
              <a:ext cx="1164277" cy="26893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156" name="楕円 155">
              <a:extLst>
                <a:ext uri="{FF2B5EF4-FFF2-40B4-BE49-F238E27FC236}">
                  <a16:creationId xmlns:a16="http://schemas.microsoft.com/office/drawing/2014/main" id="{C4BD30E1-3E6C-149A-0E5C-C05E76943AE3}"/>
                </a:ext>
              </a:extLst>
            </p:cNvPr>
            <p:cNvSpPr/>
            <p:nvPr/>
          </p:nvSpPr>
          <p:spPr>
            <a:xfrm>
              <a:off x="478989" y="198137"/>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57" name="楕円 156">
              <a:extLst>
                <a:ext uri="{FF2B5EF4-FFF2-40B4-BE49-F238E27FC236}">
                  <a16:creationId xmlns:a16="http://schemas.microsoft.com/office/drawing/2014/main" id="{8D5FB21B-75EF-B2CB-03C5-92FA141F84AD}"/>
                </a:ext>
              </a:extLst>
            </p:cNvPr>
            <p:cNvSpPr/>
            <p:nvPr/>
          </p:nvSpPr>
          <p:spPr>
            <a:xfrm>
              <a:off x="478989" y="285534"/>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58" name="楕円 157">
              <a:extLst>
                <a:ext uri="{FF2B5EF4-FFF2-40B4-BE49-F238E27FC236}">
                  <a16:creationId xmlns:a16="http://schemas.microsoft.com/office/drawing/2014/main" id="{888A7A5D-9F28-E821-11BB-AE6DD4A26034}"/>
                </a:ext>
              </a:extLst>
            </p:cNvPr>
            <p:cNvSpPr/>
            <p:nvPr/>
          </p:nvSpPr>
          <p:spPr>
            <a:xfrm>
              <a:off x="478989" y="369181"/>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59" name="楕円 158">
              <a:extLst>
                <a:ext uri="{FF2B5EF4-FFF2-40B4-BE49-F238E27FC236}">
                  <a16:creationId xmlns:a16="http://schemas.microsoft.com/office/drawing/2014/main" id="{F138D4F3-AED9-05B3-31E3-1D1BB35DC672}"/>
                </a:ext>
              </a:extLst>
            </p:cNvPr>
            <p:cNvSpPr/>
            <p:nvPr/>
          </p:nvSpPr>
          <p:spPr>
            <a:xfrm>
              <a:off x="579909" y="198137"/>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60" name="楕円 159">
              <a:extLst>
                <a:ext uri="{FF2B5EF4-FFF2-40B4-BE49-F238E27FC236}">
                  <a16:creationId xmlns:a16="http://schemas.microsoft.com/office/drawing/2014/main" id="{669D6903-23E1-F6F2-D082-808EE9570497}"/>
                </a:ext>
              </a:extLst>
            </p:cNvPr>
            <p:cNvSpPr/>
            <p:nvPr/>
          </p:nvSpPr>
          <p:spPr>
            <a:xfrm>
              <a:off x="579909" y="285534"/>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61" name="楕円 160">
              <a:extLst>
                <a:ext uri="{FF2B5EF4-FFF2-40B4-BE49-F238E27FC236}">
                  <a16:creationId xmlns:a16="http://schemas.microsoft.com/office/drawing/2014/main" id="{C9C31E98-7DC9-4FA6-2120-2DC7CD1E4D63}"/>
                </a:ext>
              </a:extLst>
            </p:cNvPr>
            <p:cNvSpPr/>
            <p:nvPr/>
          </p:nvSpPr>
          <p:spPr>
            <a:xfrm>
              <a:off x="579909" y="369181"/>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62" name="四角形: 角を丸くする 33">
              <a:extLst>
                <a:ext uri="{FF2B5EF4-FFF2-40B4-BE49-F238E27FC236}">
                  <a16:creationId xmlns:a16="http://schemas.microsoft.com/office/drawing/2014/main" id="{D2C3721E-2C9F-6AD8-9F52-9B8D82B71342}"/>
                </a:ext>
              </a:extLst>
            </p:cNvPr>
            <p:cNvSpPr/>
            <p:nvPr/>
          </p:nvSpPr>
          <p:spPr>
            <a:xfrm>
              <a:off x="491872" y="205401"/>
              <a:ext cx="113088" cy="21087"/>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63" name="四角形: 角を丸くする 34">
              <a:extLst>
                <a:ext uri="{FF2B5EF4-FFF2-40B4-BE49-F238E27FC236}">
                  <a16:creationId xmlns:a16="http://schemas.microsoft.com/office/drawing/2014/main" id="{6E0C05C5-816C-CC93-1D2F-9F39FAB2FCAB}"/>
                </a:ext>
              </a:extLst>
            </p:cNvPr>
            <p:cNvSpPr/>
            <p:nvPr/>
          </p:nvSpPr>
          <p:spPr>
            <a:xfrm>
              <a:off x="491157" y="293266"/>
              <a:ext cx="113088" cy="21087"/>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64" name="四角形: 角を丸くする 46">
              <a:extLst>
                <a:ext uri="{FF2B5EF4-FFF2-40B4-BE49-F238E27FC236}">
                  <a16:creationId xmlns:a16="http://schemas.microsoft.com/office/drawing/2014/main" id="{EF5C0B90-106E-2513-7F10-1853BCE19D28}"/>
                </a:ext>
              </a:extLst>
            </p:cNvPr>
            <p:cNvSpPr/>
            <p:nvPr/>
          </p:nvSpPr>
          <p:spPr>
            <a:xfrm>
              <a:off x="491157" y="376913"/>
              <a:ext cx="113088" cy="21087"/>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65" name="直角三角形 164">
              <a:extLst>
                <a:ext uri="{FF2B5EF4-FFF2-40B4-BE49-F238E27FC236}">
                  <a16:creationId xmlns:a16="http://schemas.microsoft.com/office/drawing/2014/main" id="{8C3D7396-2E33-A0B7-D118-C8D9FB546C63}"/>
                </a:ext>
              </a:extLst>
            </p:cNvPr>
            <p:cNvSpPr/>
            <p:nvPr/>
          </p:nvSpPr>
          <p:spPr>
            <a:xfrm rot="10800000">
              <a:off x="1631598" y="165100"/>
              <a:ext cx="95671" cy="93956"/>
            </a:xfrm>
            <a:prstGeom prst="rtTriangle">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sp>
        <p:nvSpPr>
          <p:cNvPr id="166" name="テキスト ボックス 165">
            <a:extLst>
              <a:ext uri="{FF2B5EF4-FFF2-40B4-BE49-F238E27FC236}">
                <a16:creationId xmlns:a16="http://schemas.microsoft.com/office/drawing/2014/main" id="{13682B84-E526-2B96-F3A0-306C3673B893}"/>
              </a:ext>
            </a:extLst>
          </p:cNvPr>
          <p:cNvSpPr txBox="1"/>
          <p:nvPr/>
        </p:nvSpPr>
        <p:spPr>
          <a:xfrm>
            <a:off x="474840" y="146298"/>
            <a:ext cx="1370678" cy="292388"/>
          </a:xfrm>
          <a:prstGeom prst="rect">
            <a:avLst/>
          </a:prstGeom>
          <a:noFill/>
        </p:spPr>
        <p:txBody>
          <a:bodyPr wrap="square" rtlCol="0">
            <a:spAutoFit/>
          </a:bodyPr>
          <a:lstStyle/>
          <a:p>
            <a:r>
              <a:rPr lang="ja-JP" altLang="en-US" sz="1300" b="1" dirty="0">
                <a:solidFill>
                  <a:schemeClr val="tx1">
                    <a:lumMod val="85000"/>
                    <a:lumOff val="15000"/>
                  </a:schemeClr>
                </a:solidFill>
                <a:latin typeface="Meiryo UI" panose="020B0604030504040204" pitchFamily="50" charset="-128"/>
                <a:ea typeface="Meiryo UI" panose="020B0604030504040204" pitchFamily="50" charset="-128"/>
              </a:rPr>
              <a:t>対策</a:t>
            </a:r>
          </a:p>
        </p:txBody>
      </p:sp>
      <p:sp>
        <p:nvSpPr>
          <p:cNvPr id="168" name="四角形: 角を丸くする 16">
            <a:extLst>
              <a:ext uri="{FF2B5EF4-FFF2-40B4-BE49-F238E27FC236}">
                <a16:creationId xmlns:a16="http://schemas.microsoft.com/office/drawing/2014/main" id="{12AB7105-1145-A838-F990-4A687BFBA9AD}"/>
              </a:ext>
            </a:extLst>
          </p:cNvPr>
          <p:cNvSpPr/>
          <p:nvPr/>
        </p:nvSpPr>
        <p:spPr>
          <a:xfrm>
            <a:off x="10835033" y="3147506"/>
            <a:ext cx="701569" cy="204311"/>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none" lIns="36000" tIns="0" rIns="36000" bIns="0" rtlCol="0" anchor="ctr">
            <a:spAutoFit/>
          </a:bodyPr>
          <a:lstStyle/>
          <a:p>
            <a:pPr algn="ctr"/>
            <a:r>
              <a:rPr lang="ja-JP" altLang="en-US" sz="1200" dirty="0">
                <a:solidFill>
                  <a:schemeClr val="tx1"/>
                </a:solidFill>
                <a:latin typeface="Meiryo UI" panose="020B0604030504040204" pitchFamily="50" charset="-128"/>
                <a:ea typeface="Meiryo UI" panose="020B0604030504040204" pitchFamily="50" charset="-128"/>
              </a:rPr>
              <a:t>戸上先生</a:t>
            </a:r>
            <a:endParaRPr kumimoji="1" lang="ja-JP" altLang="en-US" sz="2000" dirty="0">
              <a:solidFill>
                <a:schemeClr val="tx1"/>
              </a:solidFill>
              <a:latin typeface="Meiryo UI" panose="020B0604030504040204" pitchFamily="50" charset="-128"/>
              <a:ea typeface="Meiryo UI" panose="020B0604030504040204" pitchFamily="50" charset="-128"/>
            </a:endParaRPr>
          </a:p>
        </p:txBody>
      </p:sp>
      <p:sp>
        <p:nvSpPr>
          <p:cNvPr id="103" name="テキスト ボックス 102"/>
          <p:cNvSpPr txBox="1"/>
          <p:nvPr/>
        </p:nvSpPr>
        <p:spPr>
          <a:xfrm>
            <a:off x="1610118" y="-12636"/>
            <a:ext cx="1537600" cy="584775"/>
          </a:xfrm>
          <a:prstGeom prst="rect">
            <a:avLst/>
          </a:prstGeom>
          <a:noFill/>
        </p:spPr>
        <p:txBody>
          <a:bodyPr wrap="none" rtlCol="0">
            <a:spAutoFit/>
          </a:bodyPr>
          <a:lstStyle/>
          <a:p>
            <a:r>
              <a:rPr lang="en-US" altLang="ja-JP" sz="3200" b="1" dirty="0">
                <a:ln>
                  <a:solidFill>
                    <a:schemeClr val="tx1"/>
                  </a:solidFill>
                </a:ln>
                <a:solidFill>
                  <a:srgbClr val="ABFBAB"/>
                </a:solidFill>
                <a:latin typeface="Meiryo UI" panose="020B0604030504040204" pitchFamily="50" charset="-128"/>
                <a:ea typeface="Meiryo UI" panose="020B0604030504040204" pitchFamily="50" charset="-128"/>
              </a:rPr>
              <a:t>23</a:t>
            </a:r>
            <a:r>
              <a:rPr lang="en-US" altLang="ja-JP" sz="3200" b="1" dirty="0">
                <a:ln>
                  <a:solidFill>
                    <a:schemeClr val="tx1"/>
                  </a:solidFill>
                </a:ln>
                <a:solidFill>
                  <a:schemeClr val="bg1"/>
                </a:solidFill>
                <a:latin typeface="Meiryo UI" panose="020B0604030504040204" pitchFamily="50" charset="-128"/>
                <a:ea typeface="Meiryo UI" panose="020B0604030504040204" pitchFamily="50" charset="-128"/>
              </a:rPr>
              <a:t>/30</a:t>
            </a:r>
            <a:endParaRPr kumimoji="1" lang="ja-JP" altLang="en-US" sz="3200" b="1" dirty="0">
              <a:ln>
                <a:solidFill>
                  <a:schemeClr val="tx1"/>
                </a:solidFill>
              </a:ln>
              <a:solidFill>
                <a:schemeClr val="bg1"/>
              </a:solidFill>
              <a:latin typeface="Meiryo UI" panose="020B0604030504040204" pitchFamily="50" charset="-128"/>
              <a:ea typeface="Meiryo UI" panose="020B0604030504040204" pitchFamily="50" charset="-128"/>
            </a:endParaRPr>
          </a:p>
        </p:txBody>
      </p:sp>
      <p:pic>
        <p:nvPicPr>
          <p:cNvPr id="105" name="図 1">
            <a:extLst>
              <a:ext uri="{FF2B5EF4-FFF2-40B4-BE49-F238E27FC236}">
                <a16:creationId xmlns:a16="http://schemas.microsoft.com/office/drawing/2014/main" id="{AC072638-3BF3-4000-A73F-3516C6ECDF66}"/>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794309" y="61229"/>
            <a:ext cx="4192526" cy="38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0268778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fade">
                                      <p:cBhvr>
                                        <p:cTn id="7" dur="500"/>
                                        <p:tgtEl>
                                          <p:spTgt spid="1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2"/>
                                        </p:tgtEl>
                                        <p:attrNameLst>
                                          <p:attrName>style.visibility</p:attrName>
                                        </p:attrNameLst>
                                      </p:cBhvr>
                                      <p:to>
                                        <p:strVal val="visible"/>
                                      </p:to>
                                    </p:set>
                                    <p:animEffect transition="in" filter="fade">
                                      <p:cBhvr>
                                        <p:cTn id="16" dur="500"/>
                                        <p:tgtEl>
                                          <p:spTgt spid="102"/>
                                        </p:tgtEl>
                                      </p:cBhvr>
                                    </p:animEffect>
                                  </p:childTnLst>
                                </p:cTn>
                              </p:par>
                              <p:par>
                                <p:cTn id="17" presetID="10" presetClass="entr" presetSubtype="0" fill="hold" nodeType="with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500"/>
                                        <p:tgtEl>
                                          <p:spTgt spid="5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3"/>
                                        </p:tgtEl>
                                        <p:attrNameLst>
                                          <p:attrName>style.visibility</p:attrName>
                                        </p:attrNameLst>
                                      </p:cBhvr>
                                      <p:to>
                                        <p:strVal val="visible"/>
                                      </p:to>
                                    </p:set>
                                    <p:animEffect transition="in" filter="fade">
                                      <p:cBhvr>
                                        <p:cTn id="22" dur="500"/>
                                        <p:tgtEl>
                                          <p:spTgt spid="123"/>
                                        </p:tgtEl>
                                      </p:cBhvr>
                                    </p:animEffect>
                                  </p:childTnLst>
                                </p:cTn>
                              </p:par>
                              <p:par>
                                <p:cTn id="23" presetID="10" presetClass="entr" presetSubtype="0" fill="hold" nodeType="withEffect">
                                  <p:stCondLst>
                                    <p:cond delay="0"/>
                                  </p:stCondLst>
                                  <p:childTnLst>
                                    <p:set>
                                      <p:cBhvr>
                                        <p:cTn id="24" dur="1" fill="hold">
                                          <p:stCondLst>
                                            <p:cond delay="0"/>
                                          </p:stCondLst>
                                        </p:cTn>
                                        <p:tgtEl>
                                          <p:spTgt spid="130"/>
                                        </p:tgtEl>
                                        <p:attrNameLst>
                                          <p:attrName>style.visibility</p:attrName>
                                        </p:attrNameLst>
                                      </p:cBhvr>
                                      <p:to>
                                        <p:strVal val="visible"/>
                                      </p:to>
                                    </p:set>
                                    <p:animEffect transition="in" filter="fade">
                                      <p:cBhvr>
                                        <p:cTn id="25" dur="500"/>
                                        <p:tgtEl>
                                          <p:spTgt spid="13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5"/>
                                        </p:tgtEl>
                                        <p:attrNameLst>
                                          <p:attrName>style.visibility</p:attrName>
                                        </p:attrNameLst>
                                      </p:cBhvr>
                                      <p:to>
                                        <p:strVal val="visible"/>
                                      </p:to>
                                    </p:set>
                                    <p:animEffect transition="in" filter="fade">
                                      <p:cBhvr>
                                        <p:cTn id="28" dur="500"/>
                                        <p:tgtEl>
                                          <p:spTgt spid="135"/>
                                        </p:tgtEl>
                                      </p:cBhvr>
                                    </p:animEffect>
                                  </p:childTnLst>
                                </p:cTn>
                              </p:par>
                              <p:par>
                                <p:cTn id="29" presetID="10"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46"/>
                                        </p:tgtEl>
                                        <p:attrNameLst>
                                          <p:attrName>style.visibility</p:attrName>
                                        </p:attrNameLst>
                                      </p:cBhvr>
                                      <p:to>
                                        <p:strVal val="visible"/>
                                      </p:to>
                                    </p:set>
                                    <p:animEffect transition="in" filter="wipe(left)">
                                      <p:cBhvr>
                                        <p:cTn id="35" dur="500"/>
                                        <p:tgtEl>
                                          <p:spTgt spid="146"/>
                                        </p:tgtEl>
                                      </p:cBhvr>
                                    </p:animEffect>
                                  </p:childTnLst>
                                </p:cTn>
                              </p:par>
                            </p:childTnLst>
                          </p:cTn>
                        </p:par>
                        <p:par>
                          <p:cTn id="36" fill="hold">
                            <p:stCondLst>
                              <p:cond delay="1000"/>
                            </p:stCondLst>
                            <p:childTnLst>
                              <p:par>
                                <p:cTn id="37" presetID="10" presetClass="entr" presetSubtype="0" fill="hold"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childTnLst>
                          </p:cTn>
                        </p:par>
                        <p:par>
                          <p:cTn id="40" fill="hold">
                            <p:stCondLst>
                              <p:cond delay="1500"/>
                            </p:stCondLst>
                            <p:childTnLst>
                              <p:par>
                                <p:cTn id="41" presetID="10" presetClass="entr" presetSubtype="0" fill="hold" nodeType="afterEffect">
                                  <p:stCondLst>
                                    <p:cond delay="0"/>
                                  </p:stCondLst>
                                  <p:childTnLst>
                                    <p:set>
                                      <p:cBhvr>
                                        <p:cTn id="42" dur="1" fill="hold">
                                          <p:stCondLst>
                                            <p:cond delay="0"/>
                                          </p:stCondLst>
                                        </p:cTn>
                                        <p:tgtEl>
                                          <p:spTgt spid="149"/>
                                        </p:tgtEl>
                                        <p:attrNameLst>
                                          <p:attrName>style.visibility</p:attrName>
                                        </p:attrNameLst>
                                      </p:cBhvr>
                                      <p:to>
                                        <p:strVal val="visible"/>
                                      </p:to>
                                    </p:set>
                                    <p:animEffect transition="in" filter="fade">
                                      <p:cBhvr>
                                        <p:cTn id="43" dur="500"/>
                                        <p:tgtEl>
                                          <p:spTgt spid="14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68"/>
                                        </p:tgtEl>
                                        <p:attrNameLst>
                                          <p:attrName>style.visibility</p:attrName>
                                        </p:attrNameLst>
                                      </p:cBhvr>
                                      <p:to>
                                        <p:strVal val="visible"/>
                                      </p:to>
                                    </p:set>
                                    <p:animEffect transition="in" filter="fade">
                                      <p:cBhvr>
                                        <p:cTn id="46" dur="500"/>
                                        <p:tgtEl>
                                          <p:spTgt spid="16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50"/>
                                        </p:tgtEl>
                                        <p:attrNameLst>
                                          <p:attrName>style.visibility</p:attrName>
                                        </p:attrNameLst>
                                      </p:cBhvr>
                                      <p:to>
                                        <p:strVal val="visible"/>
                                      </p:to>
                                    </p:set>
                                    <p:animEffect transition="in" filter="fade">
                                      <p:cBhvr>
                                        <p:cTn id="49" dur="500"/>
                                        <p:tgtEl>
                                          <p:spTgt spid="150"/>
                                        </p:tgtEl>
                                      </p:cBhvr>
                                    </p:animEffect>
                                  </p:childTnLst>
                                </p:cTn>
                              </p:par>
                              <p:par>
                                <p:cTn id="50" presetID="10" presetClass="entr" presetSubtype="0" fill="hold" nodeType="withEffect">
                                  <p:stCondLst>
                                    <p:cond delay="0"/>
                                  </p:stCondLst>
                                  <p:childTnLst>
                                    <p:set>
                                      <p:cBhvr>
                                        <p:cTn id="51" dur="1" fill="hold">
                                          <p:stCondLst>
                                            <p:cond delay="0"/>
                                          </p:stCondLst>
                                        </p:cTn>
                                        <p:tgtEl>
                                          <p:spTgt spid="58"/>
                                        </p:tgtEl>
                                        <p:attrNameLst>
                                          <p:attrName>style.visibility</p:attrName>
                                        </p:attrNameLst>
                                      </p:cBhvr>
                                      <p:to>
                                        <p:strVal val="visible"/>
                                      </p:to>
                                    </p:set>
                                    <p:animEffect transition="in" filter="fade">
                                      <p:cBhvr>
                                        <p:cTn id="52" dur="500"/>
                                        <p:tgtEl>
                                          <p:spTgt spid="58"/>
                                        </p:tgtEl>
                                      </p:cBhvr>
                                    </p:animEffect>
                                  </p:childTnLst>
                                </p:cTn>
                              </p:par>
                            </p:childTnLst>
                          </p:cTn>
                        </p:par>
                        <p:par>
                          <p:cTn id="53" fill="hold">
                            <p:stCondLst>
                              <p:cond delay="2000"/>
                            </p:stCondLst>
                            <p:childTnLst>
                              <p:par>
                                <p:cTn id="54" presetID="10" presetClass="entr" presetSubtype="0" fill="hold" grpId="0" nodeType="afterEffect">
                                  <p:stCondLst>
                                    <p:cond delay="0"/>
                                  </p:stCondLst>
                                  <p:childTnLst>
                                    <p:set>
                                      <p:cBhvr>
                                        <p:cTn id="55" dur="1" fill="hold">
                                          <p:stCondLst>
                                            <p:cond delay="0"/>
                                          </p:stCondLst>
                                        </p:cTn>
                                        <p:tgtEl>
                                          <p:spTgt spid="142"/>
                                        </p:tgtEl>
                                        <p:attrNameLst>
                                          <p:attrName>style.visibility</p:attrName>
                                        </p:attrNameLst>
                                      </p:cBhvr>
                                      <p:to>
                                        <p:strVal val="visible"/>
                                      </p:to>
                                    </p:set>
                                    <p:animEffect transition="in" filter="fade">
                                      <p:cBhvr>
                                        <p:cTn id="56" dur="500"/>
                                        <p:tgtEl>
                                          <p:spTgt spid="142"/>
                                        </p:tgtEl>
                                      </p:cBhvr>
                                    </p:animEffect>
                                  </p:childTnLst>
                                </p:cTn>
                              </p:par>
                              <p:par>
                                <p:cTn id="57" presetID="10" presetClass="entr" presetSubtype="0" fill="hold" nodeType="withEffect">
                                  <p:stCondLst>
                                    <p:cond delay="0"/>
                                  </p:stCondLst>
                                  <p:childTnLst>
                                    <p:set>
                                      <p:cBhvr>
                                        <p:cTn id="58" dur="1" fill="hold">
                                          <p:stCondLst>
                                            <p:cond delay="0"/>
                                          </p:stCondLst>
                                        </p:cTn>
                                        <p:tgtEl>
                                          <p:spTgt spid="141"/>
                                        </p:tgtEl>
                                        <p:attrNameLst>
                                          <p:attrName>style.visibility</p:attrName>
                                        </p:attrNameLst>
                                      </p:cBhvr>
                                      <p:to>
                                        <p:strVal val="visible"/>
                                      </p:to>
                                    </p:set>
                                    <p:animEffect transition="in" filter="fade">
                                      <p:cBhvr>
                                        <p:cTn id="59" dur="500"/>
                                        <p:tgtEl>
                                          <p:spTgt spid="141"/>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25"/>
                                        </p:tgtEl>
                                        <p:attrNameLst>
                                          <p:attrName>style.visibility</p:attrName>
                                        </p:attrNameLst>
                                      </p:cBhvr>
                                      <p:to>
                                        <p:strVal val="visible"/>
                                      </p:to>
                                    </p:set>
                                    <p:animEffect transition="in" filter="fade">
                                      <p:cBhvr>
                                        <p:cTn id="62" dur="500"/>
                                        <p:tgtEl>
                                          <p:spTgt spid="125"/>
                                        </p:tgtEl>
                                      </p:cBhvr>
                                    </p:animEffect>
                                  </p:childTnLst>
                                </p:cTn>
                              </p:par>
                              <p:par>
                                <p:cTn id="63" presetID="10" presetClass="entr" presetSubtype="0" fill="hold" nodeType="withEffect">
                                  <p:stCondLst>
                                    <p:cond delay="0"/>
                                  </p:stCondLst>
                                  <p:childTnLst>
                                    <p:set>
                                      <p:cBhvr>
                                        <p:cTn id="64" dur="1" fill="hold">
                                          <p:stCondLst>
                                            <p:cond delay="0"/>
                                          </p:stCondLst>
                                        </p:cTn>
                                        <p:tgtEl>
                                          <p:spTgt spid="37"/>
                                        </p:tgtEl>
                                        <p:attrNameLst>
                                          <p:attrName>style.visibility</p:attrName>
                                        </p:attrNameLst>
                                      </p:cBhvr>
                                      <p:to>
                                        <p:strVal val="visible"/>
                                      </p:to>
                                    </p:set>
                                    <p:animEffect transition="in" filter="fade">
                                      <p:cBhvr>
                                        <p:cTn id="6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66"/>
            </p:par>
            <p:par>
              <p:cTn id="67"/>
            </p:par>
            <p:par>
              <p:cTn id="68"/>
            </p:par>
          </p:childTnLst>
        </p:cTn>
      </p:par>
    </p:tnLst>
    <p:bldLst>
      <p:bldP spid="8" grpId="0" animBg="1"/>
      <p:bldP spid="142" grpId="0"/>
      <p:bldP spid="123" grpId="0" animBg="1"/>
      <p:bldP spid="125" grpId="0" animBg="1"/>
      <p:bldP spid="135" grpId="0" animBg="1"/>
      <p:bldP spid="102" grpId="0"/>
      <p:bldP spid="146" grpId="0" animBg="1"/>
      <p:bldP spid="122" grpId="0" animBg="1"/>
      <p:bldP spid="150" grpId="0" animBg="1"/>
      <p:bldP spid="16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グループ化 17">
            <a:extLst>
              <a:ext uri="{FF2B5EF4-FFF2-40B4-BE49-F238E27FC236}">
                <a16:creationId xmlns:a16="http://schemas.microsoft.com/office/drawing/2014/main" id="{ACC5AF6B-19AD-555C-CF98-48D62E6995E7}"/>
              </a:ext>
            </a:extLst>
          </p:cNvPr>
          <p:cNvGrpSpPr/>
          <p:nvPr/>
        </p:nvGrpSpPr>
        <p:grpSpPr>
          <a:xfrm>
            <a:off x="138098" y="522433"/>
            <a:ext cx="11915803" cy="6301100"/>
            <a:chOff x="457789" y="712585"/>
            <a:chExt cx="11637842" cy="5958493"/>
          </a:xfrm>
        </p:grpSpPr>
        <p:sp>
          <p:nvSpPr>
            <p:cNvPr id="19" name="正方形/長方形 18">
              <a:extLst>
                <a:ext uri="{FF2B5EF4-FFF2-40B4-BE49-F238E27FC236}">
                  <a16:creationId xmlns:a16="http://schemas.microsoft.com/office/drawing/2014/main" id="{47F8B732-7B12-6292-BA09-C071F3414D4B}"/>
                </a:ext>
              </a:extLst>
            </p:cNvPr>
            <p:cNvSpPr/>
            <p:nvPr/>
          </p:nvSpPr>
          <p:spPr>
            <a:xfrm>
              <a:off x="757238" y="713621"/>
              <a:ext cx="11338306" cy="595745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b="1"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sp>
          <p:nvSpPr>
            <p:cNvPr id="20" name="正方形/長方形 19">
              <a:extLst>
                <a:ext uri="{FF2B5EF4-FFF2-40B4-BE49-F238E27FC236}">
                  <a16:creationId xmlns:a16="http://schemas.microsoft.com/office/drawing/2014/main" id="{489016D1-2A84-F193-6E81-104A1FC747B2}"/>
                </a:ext>
              </a:extLst>
            </p:cNvPr>
            <p:cNvSpPr/>
            <p:nvPr/>
          </p:nvSpPr>
          <p:spPr>
            <a:xfrm>
              <a:off x="457789" y="717871"/>
              <a:ext cx="272460" cy="5943809"/>
            </a:xfrm>
            <a:prstGeom prst="rect">
              <a:avLst/>
            </a:prstGeom>
            <a:blipFill>
              <a:blip r:embed="rId4"/>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dirty="0">
                <a:latin typeface="Meiryo UI" panose="020B0604030504040204" pitchFamily="50" charset="-128"/>
                <a:ea typeface="Meiryo UI" panose="020B0604030504040204" pitchFamily="50" charset="-128"/>
              </a:endParaRPr>
            </a:p>
          </p:txBody>
        </p:sp>
        <p:sp>
          <p:nvSpPr>
            <p:cNvPr id="25" name="楕円 24">
              <a:extLst>
                <a:ext uri="{FF2B5EF4-FFF2-40B4-BE49-F238E27FC236}">
                  <a16:creationId xmlns:a16="http://schemas.microsoft.com/office/drawing/2014/main" id="{C0087BCA-6A25-0103-69CC-35B7AE58DE37}"/>
                </a:ext>
              </a:extLst>
            </p:cNvPr>
            <p:cNvSpPr/>
            <p:nvPr/>
          </p:nvSpPr>
          <p:spPr>
            <a:xfrm>
              <a:off x="585830" y="97232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26" name="楕円 25">
              <a:extLst>
                <a:ext uri="{FF2B5EF4-FFF2-40B4-BE49-F238E27FC236}">
                  <a16:creationId xmlns:a16="http://schemas.microsoft.com/office/drawing/2014/main" id="{B31158D4-2421-D789-47B5-6163297F0598}"/>
                </a:ext>
              </a:extLst>
            </p:cNvPr>
            <p:cNvSpPr/>
            <p:nvPr/>
          </p:nvSpPr>
          <p:spPr>
            <a:xfrm>
              <a:off x="585830" y="6370496"/>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27" name="楕円 26">
              <a:extLst>
                <a:ext uri="{FF2B5EF4-FFF2-40B4-BE49-F238E27FC236}">
                  <a16:creationId xmlns:a16="http://schemas.microsoft.com/office/drawing/2014/main" id="{F3325477-8383-40E1-5223-9D9D3FB58083}"/>
                </a:ext>
              </a:extLst>
            </p:cNvPr>
            <p:cNvSpPr/>
            <p:nvPr/>
          </p:nvSpPr>
          <p:spPr>
            <a:xfrm>
              <a:off x="585830" y="3773484"/>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28" name="楕円 27">
              <a:extLst>
                <a:ext uri="{FF2B5EF4-FFF2-40B4-BE49-F238E27FC236}">
                  <a16:creationId xmlns:a16="http://schemas.microsoft.com/office/drawing/2014/main" id="{84D02EF4-1D5B-669B-47D5-4D88DF394D53}"/>
                </a:ext>
              </a:extLst>
            </p:cNvPr>
            <p:cNvSpPr/>
            <p:nvPr/>
          </p:nvSpPr>
          <p:spPr>
            <a:xfrm>
              <a:off x="809668" y="97232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29" name="楕円 28">
              <a:extLst>
                <a:ext uri="{FF2B5EF4-FFF2-40B4-BE49-F238E27FC236}">
                  <a16:creationId xmlns:a16="http://schemas.microsoft.com/office/drawing/2014/main" id="{DE8AF05D-C25E-9CB1-696D-B2359689658C}"/>
                </a:ext>
              </a:extLst>
            </p:cNvPr>
            <p:cNvSpPr/>
            <p:nvPr/>
          </p:nvSpPr>
          <p:spPr>
            <a:xfrm>
              <a:off x="809668" y="6370496"/>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30" name="楕円 29">
              <a:extLst>
                <a:ext uri="{FF2B5EF4-FFF2-40B4-BE49-F238E27FC236}">
                  <a16:creationId xmlns:a16="http://schemas.microsoft.com/office/drawing/2014/main" id="{F9594376-60E9-A43A-8758-FD9239075954}"/>
                </a:ext>
              </a:extLst>
            </p:cNvPr>
            <p:cNvSpPr/>
            <p:nvPr/>
          </p:nvSpPr>
          <p:spPr>
            <a:xfrm>
              <a:off x="809668" y="3773484"/>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31" name="四角形: 角を丸くする 32">
              <a:extLst>
                <a:ext uri="{FF2B5EF4-FFF2-40B4-BE49-F238E27FC236}">
                  <a16:creationId xmlns:a16="http://schemas.microsoft.com/office/drawing/2014/main" id="{862422D7-86BC-18C1-11C5-B15711774C34}"/>
                </a:ext>
              </a:extLst>
            </p:cNvPr>
            <p:cNvSpPr/>
            <p:nvPr/>
          </p:nvSpPr>
          <p:spPr>
            <a:xfrm>
              <a:off x="614405" y="988729"/>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32" name="四角形: 角を丸くする 33">
              <a:extLst>
                <a:ext uri="{FF2B5EF4-FFF2-40B4-BE49-F238E27FC236}">
                  <a16:creationId xmlns:a16="http://schemas.microsoft.com/office/drawing/2014/main" id="{60A72B23-8428-F6CD-F9E2-864685033D17}"/>
                </a:ext>
              </a:extLst>
            </p:cNvPr>
            <p:cNvSpPr/>
            <p:nvPr/>
          </p:nvSpPr>
          <p:spPr>
            <a:xfrm>
              <a:off x="612818" y="6387958"/>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33" name="四角形: 角を丸くする 34">
              <a:extLst>
                <a:ext uri="{FF2B5EF4-FFF2-40B4-BE49-F238E27FC236}">
                  <a16:creationId xmlns:a16="http://schemas.microsoft.com/office/drawing/2014/main" id="{1F038DDD-2A9B-2665-5467-88894EF2A69A}"/>
                </a:ext>
              </a:extLst>
            </p:cNvPr>
            <p:cNvSpPr/>
            <p:nvPr/>
          </p:nvSpPr>
          <p:spPr>
            <a:xfrm>
              <a:off x="612818" y="3790946"/>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45" name="直角三角形 44">
              <a:extLst>
                <a:ext uri="{FF2B5EF4-FFF2-40B4-BE49-F238E27FC236}">
                  <a16:creationId xmlns:a16="http://schemas.microsoft.com/office/drawing/2014/main" id="{2E38B219-1BAF-1452-7003-8B6CD862939A}"/>
                </a:ext>
              </a:extLst>
            </p:cNvPr>
            <p:cNvSpPr/>
            <p:nvPr/>
          </p:nvSpPr>
          <p:spPr>
            <a:xfrm rot="10800000">
              <a:off x="11705322" y="712585"/>
              <a:ext cx="390309" cy="390310"/>
            </a:xfrm>
            <a:prstGeom prst="rtTriangle">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dirty="0">
                <a:latin typeface="Meiryo UI" panose="020B0604030504040204" pitchFamily="50" charset="-128"/>
                <a:ea typeface="Meiryo UI" panose="020B0604030504040204" pitchFamily="50" charset="-128"/>
              </a:endParaRPr>
            </a:p>
          </p:txBody>
        </p:sp>
        <p:sp>
          <p:nvSpPr>
            <p:cNvPr id="46" name="楕円 45">
              <a:extLst>
                <a:ext uri="{FF2B5EF4-FFF2-40B4-BE49-F238E27FC236}">
                  <a16:creationId xmlns:a16="http://schemas.microsoft.com/office/drawing/2014/main" id="{6687C395-19DE-1EB9-336E-F046FE00AE55}"/>
                </a:ext>
              </a:extLst>
            </p:cNvPr>
            <p:cNvSpPr/>
            <p:nvPr/>
          </p:nvSpPr>
          <p:spPr>
            <a:xfrm>
              <a:off x="585830" y="2315217"/>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47" name="楕円 46">
              <a:extLst>
                <a:ext uri="{FF2B5EF4-FFF2-40B4-BE49-F238E27FC236}">
                  <a16:creationId xmlns:a16="http://schemas.microsoft.com/office/drawing/2014/main" id="{EBF7AF0E-A9E2-85E8-ABA2-028EFB4918A5}"/>
                </a:ext>
              </a:extLst>
            </p:cNvPr>
            <p:cNvSpPr/>
            <p:nvPr/>
          </p:nvSpPr>
          <p:spPr>
            <a:xfrm>
              <a:off x="809668" y="2315217"/>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48" name="四角形: 角を丸くする 38">
              <a:extLst>
                <a:ext uri="{FF2B5EF4-FFF2-40B4-BE49-F238E27FC236}">
                  <a16:creationId xmlns:a16="http://schemas.microsoft.com/office/drawing/2014/main" id="{060AED25-A2C2-5DC6-FFCA-96CC52E5EC8E}"/>
                </a:ext>
              </a:extLst>
            </p:cNvPr>
            <p:cNvSpPr/>
            <p:nvPr/>
          </p:nvSpPr>
          <p:spPr>
            <a:xfrm>
              <a:off x="612818" y="2332679"/>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50" name="楕円 49">
              <a:extLst>
                <a:ext uri="{FF2B5EF4-FFF2-40B4-BE49-F238E27FC236}">
                  <a16:creationId xmlns:a16="http://schemas.microsoft.com/office/drawing/2014/main" id="{13AAA353-BD28-E117-3F83-95BD4D0B6FA7}"/>
                </a:ext>
              </a:extLst>
            </p:cNvPr>
            <p:cNvSpPr/>
            <p:nvPr/>
          </p:nvSpPr>
          <p:spPr>
            <a:xfrm>
              <a:off x="585830" y="516068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51" name="楕円 50">
              <a:extLst>
                <a:ext uri="{FF2B5EF4-FFF2-40B4-BE49-F238E27FC236}">
                  <a16:creationId xmlns:a16="http://schemas.microsoft.com/office/drawing/2014/main" id="{D19E26F0-42D2-8F40-3927-52F604A0430B}"/>
                </a:ext>
              </a:extLst>
            </p:cNvPr>
            <p:cNvSpPr/>
            <p:nvPr/>
          </p:nvSpPr>
          <p:spPr>
            <a:xfrm>
              <a:off x="809668" y="516068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52" name="四角形: 角を丸くする 41">
              <a:extLst>
                <a:ext uri="{FF2B5EF4-FFF2-40B4-BE49-F238E27FC236}">
                  <a16:creationId xmlns:a16="http://schemas.microsoft.com/office/drawing/2014/main" id="{A1F82ABB-ADAE-415A-A5D6-18127AA3D503}"/>
                </a:ext>
              </a:extLst>
            </p:cNvPr>
            <p:cNvSpPr/>
            <p:nvPr/>
          </p:nvSpPr>
          <p:spPr>
            <a:xfrm>
              <a:off x="612818" y="5178147"/>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grpSp>
      <p:sp>
        <p:nvSpPr>
          <p:cNvPr id="201" name="四角形: 角を丸くする 200">
            <a:extLst>
              <a:ext uri="{FF2B5EF4-FFF2-40B4-BE49-F238E27FC236}">
                <a16:creationId xmlns:a16="http://schemas.microsoft.com/office/drawing/2014/main" id="{3E4623F5-ABFF-4958-881A-04895CBDD79E}"/>
              </a:ext>
            </a:extLst>
          </p:cNvPr>
          <p:cNvSpPr/>
          <p:nvPr/>
        </p:nvSpPr>
        <p:spPr>
          <a:xfrm>
            <a:off x="6127259" y="1445913"/>
            <a:ext cx="5211708" cy="2582348"/>
          </a:xfrm>
          <a:prstGeom prst="roundRect">
            <a:avLst/>
          </a:prstGeom>
          <a:no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solidFill>
                <a:schemeClr val="tx1"/>
              </a:solidFill>
              <a:latin typeface="Meiryo UI" panose="020B0604030504040204" pitchFamily="50" charset="-128"/>
              <a:ea typeface="Meiryo UI" panose="020B0604030504040204" pitchFamily="50" charset="-128"/>
            </a:endParaRPr>
          </a:p>
        </p:txBody>
      </p:sp>
      <p:sp>
        <p:nvSpPr>
          <p:cNvPr id="202" name="四角形: 角を丸くする 201">
            <a:extLst>
              <a:ext uri="{FF2B5EF4-FFF2-40B4-BE49-F238E27FC236}">
                <a16:creationId xmlns:a16="http://schemas.microsoft.com/office/drawing/2014/main" id="{0615E14E-8D5E-4163-B8DA-D4B7260ACA56}"/>
              </a:ext>
            </a:extLst>
          </p:cNvPr>
          <p:cNvSpPr/>
          <p:nvPr/>
        </p:nvSpPr>
        <p:spPr>
          <a:xfrm>
            <a:off x="6181544" y="4172483"/>
            <a:ext cx="5125145" cy="2582347"/>
          </a:xfrm>
          <a:prstGeom prst="roundRect">
            <a:avLst/>
          </a:prstGeom>
          <a:no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solidFill>
                <a:schemeClr val="tx1"/>
              </a:solidFill>
              <a:latin typeface="Meiryo UI" panose="020B0604030504040204" pitchFamily="50" charset="-128"/>
              <a:ea typeface="Meiryo UI" panose="020B0604030504040204" pitchFamily="50" charset="-128"/>
            </a:endParaRPr>
          </a:p>
        </p:txBody>
      </p:sp>
      <p:sp>
        <p:nvSpPr>
          <p:cNvPr id="11" name="四角形: 角を丸くする 10">
            <a:extLst>
              <a:ext uri="{FF2B5EF4-FFF2-40B4-BE49-F238E27FC236}">
                <a16:creationId xmlns:a16="http://schemas.microsoft.com/office/drawing/2014/main" id="{96D9B2B5-FF8F-4004-B948-48F1E662D61F}"/>
              </a:ext>
            </a:extLst>
          </p:cNvPr>
          <p:cNvSpPr/>
          <p:nvPr/>
        </p:nvSpPr>
        <p:spPr>
          <a:xfrm>
            <a:off x="774322" y="1407253"/>
            <a:ext cx="5211708" cy="2621008"/>
          </a:xfrm>
          <a:prstGeom prst="roundRect">
            <a:avLst/>
          </a:prstGeom>
          <a:no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solidFill>
                <a:schemeClr val="tx1"/>
              </a:solidFill>
              <a:latin typeface="Meiryo UI" panose="020B0604030504040204" pitchFamily="50" charset="-128"/>
              <a:ea typeface="Meiryo UI" panose="020B0604030504040204" pitchFamily="50" charset="-128"/>
            </a:endParaRPr>
          </a:p>
        </p:txBody>
      </p:sp>
      <p:sp>
        <p:nvSpPr>
          <p:cNvPr id="199" name="四角形: 角を丸くする 198">
            <a:extLst>
              <a:ext uri="{FF2B5EF4-FFF2-40B4-BE49-F238E27FC236}">
                <a16:creationId xmlns:a16="http://schemas.microsoft.com/office/drawing/2014/main" id="{93E90522-CE3C-4E22-A64E-75F10F268513}"/>
              </a:ext>
            </a:extLst>
          </p:cNvPr>
          <p:cNvSpPr/>
          <p:nvPr/>
        </p:nvSpPr>
        <p:spPr>
          <a:xfrm>
            <a:off x="828607" y="4172483"/>
            <a:ext cx="5125145" cy="2582347"/>
          </a:xfrm>
          <a:prstGeom prst="roundRect">
            <a:avLst/>
          </a:prstGeom>
          <a:no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solidFill>
                <a:schemeClr val="tx1"/>
              </a:solidFill>
              <a:latin typeface="Meiryo UI" panose="020B0604030504040204" pitchFamily="50" charset="-128"/>
              <a:ea typeface="Meiryo UI" panose="020B0604030504040204" pitchFamily="50" charset="-128"/>
            </a:endParaRPr>
          </a:p>
        </p:txBody>
      </p:sp>
      <p:grpSp>
        <p:nvGrpSpPr>
          <p:cNvPr id="153" name="グループ化 152"/>
          <p:cNvGrpSpPr/>
          <p:nvPr/>
        </p:nvGrpSpPr>
        <p:grpSpPr>
          <a:xfrm>
            <a:off x="110961" y="97486"/>
            <a:ext cx="1451986" cy="368063"/>
            <a:chOff x="407294" y="165100"/>
            <a:chExt cx="1320429" cy="268933"/>
          </a:xfrm>
        </p:grpSpPr>
        <p:sp>
          <p:nvSpPr>
            <p:cNvPr id="154" name="正方形/長方形 153">
              <a:extLst>
                <a:ext uri="{FF2B5EF4-FFF2-40B4-BE49-F238E27FC236}">
                  <a16:creationId xmlns:a16="http://schemas.microsoft.com/office/drawing/2014/main" id="{B1F6E846-E528-4A9A-3BCD-146ACA6AE43D}"/>
                </a:ext>
              </a:extLst>
            </p:cNvPr>
            <p:cNvSpPr/>
            <p:nvPr/>
          </p:nvSpPr>
          <p:spPr>
            <a:xfrm>
              <a:off x="407294" y="165100"/>
              <a:ext cx="124660" cy="268933"/>
            </a:xfrm>
            <a:prstGeom prst="rect">
              <a:avLst/>
            </a:prstGeom>
            <a:blipFill>
              <a:blip r:embed="rId4"/>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55" name="正方形/長方形 154">
              <a:extLst>
                <a:ext uri="{FF2B5EF4-FFF2-40B4-BE49-F238E27FC236}">
                  <a16:creationId xmlns:a16="http://schemas.microsoft.com/office/drawing/2014/main" id="{80D965C6-2B71-35AA-E9B9-E93E487573A7}"/>
                </a:ext>
              </a:extLst>
            </p:cNvPr>
            <p:cNvSpPr/>
            <p:nvPr/>
          </p:nvSpPr>
          <p:spPr>
            <a:xfrm>
              <a:off x="563446" y="165100"/>
              <a:ext cx="1164277" cy="26893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156" name="楕円 155">
              <a:extLst>
                <a:ext uri="{FF2B5EF4-FFF2-40B4-BE49-F238E27FC236}">
                  <a16:creationId xmlns:a16="http://schemas.microsoft.com/office/drawing/2014/main" id="{C4BD30E1-3E6C-149A-0E5C-C05E76943AE3}"/>
                </a:ext>
              </a:extLst>
            </p:cNvPr>
            <p:cNvSpPr/>
            <p:nvPr/>
          </p:nvSpPr>
          <p:spPr>
            <a:xfrm>
              <a:off x="478989" y="198137"/>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57" name="楕円 156">
              <a:extLst>
                <a:ext uri="{FF2B5EF4-FFF2-40B4-BE49-F238E27FC236}">
                  <a16:creationId xmlns:a16="http://schemas.microsoft.com/office/drawing/2014/main" id="{8D5FB21B-75EF-B2CB-03C5-92FA141F84AD}"/>
                </a:ext>
              </a:extLst>
            </p:cNvPr>
            <p:cNvSpPr/>
            <p:nvPr/>
          </p:nvSpPr>
          <p:spPr>
            <a:xfrm>
              <a:off x="478989" y="285534"/>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58" name="楕円 157">
              <a:extLst>
                <a:ext uri="{FF2B5EF4-FFF2-40B4-BE49-F238E27FC236}">
                  <a16:creationId xmlns:a16="http://schemas.microsoft.com/office/drawing/2014/main" id="{888A7A5D-9F28-E821-11BB-AE6DD4A26034}"/>
                </a:ext>
              </a:extLst>
            </p:cNvPr>
            <p:cNvSpPr/>
            <p:nvPr/>
          </p:nvSpPr>
          <p:spPr>
            <a:xfrm>
              <a:off x="478989" y="369181"/>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59" name="楕円 158">
              <a:extLst>
                <a:ext uri="{FF2B5EF4-FFF2-40B4-BE49-F238E27FC236}">
                  <a16:creationId xmlns:a16="http://schemas.microsoft.com/office/drawing/2014/main" id="{F138D4F3-AED9-05B3-31E3-1D1BB35DC672}"/>
                </a:ext>
              </a:extLst>
            </p:cNvPr>
            <p:cNvSpPr/>
            <p:nvPr/>
          </p:nvSpPr>
          <p:spPr>
            <a:xfrm>
              <a:off x="579909" y="198137"/>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60" name="楕円 159">
              <a:extLst>
                <a:ext uri="{FF2B5EF4-FFF2-40B4-BE49-F238E27FC236}">
                  <a16:creationId xmlns:a16="http://schemas.microsoft.com/office/drawing/2014/main" id="{669D6903-23E1-F6F2-D082-808EE9570497}"/>
                </a:ext>
              </a:extLst>
            </p:cNvPr>
            <p:cNvSpPr/>
            <p:nvPr/>
          </p:nvSpPr>
          <p:spPr>
            <a:xfrm>
              <a:off x="579909" y="285534"/>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61" name="楕円 160">
              <a:extLst>
                <a:ext uri="{FF2B5EF4-FFF2-40B4-BE49-F238E27FC236}">
                  <a16:creationId xmlns:a16="http://schemas.microsoft.com/office/drawing/2014/main" id="{C9C31E98-7DC9-4FA6-2120-2DC7CD1E4D63}"/>
                </a:ext>
              </a:extLst>
            </p:cNvPr>
            <p:cNvSpPr/>
            <p:nvPr/>
          </p:nvSpPr>
          <p:spPr>
            <a:xfrm>
              <a:off x="579909" y="369181"/>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62" name="四角形: 角を丸くする 33">
              <a:extLst>
                <a:ext uri="{FF2B5EF4-FFF2-40B4-BE49-F238E27FC236}">
                  <a16:creationId xmlns:a16="http://schemas.microsoft.com/office/drawing/2014/main" id="{D2C3721E-2C9F-6AD8-9F52-9B8D82B71342}"/>
                </a:ext>
              </a:extLst>
            </p:cNvPr>
            <p:cNvSpPr/>
            <p:nvPr/>
          </p:nvSpPr>
          <p:spPr>
            <a:xfrm>
              <a:off x="491872" y="205401"/>
              <a:ext cx="113088" cy="21087"/>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63" name="四角形: 角を丸くする 34">
              <a:extLst>
                <a:ext uri="{FF2B5EF4-FFF2-40B4-BE49-F238E27FC236}">
                  <a16:creationId xmlns:a16="http://schemas.microsoft.com/office/drawing/2014/main" id="{6E0C05C5-816C-CC93-1D2F-9F39FAB2FCAB}"/>
                </a:ext>
              </a:extLst>
            </p:cNvPr>
            <p:cNvSpPr/>
            <p:nvPr/>
          </p:nvSpPr>
          <p:spPr>
            <a:xfrm>
              <a:off x="491157" y="293266"/>
              <a:ext cx="113088" cy="21087"/>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64" name="四角形: 角を丸くする 46">
              <a:extLst>
                <a:ext uri="{FF2B5EF4-FFF2-40B4-BE49-F238E27FC236}">
                  <a16:creationId xmlns:a16="http://schemas.microsoft.com/office/drawing/2014/main" id="{EF5C0B90-106E-2513-7F10-1853BCE19D28}"/>
                </a:ext>
              </a:extLst>
            </p:cNvPr>
            <p:cNvSpPr/>
            <p:nvPr/>
          </p:nvSpPr>
          <p:spPr>
            <a:xfrm>
              <a:off x="491157" y="376913"/>
              <a:ext cx="113088" cy="21087"/>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65" name="直角三角形 164">
              <a:extLst>
                <a:ext uri="{FF2B5EF4-FFF2-40B4-BE49-F238E27FC236}">
                  <a16:creationId xmlns:a16="http://schemas.microsoft.com/office/drawing/2014/main" id="{8C3D7396-2E33-A0B7-D118-C8D9FB546C63}"/>
                </a:ext>
              </a:extLst>
            </p:cNvPr>
            <p:cNvSpPr/>
            <p:nvPr/>
          </p:nvSpPr>
          <p:spPr>
            <a:xfrm rot="10800000">
              <a:off x="1631598" y="165100"/>
              <a:ext cx="95671" cy="93956"/>
            </a:xfrm>
            <a:prstGeom prst="rtTriangle">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sp>
        <p:nvSpPr>
          <p:cNvPr id="166" name="テキスト ボックス 165">
            <a:extLst>
              <a:ext uri="{FF2B5EF4-FFF2-40B4-BE49-F238E27FC236}">
                <a16:creationId xmlns:a16="http://schemas.microsoft.com/office/drawing/2014/main" id="{13682B84-E526-2B96-F3A0-306C3673B893}"/>
              </a:ext>
            </a:extLst>
          </p:cNvPr>
          <p:cNvSpPr txBox="1"/>
          <p:nvPr/>
        </p:nvSpPr>
        <p:spPr>
          <a:xfrm>
            <a:off x="474840" y="146298"/>
            <a:ext cx="1370678" cy="292388"/>
          </a:xfrm>
          <a:prstGeom prst="rect">
            <a:avLst/>
          </a:prstGeom>
          <a:noFill/>
        </p:spPr>
        <p:txBody>
          <a:bodyPr wrap="square" rtlCol="0">
            <a:spAutoFit/>
          </a:bodyPr>
          <a:lstStyle/>
          <a:p>
            <a:r>
              <a:rPr lang="ja-JP" altLang="en-US" sz="1300" b="1" dirty="0">
                <a:solidFill>
                  <a:schemeClr val="tx1">
                    <a:lumMod val="85000"/>
                    <a:lumOff val="15000"/>
                  </a:schemeClr>
                </a:solidFill>
                <a:latin typeface="Meiryo UI" panose="020B0604030504040204" pitchFamily="50" charset="-128"/>
                <a:ea typeface="Meiryo UI" panose="020B0604030504040204" pitchFamily="50" charset="-128"/>
              </a:rPr>
              <a:t>対策</a:t>
            </a:r>
          </a:p>
        </p:txBody>
      </p:sp>
      <p:sp>
        <p:nvSpPr>
          <p:cNvPr id="103" name="テキスト ボックス 102"/>
          <p:cNvSpPr txBox="1"/>
          <p:nvPr/>
        </p:nvSpPr>
        <p:spPr>
          <a:xfrm>
            <a:off x="1610118" y="-12636"/>
            <a:ext cx="1537600" cy="584775"/>
          </a:xfrm>
          <a:prstGeom prst="rect">
            <a:avLst/>
          </a:prstGeom>
          <a:noFill/>
        </p:spPr>
        <p:txBody>
          <a:bodyPr wrap="none" rtlCol="0">
            <a:spAutoFit/>
          </a:bodyPr>
          <a:lstStyle/>
          <a:p>
            <a:r>
              <a:rPr lang="en-US" altLang="ja-JP" sz="3200" b="1" dirty="0">
                <a:ln>
                  <a:solidFill>
                    <a:schemeClr val="tx1"/>
                  </a:solidFill>
                </a:ln>
                <a:solidFill>
                  <a:srgbClr val="ABFBAB"/>
                </a:solidFill>
                <a:latin typeface="Meiryo UI" panose="020B0604030504040204" pitchFamily="50" charset="-128"/>
                <a:ea typeface="Meiryo UI" panose="020B0604030504040204" pitchFamily="50" charset="-128"/>
              </a:rPr>
              <a:t>24</a:t>
            </a:r>
            <a:r>
              <a:rPr lang="en-US" altLang="ja-JP" sz="3200" b="1" dirty="0">
                <a:ln>
                  <a:solidFill>
                    <a:schemeClr val="tx1"/>
                  </a:solidFill>
                </a:ln>
                <a:solidFill>
                  <a:schemeClr val="bg1"/>
                </a:solidFill>
                <a:latin typeface="Meiryo UI" panose="020B0604030504040204" pitchFamily="50" charset="-128"/>
                <a:ea typeface="Meiryo UI" panose="020B0604030504040204" pitchFamily="50" charset="-128"/>
              </a:rPr>
              <a:t>/30</a:t>
            </a:r>
            <a:endParaRPr kumimoji="1" lang="ja-JP" altLang="en-US" sz="3200" b="1" dirty="0">
              <a:ln>
                <a:solidFill>
                  <a:schemeClr val="tx1"/>
                </a:solidFill>
              </a:ln>
              <a:solidFill>
                <a:schemeClr val="bg1"/>
              </a:solidFill>
              <a:latin typeface="Meiryo UI" panose="020B0604030504040204" pitchFamily="50" charset="-128"/>
              <a:ea typeface="Meiryo UI" panose="020B0604030504040204" pitchFamily="50" charset="-128"/>
            </a:endParaRPr>
          </a:p>
        </p:txBody>
      </p:sp>
      <p:grpSp>
        <p:nvGrpSpPr>
          <p:cNvPr id="63" name="グループ化 62">
            <a:extLst>
              <a:ext uri="{FF2B5EF4-FFF2-40B4-BE49-F238E27FC236}">
                <a16:creationId xmlns:a16="http://schemas.microsoft.com/office/drawing/2014/main" id="{8DC9C790-8820-4A5E-84BE-CD4C3272A581}"/>
              </a:ext>
            </a:extLst>
          </p:cNvPr>
          <p:cNvGrpSpPr/>
          <p:nvPr/>
        </p:nvGrpSpPr>
        <p:grpSpPr>
          <a:xfrm>
            <a:off x="5529187" y="3076206"/>
            <a:ext cx="2340000" cy="2340000"/>
            <a:chOff x="5465389" y="3676387"/>
            <a:chExt cx="2340000" cy="2340000"/>
          </a:xfrm>
        </p:grpSpPr>
        <p:sp>
          <p:nvSpPr>
            <p:cNvPr id="107" name="正方形/長方形 106">
              <a:extLst>
                <a:ext uri="{FF2B5EF4-FFF2-40B4-BE49-F238E27FC236}">
                  <a16:creationId xmlns:a16="http://schemas.microsoft.com/office/drawing/2014/main" id="{CFBA8A44-3BE8-469F-B3A5-4DD8B03C3C07}"/>
                </a:ext>
              </a:extLst>
            </p:cNvPr>
            <p:cNvSpPr/>
            <p:nvPr/>
          </p:nvSpPr>
          <p:spPr>
            <a:xfrm>
              <a:off x="5465389" y="3676387"/>
              <a:ext cx="2340000" cy="2340000"/>
            </a:xfrm>
            <a:prstGeom prst="rect">
              <a:avLst/>
            </a:prstGeom>
            <a:noFill/>
          </p:spPr>
          <p:txBody>
            <a:bodyPr wrap="none" lIns="91440" tIns="45720" rIns="91440" bIns="45720">
              <a:prstTxWarp prst="textArchDown">
                <a:avLst/>
              </a:prstTxWarp>
              <a:spAutoFit/>
            </a:bodyPr>
            <a:lstStyle/>
            <a:p>
              <a:pPr algn="ctr"/>
              <a:r>
                <a:rPr lang="ja-JP" altLang="en-US" dirty="0">
                  <a:ln w="0"/>
                  <a:solidFill>
                    <a:schemeClr val="tx1">
                      <a:lumMod val="75000"/>
                      <a:lumOff val="25000"/>
                    </a:schemeClr>
                  </a:solidFill>
                  <a:effectLst>
                    <a:outerShdw blurRad="50800" dist="38100" dir="2700000" algn="tl" rotWithShape="0">
                      <a:prstClr val="black">
                        <a:alpha val="40000"/>
                      </a:prstClr>
                    </a:outerShdw>
                  </a:effectLst>
                  <a:latin typeface="メイリオ" panose="020B0604030504040204" pitchFamily="50" charset="-128"/>
                  <a:ea typeface="メイリオ" panose="020B0604030504040204" pitchFamily="50" charset="-128"/>
                </a:rPr>
                <a:t>松永 悠人</a:t>
              </a:r>
            </a:p>
          </p:txBody>
        </p:sp>
        <p:pic>
          <p:nvPicPr>
            <p:cNvPr id="109" name="図 108">
              <a:extLst>
                <a:ext uri="{FF2B5EF4-FFF2-40B4-BE49-F238E27FC236}">
                  <a16:creationId xmlns:a16="http://schemas.microsoft.com/office/drawing/2014/main" id="{ECB0A4A4-9D98-4E7C-8A18-70D8EF5862C5}"/>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1208" t="5933" r="17706" b="51925"/>
            <a:stretch/>
          </p:blipFill>
          <p:spPr>
            <a:xfrm>
              <a:off x="6119592" y="4734037"/>
              <a:ext cx="1010968" cy="1000829"/>
            </a:xfrm>
            <a:prstGeom prst="ellipse">
              <a:avLst/>
            </a:prstGeom>
            <a:solidFill>
              <a:schemeClr val="bg2"/>
            </a:solidFill>
            <a:ln w="66675">
              <a:solidFill>
                <a:schemeClr val="accent4">
                  <a:lumMod val="75000"/>
                </a:schemeClr>
              </a:solidFill>
            </a:ln>
          </p:spPr>
        </p:pic>
      </p:grpSp>
      <p:grpSp>
        <p:nvGrpSpPr>
          <p:cNvPr id="60" name="グループ化 59">
            <a:extLst>
              <a:ext uri="{FF2B5EF4-FFF2-40B4-BE49-F238E27FC236}">
                <a16:creationId xmlns:a16="http://schemas.microsoft.com/office/drawing/2014/main" id="{AEE53C2F-5496-4E62-A26F-5E08E44888EB}"/>
              </a:ext>
            </a:extLst>
          </p:cNvPr>
          <p:cNvGrpSpPr/>
          <p:nvPr/>
        </p:nvGrpSpPr>
        <p:grpSpPr>
          <a:xfrm>
            <a:off x="5804351" y="1051897"/>
            <a:ext cx="1717886" cy="1795290"/>
            <a:chOff x="5740553" y="2193986"/>
            <a:chExt cx="1717886" cy="1795290"/>
          </a:xfrm>
        </p:grpSpPr>
        <p:sp>
          <p:nvSpPr>
            <p:cNvPr id="105" name="正方形/長方形 104">
              <a:extLst>
                <a:ext uri="{FF2B5EF4-FFF2-40B4-BE49-F238E27FC236}">
                  <a16:creationId xmlns:a16="http://schemas.microsoft.com/office/drawing/2014/main" id="{5AC9B6E3-FE15-492C-AA60-3040E8710AAD}"/>
                </a:ext>
              </a:extLst>
            </p:cNvPr>
            <p:cNvSpPr/>
            <p:nvPr/>
          </p:nvSpPr>
          <p:spPr>
            <a:xfrm>
              <a:off x="5740553" y="2193986"/>
              <a:ext cx="1717886" cy="1795290"/>
            </a:xfrm>
            <a:prstGeom prst="rect">
              <a:avLst/>
            </a:prstGeom>
            <a:noFill/>
          </p:spPr>
          <p:txBody>
            <a:bodyPr wrap="none" lIns="91440" tIns="45720" rIns="91440" bIns="45720">
              <a:prstTxWarp prst="textArchDown">
                <a:avLst/>
              </a:prstTxWarp>
              <a:spAutoFit/>
            </a:bodyPr>
            <a:lstStyle/>
            <a:p>
              <a:pPr algn="ctr"/>
              <a:r>
                <a:rPr lang="ja-JP" altLang="en-US" dirty="0">
                  <a:ln w="0"/>
                  <a:solidFill>
                    <a:schemeClr val="tx1">
                      <a:lumMod val="75000"/>
                      <a:lumOff val="25000"/>
                    </a:schemeClr>
                  </a:solidFill>
                  <a:effectLst>
                    <a:outerShdw blurRad="50800" dist="38100" dir="2700000" algn="tl" rotWithShape="0">
                      <a:prstClr val="black">
                        <a:alpha val="40000"/>
                      </a:prstClr>
                    </a:outerShdw>
                  </a:effectLst>
                  <a:latin typeface="メイリオ" panose="020B0604030504040204" pitchFamily="50" charset="-128"/>
                  <a:ea typeface="メイリオ" panose="020B0604030504040204" pitchFamily="50" charset="-128"/>
                </a:rPr>
                <a:t>大塚 登生</a:t>
              </a:r>
              <a:endParaRPr lang="ja-JP" altLang="en-US" cap="none" spc="0" dirty="0">
                <a:ln w="0"/>
                <a:solidFill>
                  <a:schemeClr val="tx1">
                    <a:lumMod val="75000"/>
                    <a:lumOff val="25000"/>
                  </a:schemeClr>
                </a:solidFill>
                <a:effectLst>
                  <a:outerShdw blurRad="50800" dist="38100" dir="2700000" algn="tl" rotWithShape="0">
                    <a:prstClr val="black">
                      <a:alpha val="40000"/>
                    </a:prstClr>
                  </a:outerShdw>
                </a:effectLst>
                <a:latin typeface="メイリオ" panose="020B0604030504040204" pitchFamily="50" charset="-128"/>
                <a:ea typeface="メイリオ" panose="020B0604030504040204" pitchFamily="50" charset="-128"/>
              </a:endParaRPr>
            </a:p>
          </p:txBody>
        </p:sp>
        <p:grpSp>
          <p:nvGrpSpPr>
            <p:cNvPr id="110" name="グループ化 109">
              <a:extLst>
                <a:ext uri="{FF2B5EF4-FFF2-40B4-BE49-F238E27FC236}">
                  <a16:creationId xmlns:a16="http://schemas.microsoft.com/office/drawing/2014/main" id="{7BE74161-00D2-4BA2-B766-248FA26115C5}"/>
                </a:ext>
              </a:extLst>
            </p:cNvPr>
            <p:cNvGrpSpPr/>
            <p:nvPr/>
          </p:nvGrpSpPr>
          <p:grpSpPr>
            <a:xfrm>
              <a:off x="6097810" y="2588002"/>
              <a:ext cx="1025924" cy="1077977"/>
              <a:chOff x="345564" y="1591305"/>
              <a:chExt cx="1397452" cy="1405046"/>
            </a:xfrm>
          </p:grpSpPr>
          <p:grpSp>
            <p:nvGrpSpPr>
              <p:cNvPr id="111" name="グループ化 110">
                <a:extLst>
                  <a:ext uri="{FF2B5EF4-FFF2-40B4-BE49-F238E27FC236}">
                    <a16:creationId xmlns:a16="http://schemas.microsoft.com/office/drawing/2014/main" id="{97ED1D11-A761-4504-8CED-896C281F6B4C}"/>
                  </a:ext>
                </a:extLst>
              </p:cNvPr>
              <p:cNvGrpSpPr/>
              <p:nvPr/>
            </p:nvGrpSpPr>
            <p:grpSpPr>
              <a:xfrm>
                <a:off x="345564" y="1591305"/>
                <a:ext cx="1397452" cy="1405046"/>
                <a:chOff x="345564" y="1591305"/>
                <a:chExt cx="1397452" cy="1405046"/>
              </a:xfrm>
            </p:grpSpPr>
            <p:pic>
              <p:nvPicPr>
                <p:cNvPr id="113" name="Picture 2">
                  <a:extLst>
                    <a:ext uri="{FF2B5EF4-FFF2-40B4-BE49-F238E27FC236}">
                      <a16:creationId xmlns:a16="http://schemas.microsoft.com/office/drawing/2014/main" id="{87BAB9D5-A5E5-4207-9A8B-AA682105FBC9}"/>
                    </a:ext>
                  </a:extLst>
                </p:cNvPr>
                <p:cNvPicPr>
                  <a:picLocks noChangeAspect="1" noChangeArrowheads="1"/>
                </p:cNvPicPr>
                <p:nvPr/>
              </p:nvPicPr>
              <p:blipFill rotWithShape="1">
                <a:blip r:embed="rId6" cstate="hqprint">
                  <a:extLst>
                    <a:ext uri="{BEBA8EAE-BF5A-486C-A8C5-ECC9F3942E4B}">
                      <a14:imgProps xmlns:a14="http://schemas.microsoft.com/office/drawing/2010/main">
                        <a14:imgLayer r:embed="rId7">
                          <a14:imgEffect>
                            <a14:backgroundRemoval t="3125" b="97331" l="6055" r="93848">
                              <a14:foregroundMark x1="30078" y1="9505" x2="39844" y2="5273"/>
                              <a14:foregroundMark x1="39844" y1="5273" x2="54785" y2="3385"/>
                              <a14:foregroundMark x1="54785" y1="3385" x2="68750" y2="9831"/>
                              <a14:foregroundMark x1="66406" y1="50000" x2="94043" y2="64128"/>
                              <a14:foregroundMark x1="94043" y1="64128" x2="98340" y2="95117"/>
                              <a14:foregroundMark x1="98340" y1="95117" x2="88281" y2="99609"/>
                              <a14:foregroundMark x1="88281" y1="99609" x2="1465" y2="99414"/>
                              <a14:foregroundMark x1="1465" y1="99414" x2="4492" y2="67643"/>
                              <a14:foregroundMark x1="4492" y1="67643" x2="9473" y2="61068"/>
                              <a14:foregroundMark x1="9473" y1="61068" x2="29297" y2="53125"/>
                              <a14:foregroundMark x1="29297" y1="53125" x2="41211" y2="56120"/>
                              <a14:foregroundMark x1="41211" y1="56120" x2="65039" y2="51888"/>
                              <a14:foregroundMark x1="65039" y1="51888" x2="66113" y2="51237"/>
                              <a14:foregroundMark x1="6152" y1="67643" x2="89648" y2="82682"/>
                              <a14:foregroundMark x1="89648" y1="82682" x2="93945" y2="67513"/>
                              <a14:foregroundMark x1="93945" y1="67513" x2="86816" y2="58789"/>
                              <a14:foregroundMark x1="86816" y1="58789" x2="85547" y2="59115"/>
                              <a14:foregroundMark x1="7129" y1="73307" x2="7715" y2="92383"/>
                              <a14:foregroundMark x1="7715" y1="92383" x2="27441" y2="98242"/>
                              <a14:foregroundMark x1="27441" y1="98242" x2="61621" y2="97331"/>
                              <a14:foregroundMark x1="61621" y1="97331" x2="77441" y2="89258"/>
                              <a14:foregroundMark x1="77441" y1="89258" x2="72070" y2="77734"/>
                              <a14:foregroundMark x1="72070" y1="77734" x2="67969" y2="75781"/>
                              <a14:foregroundMark x1="10938" y1="72591" x2="19531" y2="91667"/>
                              <a14:foregroundMark x1="19531" y1="91667" x2="7520" y2="87240"/>
                              <a14:foregroundMark x1="7520" y1="87240" x2="6055" y2="74805"/>
                              <a14:foregroundMark x1="6055" y1="74805" x2="6348" y2="73828"/>
                              <a14:foregroundMark x1="31445" y1="62109" x2="17285" y2="70313"/>
                              <a14:foregroundMark x1="17285" y1="70313" x2="17285" y2="70313"/>
                            </a14:backgroundRemoval>
                          </a14:imgEffect>
                        </a14:imgLayer>
                      </a14:imgProps>
                    </a:ext>
                    <a:ext uri="{28A0092B-C50C-407E-A947-70E740481C1C}">
                      <a14:useLocalDpi xmlns:a14="http://schemas.microsoft.com/office/drawing/2010/main" val="0"/>
                    </a:ext>
                  </a:extLst>
                </a:blip>
                <a:srcRect l="10471" t="-1843" r="13159" b="37977"/>
                <a:stretch/>
              </p:blipFill>
              <p:spPr bwMode="auto">
                <a:xfrm>
                  <a:off x="345564" y="1591305"/>
                  <a:ext cx="1397452" cy="1405046"/>
                </a:xfrm>
                <a:prstGeom prst="ellipse">
                  <a:avLst/>
                </a:prstGeom>
                <a:solidFill>
                  <a:schemeClr val="bg2"/>
                </a:solidFill>
                <a:ln w="66675">
                  <a:solidFill>
                    <a:schemeClr val="accent4">
                      <a:lumMod val="75000"/>
                    </a:schemeClr>
                  </a:solidFill>
                </a:ln>
              </p:spPr>
            </p:pic>
            <p:pic>
              <p:nvPicPr>
                <p:cNvPr id="114" name="図 113">
                  <a:extLst>
                    <a:ext uri="{FF2B5EF4-FFF2-40B4-BE49-F238E27FC236}">
                      <a16:creationId xmlns:a16="http://schemas.microsoft.com/office/drawing/2014/main" id="{F11E10F9-C828-4A39-B603-B4F4D7E2D570}"/>
                    </a:ext>
                  </a:extLst>
                </p:cNvPr>
                <p:cNvPicPr>
                  <a:picLocks noChangeAspect="1"/>
                </p:cNvPicPr>
                <p:nvPr/>
              </p:nvPicPr>
              <p:blipFill rotWithShape="1">
                <a:blip r:embed="rId8"/>
                <a:srcRect l="41287" t="13688" r="49203" b="81533"/>
                <a:stretch/>
              </p:blipFill>
              <p:spPr>
                <a:xfrm>
                  <a:off x="809927" y="1828388"/>
                  <a:ext cx="146686" cy="74296"/>
                </a:xfrm>
                <a:prstGeom prst="rect">
                  <a:avLst/>
                </a:prstGeom>
              </p:spPr>
            </p:pic>
            <p:pic>
              <p:nvPicPr>
                <p:cNvPr id="115" name="図 114">
                  <a:extLst>
                    <a:ext uri="{FF2B5EF4-FFF2-40B4-BE49-F238E27FC236}">
                      <a16:creationId xmlns:a16="http://schemas.microsoft.com/office/drawing/2014/main" id="{9D5DAD44-1F73-42D0-995A-3C9C5753F647}"/>
                    </a:ext>
                  </a:extLst>
                </p:cNvPr>
                <p:cNvPicPr>
                  <a:picLocks noChangeAspect="1"/>
                </p:cNvPicPr>
                <p:nvPr/>
              </p:nvPicPr>
              <p:blipFill rotWithShape="1">
                <a:blip r:embed="rId8"/>
                <a:srcRect l="41287" t="13688" r="49203" b="81533"/>
                <a:stretch/>
              </p:blipFill>
              <p:spPr>
                <a:xfrm>
                  <a:off x="919163" y="1890930"/>
                  <a:ext cx="146686" cy="74296"/>
                </a:xfrm>
                <a:prstGeom prst="rect">
                  <a:avLst/>
                </a:prstGeom>
              </p:spPr>
            </p:pic>
            <p:pic>
              <p:nvPicPr>
                <p:cNvPr id="116" name="図 115">
                  <a:extLst>
                    <a:ext uri="{FF2B5EF4-FFF2-40B4-BE49-F238E27FC236}">
                      <a16:creationId xmlns:a16="http://schemas.microsoft.com/office/drawing/2014/main" id="{7EF27BA3-ED23-4752-B4EB-77B99F4627F6}"/>
                    </a:ext>
                  </a:extLst>
                </p:cNvPr>
                <p:cNvPicPr>
                  <a:picLocks noChangeAspect="1"/>
                </p:cNvPicPr>
                <p:nvPr/>
              </p:nvPicPr>
              <p:blipFill rotWithShape="1">
                <a:blip r:embed="rId8"/>
                <a:srcRect l="41287" t="13688" r="49203" b="81533"/>
                <a:stretch/>
              </p:blipFill>
              <p:spPr>
                <a:xfrm>
                  <a:off x="919163" y="1822511"/>
                  <a:ext cx="146686" cy="74296"/>
                </a:xfrm>
                <a:prstGeom prst="rect">
                  <a:avLst/>
                </a:prstGeom>
              </p:spPr>
            </p:pic>
            <p:pic>
              <p:nvPicPr>
                <p:cNvPr id="117" name="図 116">
                  <a:extLst>
                    <a:ext uri="{FF2B5EF4-FFF2-40B4-BE49-F238E27FC236}">
                      <a16:creationId xmlns:a16="http://schemas.microsoft.com/office/drawing/2014/main" id="{EA6DBEC8-5BB0-4097-9DA6-37B1F20D31C8}"/>
                    </a:ext>
                  </a:extLst>
                </p:cNvPr>
                <p:cNvPicPr>
                  <a:picLocks noChangeAspect="1"/>
                </p:cNvPicPr>
                <p:nvPr/>
              </p:nvPicPr>
              <p:blipFill rotWithShape="1">
                <a:blip r:embed="rId8"/>
                <a:srcRect l="41287" t="13688" r="49203" b="81533"/>
                <a:stretch/>
              </p:blipFill>
              <p:spPr>
                <a:xfrm>
                  <a:off x="1025262" y="1882625"/>
                  <a:ext cx="146686" cy="74296"/>
                </a:xfrm>
                <a:prstGeom prst="rect">
                  <a:avLst/>
                </a:prstGeom>
              </p:spPr>
            </p:pic>
            <p:pic>
              <p:nvPicPr>
                <p:cNvPr id="118" name="図 117">
                  <a:extLst>
                    <a:ext uri="{FF2B5EF4-FFF2-40B4-BE49-F238E27FC236}">
                      <a16:creationId xmlns:a16="http://schemas.microsoft.com/office/drawing/2014/main" id="{FE92DE4E-3E4A-46C2-8641-54E19A3A8FC1}"/>
                    </a:ext>
                  </a:extLst>
                </p:cNvPr>
                <p:cNvPicPr>
                  <a:picLocks noChangeAspect="1"/>
                </p:cNvPicPr>
                <p:nvPr/>
              </p:nvPicPr>
              <p:blipFill rotWithShape="1">
                <a:blip r:embed="rId8"/>
                <a:srcRect l="41287" t="13688" r="49203" b="81533"/>
                <a:stretch/>
              </p:blipFill>
              <p:spPr>
                <a:xfrm>
                  <a:off x="1057595" y="1834390"/>
                  <a:ext cx="146686" cy="74296"/>
                </a:xfrm>
                <a:prstGeom prst="rect">
                  <a:avLst/>
                </a:prstGeom>
              </p:spPr>
            </p:pic>
            <p:pic>
              <p:nvPicPr>
                <p:cNvPr id="119" name="図 118">
                  <a:extLst>
                    <a:ext uri="{FF2B5EF4-FFF2-40B4-BE49-F238E27FC236}">
                      <a16:creationId xmlns:a16="http://schemas.microsoft.com/office/drawing/2014/main" id="{C0352EFE-CC49-4715-B46E-FC0C93F981BF}"/>
                    </a:ext>
                  </a:extLst>
                </p:cNvPr>
                <p:cNvPicPr>
                  <a:picLocks noChangeAspect="1"/>
                </p:cNvPicPr>
                <p:nvPr/>
              </p:nvPicPr>
              <p:blipFill rotWithShape="1">
                <a:blip r:embed="rId8"/>
                <a:srcRect l="41287" t="13688" r="49203" b="81533"/>
                <a:stretch/>
              </p:blipFill>
              <p:spPr>
                <a:xfrm>
                  <a:off x="823205" y="1909277"/>
                  <a:ext cx="208992" cy="126680"/>
                </a:xfrm>
                <a:prstGeom prst="rect">
                  <a:avLst/>
                </a:prstGeom>
              </p:spPr>
            </p:pic>
            <p:pic>
              <p:nvPicPr>
                <p:cNvPr id="120" name="図 119">
                  <a:extLst>
                    <a:ext uri="{FF2B5EF4-FFF2-40B4-BE49-F238E27FC236}">
                      <a16:creationId xmlns:a16="http://schemas.microsoft.com/office/drawing/2014/main" id="{1F6F1258-014F-417A-AE6F-D39F35078549}"/>
                    </a:ext>
                  </a:extLst>
                </p:cNvPr>
                <p:cNvPicPr>
                  <a:picLocks noChangeAspect="1"/>
                </p:cNvPicPr>
                <p:nvPr/>
              </p:nvPicPr>
              <p:blipFill rotWithShape="1">
                <a:blip r:embed="rId8"/>
                <a:srcRect l="41287" t="13688" r="49203" b="81533"/>
                <a:stretch/>
              </p:blipFill>
              <p:spPr>
                <a:xfrm>
                  <a:off x="730250" y="1924661"/>
                  <a:ext cx="208992" cy="126680"/>
                </a:xfrm>
                <a:prstGeom prst="rect">
                  <a:avLst/>
                </a:prstGeom>
              </p:spPr>
            </p:pic>
            <p:pic>
              <p:nvPicPr>
                <p:cNvPr id="127" name="図 126">
                  <a:extLst>
                    <a:ext uri="{FF2B5EF4-FFF2-40B4-BE49-F238E27FC236}">
                      <a16:creationId xmlns:a16="http://schemas.microsoft.com/office/drawing/2014/main" id="{238A338A-9313-4154-BB38-B7796990A4E5}"/>
                    </a:ext>
                  </a:extLst>
                </p:cNvPr>
                <p:cNvPicPr>
                  <a:picLocks noChangeAspect="1"/>
                </p:cNvPicPr>
                <p:nvPr/>
              </p:nvPicPr>
              <p:blipFill rotWithShape="1">
                <a:blip r:embed="rId8"/>
                <a:srcRect l="41287" t="13688" r="49203" b="81533"/>
                <a:stretch/>
              </p:blipFill>
              <p:spPr>
                <a:xfrm>
                  <a:off x="1064953" y="1932366"/>
                  <a:ext cx="208992" cy="126680"/>
                </a:xfrm>
                <a:prstGeom prst="rect">
                  <a:avLst/>
                </a:prstGeom>
              </p:spPr>
            </p:pic>
            <p:pic>
              <p:nvPicPr>
                <p:cNvPr id="136" name="図 135">
                  <a:extLst>
                    <a:ext uri="{FF2B5EF4-FFF2-40B4-BE49-F238E27FC236}">
                      <a16:creationId xmlns:a16="http://schemas.microsoft.com/office/drawing/2014/main" id="{5B9682E4-FBC9-4E6C-98E1-C7DFF2AA5605}"/>
                    </a:ext>
                  </a:extLst>
                </p:cNvPr>
                <p:cNvPicPr>
                  <a:picLocks noChangeAspect="1"/>
                </p:cNvPicPr>
                <p:nvPr/>
              </p:nvPicPr>
              <p:blipFill rotWithShape="1">
                <a:blip r:embed="rId8"/>
                <a:srcRect l="41287" t="13688" r="49203" b="81533"/>
                <a:stretch/>
              </p:blipFill>
              <p:spPr>
                <a:xfrm>
                  <a:off x="994109" y="1902933"/>
                  <a:ext cx="208992" cy="126680"/>
                </a:xfrm>
                <a:prstGeom prst="rect">
                  <a:avLst/>
                </a:prstGeom>
              </p:spPr>
            </p:pic>
            <p:pic>
              <p:nvPicPr>
                <p:cNvPr id="137" name="図 136">
                  <a:extLst>
                    <a:ext uri="{FF2B5EF4-FFF2-40B4-BE49-F238E27FC236}">
                      <a16:creationId xmlns:a16="http://schemas.microsoft.com/office/drawing/2014/main" id="{BBB1914F-6269-4D29-AC2D-F886612CE6A7}"/>
                    </a:ext>
                  </a:extLst>
                </p:cNvPr>
                <p:cNvPicPr>
                  <a:picLocks noChangeAspect="1"/>
                </p:cNvPicPr>
                <p:nvPr/>
              </p:nvPicPr>
              <p:blipFill rotWithShape="1">
                <a:blip r:embed="rId8"/>
                <a:srcRect l="41287" t="13688" r="49203" b="81533"/>
                <a:stretch/>
              </p:blipFill>
              <p:spPr>
                <a:xfrm>
                  <a:off x="1184935" y="1889193"/>
                  <a:ext cx="208992" cy="126680"/>
                </a:xfrm>
                <a:prstGeom prst="rect">
                  <a:avLst/>
                </a:prstGeom>
              </p:spPr>
            </p:pic>
            <p:pic>
              <p:nvPicPr>
                <p:cNvPr id="138" name="図 137">
                  <a:extLst>
                    <a:ext uri="{FF2B5EF4-FFF2-40B4-BE49-F238E27FC236}">
                      <a16:creationId xmlns:a16="http://schemas.microsoft.com/office/drawing/2014/main" id="{464A1F43-E564-4690-BABA-16197E6F0972}"/>
                    </a:ext>
                  </a:extLst>
                </p:cNvPr>
                <p:cNvPicPr>
                  <a:picLocks noChangeAspect="1"/>
                </p:cNvPicPr>
                <p:nvPr/>
              </p:nvPicPr>
              <p:blipFill rotWithShape="1">
                <a:blip r:embed="rId8"/>
                <a:srcRect l="41287" t="13688" r="49203" b="81533"/>
                <a:stretch/>
              </p:blipFill>
              <p:spPr>
                <a:xfrm>
                  <a:off x="1157996" y="1851444"/>
                  <a:ext cx="208992" cy="126680"/>
                </a:xfrm>
                <a:prstGeom prst="rect">
                  <a:avLst/>
                </a:prstGeom>
              </p:spPr>
            </p:pic>
            <p:pic>
              <p:nvPicPr>
                <p:cNvPr id="144" name="図 143">
                  <a:extLst>
                    <a:ext uri="{FF2B5EF4-FFF2-40B4-BE49-F238E27FC236}">
                      <a16:creationId xmlns:a16="http://schemas.microsoft.com/office/drawing/2014/main" id="{C7302364-6B12-4D40-95EE-C8790EB710DD}"/>
                    </a:ext>
                  </a:extLst>
                </p:cNvPr>
                <p:cNvPicPr>
                  <a:picLocks noChangeAspect="1"/>
                </p:cNvPicPr>
                <p:nvPr/>
              </p:nvPicPr>
              <p:blipFill rotWithShape="1">
                <a:blip r:embed="rId8"/>
                <a:srcRect l="41287" t="13688" r="49203" b="81533"/>
                <a:stretch/>
              </p:blipFill>
              <p:spPr>
                <a:xfrm>
                  <a:off x="1227868" y="1942626"/>
                  <a:ext cx="208992" cy="126680"/>
                </a:xfrm>
                <a:prstGeom prst="rect">
                  <a:avLst/>
                </a:prstGeom>
              </p:spPr>
            </p:pic>
            <p:pic>
              <p:nvPicPr>
                <p:cNvPr id="145" name="図 144">
                  <a:extLst>
                    <a:ext uri="{FF2B5EF4-FFF2-40B4-BE49-F238E27FC236}">
                      <a16:creationId xmlns:a16="http://schemas.microsoft.com/office/drawing/2014/main" id="{68295B23-7A38-43BE-AA0A-EBBD944EC104}"/>
                    </a:ext>
                  </a:extLst>
                </p:cNvPr>
                <p:cNvPicPr>
                  <a:picLocks noChangeAspect="1"/>
                </p:cNvPicPr>
                <p:nvPr/>
              </p:nvPicPr>
              <p:blipFill rotWithShape="1">
                <a:blip r:embed="rId8"/>
                <a:srcRect l="41287" t="13688" r="49203" b="81533"/>
                <a:stretch/>
              </p:blipFill>
              <p:spPr>
                <a:xfrm>
                  <a:off x="1223684" y="1880687"/>
                  <a:ext cx="218352" cy="151527"/>
                </a:xfrm>
                <a:prstGeom prst="rect">
                  <a:avLst/>
                </a:prstGeom>
              </p:spPr>
            </p:pic>
            <p:pic>
              <p:nvPicPr>
                <p:cNvPr id="147" name="図 146">
                  <a:extLst>
                    <a:ext uri="{FF2B5EF4-FFF2-40B4-BE49-F238E27FC236}">
                      <a16:creationId xmlns:a16="http://schemas.microsoft.com/office/drawing/2014/main" id="{82D5E005-62C1-4A4B-840C-4D9D23808EDD}"/>
                    </a:ext>
                  </a:extLst>
                </p:cNvPr>
                <p:cNvPicPr>
                  <a:picLocks noChangeAspect="1"/>
                </p:cNvPicPr>
                <p:nvPr/>
              </p:nvPicPr>
              <p:blipFill rotWithShape="1">
                <a:blip r:embed="rId8"/>
                <a:srcRect l="41287" t="13688" r="49203" b="81533"/>
                <a:stretch/>
              </p:blipFill>
              <p:spPr>
                <a:xfrm rot="2053095">
                  <a:off x="1273278" y="1876432"/>
                  <a:ext cx="218352" cy="82385"/>
                </a:xfrm>
                <a:prstGeom prst="rect">
                  <a:avLst/>
                </a:prstGeom>
              </p:spPr>
            </p:pic>
            <p:pic>
              <p:nvPicPr>
                <p:cNvPr id="148" name="図 147">
                  <a:extLst>
                    <a:ext uri="{FF2B5EF4-FFF2-40B4-BE49-F238E27FC236}">
                      <a16:creationId xmlns:a16="http://schemas.microsoft.com/office/drawing/2014/main" id="{33015882-624C-41C3-AD57-DE0A838EE562}"/>
                    </a:ext>
                  </a:extLst>
                </p:cNvPr>
                <p:cNvPicPr>
                  <a:picLocks noChangeAspect="1"/>
                </p:cNvPicPr>
                <p:nvPr/>
              </p:nvPicPr>
              <p:blipFill rotWithShape="1">
                <a:blip r:embed="rId8"/>
                <a:srcRect l="41287" t="13688" r="49203" b="81533"/>
                <a:stretch/>
              </p:blipFill>
              <p:spPr>
                <a:xfrm rot="2053095">
                  <a:off x="1284594" y="1944165"/>
                  <a:ext cx="218352" cy="82385"/>
                </a:xfrm>
                <a:prstGeom prst="rect">
                  <a:avLst/>
                </a:prstGeom>
              </p:spPr>
            </p:pic>
            <p:pic>
              <p:nvPicPr>
                <p:cNvPr id="151" name="図 150">
                  <a:extLst>
                    <a:ext uri="{FF2B5EF4-FFF2-40B4-BE49-F238E27FC236}">
                      <a16:creationId xmlns:a16="http://schemas.microsoft.com/office/drawing/2014/main" id="{41964F4C-7E9E-4584-93DE-05AFEB3B445C}"/>
                    </a:ext>
                  </a:extLst>
                </p:cNvPr>
                <p:cNvPicPr>
                  <a:picLocks noChangeAspect="1"/>
                </p:cNvPicPr>
                <p:nvPr/>
              </p:nvPicPr>
              <p:blipFill rotWithShape="1">
                <a:blip r:embed="rId8"/>
                <a:srcRect l="41287" t="13688" r="49203" b="81533"/>
                <a:stretch/>
              </p:blipFill>
              <p:spPr>
                <a:xfrm rot="2053095">
                  <a:off x="1276268" y="1965868"/>
                  <a:ext cx="218352" cy="82385"/>
                </a:xfrm>
                <a:prstGeom prst="rect">
                  <a:avLst/>
                </a:prstGeom>
              </p:spPr>
            </p:pic>
            <p:pic>
              <p:nvPicPr>
                <p:cNvPr id="152" name="図 151">
                  <a:extLst>
                    <a:ext uri="{FF2B5EF4-FFF2-40B4-BE49-F238E27FC236}">
                      <a16:creationId xmlns:a16="http://schemas.microsoft.com/office/drawing/2014/main" id="{0AD518F2-A809-4A7A-9A8C-D00A89601AFA}"/>
                    </a:ext>
                  </a:extLst>
                </p:cNvPr>
                <p:cNvPicPr>
                  <a:picLocks noChangeAspect="1"/>
                </p:cNvPicPr>
                <p:nvPr/>
              </p:nvPicPr>
              <p:blipFill rotWithShape="1">
                <a:blip r:embed="rId8"/>
                <a:srcRect l="41287" t="13688" r="49203" b="81533"/>
                <a:stretch/>
              </p:blipFill>
              <p:spPr>
                <a:xfrm rot="2053095">
                  <a:off x="1280078" y="1896993"/>
                  <a:ext cx="218352" cy="82385"/>
                </a:xfrm>
                <a:prstGeom prst="rect">
                  <a:avLst/>
                </a:prstGeom>
              </p:spPr>
            </p:pic>
            <p:pic>
              <p:nvPicPr>
                <p:cNvPr id="167" name="図 166">
                  <a:extLst>
                    <a:ext uri="{FF2B5EF4-FFF2-40B4-BE49-F238E27FC236}">
                      <a16:creationId xmlns:a16="http://schemas.microsoft.com/office/drawing/2014/main" id="{A4AF676C-4669-423E-9D51-CD4D1343681A}"/>
                    </a:ext>
                  </a:extLst>
                </p:cNvPr>
                <p:cNvPicPr>
                  <a:picLocks noChangeAspect="1"/>
                </p:cNvPicPr>
                <p:nvPr/>
              </p:nvPicPr>
              <p:blipFill rotWithShape="1">
                <a:blip r:embed="rId8"/>
                <a:srcRect l="41287" t="13688" r="49203" b="81533"/>
                <a:stretch/>
              </p:blipFill>
              <p:spPr>
                <a:xfrm rot="2053095">
                  <a:off x="1293065" y="1965869"/>
                  <a:ext cx="218352" cy="82385"/>
                </a:xfrm>
                <a:prstGeom prst="rect">
                  <a:avLst/>
                </a:prstGeom>
              </p:spPr>
            </p:pic>
            <p:pic>
              <p:nvPicPr>
                <p:cNvPr id="169" name="図 168">
                  <a:extLst>
                    <a:ext uri="{FF2B5EF4-FFF2-40B4-BE49-F238E27FC236}">
                      <a16:creationId xmlns:a16="http://schemas.microsoft.com/office/drawing/2014/main" id="{7092E7E3-DFC2-4643-AB7B-EEF8C8C63929}"/>
                    </a:ext>
                  </a:extLst>
                </p:cNvPr>
                <p:cNvPicPr>
                  <a:picLocks noChangeAspect="1"/>
                </p:cNvPicPr>
                <p:nvPr/>
              </p:nvPicPr>
              <p:blipFill rotWithShape="1">
                <a:blip r:embed="rId8"/>
                <a:srcRect l="41287" t="13688" r="49203" b="81533"/>
                <a:stretch/>
              </p:blipFill>
              <p:spPr>
                <a:xfrm rot="2053095">
                  <a:off x="1272298" y="1925868"/>
                  <a:ext cx="218352" cy="82385"/>
                </a:xfrm>
                <a:prstGeom prst="rect">
                  <a:avLst/>
                </a:prstGeom>
              </p:spPr>
            </p:pic>
          </p:grpSp>
          <p:pic>
            <p:nvPicPr>
              <p:cNvPr id="112" name="図 111">
                <a:extLst>
                  <a:ext uri="{FF2B5EF4-FFF2-40B4-BE49-F238E27FC236}">
                    <a16:creationId xmlns:a16="http://schemas.microsoft.com/office/drawing/2014/main" id="{787001A8-9C96-4CA5-A321-B60715965145}"/>
                  </a:ext>
                </a:extLst>
              </p:cNvPr>
              <p:cNvPicPr>
                <a:picLocks noChangeAspect="1"/>
              </p:cNvPicPr>
              <p:nvPr/>
            </p:nvPicPr>
            <p:blipFill rotWithShape="1">
              <a:blip r:embed="rId9" cstate="hqprint">
                <a:duotone>
                  <a:prstClr val="black"/>
                  <a:schemeClr val="tx1">
                    <a:tint val="45000"/>
                    <a:satMod val="400000"/>
                  </a:schemeClr>
                </a:duotone>
                <a:extLst>
                  <a:ext uri="{28A0092B-C50C-407E-A947-70E740481C1C}">
                    <a14:useLocalDpi xmlns:a14="http://schemas.microsoft.com/office/drawing/2010/main" val="0"/>
                  </a:ext>
                </a:extLst>
              </a:blip>
              <a:srcRect r="78222"/>
              <a:stretch/>
            </p:blipFill>
            <p:spPr>
              <a:xfrm>
                <a:off x="846193" y="1863533"/>
                <a:ext cx="284409" cy="135211"/>
              </a:xfrm>
              <a:prstGeom prst="rect">
                <a:avLst/>
              </a:prstGeom>
            </p:spPr>
          </p:pic>
        </p:grpSp>
      </p:grpSp>
      <p:grpSp>
        <p:nvGrpSpPr>
          <p:cNvPr id="55" name="グループ化 54">
            <a:extLst>
              <a:ext uri="{FF2B5EF4-FFF2-40B4-BE49-F238E27FC236}">
                <a16:creationId xmlns:a16="http://schemas.microsoft.com/office/drawing/2014/main" id="{6C85A069-527E-42B1-90ED-0411E5194E61}"/>
              </a:ext>
            </a:extLst>
          </p:cNvPr>
          <p:cNvGrpSpPr/>
          <p:nvPr/>
        </p:nvGrpSpPr>
        <p:grpSpPr>
          <a:xfrm>
            <a:off x="213904" y="419465"/>
            <a:ext cx="2340000" cy="2340000"/>
            <a:chOff x="213904" y="1561554"/>
            <a:chExt cx="2340000" cy="2340000"/>
          </a:xfrm>
        </p:grpSpPr>
        <p:sp>
          <p:nvSpPr>
            <p:cNvPr id="200" name="楕円 199">
              <a:extLst>
                <a:ext uri="{FF2B5EF4-FFF2-40B4-BE49-F238E27FC236}">
                  <a16:creationId xmlns:a16="http://schemas.microsoft.com/office/drawing/2014/main" id="{383DA221-8F48-4C89-B26E-17EC728C4BF0}"/>
                </a:ext>
              </a:extLst>
            </p:cNvPr>
            <p:cNvSpPr/>
            <p:nvPr/>
          </p:nvSpPr>
          <p:spPr>
            <a:xfrm>
              <a:off x="740543" y="2459184"/>
              <a:ext cx="1242789" cy="1217396"/>
            </a:xfrm>
            <a:prstGeom prst="ellipse">
              <a:avLst/>
            </a:prstGeom>
            <a:solidFill>
              <a:srgbClr val="BF9000"/>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solidFill>
                  <a:schemeClr val="tx1"/>
                </a:solidFill>
                <a:latin typeface="Meiryo UI" panose="020B0604030504040204" pitchFamily="50" charset="-128"/>
                <a:ea typeface="Meiryo UI" panose="020B0604030504040204" pitchFamily="50" charset="-128"/>
              </a:endParaRPr>
            </a:p>
          </p:txBody>
        </p:sp>
        <p:grpSp>
          <p:nvGrpSpPr>
            <p:cNvPr id="54" name="グループ化 53">
              <a:extLst>
                <a:ext uri="{FF2B5EF4-FFF2-40B4-BE49-F238E27FC236}">
                  <a16:creationId xmlns:a16="http://schemas.microsoft.com/office/drawing/2014/main" id="{B84DB900-6C5C-4740-AC08-F7DCBC2CB916}"/>
                </a:ext>
              </a:extLst>
            </p:cNvPr>
            <p:cNvGrpSpPr/>
            <p:nvPr/>
          </p:nvGrpSpPr>
          <p:grpSpPr>
            <a:xfrm>
              <a:off x="213904" y="1561554"/>
              <a:ext cx="2340000" cy="2340000"/>
              <a:chOff x="213904" y="1561554"/>
              <a:chExt cx="2340000" cy="2340000"/>
            </a:xfrm>
          </p:grpSpPr>
          <p:sp>
            <p:nvSpPr>
              <p:cNvPr id="108" name="正方形/長方形 107">
                <a:extLst>
                  <a:ext uri="{FF2B5EF4-FFF2-40B4-BE49-F238E27FC236}">
                    <a16:creationId xmlns:a16="http://schemas.microsoft.com/office/drawing/2014/main" id="{E66F0BAC-6F0D-4448-B579-8BBAC8A01A76}"/>
                  </a:ext>
                </a:extLst>
              </p:cNvPr>
              <p:cNvSpPr/>
              <p:nvPr/>
            </p:nvSpPr>
            <p:spPr>
              <a:xfrm>
                <a:off x="213904" y="1561554"/>
                <a:ext cx="2340000" cy="2340000"/>
              </a:xfrm>
              <a:prstGeom prst="rect">
                <a:avLst/>
              </a:prstGeom>
              <a:noFill/>
            </p:spPr>
            <p:txBody>
              <a:bodyPr wrap="none" lIns="91440" tIns="45720" rIns="91440" bIns="45720">
                <a:prstTxWarp prst="textArchDown">
                  <a:avLst/>
                </a:prstTxWarp>
                <a:spAutoFit/>
              </a:bodyPr>
              <a:lstStyle/>
              <a:p>
                <a:pPr algn="ctr"/>
                <a:r>
                  <a:rPr lang="ja-JP" altLang="en-US" dirty="0">
                    <a:ln w="0"/>
                    <a:solidFill>
                      <a:schemeClr val="tx1">
                        <a:lumMod val="75000"/>
                        <a:lumOff val="25000"/>
                      </a:schemeClr>
                    </a:solidFill>
                    <a:effectLst>
                      <a:outerShdw blurRad="50800" dist="38100" dir="2700000" algn="tl" rotWithShape="0">
                        <a:prstClr val="black">
                          <a:alpha val="40000"/>
                        </a:prstClr>
                      </a:outerShdw>
                    </a:effectLst>
                    <a:latin typeface="メイリオ" panose="020B0604030504040204" pitchFamily="50" charset="-128"/>
                    <a:ea typeface="メイリオ" panose="020B0604030504040204" pitchFamily="50" charset="-128"/>
                  </a:rPr>
                  <a:t>高見 健一</a:t>
                </a:r>
              </a:p>
            </p:txBody>
          </p:sp>
          <p:grpSp>
            <p:nvGrpSpPr>
              <p:cNvPr id="170" name="グループ化 169">
                <a:extLst>
                  <a:ext uri="{FF2B5EF4-FFF2-40B4-BE49-F238E27FC236}">
                    <a16:creationId xmlns:a16="http://schemas.microsoft.com/office/drawing/2014/main" id="{55C62E5C-2B84-4387-9A5D-4EFBD8063379}"/>
                  </a:ext>
                </a:extLst>
              </p:cNvPr>
              <p:cNvGrpSpPr/>
              <p:nvPr/>
            </p:nvGrpSpPr>
            <p:grpSpPr>
              <a:xfrm>
                <a:off x="795680" y="2525379"/>
                <a:ext cx="1119042" cy="1056298"/>
                <a:chOff x="8321266" y="1597461"/>
                <a:chExt cx="1367902" cy="1364165"/>
              </a:xfrm>
            </p:grpSpPr>
            <p:grpSp>
              <p:nvGrpSpPr>
                <p:cNvPr id="171" name="グループ化 170">
                  <a:extLst>
                    <a:ext uri="{FF2B5EF4-FFF2-40B4-BE49-F238E27FC236}">
                      <a16:creationId xmlns:a16="http://schemas.microsoft.com/office/drawing/2014/main" id="{BA5F5088-4B57-4617-B0F0-84A13A6359CC}"/>
                    </a:ext>
                  </a:extLst>
                </p:cNvPr>
                <p:cNvGrpSpPr/>
                <p:nvPr/>
              </p:nvGrpSpPr>
              <p:grpSpPr>
                <a:xfrm>
                  <a:off x="8321266" y="1597461"/>
                  <a:ext cx="1367902" cy="1364165"/>
                  <a:chOff x="8074811" y="4235486"/>
                  <a:chExt cx="1829646" cy="1829646"/>
                </a:xfrm>
              </p:grpSpPr>
              <p:sp>
                <p:nvSpPr>
                  <p:cNvPr id="176" name="楕円 175">
                    <a:extLst>
                      <a:ext uri="{FF2B5EF4-FFF2-40B4-BE49-F238E27FC236}">
                        <a16:creationId xmlns:a16="http://schemas.microsoft.com/office/drawing/2014/main" id="{BA7B0523-606A-41F0-8FC0-FAA065867B39}"/>
                      </a:ext>
                    </a:extLst>
                  </p:cNvPr>
                  <p:cNvSpPr/>
                  <p:nvPr/>
                </p:nvSpPr>
                <p:spPr>
                  <a:xfrm>
                    <a:off x="8074811" y="4235486"/>
                    <a:ext cx="1829646" cy="1829646"/>
                  </a:xfrm>
                  <a:prstGeom prst="ellipse">
                    <a:avLst/>
                  </a:prstGeom>
                  <a:solidFill>
                    <a:srgbClr val="F2F2F2">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77" name="楕円 176">
                    <a:extLst>
                      <a:ext uri="{FF2B5EF4-FFF2-40B4-BE49-F238E27FC236}">
                        <a16:creationId xmlns:a16="http://schemas.microsoft.com/office/drawing/2014/main" id="{0ECF464F-46D6-4104-8EFE-1A033C3B0937}"/>
                      </a:ext>
                    </a:extLst>
                  </p:cNvPr>
                  <p:cNvSpPr/>
                  <p:nvPr/>
                </p:nvSpPr>
                <p:spPr>
                  <a:xfrm>
                    <a:off x="8074811" y="4235486"/>
                    <a:ext cx="1829646" cy="1829646"/>
                  </a:xfrm>
                  <a:prstGeom prst="ellipse">
                    <a:avLst/>
                  </a:prstGeom>
                  <a:blipFill>
                    <a:blip r:embed="rId10"/>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grpSp>
            <p:pic>
              <p:nvPicPr>
                <p:cNvPr id="172" name="図 171">
                  <a:extLst>
                    <a:ext uri="{FF2B5EF4-FFF2-40B4-BE49-F238E27FC236}">
                      <a16:creationId xmlns:a16="http://schemas.microsoft.com/office/drawing/2014/main" id="{9C76C74E-2BC4-4374-A954-9D9F11362966}"/>
                    </a:ext>
                  </a:extLst>
                </p:cNvPr>
                <p:cNvPicPr>
                  <a:picLocks noChangeAspect="1"/>
                </p:cNvPicPr>
                <p:nvPr/>
              </p:nvPicPr>
              <p:blipFill rotWithShape="1">
                <a:blip r:embed="rId11"/>
                <a:srcRect l="42468" t="5453" r="45395" b="91199"/>
                <a:stretch/>
              </p:blipFill>
              <p:spPr>
                <a:xfrm>
                  <a:off x="8899463" y="1717039"/>
                  <a:ext cx="180341" cy="140971"/>
                </a:xfrm>
                <a:prstGeom prst="rect">
                  <a:avLst/>
                </a:prstGeom>
              </p:spPr>
            </p:pic>
            <p:pic>
              <p:nvPicPr>
                <p:cNvPr id="173" name="図 172">
                  <a:extLst>
                    <a:ext uri="{FF2B5EF4-FFF2-40B4-BE49-F238E27FC236}">
                      <a16:creationId xmlns:a16="http://schemas.microsoft.com/office/drawing/2014/main" id="{A818F438-81E0-498C-904A-7A067CAECA8F}"/>
                    </a:ext>
                  </a:extLst>
                </p:cNvPr>
                <p:cNvPicPr>
                  <a:picLocks noChangeAspect="1"/>
                </p:cNvPicPr>
                <p:nvPr/>
              </p:nvPicPr>
              <p:blipFill rotWithShape="1">
                <a:blip r:embed="rId11"/>
                <a:srcRect l="42468" t="5453" r="45395" b="91199"/>
                <a:stretch/>
              </p:blipFill>
              <p:spPr>
                <a:xfrm>
                  <a:off x="8809292" y="1787524"/>
                  <a:ext cx="180341" cy="78012"/>
                </a:xfrm>
                <a:prstGeom prst="rect">
                  <a:avLst/>
                </a:prstGeom>
              </p:spPr>
            </p:pic>
            <p:pic>
              <p:nvPicPr>
                <p:cNvPr id="174" name="図 173">
                  <a:extLst>
                    <a:ext uri="{FF2B5EF4-FFF2-40B4-BE49-F238E27FC236}">
                      <a16:creationId xmlns:a16="http://schemas.microsoft.com/office/drawing/2014/main" id="{F9583827-F07C-4EEC-A6B9-30C646FB8AF0}"/>
                    </a:ext>
                  </a:extLst>
                </p:cNvPr>
                <p:cNvPicPr>
                  <a:picLocks noChangeAspect="1"/>
                </p:cNvPicPr>
                <p:nvPr/>
              </p:nvPicPr>
              <p:blipFill rotWithShape="1">
                <a:blip r:embed="rId11"/>
                <a:srcRect l="42468" t="5453" r="45395" b="91199"/>
                <a:stretch/>
              </p:blipFill>
              <p:spPr>
                <a:xfrm>
                  <a:off x="8977383" y="1811181"/>
                  <a:ext cx="180341" cy="78012"/>
                </a:xfrm>
                <a:prstGeom prst="rect">
                  <a:avLst/>
                </a:prstGeom>
              </p:spPr>
            </p:pic>
            <p:pic>
              <p:nvPicPr>
                <p:cNvPr id="175" name="図 174">
                  <a:extLst>
                    <a:ext uri="{FF2B5EF4-FFF2-40B4-BE49-F238E27FC236}">
                      <a16:creationId xmlns:a16="http://schemas.microsoft.com/office/drawing/2014/main" id="{C80B25D9-5842-49B8-BCE7-E64C942069C3}"/>
                    </a:ext>
                  </a:extLst>
                </p:cNvPr>
                <p:cNvPicPr>
                  <a:picLocks noChangeAspect="1"/>
                </p:cNvPicPr>
                <p:nvPr/>
              </p:nvPicPr>
              <p:blipFill rotWithShape="1">
                <a:blip r:embed="rId12" cstate="hqprint">
                  <a:duotone>
                    <a:prstClr val="black"/>
                    <a:schemeClr val="tx1">
                      <a:tint val="45000"/>
                      <a:satMod val="400000"/>
                    </a:schemeClr>
                  </a:duotone>
                  <a:extLst>
                    <a:ext uri="{28A0092B-C50C-407E-A947-70E740481C1C}">
                      <a14:useLocalDpi xmlns:a14="http://schemas.microsoft.com/office/drawing/2010/main" val="0"/>
                    </a:ext>
                  </a:extLst>
                </a:blip>
                <a:srcRect r="78222"/>
                <a:stretch/>
              </p:blipFill>
              <p:spPr>
                <a:xfrm>
                  <a:off x="8883905" y="1772920"/>
                  <a:ext cx="207177" cy="98494"/>
                </a:xfrm>
                <a:prstGeom prst="rect">
                  <a:avLst/>
                </a:prstGeom>
              </p:spPr>
            </p:pic>
          </p:grpSp>
        </p:grpSp>
      </p:grpSp>
      <p:grpSp>
        <p:nvGrpSpPr>
          <p:cNvPr id="62" name="グループ化 61">
            <a:extLst>
              <a:ext uri="{FF2B5EF4-FFF2-40B4-BE49-F238E27FC236}">
                <a16:creationId xmlns:a16="http://schemas.microsoft.com/office/drawing/2014/main" id="{2D9EE109-A516-4E95-93AB-478A69B2B73F}"/>
              </a:ext>
            </a:extLst>
          </p:cNvPr>
          <p:cNvGrpSpPr/>
          <p:nvPr/>
        </p:nvGrpSpPr>
        <p:grpSpPr>
          <a:xfrm>
            <a:off x="213904" y="3086319"/>
            <a:ext cx="2340000" cy="2340000"/>
            <a:chOff x="213904" y="3686500"/>
            <a:chExt cx="2340000" cy="2340000"/>
          </a:xfrm>
        </p:grpSpPr>
        <p:sp>
          <p:nvSpPr>
            <p:cNvPr id="106" name="正方形/長方形 105">
              <a:extLst>
                <a:ext uri="{FF2B5EF4-FFF2-40B4-BE49-F238E27FC236}">
                  <a16:creationId xmlns:a16="http://schemas.microsoft.com/office/drawing/2014/main" id="{8234C4B8-5BA7-46E5-B451-1552ADA508FA}"/>
                </a:ext>
              </a:extLst>
            </p:cNvPr>
            <p:cNvSpPr/>
            <p:nvPr/>
          </p:nvSpPr>
          <p:spPr>
            <a:xfrm>
              <a:off x="213904" y="3686500"/>
              <a:ext cx="2340000" cy="2340000"/>
            </a:xfrm>
            <a:prstGeom prst="rect">
              <a:avLst/>
            </a:prstGeom>
            <a:noFill/>
          </p:spPr>
          <p:txBody>
            <a:bodyPr wrap="none" lIns="91440" tIns="45720" rIns="91440" bIns="45720">
              <a:prstTxWarp prst="textArchDown">
                <a:avLst/>
              </a:prstTxWarp>
              <a:spAutoFit/>
            </a:bodyPr>
            <a:lstStyle/>
            <a:p>
              <a:pPr algn="ctr"/>
              <a:r>
                <a:rPr lang="ja-JP" altLang="en-US" dirty="0">
                  <a:ln w="0"/>
                  <a:solidFill>
                    <a:schemeClr val="tx1">
                      <a:lumMod val="75000"/>
                      <a:lumOff val="25000"/>
                    </a:schemeClr>
                  </a:solidFill>
                  <a:effectLst>
                    <a:outerShdw blurRad="50800" dist="38100" dir="2700000" algn="tl" rotWithShape="0">
                      <a:prstClr val="black">
                        <a:alpha val="40000"/>
                      </a:prstClr>
                    </a:outerShdw>
                  </a:effectLst>
                  <a:latin typeface="メイリオ" panose="020B0604030504040204" pitchFamily="50" charset="-128"/>
                  <a:ea typeface="メイリオ" panose="020B0604030504040204" pitchFamily="50" charset="-128"/>
                </a:rPr>
                <a:t>坂元 康将</a:t>
              </a:r>
            </a:p>
          </p:txBody>
        </p:sp>
        <p:grpSp>
          <p:nvGrpSpPr>
            <p:cNvPr id="178" name="グループ化 177">
              <a:extLst>
                <a:ext uri="{FF2B5EF4-FFF2-40B4-BE49-F238E27FC236}">
                  <a16:creationId xmlns:a16="http://schemas.microsoft.com/office/drawing/2014/main" id="{53ABA37C-FF93-4E1B-9CC5-2A742BFC8704}"/>
                </a:ext>
              </a:extLst>
            </p:cNvPr>
            <p:cNvGrpSpPr/>
            <p:nvPr/>
          </p:nvGrpSpPr>
          <p:grpSpPr>
            <a:xfrm>
              <a:off x="801791" y="4661009"/>
              <a:ext cx="1201212" cy="1178241"/>
              <a:chOff x="-2022395" y="3564957"/>
              <a:chExt cx="1242789" cy="1217396"/>
            </a:xfrm>
          </p:grpSpPr>
          <p:sp>
            <p:nvSpPr>
              <p:cNvPr id="179" name="楕円 178">
                <a:extLst>
                  <a:ext uri="{FF2B5EF4-FFF2-40B4-BE49-F238E27FC236}">
                    <a16:creationId xmlns:a16="http://schemas.microsoft.com/office/drawing/2014/main" id="{D4A5F7CC-6672-473F-8A07-D4455EF923F0}"/>
                  </a:ext>
                </a:extLst>
              </p:cNvPr>
              <p:cNvSpPr/>
              <p:nvPr/>
            </p:nvSpPr>
            <p:spPr>
              <a:xfrm>
                <a:off x="-2022395" y="3564957"/>
                <a:ext cx="1242789" cy="1217396"/>
              </a:xfrm>
              <a:prstGeom prst="ellipse">
                <a:avLst/>
              </a:prstGeom>
              <a:solidFill>
                <a:srgbClr val="BF9000"/>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solidFill>
                    <a:schemeClr val="tx1"/>
                  </a:solidFill>
                  <a:latin typeface="Meiryo UI" panose="020B0604030504040204" pitchFamily="50" charset="-128"/>
                  <a:ea typeface="Meiryo UI" panose="020B0604030504040204" pitchFamily="50" charset="-128"/>
                </a:endParaRPr>
              </a:p>
            </p:txBody>
          </p:sp>
          <p:grpSp>
            <p:nvGrpSpPr>
              <p:cNvPr id="180" name="グループ化 179">
                <a:extLst>
                  <a:ext uri="{FF2B5EF4-FFF2-40B4-BE49-F238E27FC236}">
                    <a16:creationId xmlns:a16="http://schemas.microsoft.com/office/drawing/2014/main" id="{0E072C3B-0017-44A3-AFA8-87FBF86A5CC3}"/>
                  </a:ext>
                </a:extLst>
              </p:cNvPr>
              <p:cNvGrpSpPr/>
              <p:nvPr/>
            </p:nvGrpSpPr>
            <p:grpSpPr>
              <a:xfrm>
                <a:off x="-1974024" y="3598597"/>
                <a:ext cx="1149670" cy="1131145"/>
                <a:chOff x="316669" y="4452779"/>
                <a:chExt cx="1395061" cy="1395061"/>
              </a:xfrm>
            </p:grpSpPr>
            <p:pic>
              <p:nvPicPr>
                <p:cNvPr id="181" name="図 180">
                  <a:extLst>
                    <a:ext uri="{FF2B5EF4-FFF2-40B4-BE49-F238E27FC236}">
                      <a16:creationId xmlns:a16="http://schemas.microsoft.com/office/drawing/2014/main" id="{85CF5A59-DF26-4ECC-A2D6-4110DDF23E35}"/>
                    </a:ext>
                  </a:extLst>
                </p:cNvPr>
                <p:cNvPicPr>
                  <a:picLocks noChangeAspect="1"/>
                </p:cNvPicPr>
                <p:nvPr/>
              </p:nvPicPr>
              <p:blipFill>
                <a:blip r:embed="rId13">
                  <a:extLst>
                    <a:ext uri="{BEBA8EAE-BF5A-486C-A8C5-ECC9F3942E4B}">
                      <a14:imgProps xmlns:a14="http://schemas.microsoft.com/office/drawing/2010/main">
                        <a14:imgLayer r:embed="rId14">
                          <a14:imgEffect>
                            <a14:saturation sat="400000"/>
                          </a14:imgEffect>
                        </a14:imgLayer>
                      </a14:imgProps>
                    </a:ext>
                  </a:extLst>
                </a:blip>
                <a:stretch>
                  <a:fillRect/>
                </a:stretch>
              </p:blipFill>
              <p:spPr>
                <a:xfrm>
                  <a:off x="316669" y="4452779"/>
                  <a:ext cx="1395061" cy="1395061"/>
                </a:xfrm>
                <a:prstGeom prst="rect">
                  <a:avLst/>
                </a:prstGeom>
              </p:spPr>
            </p:pic>
            <p:pic>
              <p:nvPicPr>
                <p:cNvPr id="182" name="図 181">
                  <a:extLst>
                    <a:ext uri="{FF2B5EF4-FFF2-40B4-BE49-F238E27FC236}">
                      <a16:creationId xmlns:a16="http://schemas.microsoft.com/office/drawing/2014/main" id="{28C58E24-0DA4-4DB5-8665-DFFDA7B269BB}"/>
                    </a:ext>
                  </a:extLst>
                </p:cNvPr>
                <p:cNvPicPr>
                  <a:picLocks noChangeAspect="1"/>
                </p:cNvPicPr>
                <p:nvPr/>
              </p:nvPicPr>
              <p:blipFill rotWithShape="1">
                <a:blip r:embed="rId15"/>
                <a:srcRect l="32735" t="10203" r="42704" b="86523"/>
                <a:stretch/>
              </p:blipFill>
              <p:spPr>
                <a:xfrm>
                  <a:off x="730250" y="4634130"/>
                  <a:ext cx="342900" cy="45719"/>
                </a:xfrm>
                <a:prstGeom prst="rect">
                  <a:avLst/>
                </a:prstGeom>
              </p:spPr>
            </p:pic>
            <p:pic>
              <p:nvPicPr>
                <p:cNvPr id="183" name="図 182">
                  <a:extLst>
                    <a:ext uri="{FF2B5EF4-FFF2-40B4-BE49-F238E27FC236}">
                      <a16:creationId xmlns:a16="http://schemas.microsoft.com/office/drawing/2014/main" id="{90DE583D-CD5E-4095-8BAD-CB6C228DC4B3}"/>
                    </a:ext>
                  </a:extLst>
                </p:cNvPr>
                <p:cNvPicPr>
                  <a:picLocks noChangeAspect="1"/>
                </p:cNvPicPr>
                <p:nvPr/>
              </p:nvPicPr>
              <p:blipFill rotWithShape="1">
                <a:blip r:embed="rId15"/>
                <a:srcRect l="32735" t="10203" r="42704" b="86523"/>
                <a:stretch/>
              </p:blipFill>
              <p:spPr>
                <a:xfrm>
                  <a:off x="741092" y="4695774"/>
                  <a:ext cx="342900" cy="45719"/>
                </a:xfrm>
                <a:prstGeom prst="rect">
                  <a:avLst/>
                </a:prstGeom>
              </p:spPr>
            </p:pic>
            <p:pic>
              <p:nvPicPr>
                <p:cNvPr id="184" name="図 183">
                  <a:extLst>
                    <a:ext uri="{FF2B5EF4-FFF2-40B4-BE49-F238E27FC236}">
                      <a16:creationId xmlns:a16="http://schemas.microsoft.com/office/drawing/2014/main" id="{4DD96EDC-3C16-43AF-A23C-319F640FCA9F}"/>
                    </a:ext>
                  </a:extLst>
                </p:cNvPr>
                <p:cNvPicPr>
                  <a:picLocks noChangeAspect="1"/>
                </p:cNvPicPr>
                <p:nvPr/>
              </p:nvPicPr>
              <p:blipFill rotWithShape="1">
                <a:blip r:embed="rId15"/>
                <a:srcRect l="32735" t="10203" r="42704" b="86523"/>
                <a:stretch/>
              </p:blipFill>
              <p:spPr>
                <a:xfrm>
                  <a:off x="741382" y="4724982"/>
                  <a:ext cx="342900" cy="45719"/>
                </a:xfrm>
                <a:prstGeom prst="rect">
                  <a:avLst/>
                </a:prstGeom>
              </p:spPr>
            </p:pic>
            <p:pic>
              <p:nvPicPr>
                <p:cNvPr id="185" name="図 184">
                  <a:extLst>
                    <a:ext uri="{FF2B5EF4-FFF2-40B4-BE49-F238E27FC236}">
                      <a16:creationId xmlns:a16="http://schemas.microsoft.com/office/drawing/2014/main" id="{30F063FA-91F8-434E-AB8E-720481405A3F}"/>
                    </a:ext>
                  </a:extLst>
                </p:cNvPr>
                <p:cNvPicPr>
                  <a:picLocks noChangeAspect="1"/>
                </p:cNvPicPr>
                <p:nvPr/>
              </p:nvPicPr>
              <p:blipFill rotWithShape="1">
                <a:blip r:embed="rId15"/>
                <a:srcRect l="32735" t="10203" r="42704" b="86523"/>
                <a:stretch/>
              </p:blipFill>
              <p:spPr>
                <a:xfrm>
                  <a:off x="733762" y="4651524"/>
                  <a:ext cx="342900" cy="45719"/>
                </a:xfrm>
                <a:prstGeom prst="rect">
                  <a:avLst/>
                </a:prstGeom>
              </p:spPr>
            </p:pic>
            <p:pic>
              <p:nvPicPr>
                <p:cNvPr id="186" name="図 185">
                  <a:extLst>
                    <a:ext uri="{FF2B5EF4-FFF2-40B4-BE49-F238E27FC236}">
                      <a16:creationId xmlns:a16="http://schemas.microsoft.com/office/drawing/2014/main" id="{B0600048-8CB4-44B8-83C8-B60BED460921}"/>
                    </a:ext>
                  </a:extLst>
                </p:cNvPr>
                <p:cNvPicPr>
                  <a:picLocks noChangeAspect="1"/>
                </p:cNvPicPr>
                <p:nvPr/>
              </p:nvPicPr>
              <p:blipFill rotWithShape="1">
                <a:blip r:embed="rId15"/>
                <a:srcRect l="32735" t="10203" r="42704" b="86523"/>
                <a:stretch/>
              </p:blipFill>
              <p:spPr>
                <a:xfrm>
                  <a:off x="741092" y="4756047"/>
                  <a:ext cx="342900" cy="45719"/>
                </a:xfrm>
                <a:prstGeom prst="rect">
                  <a:avLst/>
                </a:prstGeom>
              </p:spPr>
            </p:pic>
            <p:pic>
              <p:nvPicPr>
                <p:cNvPr id="187" name="図 186">
                  <a:extLst>
                    <a:ext uri="{FF2B5EF4-FFF2-40B4-BE49-F238E27FC236}">
                      <a16:creationId xmlns:a16="http://schemas.microsoft.com/office/drawing/2014/main" id="{9D1B9619-BE41-4AB1-8278-DECEFF6E27F7}"/>
                    </a:ext>
                  </a:extLst>
                </p:cNvPr>
                <p:cNvPicPr>
                  <a:picLocks noChangeAspect="1"/>
                </p:cNvPicPr>
                <p:nvPr/>
              </p:nvPicPr>
              <p:blipFill rotWithShape="1">
                <a:blip r:embed="rId15"/>
                <a:srcRect l="32735" t="10203" r="42704" b="86523"/>
                <a:stretch/>
              </p:blipFill>
              <p:spPr>
                <a:xfrm>
                  <a:off x="771193" y="4777537"/>
                  <a:ext cx="342900" cy="45719"/>
                </a:xfrm>
                <a:prstGeom prst="rect">
                  <a:avLst/>
                </a:prstGeom>
              </p:spPr>
            </p:pic>
            <p:pic>
              <p:nvPicPr>
                <p:cNvPr id="188" name="図 187">
                  <a:extLst>
                    <a:ext uri="{FF2B5EF4-FFF2-40B4-BE49-F238E27FC236}">
                      <a16:creationId xmlns:a16="http://schemas.microsoft.com/office/drawing/2014/main" id="{24D30719-63AA-42DD-ACB7-60FA14DAE0CE}"/>
                    </a:ext>
                  </a:extLst>
                </p:cNvPr>
                <p:cNvPicPr>
                  <a:picLocks noChangeAspect="1"/>
                </p:cNvPicPr>
                <p:nvPr/>
              </p:nvPicPr>
              <p:blipFill rotWithShape="1">
                <a:blip r:embed="rId15"/>
                <a:srcRect l="32735" t="10203" r="42704" b="86523"/>
                <a:stretch/>
              </p:blipFill>
              <p:spPr>
                <a:xfrm>
                  <a:off x="966976" y="4653980"/>
                  <a:ext cx="342900" cy="45719"/>
                </a:xfrm>
                <a:prstGeom prst="rect">
                  <a:avLst/>
                </a:prstGeom>
              </p:spPr>
            </p:pic>
            <p:pic>
              <p:nvPicPr>
                <p:cNvPr id="189" name="図 188">
                  <a:extLst>
                    <a:ext uri="{FF2B5EF4-FFF2-40B4-BE49-F238E27FC236}">
                      <a16:creationId xmlns:a16="http://schemas.microsoft.com/office/drawing/2014/main" id="{CCB8014D-E7A4-4255-B34D-229BFBF5FDCE}"/>
                    </a:ext>
                  </a:extLst>
                </p:cNvPr>
                <p:cNvPicPr>
                  <a:picLocks noChangeAspect="1"/>
                </p:cNvPicPr>
                <p:nvPr/>
              </p:nvPicPr>
              <p:blipFill rotWithShape="1">
                <a:blip r:embed="rId15"/>
                <a:srcRect l="32735" t="10203" r="42704" b="86523"/>
                <a:stretch/>
              </p:blipFill>
              <p:spPr>
                <a:xfrm>
                  <a:off x="988397" y="4707588"/>
                  <a:ext cx="342900" cy="45719"/>
                </a:xfrm>
                <a:prstGeom prst="rect">
                  <a:avLst/>
                </a:prstGeom>
              </p:spPr>
            </p:pic>
            <p:pic>
              <p:nvPicPr>
                <p:cNvPr id="190" name="図 189">
                  <a:extLst>
                    <a:ext uri="{FF2B5EF4-FFF2-40B4-BE49-F238E27FC236}">
                      <a16:creationId xmlns:a16="http://schemas.microsoft.com/office/drawing/2014/main" id="{0A427542-95DE-4FE1-A923-5B11FEAFD34F}"/>
                    </a:ext>
                  </a:extLst>
                </p:cNvPr>
                <p:cNvPicPr>
                  <a:picLocks noChangeAspect="1"/>
                </p:cNvPicPr>
                <p:nvPr/>
              </p:nvPicPr>
              <p:blipFill rotWithShape="1">
                <a:blip r:embed="rId15"/>
                <a:srcRect l="32735" t="10203" r="42704" b="86523"/>
                <a:stretch/>
              </p:blipFill>
              <p:spPr>
                <a:xfrm>
                  <a:off x="1013104" y="4769232"/>
                  <a:ext cx="342900" cy="45719"/>
                </a:xfrm>
                <a:prstGeom prst="rect">
                  <a:avLst/>
                </a:prstGeom>
              </p:spPr>
            </p:pic>
            <p:pic>
              <p:nvPicPr>
                <p:cNvPr id="191" name="図 190">
                  <a:extLst>
                    <a:ext uri="{FF2B5EF4-FFF2-40B4-BE49-F238E27FC236}">
                      <a16:creationId xmlns:a16="http://schemas.microsoft.com/office/drawing/2014/main" id="{EC93109B-1FFF-4D41-975C-9F5610C9C65A}"/>
                    </a:ext>
                  </a:extLst>
                </p:cNvPr>
                <p:cNvPicPr>
                  <a:picLocks noChangeAspect="1"/>
                </p:cNvPicPr>
                <p:nvPr/>
              </p:nvPicPr>
              <p:blipFill rotWithShape="1">
                <a:blip r:embed="rId15"/>
                <a:srcRect l="32735" t="10203" r="42704" b="86523"/>
                <a:stretch/>
              </p:blipFill>
              <p:spPr>
                <a:xfrm>
                  <a:off x="1026311" y="4800396"/>
                  <a:ext cx="342900" cy="45719"/>
                </a:xfrm>
                <a:prstGeom prst="rect">
                  <a:avLst/>
                </a:prstGeom>
              </p:spPr>
            </p:pic>
            <p:pic>
              <p:nvPicPr>
                <p:cNvPr id="192" name="図 191">
                  <a:extLst>
                    <a:ext uri="{FF2B5EF4-FFF2-40B4-BE49-F238E27FC236}">
                      <a16:creationId xmlns:a16="http://schemas.microsoft.com/office/drawing/2014/main" id="{E3945AB8-2F5F-4EDC-B512-5E42F438A61E}"/>
                    </a:ext>
                  </a:extLst>
                </p:cNvPr>
                <p:cNvPicPr>
                  <a:picLocks noChangeAspect="1"/>
                </p:cNvPicPr>
                <p:nvPr/>
              </p:nvPicPr>
              <p:blipFill rotWithShape="1">
                <a:blip r:embed="rId15"/>
                <a:srcRect l="32735" t="10203" r="42704" b="86523"/>
                <a:stretch/>
              </p:blipFill>
              <p:spPr>
                <a:xfrm>
                  <a:off x="1018533" y="4723210"/>
                  <a:ext cx="342900" cy="45719"/>
                </a:xfrm>
                <a:prstGeom prst="rect">
                  <a:avLst/>
                </a:prstGeom>
              </p:spPr>
            </p:pic>
            <p:pic>
              <p:nvPicPr>
                <p:cNvPr id="193" name="図 192">
                  <a:extLst>
                    <a:ext uri="{FF2B5EF4-FFF2-40B4-BE49-F238E27FC236}">
                      <a16:creationId xmlns:a16="http://schemas.microsoft.com/office/drawing/2014/main" id="{824B2A96-E16D-4186-83F3-2CF2BE5D0E6D}"/>
                    </a:ext>
                  </a:extLst>
                </p:cNvPr>
                <p:cNvPicPr>
                  <a:picLocks noChangeAspect="1"/>
                </p:cNvPicPr>
                <p:nvPr/>
              </p:nvPicPr>
              <p:blipFill rotWithShape="1">
                <a:blip r:embed="rId15"/>
                <a:srcRect l="32735" t="10203" r="42704" b="86523"/>
                <a:stretch/>
              </p:blipFill>
              <p:spPr>
                <a:xfrm>
                  <a:off x="1016966" y="4742611"/>
                  <a:ext cx="342900" cy="45719"/>
                </a:xfrm>
                <a:prstGeom prst="rect">
                  <a:avLst/>
                </a:prstGeom>
              </p:spPr>
            </p:pic>
            <p:pic>
              <p:nvPicPr>
                <p:cNvPr id="194" name="図 193">
                  <a:extLst>
                    <a:ext uri="{FF2B5EF4-FFF2-40B4-BE49-F238E27FC236}">
                      <a16:creationId xmlns:a16="http://schemas.microsoft.com/office/drawing/2014/main" id="{A1BE0713-9A20-43DE-8B7B-099CDF39AE3C}"/>
                    </a:ext>
                  </a:extLst>
                </p:cNvPr>
                <p:cNvPicPr>
                  <a:picLocks noChangeAspect="1"/>
                </p:cNvPicPr>
                <p:nvPr/>
              </p:nvPicPr>
              <p:blipFill rotWithShape="1">
                <a:blip r:embed="rId15"/>
                <a:srcRect l="32735" t="10203" r="42704" b="86523"/>
                <a:stretch/>
              </p:blipFill>
              <p:spPr>
                <a:xfrm>
                  <a:off x="1000802" y="4675318"/>
                  <a:ext cx="342900" cy="45719"/>
                </a:xfrm>
                <a:prstGeom prst="rect">
                  <a:avLst/>
                </a:prstGeom>
              </p:spPr>
            </p:pic>
            <p:pic>
              <p:nvPicPr>
                <p:cNvPr id="195" name="図 194">
                  <a:extLst>
                    <a:ext uri="{FF2B5EF4-FFF2-40B4-BE49-F238E27FC236}">
                      <a16:creationId xmlns:a16="http://schemas.microsoft.com/office/drawing/2014/main" id="{B45AA16B-AD6D-4364-8D5F-40B9BA9492C1}"/>
                    </a:ext>
                  </a:extLst>
                </p:cNvPr>
                <p:cNvPicPr>
                  <a:picLocks noChangeAspect="1"/>
                </p:cNvPicPr>
                <p:nvPr/>
              </p:nvPicPr>
              <p:blipFill rotWithShape="1">
                <a:blip r:embed="rId15"/>
                <a:srcRect l="32735" t="10203" r="42704" b="86523"/>
                <a:stretch/>
              </p:blipFill>
              <p:spPr>
                <a:xfrm rot="781172">
                  <a:off x="1049014" y="4801626"/>
                  <a:ext cx="342900" cy="45719"/>
                </a:xfrm>
                <a:prstGeom prst="rect">
                  <a:avLst/>
                </a:prstGeom>
              </p:spPr>
            </p:pic>
            <p:pic>
              <p:nvPicPr>
                <p:cNvPr id="196" name="図 195">
                  <a:extLst>
                    <a:ext uri="{FF2B5EF4-FFF2-40B4-BE49-F238E27FC236}">
                      <a16:creationId xmlns:a16="http://schemas.microsoft.com/office/drawing/2014/main" id="{FCA73EE0-5A1F-41BD-BC9E-8AE918FD4B7E}"/>
                    </a:ext>
                  </a:extLst>
                </p:cNvPr>
                <p:cNvPicPr>
                  <a:picLocks noChangeAspect="1"/>
                </p:cNvPicPr>
                <p:nvPr/>
              </p:nvPicPr>
              <p:blipFill rotWithShape="1">
                <a:blip r:embed="rId9" cstate="hqprint">
                  <a:duotone>
                    <a:prstClr val="black"/>
                    <a:schemeClr val="tx1">
                      <a:tint val="45000"/>
                      <a:satMod val="400000"/>
                    </a:schemeClr>
                  </a:duotone>
                  <a:extLst>
                    <a:ext uri="{28A0092B-C50C-407E-A947-70E740481C1C}">
                      <a14:useLocalDpi xmlns:a14="http://schemas.microsoft.com/office/drawing/2010/main" val="0"/>
                    </a:ext>
                  </a:extLst>
                </a:blip>
                <a:srcRect r="78222"/>
                <a:stretch/>
              </p:blipFill>
              <p:spPr>
                <a:xfrm>
                  <a:off x="814533" y="4666445"/>
                  <a:ext cx="284410" cy="135211"/>
                </a:xfrm>
                <a:prstGeom prst="rect">
                  <a:avLst/>
                </a:prstGeom>
              </p:spPr>
            </p:pic>
          </p:grpSp>
        </p:grpSp>
      </p:grpSp>
      <p:sp>
        <p:nvSpPr>
          <p:cNvPr id="23" name="テキスト ボックス 22">
            <a:extLst>
              <a:ext uri="{FF2B5EF4-FFF2-40B4-BE49-F238E27FC236}">
                <a16:creationId xmlns:a16="http://schemas.microsoft.com/office/drawing/2014/main" id="{4CE146C9-D014-4E5E-9694-3FEF5D5CC8AF}"/>
              </a:ext>
            </a:extLst>
          </p:cNvPr>
          <p:cNvSpPr txBox="1"/>
          <p:nvPr/>
        </p:nvSpPr>
        <p:spPr>
          <a:xfrm>
            <a:off x="883269" y="2899668"/>
            <a:ext cx="5070483" cy="1015663"/>
          </a:xfrm>
          <a:prstGeom prst="rect">
            <a:avLst/>
          </a:prstGeom>
          <a:noFill/>
        </p:spPr>
        <p:txBody>
          <a:bodyPr wrap="square" rtlCol="0">
            <a:spAutoFit/>
          </a:bodyPr>
          <a:lstStyle/>
          <a:p>
            <a:r>
              <a:rPr kumimoji="1" lang="ja-JP" altLang="en-US" sz="2000" b="1" dirty="0">
                <a:solidFill>
                  <a:schemeClr val="tx1">
                    <a:lumMod val="85000"/>
                    <a:lumOff val="15000"/>
                  </a:schemeClr>
                </a:solidFill>
                <a:latin typeface="Meiryo UI" panose="020B0604030504040204" pitchFamily="50" charset="-128"/>
                <a:ea typeface="Meiryo UI" panose="020B0604030504040204" pitchFamily="50" charset="-128"/>
              </a:rPr>
              <a:t>からくりに対する経験値の上昇。</a:t>
            </a:r>
            <a:endParaRPr kumimoji="1" lang="en-US" altLang="ja-JP" sz="2000" b="1"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2000" b="1" dirty="0">
                <a:solidFill>
                  <a:schemeClr val="tx1">
                    <a:lumMod val="85000"/>
                    <a:lumOff val="15000"/>
                  </a:schemeClr>
                </a:solidFill>
                <a:latin typeface="Meiryo UI" panose="020B0604030504040204" pitchFamily="50" charset="-128"/>
                <a:ea typeface="Meiryo UI" panose="020B0604030504040204" pitchFamily="50" charset="-128"/>
              </a:rPr>
              <a:t>次々に発生する問題点を</a:t>
            </a:r>
            <a:r>
              <a:rPr kumimoji="1" lang="ja-JP" altLang="en-US" sz="2000" b="1" dirty="0">
                <a:solidFill>
                  <a:schemeClr val="tx1">
                    <a:lumMod val="85000"/>
                    <a:lumOff val="15000"/>
                  </a:schemeClr>
                </a:solidFill>
                <a:latin typeface="Meiryo UI" panose="020B0604030504040204" pitchFamily="50" charset="-128"/>
                <a:ea typeface="Meiryo UI" panose="020B0604030504040204" pitchFamily="50" charset="-128"/>
              </a:rPr>
              <a:t>改善することが出来た。</a:t>
            </a:r>
            <a:endParaRPr kumimoji="1" lang="en-US" altLang="ja-JP" sz="2000" b="1"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2000" b="1" dirty="0">
                <a:solidFill>
                  <a:schemeClr val="tx1">
                    <a:lumMod val="85000"/>
                    <a:lumOff val="15000"/>
                  </a:schemeClr>
                </a:solidFill>
                <a:latin typeface="Meiryo UI" panose="020B0604030504040204" pitchFamily="50" charset="-128"/>
                <a:ea typeface="Meiryo UI" panose="020B0604030504040204" pitchFamily="50" charset="-128"/>
              </a:rPr>
              <a:t>また、若手社員に対しての教え方を学べた。</a:t>
            </a:r>
            <a:endParaRPr lang="en-US" altLang="ja-JP" sz="2000" b="1" dirty="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203" name="テキスト ボックス 202">
            <a:extLst>
              <a:ext uri="{FF2B5EF4-FFF2-40B4-BE49-F238E27FC236}">
                <a16:creationId xmlns:a16="http://schemas.microsoft.com/office/drawing/2014/main" id="{A64BCDFF-7520-42AC-AED8-4BB55B2E9C5A}"/>
              </a:ext>
            </a:extLst>
          </p:cNvPr>
          <p:cNvSpPr txBox="1"/>
          <p:nvPr/>
        </p:nvSpPr>
        <p:spPr>
          <a:xfrm>
            <a:off x="6321037" y="2928785"/>
            <a:ext cx="4878259" cy="1015663"/>
          </a:xfrm>
          <a:prstGeom prst="rect">
            <a:avLst/>
          </a:prstGeom>
          <a:noFill/>
        </p:spPr>
        <p:txBody>
          <a:bodyPr wrap="none" rtlCol="0">
            <a:spAutoFit/>
          </a:bodyPr>
          <a:lstStyle/>
          <a:p>
            <a:r>
              <a:rPr lang="ja-JP" altLang="en-US" sz="2000" b="1" dirty="0">
                <a:solidFill>
                  <a:schemeClr val="tx1">
                    <a:lumMod val="85000"/>
                    <a:lumOff val="15000"/>
                  </a:schemeClr>
                </a:solidFill>
                <a:latin typeface="Meiryo UI" panose="020B0604030504040204" pitchFamily="50" charset="-128"/>
                <a:ea typeface="Meiryo UI" panose="020B0604030504040204" pitchFamily="50" charset="-128"/>
              </a:rPr>
              <a:t>改善を通してサークルの協調性</a:t>
            </a:r>
            <a:r>
              <a:rPr lang="en-US" altLang="ja-JP" sz="2000" b="1" dirty="0">
                <a:solidFill>
                  <a:schemeClr val="tx1">
                    <a:lumMod val="85000"/>
                    <a:lumOff val="15000"/>
                  </a:schemeClr>
                </a:solidFill>
                <a:latin typeface="Meiryo UI" panose="020B0604030504040204" pitchFamily="50" charset="-128"/>
                <a:ea typeface="Meiryo UI" panose="020B0604030504040204" pitchFamily="50" charset="-128"/>
              </a:rPr>
              <a:t>UP</a:t>
            </a:r>
            <a:r>
              <a:rPr lang="ja-JP" altLang="en-US" sz="2000" b="1" dirty="0">
                <a:solidFill>
                  <a:schemeClr val="tx1">
                    <a:lumMod val="85000"/>
                    <a:lumOff val="15000"/>
                  </a:schemeClr>
                </a:solidFill>
                <a:latin typeface="Meiryo UI" panose="020B0604030504040204" pitchFamily="50" charset="-128"/>
                <a:ea typeface="Meiryo UI" panose="020B0604030504040204" pitchFamily="50" charset="-128"/>
              </a:rPr>
              <a:t>に努めた。</a:t>
            </a:r>
            <a:endParaRPr lang="en-US" altLang="ja-JP" sz="2000" b="1"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2000" b="1" dirty="0">
                <a:solidFill>
                  <a:schemeClr val="tx1">
                    <a:lumMod val="85000"/>
                    <a:lumOff val="15000"/>
                  </a:schemeClr>
                </a:solidFill>
                <a:latin typeface="Meiryo UI" panose="020B0604030504040204" pitchFamily="50" charset="-128"/>
                <a:ea typeface="Meiryo UI" panose="020B0604030504040204" pitchFamily="50" charset="-128"/>
              </a:rPr>
              <a:t>はじめて携わるからくり改善に対して</a:t>
            </a:r>
            <a:endParaRPr lang="en-US" altLang="ja-JP" sz="2000" b="1"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2000" b="1" dirty="0">
                <a:solidFill>
                  <a:schemeClr val="tx1">
                    <a:lumMod val="85000"/>
                    <a:lumOff val="15000"/>
                  </a:schemeClr>
                </a:solidFill>
                <a:latin typeface="Meiryo UI" panose="020B0604030504040204" pitchFamily="50" charset="-128"/>
                <a:ea typeface="Meiryo UI" panose="020B0604030504040204" pitchFamily="50" charset="-128"/>
              </a:rPr>
              <a:t>意欲的に行動し、知識を得た。</a:t>
            </a:r>
            <a:endParaRPr lang="en-US" altLang="ja-JP" sz="2000" b="1" dirty="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204" name="テキスト ボックス 203">
            <a:extLst>
              <a:ext uri="{FF2B5EF4-FFF2-40B4-BE49-F238E27FC236}">
                <a16:creationId xmlns:a16="http://schemas.microsoft.com/office/drawing/2014/main" id="{8C51FB63-8338-4CE4-B5AC-200EEC28C601}"/>
              </a:ext>
            </a:extLst>
          </p:cNvPr>
          <p:cNvSpPr txBox="1"/>
          <p:nvPr/>
        </p:nvSpPr>
        <p:spPr>
          <a:xfrm>
            <a:off x="6308252" y="5590672"/>
            <a:ext cx="4936853" cy="1015663"/>
          </a:xfrm>
          <a:prstGeom prst="rect">
            <a:avLst/>
          </a:prstGeom>
          <a:noFill/>
        </p:spPr>
        <p:txBody>
          <a:bodyPr wrap="square" rtlCol="0">
            <a:spAutoFit/>
          </a:bodyPr>
          <a:lstStyle/>
          <a:p>
            <a:r>
              <a:rPr kumimoji="1" lang="ja-JP" altLang="en-US" sz="2000" b="1" dirty="0">
                <a:solidFill>
                  <a:schemeClr val="tx1">
                    <a:lumMod val="85000"/>
                    <a:lumOff val="15000"/>
                  </a:schemeClr>
                </a:solidFill>
                <a:latin typeface="Meiryo UI" panose="020B0604030504040204" pitchFamily="50" charset="-128"/>
                <a:ea typeface="Meiryo UI" panose="020B0604030504040204" pitchFamily="50" charset="-128"/>
              </a:rPr>
              <a:t>からくり改善を通して改善に対する</a:t>
            </a:r>
            <a:r>
              <a:rPr lang="ja-JP" altLang="en-US" sz="2000" b="1" dirty="0">
                <a:solidFill>
                  <a:schemeClr val="tx1">
                    <a:lumMod val="85000"/>
                    <a:lumOff val="15000"/>
                  </a:schemeClr>
                </a:solidFill>
                <a:latin typeface="Meiryo UI" panose="020B0604030504040204" pitchFamily="50" charset="-128"/>
                <a:ea typeface="Meiryo UI" panose="020B0604030504040204" pitchFamily="50" charset="-128"/>
              </a:rPr>
              <a:t>興味と</a:t>
            </a:r>
            <a:endParaRPr lang="en-US" altLang="ja-JP" sz="2000" b="1"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2000" b="1" dirty="0">
                <a:solidFill>
                  <a:schemeClr val="tx1">
                    <a:lumMod val="85000"/>
                    <a:lumOff val="15000"/>
                  </a:schemeClr>
                </a:solidFill>
                <a:latin typeface="Meiryo UI" panose="020B0604030504040204" pitchFamily="50" charset="-128"/>
                <a:ea typeface="Meiryo UI" panose="020B0604030504040204" pitchFamily="50" charset="-128"/>
              </a:rPr>
              <a:t>理解度が向上。</a:t>
            </a:r>
            <a:r>
              <a:rPr kumimoji="1" lang="ja-JP" altLang="en-US" sz="2000" b="1" dirty="0">
                <a:solidFill>
                  <a:schemeClr val="tx1">
                    <a:lumMod val="85000"/>
                    <a:lumOff val="15000"/>
                  </a:schemeClr>
                </a:solidFill>
                <a:latin typeface="Meiryo UI" panose="020B0604030504040204" pitchFamily="50" charset="-128"/>
                <a:ea typeface="Meiryo UI" panose="020B0604030504040204" pitchFamily="50" charset="-128"/>
              </a:rPr>
              <a:t>いろんな原理をもっと学び</a:t>
            </a:r>
            <a:endParaRPr kumimoji="1" lang="en-US" altLang="ja-JP" sz="2000" b="1"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2000" b="1" dirty="0">
                <a:solidFill>
                  <a:schemeClr val="tx1">
                    <a:lumMod val="85000"/>
                    <a:lumOff val="15000"/>
                  </a:schemeClr>
                </a:solidFill>
                <a:latin typeface="Meiryo UI" panose="020B0604030504040204" pitchFamily="50" charset="-128"/>
                <a:ea typeface="Meiryo UI" panose="020B0604030504040204" pitchFamily="50" charset="-128"/>
              </a:rPr>
              <a:t>問題解決能力の上昇にもなった。</a:t>
            </a:r>
            <a:endParaRPr kumimoji="1" lang="en-US" altLang="ja-JP" sz="2000" b="1" dirty="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205" name="テキスト ボックス 204">
            <a:extLst>
              <a:ext uri="{FF2B5EF4-FFF2-40B4-BE49-F238E27FC236}">
                <a16:creationId xmlns:a16="http://schemas.microsoft.com/office/drawing/2014/main" id="{D99A6A34-6252-4F4B-8196-05961D763FA7}"/>
              </a:ext>
            </a:extLst>
          </p:cNvPr>
          <p:cNvSpPr txBox="1"/>
          <p:nvPr/>
        </p:nvSpPr>
        <p:spPr>
          <a:xfrm>
            <a:off x="966811" y="5590672"/>
            <a:ext cx="4956425" cy="1015663"/>
          </a:xfrm>
          <a:prstGeom prst="rect">
            <a:avLst/>
          </a:prstGeom>
          <a:noFill/>
        </p:spPr>
        <p:txBody>
          <a:bodyPr wrap="square" rtlCol="0">
            <a:spAutoFit/>
          </a:bodyPr>
          <a:lstStyle/>
          <a:p>
            <a:r>
              <a:rPr lang="ja-JP" altLang="en-US" sz="2000" b="1" dirty="0">
                <a:solidFill>
                  <a:schemeClr val="tx1">
                    <a:lumMod val="85000"/>
                    <a:lumOff val="15000"/>
                  </a:schemeClr>
                </a:solidFill>
                <a:latin typeface="Meiryo UI" panose="020B0604030504040204" pitchFamily="50" charset="-128"/>
                <a:ea typeface="Meiryo UI" panose="020B0604030504040204" pitchFamily="50" charset="-128"/>
              </a:rPr>
              <a:t>普段は不得意で避けている溶接作業を伴う</a:t>
            </a:r>
            <a:endParaRPr lang="en-US" altLang="ja-JP" sz="2000" b="1"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2000" b="1" dirty="0">
                <a:solidFill>
                  <a:schemeClr val="tx1">
                    <a:lumMod val="85000"/>
                    <a:lumOff val="15000"/>
                  </a:schemeClr>
                </a:solidFill>
                <a:latin typeface="Meiryo UI" panose="020B0604030504040204" pitchFamily="50" charset="-128"/>
                <a:ea typeface="Meiryo UI" panose="020B0604030504040204" pitchFamily="50" charset="-128"/>
              </a:rPr>
              <a:t>改善作業に果敢に挑戦した。</a:t>
            </a:r>
            <a:endParaRPr lang="en-US" altLang="ja-JP" sz="2000" b="1"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2000" b="1" dirty="0">
                <a:solidFill>
                  <a:schemeClr val="tx1">
                    <a:lumMod val="85000"/>
                    <a:lumOff val="15000"/>
                  </a:schemeClr>
                </a:solidFill>
                <a:latin typeface="Meiryo UI" panose="020B0604030504040204" pitchFamily="50" charset="-128"/>
                <a:ea typeface="Meiryo UI" panose="020B0604030504040204" pitchFamily="50" charset="-128"/>
              </a:rPr>
              <a:t>チャレンジすることの大切さを認識した。</a:t>
            </a:r>
            <a:endParaRPr lang="en-US" altLang="ja-JP" sz="2000" b="1" dirty="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206" name="テキスト ボックス 205">
            <a:extLst>
              <a:ext uri="{FF2B5EF4-FFF2-40B4-BE49-F238E27FC236}">
                <a16:creationId xmlns:a16="http://schemas.microsoft.com/office/drawing/2014/main" id="{93A129F6-9B6C-420D-8E7F-D341B63FDC4D}"/>
              </a:ext>
            </a:extLst>
          </p:cNvPr>
          <p:cNvSpPr txBox="1"/>
          <p:nvPr/>
        </p:nvSpPr>
        <p:spPr>
          <a:xfrm>
            <a:off x="499012" y="607375"/>
            <a:ext cx="4574793" cy="646331"/>
          </a:xfrm>
          <a:prstGeom prst="rect">
            <a:avLst/>
          </a:prstGeom>
          <a:noFill/>
        </p:spPr>
        <p:txBody>
          <a:bodyPr wrap="square">
            <a:spAutoFit/>
          </a:bodyPr>
          <a:lstStyle/>
          <a:p>
            <a:pPr algn="ctr"/>
            <a:r>
              <a:rPr kumimoji="1" lang="en-US" altLang="ja-JP" sz="3600" b="1" dirty="0">
                <a:effectLst>
                  <a:innerShdw blurRad="114300">
                    <a:prstClr val="black"/>
                  </a:innerShdw>
                </a:effectLst>
                <a:latin typeface="Meiryo UI" panose="020B0604030504040204" pitchFamily="50" charset="-128"/>
                <a:ea typeface="Meiryo UI" panose="020B0604030504040204" pitchFamily="50" charset="-128"/>
              </a:rPr>
              <a:t>One T</a:t>
            </a:r>
            <a:r>
              <a:rPr kumimoji="1" lang="ja-JP" altLang="en-US" sz="3600" b="1" dirty="0">
                <a:effectLst>
                  <a:innerShdw blurRad="114300">
                    <a:prstClr val="black"/>
                  </a:innerShdw>
                </a:effectLst>
                <a:latin typeface="Meiryo UI" panose="020B0604030504040204" pitchFamily="50" charset="-128"/>
                <a:ea typeface="Meiryo UI" panose="020B0604030504040204" pitchFamily="50" charset="-128"/>
              </a:rPr>
              <a:t>サークル改善隊</a:t>
            </a:r>
          </a:p>
        </p:txBody>
      </p:sp>
      <p:sp>
        <p:nvSpPr>
          <p:cNvPr id="207" name="テキスト ボックス 206">
            <a:extLst>
              <a:ext uri="{FF2B5EF4-FFF2-40B4-BE49-F238E27FC236}">
                <a16:creationId xmlns:a16="http://schemas.microsoft.com/office/drawing/2014/main" id="{399511E7-5E37-4116-B5D7-5D20EA4C370D}"/>
              </a:ext>
            </a:extLst>
          </p:cNvPr>
          <p:cNvSpPr txBox="1"/>
          <p:nvPr/>
        </p:nvSpPr>
        <p:spPr>
          <a:xfrm>
            <a:off x="5161003" y="422709"/>
            <a:ext cx="6091732" cy="1015663"/>
          </a:xfrm>
          <a:prstGeom prst="rect">
            <a:avLst/>
          </a:prstGeom>
          <a:noFill/>
        </p:spPr>
        <p:txBody>
          <a:bodyPr wrap="none" rtlCol="0">
            <a:spAutoFit/>
          </a:bodyPr>
          <a:lstStyle/>
          <a:p>
            <a:r>
              <a:rPr lang="ja-JP" altLang="en-US" sz="6000" b="1" dirty="0">
                <a:solidFill>
                  <a:srgbClr val="FF0000"/>
                </a:solidFill>
                <a:effectLst>
                  <a:outerShdw blurRad="38100" dist="38100" dir="2700000" algn="tl">
                    <a:srgbClr val="000000">
                      <a:alpha val="43137"/>
                    </a:srgbClr>
                  </a:outerShdw>
                </a:effectLst>
                <a:latin typeface="HGP明朝E" panose="02020900000000000000" pitchFamily="18" charset="-128"/>
                <a:ea typeface="HGP明朝E" panose="02020900000000000000" pitchFamily="18" charset="-128"/>
              </a:rPr>
              <a:t>～改善を終えて～</a:t>
            </a:r>
            <a:endParaRPr kumimoji="1" lang="ja-JP" altLang="en-US" sz="6000" b="1" dirty="0">
              <a:solidFill>
                <a:srgbClr val="FF0000"/>
              </a:solidFill>
              <a:effectLst>
                <a:outerShdw blurRad="38100" dist="38100" dir="2700000" algn="tl">
                  <a:srgbClr val="000000">
                    <a:alpha val="43137"/>
                  </a:srgbClr>
                </a:outerShdw>
              </a:effectLst>
              <a:latin typeface="HGP明朝E" panose="02020900000000000000" pitchFamily="18" charset="-128"/>
              <a:ea typeface="HGP明朝E" panose="02020900000000000000" pitchFamily="18" charset="-128"/>
            </a:endParaRPr>
          </a:p>
        </p:txBody>
      </p:sp>
      <p:pic>
        <p:nvPicPr>
          <p:cNvPr id="208" name="図 207">
            <a:extLst>
              <a:ext uri="{FF2B5EF4-FFF2-40B4-BE49-F238E27FC236}">
                <a16:creationId xmlns:a16="http://schemas.microsoft.com/office/drawing/2014/main" id="{3CAD39F5-7321-446E-A275-7713FCD4E1BE}"/>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0" b="100000" l="9386" r="89892"/>
                    </a14:imgEffect>
                  </a14:imgLayer>
                </a14:imgProps>
              </a:ext>
            </a:extLst>
          </a:blip>
          <a:stretch>
            <a:fillRect/>
          </a:stretch>
        </p:blipFill>
        <p:spPr>
          <a:xfrm>
            <a:off x="1581165" y="4054885"/>
            <a:ext cx="432260" cy="535252"/>
          </a:xfrm>
          <a:prstGeom prst="rect">
            <a:avLst/>
          </a:prstGeom>
        </p:spPr>
      </p:pic>
      <p:pic>
        <p:nvPicPr>
          <p:cNvPr id="209" name="図 208">
            <a:extLst>
              <a:ext uri="{FF2B5EF4-FFF2-40B4-BE49-F238E27FC236}">
                <a16:creationId xmlns:a16="http://schemas.microsoft.com/office/drawing/2014/main" id="{2C793801-28B1-4202-B03A-7D99946E2EBF}"/>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0" b="100000" l="9386" r="89892"/>
                    </a14:imgEffect>
                  </a14:imgLayer>
                </a14:imgProps>
              </a:ext>
            </a:extLst>
          </a:blip>
          <a:stretch>
            <a:fillRect/>
          </a:stretch>
        </p:blipFill>
        <p:spPr>
          <a:xfrm>
            <a:off x="6903760" y="1474468"/>
            <a:ext cx="432260" cy="535252"/>
          </a:xfrm>
          <a:prstGeom prst="rect">
            <a:avLst/>
          </a:prstGeom>
        </p:spPr>
      </p:pic>
      <p:pic>
        <p:nvPicPr>
          <p:cNvPr id="210" name="図 209">
            <a:extLst>
              <a:ext uri="{FF2B5EF4-FFF2-40B4-BE49-F238E27FC236}">
                <a16:creationId xmlns:a16="http://schemas.microsoft.com/office/drawing/2014/main" id="{1B96C4FC-13E0-425C-9068-EFF819E4E4F8}"/>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0" b="100000" l="9386" r="89892"/>
                    </a14:imgEffect>
                  </a14:imgLayer>
                </a14:imgProps>
              </a:ext>
            </a:extLst>
          </a:blip>
          <a:stretch>
            <a:fillRect/>
          </a:stretch>
        </p:blipFill>
        <p:spPr>
          <a:xfrm>
            <a:off x="6895179" y="4056190"/>
            <a:ext cx="432260" cy="535252"/>
          </a:xfrm>
          <a:prstGeom prst="rect">
            <a:avLst/>
          </a:prstGeom>
        </p:spPr>
      </p:pic>
      <p:pic>
        <p:nvPicPr>
          <p:cNvPr id="211" name="図 1">
            <a:extLst>
              <a:ext uri="{FF2B5EF4-FFF2-40B4-BE49-F238E27FC236}">
                <a16:creationId xmlns:a16="http://schemas.microsoft.com/office/drawing/2014/main" id="{1A704817-2F32-4624-8BB6-988B9B5B71A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794309" y="61229"/>
            <a:ext cx="4192526" cy="38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1" name="グループ化 120">
            <a:extLst>
              <a:ext uri="{FF2B5EF4-FFF2-40B4-BE49-F238E27FC236}">
                <a16:creationId xmlns:a16="http://schemas.microsoft.com/office/drawing/2014/main" id="{A3C390D7-12A3-4716-BAA2-A6FA9752CB10}"/>
              </a:ext>
            </a:extLst>
          </p:cNvPr>
          <p:cNvGrpSpPr/>
          <p:nvPr/>
        </p:nvGrpSpPr>
        <p:grpSpPr>
          <a:xfrm>
            <a:off x="2222332" y="1557284"/>
            <a:ext cx="1017267" cy="931897"/>
            <a:chOff x="3894757" y="1580737"/>
            <a:chExt cx="1017267" cy="931897"/>
          </a:xfrm>
        </p:grpSpPr>
        <p:cxnSp>
          <p:nvCxnSpPr>
            <p:cNvPr id="122" name="直線コネクタ 121">
              <a:extLst>
                <a:ext uri="{FF2B5EF4-FFF2-40B4-BE49-F238E27FC236}">
                  <a16:creationId xmlns:a16="http://schemas.microsoft.com/office/drawing/2014/main" id="{788F36E3-10BC-46A7-9858-C40735C3A8FD}"/>
                </a:ext>
              </a:extLst>
            </p:cNvPr>
            <p:cNvCxnSpPr>
              <a:cxnSpLocks/>
              <a:stCxn id="126" idx="2"/>
              <a:endCxn id="126" idx="6"/>
            </p:cNvCxnSpPr>
            <p:nvPr/>
          </p:nvCxnSpPr>
          <p:spPr>
            <a:xfrm>
              <a:off x="3914394" y="2046686"/>
              <a:ext cx="976743" cy="0"/>
            </a:xfrm>
            <a:prstGeom prst="line">
              <a:avLst/>
            </a:prstGeom>
            <a:solidFill>
              <a:srgbClr val="ABFBAB"/>
            </a:solidFill>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123" name="グループ化 122">
              <a:extLst>
                <a:ext uri="{FF2B5EF4-FFF2-40B4-BE49-F238E27FC236}">
                  <a16:creationId xmlns:a16="http://schemas.microsoft.com/office/drawing/2014/main" id="{C3C2157E-4D7D-42BF-B460-02D7810E854F}"/>
                </a:ext>
              </a:extLst>
            </p:cNvPr>
            <p:cNvGrpSpPr/>
            <p:nvPr/>
          </p:nvGrpSpPr>
          <p:grpSpPr>
            <a:xfrm>
              <a:off x="3914394" y="1580737"/>
              <a:ext cx="997630" cy="931897"/>
              <a:chOff x="2900462" y="731254"/>
              <a:chExt cx="1271885" cy="1188081"/>
            </a:xfrm>
          </p:grpSpPr>
          <p:sp>
            <p:nvSpPr>
              <p:cNvPr id="126" name="楕円 125">
                <a:extLst>
                  <a:ext uri="{FF2B5EF4-FFF2-40B4-BE49-F238E27FC236}">
                    <a16:creationId xmlns:a16="http://schemas.microsoft.com/office/drawing/2014/main" id="{C74277CF-AFC4-4523-8D10-90985B6CAF7C}"/>
                  </a:ext>
                </a:extLst>
              </p:cNvPr>
              <p:cNvSpPr/>
              <p:nvPr/>
            </p:nvSpPr>
            <p:spPr>
              <a:xfrm>
                <a:off x="2900462" y="731254"/>
                <a:ext cx="1245256" cy="1188081"/>
              </a:xfrm>
              <a:prstGeom prst="ellipse">
                <a:avLst/>
              </a:prstGeom>
              <a:solidFill>
                <a:srgbClr val="ABFBAB"/>
              </a:solid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solidFill>
                    <a:schemeClr val="tx1"/>
                  </a:solidFill>
                  <a:latin typeface="Meiryo UI" panose="020B0604030504040204" pitchFamily="50" charset="-128"/>
                  <a:ea typeface="Meiryo UI" panose="020B0604030504040204" pitchFamily="50" charset="-128"/>
                </a:endParaRPr>
              </a:p>
            </p:txBody>
          </p:sp>
          <p:sp>
            <p:nvSpPr>
              <p:cNvPr id="128" name="部分円 127">
                <a:extLst>
                  <a:ext uri="{FF2B5EF4-FFF2-40B4-BE49-F238E27FC236}">
                    <a16:creationId xmlns:a16="http://schemas.microsoft.com/office/drawing/2014/main" id="{B65FB1B0-78BA-4EBB-BFED-A3E70CD8748B}"/>
                  </a:ext>
                </a:extLst>
              </p:cNvPr>
              <p:cNvSpPr/>
              <p:nvPr/>
            </p:nvSpPr>
            <p:spPr>
              <a:xfrm>
                <a:off x="2918804" y="745679"/>
                <a:ext cx="1202876" cy="1167191"/>
              </a:xfrm>
              <a:prstGeom prst="pie">
                <a:avLst>
                  <a:gd name="adj1" fmla="val 5330741"/>
                  <a:gd name="adj2" fmla="val 16200000"/>
                </a:avLst>
              </a:prstGeom>
              <a:solidFill>
                <a:schemeClr val="bg1"/>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solidFill>
                    <a:schemeClr val="tx1"/>
                  </a:solidFill>
                  <a:latin typeface="Meiryo UI" panose="020B0604030504040204" pitchFamily="50" charset="-128"/>
                  <a:ea typeface="Meiryo UI" panose="020B0604030504040204" pitchFamily="50" charset="-128"/>
                </a:endParaRPr>
              </a:p>
            </p:txBody>
          </p:sp>
          <p:sp>
            <p:nvSpPr>
              <p:cNvPr id="129" name="テキスト ボックス 128">
                <a:extLst>
                  <a:ext uri="{FF2B5EF4-FFF2-40B4-BE49-F238E27FC236}">
                    <a16:creationId xmlns:a16="http://schemas.microsoft.com/office/drawing/2014/main" id="{149CD4C4-4D66-4C6A-B579-4E9745358C15}"/>
                  </a:ext>
                </a:extLst>
              </p:cNvPr>
              <p:cNvSpPr txBox="1"/>
              <p:nvPr/>
            </p:nvSpPr>
            <p:spPr>
              <a:xfrm>
                <a:off x="3071283" y="1092931"/>
                <a:ext cx="1101064" cy="510103"/>
              </a:xfrm>
              <a:prstGeom prst="rect">
                <a:avLst/>
              </a:prstGeom>
              <a:noFill/>
            </p:spPr>
            <p:txBody>
              <a:bodyPr wrap="square" rtlCol="0">
                <a:spAutoFit/>
              </a:bodyPr>
              <a:lstStyle/>
              <a:p>
                <a:r>
                  <a:rPr kumimoji="1" lang="en-US" altLang="ja-JP" sz="2000" b="1" dirty="0">
                    <a:solidFill>
                      <a:schemeClr val="tx1">
                        <a:lumMod val="85000"/>
                        <a:lumOff val="15000"/>
                      </a:schemeClr>
                    </a:solidFill>
                    <a:latin typeface="Meiryo UI" panose="020B0604030504040204" pitchFamily="50" charset="-128"/>
                    <a:ea typeface="Meiryo UI" panose="020B0604030504040204" pitchFamily="50" charset="-128"/>
                  </a:rPr>
                  <a:t>50</a:t>
                </a:r>
                <a:r>
                  <a:rPr kumimoji="1" lang="ja-JP" altLang="en-US" sz="2000" b="1" dirty="0">
                    <a:solidFill>
                      <a:schemeClr val="tx1">
                        <a:lumMod val="85000"/>
                        <a:lumOff val="15000"/>
                      </a:schemeClr>
                    </a:solidFill>
                    <a:latin typeface="Meiryo UI" panose="020B0604030504040204" pitchFamily="50" charset="-128"/>
                    <a:ea typeface="Meiryo UI" panose="020B0604030504040204" pitchFamily="50" charset="-128"/>
                  </a:rPr>
                  <a:t>％</a:t>
                </a:r>
              </a:p>
            </p:txBody>
          </p:sp>
        </p:grpSp>
        <p:cxnSp>
          <p:nvCxnSpPr>
            <p:cNvPr id="124" name="直線コネクタ 123">
              <a:extLst>
                <a:ext uri="{FF2B5EF4-FFF2-40B4-BE49-F238E27FC236}">
                  <a16:creationId xmlns:a16="http://schemas.microsoft.com/office/drawing/2014/main" id="{078E461F-9D0B-4EEC-8F72-A08B07661C77}"/>
                </a:ext>
              </a:extLst>
            </p:cNvPr>
            <p:cNvCxnSpPr>
              <a:cxnSpLocks/>
              <a:stCxn id="128" idx="3"/>
              <a:endCxn id="126" idx="4"/>
            </p:cNvCxnSpPr>
            <p:nvPr/>
          </p:nvCxnSpPr>
          <p:spPr>
            <a:xfrm>
              <a:off x="4400532" y="1592052"/>
              <a:ext cx="2234" cy="92058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5" name="直線コネクタ 124">
              <a:extLst>
                <a:ext uri="{FF2B5EF4-FFF2-40B4-BE49-F238E27FC236}">
                  <a16:creationId xmlns:a16="http://schemas.microsoft.com/office/drawing/2014/main" id="{083009AC-2CFA-427E-9F89-27FBF4815629}"/>
                </a:ext>
              </a:extLst>
            </p:cNvPr>
            <p:cNvCxnSpPr>
              <a:cxnSpLocks/>
            </p:cNvCxnSpPr>
            <p:nvPr/>
          </p:nvCxnSpPr>
          <p:spPr>
            <a:xfrm>
              <a:off x="3894757" y="2044184"/>
              <a:ext cx="509560" cy="0"/>
            </a:xfrm>
            <a:prstGeom prst="line">
              <a:avLst/>
            </a:prstGeom>
            <a:solidFill>
              <a:srgbClr val="ABFBAB"/>
            </a:solidFill>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2" name="矢印: 右 1">
            <a:extLst>
              <a:ext uri="{FF2B5EF4-FFF2-40B4-BE49-F238E27FC236}">
                <a16:creationId xmlns:a16="http://schemas.microsoft.com/office/drawing/2014/main" id="{75406D08-33B5-4EF4-95D9-F369D4E867D5}"/>
              </a:ext>
            </a:extLst>
          </p:cNvPr>
          <p:cNvSpPr/>
          <p:nvPr/>
        </p:nvSpPr>
        <p:spPr>
          <a:xfrm>
            <a:off x="3338312" y="1790697"/>
            <a:ext cx="715528" cy="585179"/>
          </a:xfrm>
          <a:prstGeom prst="rightArrow">
            <a:avLst/>
          </a:prstGeom>
          <a:solidFill>
            <a:schemeClr val="bg1"/>
          </a:solid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solidFill>
                <a:schemeClr val="tx1"/>
              </a:solidFill>
              <a:latin typeface="Meiryo UI" panose="020B0604030504040204" pitchFamily="50" charset="-128"/>
              <a:ea typeface="Meiryo UI" panose="020B0604030504040204" pitchFamily="50" charset="-128"/>
            </a:endParaRPr>
          </a:p>
        </p:txBody>
      </p:sp>
      <p:grpSp>
        <p:nvGrpSpPr>
          <p:cNvPr id="141" name="グループ化 140">
            <a:extLst>
              <a:ext uri="{FF2B5EF4-FFF2-40B4-BE49-F238E27FC236}">
                <a16:creationId xmlns:a16="http://schemas.microsoft.com/office/drawing/2014/main" id="{63E7EE3A-3561-4C3B-BB52-5D2E373DF32E}"/>
              </a:ext>
            </a:extLst>
          </p:cNvPr>
          <p:cNvGrpSpPr/>
          <p:nvPr/>
        </p:nvGrpSpPr>
        <p:grpSpPr>
          <a:xfrm>
            <a:off x="7426983" y="1632412"/>
            <a:ext cx="998622" cy="931897"/>
            <a:chOff x="3913403" y="2994078"/>
            <a:chExt cx="998622" cy="931897"/>
          </a:xfrm>
        </p:grpSpPr>
        <p:cxnSp>
          <p:nvCxnSpPr>
            <p:cNvPr id="142" name="直線コネクタ 141">
              <a:extLst>
                <a:ext uri="{FF2B5EF4-FFF2-40B4-BE49-F238E27FC236}">
                  <a16:creationId xmlns:a16="http://schemas.microsoft.com/office/drawing/2014/main" id="{F15B2F20-D0C7-4E91-AE10-64B3F0267A2B}"/>
                </a:ext>
              </a:extLst>
            </p:cNvPr>
            <p:cNvCxnSpPr>
              <a:cxnSpLocks/>
              <a:stCxn id="149" idx="2"/>
              <a:endCxn id="149" idx="6"/>
            </p:cNvCxnSpPr>
            <p:nvPr/>
          </p:nvCxnSpPr>
          <p:spPr>
            <a:xfrm>
              <a:off x="3913403" y="3460027"/>
              <a:ext cx="976744" cy="0"/>
            </a:xfrm>
            <a:prstGeom prst="line">
              <a:avLst/>
            </a:prstGeom>
            <a:solidFill>
              <a:srgbClr val="ABFBAB"/>
            </a:solidFill>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143" name="グループ化 142">
              <a:extLst>
                <a:ext uri="{FF2B5EF4-FFF2-40B4-BE49-F238E27FC236}">
                  <a16:creationId xmlns:a16="http://schemas.microsoft.com/office/drawing/2014/main" id="{11976540-9A6E-4AD4-B640-9452AECF91E5}"/>
                </a:ext>
              </a:extLst>
            </p:cNvPr>
            <p:cNvGrpSpPr/>
            <p:nvPr/>
          </p:nvGrpSpPr>
          <p:grpSpPr>
            <a:xfrm>
              <a:off x="3913403" y="2994078"/>
              <a:ext cx="979519" cy="931897"/>
              <a:chOff x="2900462" y="2498044"/>
              <a:chExt cx="1248794" cy="1188081"/>
            </a:xfrm>
          </p:grpSpPr>
          <p:sp>
            <p:nvSpPr>
              <p:cNvPr id="149" name="楕円 148">
                <a:extLst>
                  <a:ext uri="{FF2B5EF4-FFF2-40B4-BE49-F238E27FC236}">
                    <a16:creationId xmlns:a16="http://schemas.microsoft.com/office/drawing/2014/main" id="{0B99DE35-4725-437E-BBF3-C22585F4DE79}"/>
                  </a:ext>
                </a:extLst>
              </p:cNvPr>
              <p:cNvSpPr/>
              <p:nvPr/>
            </p:nvSpPr>
            <p:spPr>
              <a:xfrm>
                <a:off x="2900462" y="2498044"/>
                <a:ext cx="1245256" cy="1188081"/>
              </a:xfrm>
              <a:prstGeom prst="ellipse">
                <a:avLst/>
              </a:prstGeom>
              <a:solidFill>
                <a:srgbClr val="ABFBAB"/>
              </a:solid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solidFill>
                    <a:schemeClr val="tx1"/>
                  </a:solidFill>
                  <a:latin typeface="Meiryo UI" panose="020B0604030504040204" pitchFamily="50" charset="-128"/>
                  <a:ea typeface="Meiryo UI" panose="020B0604030504040204" pitchFamily="50" charset="-128"/>
                </a:endParaRPr>
              </a:p>
            </p:txBody>
          </p:sp>
          <p:grpSp>
            <p:nvGrpSpPr>
              <p:cNvPr id="150" name="グループ化 149">
                <a:extLst>
                  <a:ext uri="{FF2B5EF4-FFF2-40B4-BE49-F238E27FC236}">
                    <a16:creationId xmlns:a16="http://schemas.microsoft.com/office/drawing/2014/main" id="{899604DD-EE1A-4D2B-861D-005EED02E2FD}"/>
                  </a:ext>
                </a:extLst>
              </p:cNvPr>
              <p:cNvGrpSpPr/>
              <p:nvPr/>
            </p:nvGrpSpPr>
            <p:grpSpPr>
              <a:xfrm>
                <a:off x="2920026" y="2498044"/>
                <a:ext cx="1229230" cy="1188081"/>
                <a:chOff x="2920026" y="2498044"/>
                <a:chExt cx="1229230" cy="1188081"/>
              </a:xfrm>
            </p:grpSpPr>
            <p:sp>
              <p:nvSpPr>
                <p:cNvPr id="168" name="部分円 167">
                  <a:extLst>
                    <a:ext uri="{FF2B5EF4-FFF2-40B4-BE49-F238E27FC236}">
                      <a16:creationId xmlns:a16="http://schemas.microsoft.com/office/drawing/2014/main" id="{75F5E2A4-C346-4A97-A7E3-E0427AA5DA1D}"/>
                    </a:ext>
                  </a:extLst>
                </p:cNvPr>
                <p:cNvSpPr/>
                <p:nvPr/>
              </p:nvSpPr>
              <p:spPr>
                <a:xfrm>
                  <a:off x="2920026" y="2507418"/>
                  <a:ext cx="1229230" cy="1173655"/>
                </a:xfrm>
                <a:prstGeom prst="pie">
                  <a:avLst/>
                </a:prstGeom>
                <a:solidFill>
                  <a:schemeClr val="bg1"/>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solidFill>
                      <a:schemeClr val="tx1"/>
                    </a:solidFill>
                    <a:latin typeface="Meiryo UI" panose="020B0604030504040204" pitchFamily="50" charset="-128"/>
                    <a:ea typeface="Meiryo UI" panose="020B0604030504040204" pitchFamily="50" charset="-128"/>
                  </a:endParaRPr>
                </a:p>
              </p:txBody>
            </p:sp>
            <p:cxnSp>
              <p:nvCxnSpPr>
                <p:cNvPr id="197" name="直線コネクタ 196">
                  <a:extLst>
                    <a:ext uri="{FF2B5EF4-FFF2-40B4-BE49-F238E27FC236}">
                      <a16:creationId xmlns:a16="http://schemas.microsoft.com/office/drawing/2014/main" id="{C0269F4B-739E-44D1-A713-C4C6C2FC6D34}"/>
                    </a:ext>
                  </a:extLst>
                </p:cNvPr>
                <p:cNvCxnSpPr>
                  <a:cxnSpLocks/>
                </p:cNvCxnSpPr>
                <p:nvPr/>
              </p:nvCxnSpPr>
              <p:spPr>
                <a:xfrm>
                  <a:off x="3524444" y="2498044"/>
                  <a:ext cx="10444" cy="1188081"/>
                </a:xfrm>
                <a:prstGeom prst="line">
                  <a:avLst/>
                </a:prstGeom>
                <a:solidFill>
                  <a:srgbClr val="ABFBAB"/>
                </a:solidFill>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98" name="テキスト ボックス 197">
                  <a:extLst>
                    <a:ext uri="{FF2B5EF4-FFF2-40B4-BE49-F238E27FC236}">
                      <a16:creationId xmlns:a16="http://schemas.microsoft.com/office/drawing/2014/main" id="{BAC92FB7-DDBA-429B-BC75-EF380E0C51D4}"/>
                    </a:ext>
                  </a:extLst>
                </p:cNvPr>
                <p:cNvSpPr txBox="1"/>
                <p:nvPr/>
              </p:nvSpPr>
              <p:spPr>
                <a:xfrm>
                  <a:off x="3050027" y="2840485"/>
                  <a:ext cx="1097460" cy="510103"/>
                </a:xfrm>
                <a:prstGeom prst="rect">
                  <a:avLst/>
                </a:prstGeom>
                <a:noFill/>
              </p:spPr>
              <p:txBody>
                <a:bodyPr wrap="square" rtlCol="0">
                  <a:spAutoFit/>
                </a:bodyPr>
                <a:lstStyle/>
                <a:p>
                  <a:r>
                    <a:rPr lang="en-US" altLang="ja-JP" sz="2000" b="1" dirty="0">
                      <a:solidFill>
                        <a:schemeClr val="tx1">
                          <a:lumMod val="85000"/>
                          <a:lumOff val="15000"/>
                        </a:schemeClr>
                      </a:solidFill>
                      <a:latin typeface="Meiryo UI" panose="020B0604030504040204" pitchFamily="50" charset="-128"/>
                      <a:ea typeface="Meiryo UI" panose="020B0604030504040204" pitchFamily="50" charset="-128"/>
                    </a:rPr>
                    <a:t>25</a:t>
                  </a:r>
                  <a:r>
                    <a:rPr kumimoji="1" lang="ja-JP" altLang="en-US" sz="2000" b="1" dirty="0">
                      <a:solidFill>
                        <a:schemeClr val="tx1">
                          <a:lumMod val="85000"/>
                          <a:lumOff val="15000"/>
                        </a:schemeClr>
                      </a:solidFill>
                      <a:latin typeface="Meiryo UI" panose="020B0604030504040204" pitchFamily="50" charset="-128"/>
                      <a:ea typeface="Meiryo UI" panose="020B0604030504040204" pitchFamily="50" charset="-128"/>
                    </a:rPr>
                    <a:t>％</a:t>
                  </a:r>
                </a:p>
              </p:txBody>
            </p:sp>
          </p:grpSp>
        </p:grpSp>
        <p:cxnSp>
          <p:nvCxnSpPr>
            <p:cNvPr id="146" name="直線コネクタ 145">
              <a:extLst>
                <a:ext uri="{FF2B5EF4-FFF2-40B4-BE49-F238E27FC236}">
                  <a16:creationId xmlns:a16="http://schemas.microsoft.com/office/drawing/2014/main" id="{D5FAF0F7-6921-4495-AFB2-F9ACA615290C}"/>
                </a:ext>
              </a:extLst>
            </p:cNvPr>
            <p:cNvCxnSpPr>
              <a:cxnSpLocks/>
              <a:stCxn id="149" idx="2"/>
            </p:cNvCxnSpPr>
            <p:nvPr/>
          </p:nvCxnSpPr>
          <p:spPr>
            <a:xfrm>
              <a:off x="3913403" y="3460027"/>
              <a:ext cx="998622" cy="0"/>
            </a:xfrm>
            <a:prstGeom prst="line">
              <a:avLst/>
            </a:prstGeom>
            <a:solidFill>
              <a:srgbClr val="ABFBAB"/>
            </a:solidFill>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cxnSp>
        <p:nvCxnSpPr>
          <p:cNvPr id="213" name="直線コネクタ 212">
            <a:extLst>
              <a:ext uri="{FF2B5EF4-FFF2-40B4-BE49-F238E27FC236}">
                <a16:creationId xmlns:a16="http://schemas.microsoft.com/office/drawing/2014/main" id="{89190DC5-ECAE-4CC0-86D0-B004B5DC0D51}"/>
              </a:ext>
            </a:extLst>
          </p:cNvPr>
          <p:cNvCxnSpPr>
            <a:cxnSpLocks/>
            <a:stCxn id="216" idx="2"/>
            <a:endCxn id="216" idx="6"/>
          </p:cNvCxnSpPr>
          <p:nvPr/>
        </p:nvCxnSpPr>
        <p:spPr>
          <a:xfrm>
            <a:off x="9316733" y="2098361"/>
            <a:ext cx="976744" cy="0"/>
          </a:xfrm>
          <a:prstGeom prst="line">
            <a:avLst/>
          </a:prstGeom>
          <a:solidFill>
            <a:srgbClr val="ABFBAB"/>
          </a:solidFill>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16" name="楕円 215">
            <a:extLst>
              <a:ext uri="{FF2B5EF4-FFF2-40B4-BE49-F238E27FC236}">
                <a16:creationId xmlns:a16="http://schemas.microsoft.com/office/drawing/2014/main" id="{7B0861BA-AEA4-48C8-BAE5-1796A57C64E5}"/>
              </a:ext>
            </a:extLst>
          </p:cNvPr>
          <p:cNvSpPr/>
          <p:nvPr/>
        </p:nvSpPr>
        <p:spPr>
          <a:xfrm>
            <a:off x="9316733" y="1632412"/>
            <a:ext cx="976744" cy="931897"/>
          </a:xfrm>
          <a:prstGeom prst="ellipse">
            <a:avLst/>
          </a:prstGeom>
          <a:solidFill>
            <a:srgbClr val="ABFBAB"/>
          </a:solid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solidFill>
                <a:schemeClr val="tx1"/>
              </a:solidFill>
              <a:latin typeface="Meiryo UI" panose="020B0604030504040204" pitchFamily="50" charset="-128"/>
              <a:ea typeface="Meiryo UI" panose="020B0604030504040204" pitchFamily="50" charset="-128"/>
            </a:endParaRPr>
          </a:p>
        </p:txBody>
      </p:sp>
      <p:sp>
        <p:nvSpPr>
          <p:cNvPr id="218" name="部分円 217">
            <a:extLst>
              <a:ext uri="{FF2B5EF4-FFF2-40B4-BE49-F238E27FC236}">
                <a16:creationId xmlns:a16="http://schemas.microsoft.com/office/drawing/2014/main" id="{18FFAA73-1992-4616-B6E2-1ABE0765C330}"/>
              </a:ext>
            </a:extLst>
          </p:cNvPr>
          <p:cNvSpPr/>
          <p:nvPr/>
        </p:nvSpPr>
        <p:spPr>
          <a:xfrm>
            <a:off x="9332078" y="1639765"/>
            <a:ext cx="964174" cy="920582"/>
          </a:xfrm>
          <a:prstGeom prst="pie">
            <a:avLst>
              <a:gd name="adj1" fmla="val 5395948"/>
              <a:gd name="adj2" fmla="val 16200000"/>
            </a:avLst>
          </a:prstGeom>
          <a:solidFill>
            <a:schemeClr val="bg1"/>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solidFill>
                <a:schemeClr val="tx1"/>
              </a:solidFill>
              <a:latin typeface="Meiryo UI" panose="020B0604030504040204" pitchFamily="50" charset="-128"/>
              <a:ea typeface="Meiryo UI" panose="020B0604030504040204" pitchFamily="50" charset="-128"/>
            </a:endParaRPr>
          </a:p>
        </p:txBody>
      </p:sp>
      <p:cxnSp>
        <p:nvCxnSpPr>
          <p:cNvPr id="219" name="直線コネクタ 218">
            <a:extLst>
              <a:ext uri="{FF2B5EF4-FFF2-40B4-BE49-F238E27FC236}">
                <a16:creationId xmlns:a16="http://schemas.microsoft.com/office/drawing/2014/main" id="{816615AB-5ACE-47D5-BF7D-B4939A58B94C}"/>
              </a:ext>
            </a:extLst>
          </p:cNvPr>
          <p:cNvCxnSpPr>
            <a:cxnSpLocks/>
          </p:cNvCxnSpPr>
          <p:nvPr/>
        </p:nvCxnSpPr>
        <p:spPr>
          <a:xfrm>
            <a:off x="9806167" y="1632412"/>
            <a:ext cx="8192" cy="931897"/>
          </a:xfrm>
          <a:prstGeom prst="line">
            <a:avLst/>
          </a:prstGeom>
          <a:solidFill>
            <a:srgbClr val="ABFBAB"/>
          </a:solidFill>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5" name="直線コネクタ 214">
            <a:extLst>
              <a:ext uri="{FF2B5EF4-FFF2-40B4-BE49-F238E27FC236}">
                <a16:creationId xmlns:a16="http://schemas.microsoft.com/office/drawing/2014/main" id="{FD7230B8-F6FE-446E-B4D6-589D9BAE1868}"/>
              </a:ext>
            </a:extLst>
          </p:cNvPr>
          <p:cNvCxnSpPr>
            <a:cxnSpLocks/>
            <a:stCxn id="216" idx="2"/>
          </p:cNvCxnSpPr>
          <p:nvPr/>
        </p:nvCxnSpPr>
        <p:spPr>
          <a:xfrm>
            <a:off x="9316733" y="2098361"/>
            <a:ext cx="998622" cy="0"/>
          </a:xfrm>
          <a:prstGeom prst="line">
            <a:avLst/>
          </a:prstGeom>
          <a:solidFill>
            <a:srgbClr val="ABFBAB"/>
          </a:solidFill>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22" name="直線コネクタ 221">
            <a:extLst>
              <a:ext uri="{FF2B5EF4-FFF2-40B4-BE49-F238E27FC236}">
                <a16:creationId xmlns:a16="http://schemas.microsoft.com/office/drawing/2014/main" id="{4B00FC00-22F4-419E-BFE3-E60E3489472D}"/>
              </a:ext>
            </a:extLst>
          </p:cNvPr>
          <p:cNvCxnSpPr>
            <a:cxnSpLocks/>
            <a:stCxn id="226" idx="2"/>
            <a:endCxn id="226" idx="6"/>
          </p:cNvCxnSpPr>
          <p:nvPr/>
        </p:nvCxnSpPr>
        <p:spPr>
          <a:xfrm>
            <a:off x="4137606" y="2023233"/>
            <a:ext cx="976743" cy="0"/>
          </a:xfrm>
          <a:prstGeom prst="line">
            <a:avLst/>
          </a:prstGeom>
          <a:solidFill>
            <a:srgbClr val="ABFBAB"/>
          </a:solidFill>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26" name="楕円 225">
            <a:extLst>
              <a:ext uri="{FF2B5EF4-FFF2-40B4-BE49-F238E27FC236}">
                <a16:creationId xmlns:a16="http://schemas.microsoft.com/office/drawing/2014/main" id="{7FF09343-846B-43B4-A9A6-05A998DAF01E}"/>
              </a:ext>
            </a:extLst>
          </p:cNvPr>
          <p:cNvSpPr/>
          <p:nvPr/>
        </p:nvSpPr>
        <p:spPr>
          <a:xfrm>
            <a:off x="4137606" y="1557284"/>
            <a:ext cx="976743" cy="931897"/>
          </a:xfrm>
          <a:prstGeom prst="ellipse">
            <a:avLst/>
          </a:prstGeom>
          <a:solidFill>
            <a:srgbClr val="ABFBAB"/>
          </a:solid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solidFill>
                <a:schemeClr val="tx1"/>
              </a:solidFill>
              <a:latin typeface="Meiryo UI" panose="020B0604030504040204" pitchFamily="50" charset="-128"/>
              <a:ea typeface="Meiryo UI" panose="020B0604030504040204" pitchFamily="50" charset="-128"/>
            </a:endParaRPr>
          </a:p>
        </p:txBody>
      </p:sp>
      <p:sp>
        <p:nvSpPr>
          <p:cNvPr id="227" name="部分円 226">
            <a:extLst>
              <a:ext uri="{FF2B5EF4-FFF2-40B4-BE49-F238E27FC236}">
                <a16:creationId xmlns:a16="http://schemas.microsoft.com/office/drawing/2014/main" id="{D89F81D1-704B-41B3-B8C6-C89FC3F79459}"/>
              </a:ext>
            </a:extLst>
          </p:cNvPr>
          <p:cNvSpPr/>
          <p:nvPr/>
        </p:nvSpPr>
        <p:spPr>
          <a:xfrm>
            <a:off x="4151993" y="1568599"/>
            <a:ext cx="943501" cy="915511"/>
          </a:xfrm>
          <a:prstGeom prst="pie">
            <a:avLst>
              <a:gd name="adj1" fmla="val 10896508"/>
              <a:gd name="adj2" fmla="val 16200000"/>
            </a:avLst>
          </a:prstGeom>
          <a:solidFill>
            <a:schemeClr val="bg1"/>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solidFill>
                <a:schemeClr val="tx1"/>
              </a:solidFill>
              <a:latin typeface="Meiryo UI" panose="020B0604030504040204" pitchFamily="50" charset="-128"/>
              <a:ea typeface="Meiryo UI" panose="020B0604030504040204" pitchFamily="50" charset="-128"/>
            </a:endParaRPr>
          </a:p>
        </p:txBody>
      </p:sp>
      <p:cxnSp>
        <p:nvCxnSpPr>
          <p:cNvPr id="224" name="直線コネクタ 223">
            <a:extLst>
              <a:ext uri="{FF2B5EF4-FFF2-40B4-BE49-F238E27FC236}">
                <a16:creationId xmlns:a16="http://schemas.microsoft.com/office/drawing/2014/main" id="{E3D3AC20-50F6-44C9-A478-655D88F60A99}"/>
              </a:ext>
            </a:extLst>
          </p:cNvPr>
          <p:cNvCxnSpPr>
            <a:cxnSpLocks/>
            <a:stCxn id="227" idx="3"/>
            <a:endCxn id="226" idx="4"/>
          </p:cNvCxnSpPr>
          <p:nvPr/>
        </p:nvCxnSpPr>
        <p:spPr>
          <a:xfrm>
            <a:off x="4623744" y="1568599"/>
            <a:ext cx="2234" cy="92058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25" name="直線コネクタ 224">
            <a:extLst>
              <a:ext uri="{FF2B5EF4-FFF2-40B4-BE49-F238E27FC236}">
                <a16:creationId xmlns:a16="http://schemas.microsoft.com/office/drawing/2014/main" id="{8B5F7429-C55F-45E9-8944-3CCC77DE3696}"/>
              </a:ext>
            </a:extLst>
          </p:cNvPr>
          <p:cNvCxnSpPr>
            <a:cxnSpLocks/>
          </p:cNvCxnSpPr>
          <p:nvPr/>
        </p:nvCxnSpPr>
        <p:spPr>
          <a:xfrm>
            <a:off x="4117969" y="2020731"/>
            <a:ext cx="509560" cy="0"/>
          </a:xfrm>
          <a:prstGeom prst="line">
            <a:avLst/>
          </a:prstGeom>
          <a:solidFill>
            <a:srgbClr val="ABFBAB"/>
          </a:solidFill>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29" name="部分円 228">
            <a:extLst>
              <a:ext uri="{FF2B5EF4-FFF2-40B4-BE49-F238E27FC236}">
                <a16:creationId xmlns:a16="http://schemas.microsoft.com/office/drawing/2014/main" id="{510DB050-99FA-4FB0-A3A7-E8F9CA42C49A}"/>
              </a:ext>
            </a:extLst>
          </p:cNvPr>
          <p:cNvSpPr/>
          <p:nvPr/>
        </p:nvSpPr>
        <p:spPr>
          <a:xfrm rot="16200000">
            <a:off x="4170338" y="1522662"/>
            <a:ext cx="943501" cy="986297"/>
          </a:xfrm>
          <a:prstGeom prst="pie">
            <a:avLst>
              <a:gd name="adj1" fmla="val 10896508"/>
              <a:gd name="adj2" fmla="val 16199996"/>
            </a:avLst>
          </a:prstGeom>
          <a:solidFill>
            <a:srgbClr val="00B0F0">
              <a:alpha val="71000"/>
            </a:srgbClr>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solidFill>
                <a:schemeClr val="tx1"/>
              </a:solidFill>
              <a:latin typeface="Meiryo UI" panose="020B0604030504040204" pitchFamily="50" charset="-128"/>
              <a:ea typeface="Meiryo UI" panose="020B0604030504040204" pitchFamily="50" charset="-128"/>
            </a:endParaRPr>
          </a:p>
        </p:txBody>
      </p:sp>
      <p:sp>
        <p:nvSpPr>
          <p:cNvPr id="228" name="テキスト ボックス 227">
            <a:extLst>
              <a:ext uri="{FF2B5EF4-FFF2-40B4-BE49-F238E27FC236}">
                <a16:creationId xmlns:a16="http://schemas.microsoft.com/office/drawing/2014/main" id="{2A194173-724A-4E39-9147-6A2546CA5E2C}"/>
              </a:ext>
            </a:extLst>
          </p:cNvPr>
          <p:cNvSpPr txBox="1"/>
          <p:nvPr/>
        </p:nvSpPr>
        <p:spPr>
          <a:xfrm>
            <a:off x="4271593" y="1840973"/>
            <a:ext cx="863643" cy="400110"/>
          </a:xfrm>
          <a:prstGeom prst="rect">
            <a:avLst/>
          </a:prstGeom>
          <a:noFill/>
        </p:spPr>
        <p:txBody>
          <a:bodyPr wrap="square" rtlCol="0">
            <a:spAutoFit/>
          </a:bodyPr>
          <a:lstStyle/>
          <a:p>
            <a:r>
              <a:rPr kumimoji="1" lang="en-US" altLang="ja-JP" sz="2000" b="1" dirty="0">
                <a:solidFill>
                  <a:schemeClr val="tx1">
                    <a:lumMod val="85000"/>
                    <a:lumOff val="15000"/>
                  </a:schemeClr>
                </a:solidFill>
                <a:latin typeface="Meiryo UI" panose="020B0604030504040204" pitchFamily="50" charset="-128"/>
                <a:ea typeface="Meiryo UI" panose="020B0604030504040204" pitchFamily="50" charset="-128"/>
              </a:rPr>
              <a:t>75</a:t>
            </a:r>
            <a:r>
              <a:rPr kumimoji="1" lang="ja-JP" altLang="en-US" sz="2000" b="1" dirty="0">
                <a:solidFill>
                  <a:schemeClr val="tx1">
                    <a:lumMod val="85000"/>
                    <a:lumOff val="15000"/>
                  </a:schemeClr>
                </a:solidFill>
                <a:latin typeface="Meiryo UI" panose="020B0604030504040204" pitchFamily="50" charset="-128"/>
                <a:ea typeface="Meiryo UI" panose="020B0604030504040204" pitchFamily="50" charset="-128"/>
              </a:rPr>
              <a:t>％</a:t>
            </a:r>
          </a:p>
        </p:txBody>
      </p:sp>
      <p:sp>
        <p:nvSpPr>
          <p:cNvPr id="230" name="部分円 229">
            <a:extLst>
              <a:ext uri="{FF2B5EF4-FFF2-40B4-BE49-F238E27FC236}">
                <a16:creationId xmlns:a16="http://schemas.microsoft.com/office/drawing/2014/main" id="{09F39BEB-7072-4168-9F8C-8CF72BD2B1C3}"/>
              </a:ext>
            </a:extLst>
          </p:cNvPr>
          <p:cNvSpPr/>
          <p:nvPr/>
        </p:nvSpPr>
        <p:spPr>
          <a:xfrm rot="10800000">
            <a:off x="9329301" y="1590136"/>
            <a:ext cx="964175" cy="986297"/>
          </a:xfrm>
          <a:prstGeom prst="pie">
            <a:avLst>
              <a:gd name="adj1" fmla="val 10896508"/>
              <a:gd name="adj2" fmla="val 16199996"/>
            </a:avLst>
          </a:prstGeom>
          <a:solidFill>
            <a:srgbClr val="00B0F0">
              <a:alpha val="71000"/>
            </a:srgbClr>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solidFill>
                <a:schemeClr val="tx1"/>
              </a:solidFill>
              <a:latin typeface="Meiryo UI" panose="020B0604030504040204" pitchFamily="50" charset="-128"/>
              <a:ea typeface="Meiryo UI" panose="020B0604030504040204" pitchFamily="50" charset="-128"/>
            </a:endParaRPr>
          </a:p>
        </p:txBody>
      </p:sp>
      <p:sp>
        <p:nvSpPr>
          <p:cNvPr id="220" name="テキスト ボックス 219">
            <a:extLst>
              <a:ext uri="{FF2B5EF4-FFF2-40B4-BE49-F238E27FC236}">
                <a16:creationId xmlns:a16="http://schemas.microsoft.com/office/drawing/2014/main" id="{0E75C30E-5717-48BA-A22D-91A99EE693E0}"/>
              </a:ext>
            </a:extLst>
          </p:cNvPr>
          <p:cNvSpPr txBox="1"/>
          <p:nvPr/>
        </p:nvSpPr>
        <p:spPr>
          <a:xfrm>
            <a:off x="9434048" y="1901013"/>
            <a:ext cx="860817" cy="400110"/>
          </a:xfrm>
          <a:prstGeom prst="rect">
            <a:avLst/>
          </a:prstGeom>
          <a:noFill/>
        </p:spPr>
        <p:txBody>
          <a:bodyPr wrap="square" rtlCol="0">
            <a:spAutoFit/>
          </a:bodyPr>
          <a:lstStyle/>
          <a:p>
            <a:r>
              <a:rPr lang="en-US" altLang="ja-JP" sz="2000" b="1" dirty="0">
                <a:solidFill>
                  <a:schemeClr val="tx1">
                    <a:lumMod val="85000"/>
                    <a:lumOff val="15000"/>
                  </a:schemeClr>
                </a:solidFill>
                <a:latin typeface="Meiryo UI" panose="020B0604030504040204" pitchFamily="50" charset="-128"/>
                <a:ea typeface="Meiryo UI" panose="020B0604030504040204" pitchFamily="50" charset="-128"/>
              </a:rPr>
              <a:t>50</a:t>
            </a:r>
            <a:r>
              <a:rPr kumimoji="1" lang="ja-JP" altLang="en-US" sz="2000" b="1" dirty="0">
                <a:solidFill>
                  <a:schemeClr val="tx1">
                    <a:lumMod val="85000"/>
                    <a:lumOff val="15000"/>
                  </a:schemeClr>
                </a:solidFill>
                <a:latin typeface="Meiryo UI" panose="020B0604030504040204" pitchFamily="50" charset="-128"/>
                <a:ea typeface="Meiryo UI" panose="020B0604030504040204" pitchFamily="50" charset="-128"/>
              </a:rPr>
              <a:t>％</a:t>
            </a:r>
          </a:p>
        </p:txBody>
      </p:sp>
      <p:sp>
        <p:nvSpPr>
          <p:cNvPr id="231" name="矢印: 右 230">
            <a:extLst>
              <a:ext uri="{FF2B5EF4-FFF2-40B4-BE49-F238E27FC236}">
                <a16:creationId xmlns:a16="http://schemas.microsoft.com/office/drawing/2014/main" id="{0C7DB664-4966-43EB-93F7-CE57FFA4F1D7}"/>
              </a:ext>
            </a:extLst>
          </p:cNvPr>
          <p:cNvSpPr/>
          <p:nvPr/>
        </p:nvSpPr>
        <p:spPr>
          <a:xfrm>
            <a:off x="8530591" y="1790697"/>
            <a:ext cx="715528" cy="585179"/>
          </a:xfrm>
          <a:prstGeom prst="rightArrow">
            <a:avLst/>
          </a:prstGeom>
          <a:solidFill>
            <a:schemeClr val="bg1"/>
          </a:solid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solidFill>
                <a:schemeClr val="tx1"/>
              </a:solidFill>
              <a:latin typeface="Meiryo UI" panose="020B0604030504040204" pitchFamily="50" charset="-128"/>
              <a:ea typeface="Meiryo UI" panose="020B0604030504040204" pitchFamily="50" charset="-128"/>
            </a:endParaRPr>
          </a:p>
        </p:txBody>
      </p:sp>
      <p:grpSp>
        <p:nvGrpSpPr>
          <p:cNvPr id="232" name="グループ化 231">
            <a:extLst>
              <a:ext uri="{FF2B5EF4-FFF2-40B4-BE49-F238E27FC236}">
                <a16:creationId xmlns:a16="http://schemas.microsoft.com/office/drawing/2014/main" id="{27FA7816-ECA8-4805-8A72-A34DB3A7BCB3}"/>
              </a:ext>
            </a:extLst>
          </p:cNvPr>
          <p:cNvGrpSpPr/>
          <p:nvPr/>
        </p:nvGrpSpPr>
        <p:grpSpPr>
          <a:xfrm>
            <a:off x="2288241" y="4315006"/>
            <a:ext cx="909657" cy="867891"/>
            <a:chOff x="2900462" y="3989030"/>
            <a:chExt cx="1245256" cy="1188081"/>
          </a:xfrm>
        </p:grpSpPr>
        <p:grpSp>
          <p:nvGrpSpPr>
            <p:cNvPr id="233" name="グループ化 232">
              <a:extLst>
                <a:ext uri="{FF2B5EF4-FFF2-40B4-BE49-F238E27FC236}">
                  <a16:creationId xmlns:a16="http://schemas.microsoft.com/office/drawing/2014/main" id="{0B774161-5866-4C53-BFF0-D6239EA9949F}"/>
                </a:ext>
              </a:extLst>
            </p:cNvPr>
            <p:cNvGrpSpPr/>
            <p:nvPr/>
          </p:nvGrpSpPr>
          <p:grpSpPr>
            <a:xfrm>
              <a:off x="2900462" y="3989030"/>
              <a:ext cx="1245256" cy="1188081"/>
              <a:chOff x="2565929" y="864818"/>
              <a:chExt cx="1245256" cy="1188081"/>
            </a:xfrm>
          </p:grpSpPr>
          <p:sp>
            <p:nvSpPr>
              <p:cNvPr id="235" name="楕円 234">
                <a:extLst>
                  <a:ext uri="{FF2B5EF4-FFF2-40B4-BE49-F238E27FC236}">
                    <a16:creationId xmlns:a16="http://schemas.microsoft.com/office/drawing/2014/main" id="{AD9E6858-6E1B-4F15-B061-FA79F8E11BAC}"/>
                  </a:ext>
                </a:extLst>
              </p:cNvPr>
              <p:cNvSpPr/>
              <p:nvPr/>
            </p:nvSpPr>
            <p:spPr>
              <a:xfrm>
                <a:off x="2565929" y="864818"/>
                <a:ext cx="1245256" cy="1188081"/>
              </a:xfrm>
              <a:prstGeom prst="ellipse">
                <a:avLst/>
              </a:prstGeom>
              <a:no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solidFill>
                    <a:schemeClr val="tx1"/>
                  </a:solidFill>
                  <a:latin typeface="Meiryo UI" panose="020B0604030504040204" pitchFamily="50" charset="-128"/>
                  <a:ea typeface="Meiryo UI" panose="020B0604030504040204" pitchFamily="50" charset="-128"/>
                </a:endParaRPr>
              </a:p>
            </p:txBody>
          </p:sp>
          <p:cxnSp>
            <p:nvCxnSpPr>
              <p:cNvPr id="236" name="直線コネクタ 235">
                <a:extLst>
                  <a:ext uri="{FF2B5EF4-FFF2-40B4-BE49-F238E27FC236}">
                    <a16:creationId xmlns:a16="http://schemas.microsoft.com/office/drawing/2014/main" id="{A3694571-B89B-4C3C-B812-427F893BA5AE}"/>
                  </a:ext>
                </a:extLst>
              </p:cNvPr>
              <p:cNvCxnSpPr>
                <a:cxnSpLocks/>
                <a:endCxn id="235" idx="4"/>
              </p:cNvCxnSpPr>
              <p:nvPr/>
            </p:nvCxnSpPr>
            <p:spPr>
              <a:xfrm>
                <a:off x="3178113" y="864818"/>
                <a:ext cx="10444" cy="1188081"/>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37" name="直線コネクタ 236">
                <a:extLst>
                  <a:ext uri="{FF2B5EF4-FFF2-40B4-BE49-F238E27FC236}">
                    <a16:creationId xmlns:a16="http://schemas.microsoft.com/office/drawing/2014/main" id="{B84E0E7F-6923-417A-A075-51BC8AB55E8E}"/>
                  </a:ext>
                </a:extLst>
              </p:cNvPr>
              <p:cNvCxnSpPr>
                <a:cxnSpLocks/>
                <a:stCxn id="235" idx="2"/>
                <a:endCxn id="235" idx="6"/>
              </p:cNvCxnSpPr>
              <p:nvPr/>
            </p:nvCxnSpPr>
            <p:spPr>
              <a:xfrm>
                <a:off x="2565929" y="1458859"/>
                <a:ext cx="1245256"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234" name="テキスト ボックス 233">
              <a:extLst>
                <a:ext uri="{FF2B5EF4-FFF2-40B4-BE49-F238E27FC236}">
                  <a16:creationId xmlns:a16="http://schemas.microsoft.com/office/drawing/2014/main" id="{28EBDFFA-BCF8-40B9-BB6F-981A75A8B870}"/>
                </a:ext>
              </a:extLst>
            </p:cNvPr>
            <p:cNvSpPr txBox="1"/>
            <p:nvPr/>
          </p:nvSpPr>
          <p:spPr>
            <a:xfrm>
              <a:off x="3126973" y="4325907"/>
              <a:ext cx="842533" cy="400111"/>
            </a:xfrm>
            <a:prstGeom prst="rect">
              <a:avLst/>
            </a:prstGeom>
            <a:noFill/>
          </p:spPr>
          <p:txBody>
            <a:bodyPr wrap="square" rtlCol="0">
              <a:spAutoFit/>
            </a:bodyPr>
            <a:lstStyle/>
            <a:p>
              <a:r>
                <a:rPr kumimoji="1" lang="en-US" altLang="ja-JP" sz="2000" b="1" dirty="0">
                  <a:solidFill>
                    <a:schemeClr val="tx1">
                      <a:lumMod val="85000"/>
                      <a:lumOff val="15000"/>
                    </a:schemeClr>
                  </a:solidFill>
                  <a:latin typeface="Meiryo UI" panose="020B0604030504040204" pitchFamily="50" charset="-128"/>
                  <a:ea typeface="Meiryo UI" panose="020B0604030504040204" pitchFamily="50" charset="-128"/>
                </a:rPr>
                <a:t>0</a:t>
              </a:r>
              <a:r>
                <a:rPr kumimoji="1" lang="ja-JP" altLang="en-US" sz="2000" b="1" dirty="0">
                  <a:solidFill>
                    <a:schemeClr val="tx1">
                      <a:lumMod val="85000"/>
                      <a:lumOff val="15000"/>
                    </a:schemeClr>
                  </a:solidFill>
                  <a:latin typeface="Meiryo UI" panose="020B0604030504040204" pitchFamily="50" charset="-128"/>
                  <a:ea typeface="Meiryo UI" panose="020B0604030504040204" pitchFamily="50" charset="-128"/>
                </a:rPr>
                <a:t>％</a:t>
              </a:r>
            </a:p>
          </p:txBody>
        </p:sp>
      </p:grpSp>
      <p:grpSp>
        <p:nvGrpSpPr>
          <p:cNvPr id="238" name="グループ化 237">
            <a:extLst>
              <a:ext uri="{FF2B5EF4-FFF2-40B4-BE49-F238E27FC236}">
                <a16:creationId xmlns:a16="http://schemas.microsoft.com/office/drawing/2014/main" id="{48576B8F-CF0D-4E46-915B-B6FC9BD692A4}"/>
              </a:ext>
            </a:extLst>
          </p:cNvPr>
          <p:cNvGrpSpPr/>
          <p:nvPr/>
        </p:nvGrpSpPr>
        <p:grpSpPr>
          <a:xfrm>
            <a:off x="7465684" y="4315006"/>
            <a:ext cx="909657" cy="867891"/>
            <a:chOff x="2900462" y="3989030"/>
            <a:chExt cx="1245256" cy="1188081"/>
          </a:xfrm>
        </p:grpSpPr>
        <p:grpSp>
          <p:nvGrpSpPr>
            <p:cNvPr id="239" name="グループ化 238">
              <a:extLst>
                <a:ext uri="{FF2B5EF4-FFF2-40B4-BE49-F238E27FC236}">
                  <a16:creationId xmlns:a16="http://schemas.microsoft.com/office/drawing/2014/main" id="{38A3D80A-DB3D-449E-A5E4-4DCD4980205E}"/>
                </a:ext>
              </a:extLst>
            </p:cNvPr>
            <p:cNvGrpSpPr/>
            <p:nvPr/>
          </p:nvGrpSpPr>
          <p:grpSpPr>
            <a:xfrm>
              <a:off x="2900462" y="3989030"/>
              <a:ext cx="1245256" cy="1188081"/>
              <a:chOff x="2565929" y="864818"/>
              <a:chExt cx="1245256" cy="1188081"/>
            </a:xfrm>
          </p:grpSpPr>
          <p:sp>
            <p:nvSpPr>
              <p:cNvPr id="241" name="楕円 240">
                <a:extLst>
                  <a:ext uri="{FF2B5EF4-FFF2-40B4-BE49-F238E27FC236}">
                    <a16:creationId xmlns:a16="http://schemas.microsoft.com/office/drawing/2014/main" id="{F8B0DBFF-9DD9-412D-A817-50E44B1EFF3E}"/>
                  </a:ext>
                </a:extLst>
              </p:cNvPr>
              <p:cNvSpPr/>
              <p:nvPr/>
            </p:nvSpPr>
            <p:spPr>
              <a:xfrm>
                <a:off x="2565929" y="864818"/>
                <a:ext cx="1245256" cy="1188081"/>
              </a:xfrm>
              <a:prstGeom prst="ellipse">
                <a:avLst/>
              </a:prstGeom>
              <a:no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solidFill>
                    <a:schemeClr val="tx1"/>
                  </a:solidFill>
                  <a:latin typeface="Meiryo UI" panose="020B0604030504040204" pitchFamily="50" charset="-128"/>
                  <a:ea typeface="Meiryo UI" panose="020B0604030504040204" pitchFamily="50" charset="-128"/>
                </a:endParaRPr>
              </a:p>
            </p:txBody>
          </p:sp>
          <p:cxnSp>
            <p:nvCxnSpPr>
              <p:cNvPr id="242" name="直線コネクタ 241">
                <a:extLst>
                  <a:ext uri="{FF2B5EF4-FFF2-40B4-BE49-F238E27FC236}">
                    <a16:creationId xmlns:a16="http://schemas.microsoft.com/office/drawing/2014/main" id="{3EB195AC-57F0-4D89-A37B-D6704B5D6D34}"/>
                  </a:ext>
                </a:extLst>
              </p:cNvPr>
              <p:cNvCxnSpPr>
                <a:cxnSpLocks/>
                <a:endCxn id="241" idx="4"/>
              </p:cNvCxnSpPr>
              <p:nvPr/>
            </p:nvCxnSpPr>
            <p:spPr>
              <a:xfrm>
                <a:off x="3178113" y="864818"/>
                <a:ext cx="10444" cy="1188081"/>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43" name="直線コネクタ 242">
                <a:extLst>
                  <a:ext uri="{FF2B5EF4-FFF2-40B4-BE49-F238E27FC236}">
                    <a16:creationId xmlns:a16="http://schemas.microsoft.com/office/drawing/2014/main" id="{1FE9E7D8-835A-42A6-BEE3-58873060E7F0}"/>
                  </a:ext>
                </a:extLst>
              </p:cNvPr>
              <p:cNvCxnSpPr>
                <a:cxnSpLocks/>
                <a:stCxn id="241" idx="2"/>
                <a:endCxn id="241" idx="6"/>
              </p:cNvCxnSpPr>
              <p:nvPr/>
            </p:nvCxnSpPr>
            <p:spPr>
              <a:xfrm>
                <a:off x="2565929" y="1458859"/>
                <a:ext cx="1245256"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240" name="テキスト ボックス 239">
              <a:extLst>
                <a:ext uri="{FF2B5EF4-FFF2-40B4-BE49-F238E27FC236}">
                  <a16:creationId xmlns:a16="http://schemas.microsoft.com/office/drawing/2014/main" id="{C067192C-5013-4EED-873D-3FFB8E7BCC29}"/>
                </a:ext>
              </a:extLst>
            </p:cNvPr>
            <p:cNvSpPr txBox="1"/>
            <p:nvPr/>
          </p:nvSpPr>
          <p:spPr>
            <a:xfrm>
              <a:off x="3126973" y="4325907"/>
              <a:ext cx="842533" cy="400111"/>
            </a:xfrm>
            <a:prstGeom prst="rect">
              <a:avLst/>
            </a:prstGeom>
            <a:noFill/>
          </p:spPr>
          <p:txBody>
            <a:bodyPr wrap="square" rtlCol="0">
              <a:spAutoFit/>
            </a:bodyPr>
            <a:lstStyle/>
            <a:p>
              <a:r>
                <a:rPr kumimoji="1" lang="en-US" altLang="ja-JP" sz="2000" b="1" dirty="0">
                  <a:solidFill>
                    <a:schemeClr val="tx1">
                      <a:lumMod val="85000"/>
                      <a:lumOff val="15000"/>
                    </a:schemeClr>
                  </a:solidFill>
                  <a:latin typeface="Meiryo UI" panose="020B0604030504040204" pitchFamily="50" charset="-128"/>
                  <a:ea typeface="Meiryo UI" panose="020B0604030504040204" pitchFamily="50" charset="-128"/>
                </a:rPr>
                <a:t>0</a:t>
              </a:r>
              <a:r>
                <a:rPr kumimoji="1" lang="ja-JP" altLang="en-US" sz="2000" b="1" dirty="0">
                  <a:solidFill>
                    <a:schemeClr val="tx1">
                      <a:lumMod val="85000"/>
                      <a:lumOff val="15000"/>
                    </a:schemeClr>
                  </a:solidFill>
                  <a:latin typeface="Meiryo UI" panose="020B0604030504040204" pitchFamily="50" charset="-128"/>
                  <a:ea typeface="Meiryo UI" panose="020B0604030504040204" pitchFamily="50" charset="-128"/>
                </a:rPr>
                <a:t>％</a:t>
              </a:r>
            </a:p>
          </p:txBody>
        </p:sp>
      </p:grpSp>
      <p:sp>
        <p:nvSpPr>
          <p:cNvPr id="244" name="矢印: 右 243">
            <a:extLst>
              <a:ext uri="{FF2B5EF4-FFF2-40B4-BE49-F238E27FC236}">
                <a16:creationId xmlns:a16="http://schemas.microsoft.com/office/drawing/2014/main" id="{9E922AD4-4159-4048-BD75-7D12E4BD3BC5}"/>
              </a:ext>
            </a:extLst>
          </p:cNvPr>
          <p:cNvSpPr/>
          <p:nvPr/>
        </p:nvSpPr>
        <p:spPr>
          <a:xfrm>
            <a:off x="3338312" y="4520176"/>
            <a:ext cx="715528" cy="585179"/>
          </a:xfrm>
          <a:prstGeom prst="rightArrow">
            <a:avLst/>
          </a:prstGeom>
          <a:solidFill>
            <a:schemeClr val="bg1"/>
          </a:solid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solidFill>
                <a:schemeClr val="tx1"/>
              </a:solidFill>
              <a:latin typeface="Meiryo UI" panose="020B0604030504040204" pitchFamily="50" charset="-128"/>
              <a:ea typeface="Meiryo UI" panose="020B0604030504040204" pitchFamily="50" charset="-128"/>
            </a:endParaRPr>
          </a:p>
        </p:txBody>
      </p:sp>
      <p:sp>
        <p:nvSpPr>
          <p:cNvPr id="245" name="矢印: 右 244">
            <a:extLst>
              <a:ext uri="{FF2B5EF4-FFF2-40B4-BE49-F238E27FC236}">
                <a16:creationId xmlns:a16="http://schemas.microsoft.com/office/drawing/2014/main" id="{18810A24-3FB9-4747-AEBA-91182BE47B0D}"/>
              </a:ext>
            </a:extLst>
          </p:cNvPr>
          <p:cNvSpPr/>
          <p:nvPr/>
        </p:nvSpPr>
        <p:spPr>
          <a:xfrm>
            <a:off x="8530591" y="4520176"/>
            <a:ext cx="715528" cy="585179"/>
          </a:xfrm>
          <a:prstGeom prst="rightArrow">
            <a:avLst/>
          </a:prstGeom>
          <a:solidFill>
            <a:schemeClr val="bg1"/>
          </a:solid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solidFill>
                <a:schemeClr val="tx1"/>
              </a:solidFill>
              <a:latin typeface="Meiryo UI" panose="020B0604030504040204" pitchFamily="50" charset="-128"/>
              <a:ea typeface="Meiryo UI" panose="020B0604030504040204" pitchFamily="50" charset="-128"/>
            </a:endParaRPr>
          </a:p>
        </p:txBody>
      </p:sp>
      <p:grpSp>
        <p:nvGrpSpPr>
          <p:cNvPr id="9" name="グループ化 8">
            <a:extLst>
              <a:ext uri="{FF2B5EF4-FFF2-40B4-BE49-F238E27FC236}">
                <a16:creationId xmlns:a16="http://schemas.microsoft.com/office/drawing/2014/main" id="{8FAB08C9-832E-4E45-864B-B6342855E8E0}"/>
              </a:ext>
            </a:extLst>
          </p:cNvPr>
          <p:cNvGrpSpPr/>
          <p:nvPr/>
        </p:nvGrpSpPr>
        <p:grpSpPr>
          <a:xfrm>
            <a:off x="4113221" y="4315006"/>
            <a:ext cx="967151" cy="877166"/>
            <a:chOff x="4113221" y="4315006"/>
            <a:chExt cx="967151" cy="877166"/>
          </a:xfrm>
        </p:grpSpPr>
        <p:grpSp>
          <p:nvGrpSpPr>
            <p:cNvPr id="247" name="グループ化 246">
              <a:extLst>
                <a:ext uri="{FF2B5EF4-FFF2-40B4-BE49-F238E27FC236}">
                  <a16:creationId xmlns:a16="http://schemas.microsoft.com/office/drawing/2014/main" id="{96113D1E-91D7-44FD-87F6-8ADECC9C961C}"/>
                </a:ext>
              </a:extLst>
            </p:cNvPr>
            <p:cNvGrpSpPr/>
            <p:nvPr/>
          </p:nvGrpSpPr>
          <p:grpSpPr>
            <a:xfrm>
              <a:off x="4148940" y="4315006"/>
              <a:ext cx="909657" cy="867891"/>
              <a:chOff x="2565929" y="864818"/>
              <a:chExt cx="1245256" cy="1188081"/>
            </a:xfrm>
          </p:grpSpPr>
          <p:sp>
            <p:nvSpPr>
              <p:cNvPr id="249" name="楕円 248">
                <a:extLst>
                  <a:ext uri="{FF2B5EF4-FFF2-40B4-BE49-F238E27FC236}">
                    <a16:creationId xmlns:a16="http://schemas.microsoft.com/office/drawing/2014/main" id="{6C0108B0-278A-43F5-A97B-E6273E5BEA81}"/>
                  </a:ext>
                </a:extLst>
              </p:cNvPr>
              <p:cNvSpPr/>
              <p:nvPr/>
            </p:nvSpPr>
            <p:spPr>
              <a:xfrm>
                <a:off x="2565929" y="864818"/>
                <a:ext cx="1245256" cy="1188081"/>
              </a:xfrm>
              <a:prstGeom prst="ellipse">
                <a:avLst/>
              </a:prstGeom>
              <a:no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solidFill>
                    <a:schemeClr val="tx1"/>
                  </a:solidFill>
                  <a:latin typeface="Meiryo UI" panose="020B0604030504040204" pitchFamily="50" charset="-128"/>
                  <a:ea typeface="Meiryo UI" panose="020B0604030504040204" pitchFamily="50" charset="-128"/>
                </a:endParaRPr>
              </a:p>
            </p:txBody>
          </p:sp>
          <p:cxnSp>
            <p:nvCxnSpPr>
              <p:cNvPr id="250" name="直線コネクタ 249">
                <a:extLst>
                  <a:ext uri="{FF2B5EF4-FFF2-40B4-BE49-F238E27FC236}">
                    <a16:creationId xmlns:a16="http://schemas.microsoft.com/office/drawing/2014/main" id="{434B0EF6-8803-40B9-A718-AC63E795D16B}"/>
                  </a:ext>
                </a:extLst>
              </p:cNvPr>
              <p:cNvCxnSpPr>
                <a:cxnSpLocks/>
                <a:endCxn id="249" idx="4"/>
              </p:cNvCxnSpPr>
              <p:nvPr/>
            </p:nvCxnSpPr>
            <p:spPr>
              <a:xfrm>
                <a:off x="3178113" y="864818"/>
                <a:ext cx="10444" cy="1188081"/>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51" name="直線コネクタ 250">
                <a:extLst>
                  <a:ext uri="{FF2B5EF4-FFF2-40B4-BE49-F238E27FC236}">
                    <a16:creationId xmlns:a16="http://schemas.microsoft.com/office/drawing/2014/main" id="{2946EB20-49D8-47CB-8434-0BF6B2966716}"/>
                  </a:ext>
                </a:extLst>
              </p:cNvPr>
              <p:cNvCxnSpPr>
                <a:cxnSpLocks/>
                <a:stCxn id="249" idx="2"/>
                <a:endCxn id="249" idx="6"/>
              </p:cNvCxnSpPr>
              <p:nvPr/>
            </p:nvCxnSpPr>
            <p:spPr>
              <a:xfrm>
                <a:off x="2565929" y="1458859"/>
                <a:ext cx="1245256"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8" name="グループ化 7">
              <a:extLst>
                <a:ext uri="{FF2B5EF4-FFF2-40B4-BE49-F238E27FC236}">
                  <a16:creationId xmlns:a16="http://schemas.microsoft.com/office/drawing/2014/main" id="{F61F564C-9549-465E-A051-7012A38BFAF7}"/>
                </a:ext>
              </a:extLst>
            </p:cNvPr>
            <p:cNvGrpSpPr/>
            <p:nvPr/>
          </p:nvGrpSpPr>
          <p:grpSpPr>
            <a:xfrm>
              <a:off x="4113221" y="4324281"/>
              <a:ext cx="967151" cy="867891"/>
              <a:chOff x="4113221" y="4324281"/>
              <a:chExt cx="967151" cy="867891"/>
            </a:xfrm>
          </p:grpSpPr>
          <p:sp>
            <p:nvSpPr>
              <p:cNvPr id="252" name="部分円 251">
                <a:extLst>
                  <a:ext uri="{FF2B5EF4-FFF2-40B4-BE49-F238E27FC236}">
                    <a16:creationId xmlns:a16="http://schemas.microsoft.com/office/drawing/2014/main" id="{1ADC6ACD-7825-457F-8701-82086F244CF8}"/>
                  </a:ext>
                </a:extLst>
              </p:cNvPr>
              <p:cNvSpPr/>
              <p:nvPr/>
            </p:nvSpPr>
            <p:spPr>
              <a:xfrm rot="5400000">
                <a:off x="4155115" y="4282387"/>
                <a:ext cx="867891" cy="951680"/>
              </a:xfrm>
              <a:prstGeom prst="pie">
                <a:avLst>
                  <a:gd name="adj1" fmla="val 10896508"/>
                  <a:gd name="adj2" fmla="val 16199996"/>
                </a:avLst>
              </a:prstGeom>
              <a:solidFill>
                <a:srgbClr val="00B0F0">
                  <a:alpha val="71000"/>
                </a:srgbClr>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solidFill>
                    <a:schemeClr val="tx1"/>
                  </a:solidFill>
                  <a:latin typeface="Meiryo UI" panose="020B0604030504040204" pitchFamily="50" charset="-128"/>
                  <a:ea typeface="Meiryo UI" panose="020B0604030504040204" pitchFamily="50" charset="-128"/>
                </a:endParaRPr>
              </a:p>
            </p:txBody>
          </p:sp>
          <p:sp>
            <p:nvSpPr>
              <p:cNvPr id="248" name="テキスト ボックス 247">
                <a:extLst>
                  <a:ext uri="{FF2B5EF4-FFF2-40B4-BE49-F238E27FC236}">
                    <a16:creationId xmlns:a16="http://schemas.microsoft.com/office/drawing/2014/main" id="{94F98106-0387-42A5-BBC8-4AEAECFA327D}"/>
                  </a:ext>
                </a:extLst>
              </p:cNvPr>
              <p:cNvSpPr txBox="1"/>
              <p:nvPr/>
            </p:nvSpPr>
            <p:spPr>
              <a:xfrm>
                <a:off x="4259542" y="4561094"/>
                <a:ext cx="820830" cy="400110"/>
              </a:xfrm>
              <a:prstGeom prst="rect">
                <a:avLst/>
              </a:prstGeom>
              <a:noFill/>
            </p:spPr>
            <p:txBody>
              <a:bodyPr wrap="square" rtlCol="0">
                <a:spAutoFit/>
              </a:bodyPr>
              <a:lstStyle/>
              <a:p>
                <a:r>
                  <a:rPr lang="en-US" altLang="ja-JP" sz="2000" b="1" dirty="0">
                    <a:solidFill>
                      <a:schemeClr val="tx1">
                        <a:lumMod val="85000"/>
                        <a:lumOff val="15000"/>
                      </a:schemeClr>
                    </a:solidFill>
                    <a:latin typeface="Meiryo UI" panose="020B0604030504040204" pitchFamily="50" charset="-128"/>
                    <a:ea typeface="Meiryo UI" panose="020B0604030504040204" pitchFamily="50" charset="-128"/>
                  </a:rPr>
                  <a:t>25</a:t>
                </a:r>
                <a:r>
                  <a:rPr kumimoji="1" lang="ja-JP" altLang="en-US" sz="2000" b="1" dirty="0">
                    <a:solidFill>
                      <a:schemeClr val="tx1">
                        <a:lumMod val="85000"/>
                        <a:lumOff val="15000"/>
                      </a:schemeClr>
                    </a:solidFill>
                    <a:latin typeface="Meiryo UI" panose="020B0604030504040204" pitchFamily="50" charset="-128"/>
                    <a:ea typeface="Meiryo UI" panose="020B0604030504040204" pitchFamily="50" charset="-128"/>
                  </a:rPr>
                  <a:t>％</a:t>
                </a:r>
              </a:p>
            </p:txBody>
          </p:sp>
        </p:grpSp>
      </p:grpSp>
      <p:grpSp>
        <p:nvGrpSpPr>
          <p:cNvPr id="260" name="グループ化 259">
            <a:extLst>
              <a:ext uri="{FF2B5EF4-FFF2-40B4-BE49-F238E27FC236}">
                <a16:creationId xmlns:a16="http://schemas.microsoft.com/office/drawing/2014/main" id="{DC4567F1-4434-4303-A125-81A54C8BA860}"/>
              </a:ext>
            </a:extLst>
          </p:cNvPr>
          <p:cNvGrpSpPr/>
          <p:nvPr/>
        </p:nvGrpSpPr>
        <p:grpSpPr>
          <a:xfrm>
            <a:off x="9326325" y="4315006"/>
            <a:ext cx="967151" cy="877166"/>
            <a:chOff x="4113221" y="4315006"/>
            <a:chExt cx="967151" cy="877166"/>
          </a:xfrm>
        </p:grpSpPr>
        <p:grpSp>
          <p:nvGrpSpPr>
            <p:cNvPr id="261" name="グループ化 260">
              <a:extLst>
                <a:ext uri="{FF2B5EF4-FFF2-40B4-BE49-F238E27FC236}">
                  <a16:creationId xmlns:a16="http://schemas.microsoft.com/office/drawing/2014/main" id="{A26F018E-FD21-467B-9B15-66B58AFE3008}"/>
                </a:ext>
              </a:extLst>
            </p:cNvPr>
            <p:cNvGrpSpPr/>
            <p:nvPr/>
          </p:nvGrpSpPr>
          <p:grpSpPr>
            <a:xfrm>
              <a:off x="4148940" y="4315006"/>
              <a:ext cx="909657" cy="867891"/>
              <a:chOff x="2565929" y="864818"/>
              <a:chExt cx="1245256" cy="1188081"/>
            </a:xfrm>
          </p:grpSpPr>
          <p:sp>
            <p:nvSpPr>
              <p:cNvPr id="265" name="楕円 264">
                <a:extLst>
                  <a:ext uri="{FF2B5EF4-FFF2-40B4-BE49-F238E27FC236}">
                    <a16:creationId xmlns:a16="http://schemas.microsoft.com/office/drawing/2014/main" id="{5042C3D0-8977-496D-AD23-487B3DACF667}"/>
                  </a:ext>
                </a:extLst>
              </p:cNvPr>
              <p:cNvSpPr/>
              <p:nvPr/>
            </p:nvSpPr>
            <p:spPr>
              <a:xfrm>
                <a:off x="2565929" y="864818"/>
                <a:ext cx="1245256" cy="1188081"/>
              </a:xfrm>
              <a:prstGeom prst="ellipse">
                <a:avLst/>
              </a:prstGeom>
              <a:no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solidFill>
                    <a:schemeClr val="tx1"/>
                  </a:solidFill>
                  <a:latin typeface="Meiryo UI" panose="020B0604030504040204" pitchFamily="50" charset="-128"/>
                  <a:ea typeface="Meiryo UI" panose="020B0604030504040204" pitchFamily="50" charset="-128"/>
                </a:endParaRPr>
              </a:p>
            </p:txBody>
          </p:sp>
          <p:cxnSp>
            <p:nvCxnSpPr>
              <p:cNvPr id="266" name="直線コネクタ 265">
                <a:extLst>
                  <a:ext uri="{FF2B5EF4-FFF2-40B4-BE49-F238E27FC236}">
                    <a16:creationId xmlns:a16="http://schemas.microsoft.com/office/drawing/2014/main" id="{13C39A70-2791-4A1E-8FA3-5BAF71DD4890}"/>
                  </a:ext>
                </a:extLst>
              </p:cNvPr>
              <p:cNvCxnSpPr>
                <a:cxnSpLocks/>
                <a:endCxn id="265" idx="4"/>
              </p:cNvCxnSpPr>
              <p:nvPr/>
            </p:nvCxnSpPr>
            <p:spPr>
              <a:xfrm>
                <a:off x="3178113" y="864818"/>
                <a:ext cx="10444" cy="1188081"/>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67" name="直線コネクタ 266">
                <a:extLst>
                  <a:ext uri="{FF2B5EF4-FFF2-40B4-BE49-F238E27FC236}">
                    <a16:creationId xmlns:a16="http://schemas.microsoft.com/office/drawing/2014/main" id="{7F7F293C-3B54-45DC-BADB-0309A4374521}"/>
                  </a:ext>
                </a:extLst>
              </p:cNvPr>
              <p:cNvCxnSpPr>
                <a:cxnSpLocks/>
                <a:stCxn id="265" idx="2"/>
                <a:endCxn id="265" idx="6"/>
              </p:cNvCxnSpPr>
              <p:nvPr/>
            </p:nvCxnSpPr>
            <p:spPr>
              <a:xfrm>
                <a:off x="2565929" y="1458859"/>
                <a:ext cx="1245256"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262" name="グループ化 261">
              <a:extLst>
                <a:ext uri="{FF2B5EF4-FFF2-40B4-BE49-F238E27FC236}">
                  <a16:creationId xmlns:a16="http://schemas.microsoft.com/office/drawing/2014/main" id="{E3EE292F-E96B-4F95-B750-3A712E37F640}"/>
                </a:ext>
              </a:extLst>
            </p:cNvPr>
            <p:cNvGrpSpPr/>
            <p:nvPr/>
          </p:nvGrpSpPr>
          <p:grpSpPr>
            <a:xfrm>
              <a:off x="4113221" y="4324281"/>
              <a:ext cx="967151" cy="867891"/>
              <a:chOff x="4113221" y="4324281"/>
              <a:chExt cx="967151" cy="867891"/>
            </a:xfrm>
          </p:grpSpPr>
          <p:sp>
            <p:nvSpPr>
              <p:cNvPr id="263" name="部分円 262">
                <a:extLst>
                  <a:ext uri="{FF2B5EF4-FFF2-40B4-BE49-F238E27FC236}">
                    <a16:creationId xmlns:a16="http://schemas.microsoft.com/office/drawing/2014/main" id="{3AEE9B86-E08A-4760-A623-F473C155F101}"/>
                  </a:ext>
                </a:extLst>
              </p:cNvPr>
              <p:cNvSpPr/>
              <p:nvPr/>
            </p:nvSpPr>
            <p:spPr>
              <a:xfrm rot="5400000">
                <a:off x="4155115" y="4282387"/>
                <a:ext cx="867891" cy="951680"/>
              </a:xfrm>
              <a:prstGeom prst="pie">
                <a:avLst>
                  <a:gd name="adj1" fmla="val 10896508"/>
                  <a:gd name="adj2" fmla="val 16199996"/>
                </a:avLst>
              </a:prstGeom>
              <a:solidFill>
                <a:srgbClr val="00B0F0">
                  <a:alpha val="71000"/>
                </a:srgbClr>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solidFill>
                    <a:schemeClr val="tx1"/>
                  </a:solidFill>
                  <a:latin typeface="Meiryo UI" panose="020B0604030504040204" pitchFamily="50" charset="-128"/>
                  <a:ea typeface="Meiryo UI" panose="020B0604030504040204" pitchFamily="50" charset="-128"/>
                </a:endParaRPr>
              </a:p>
            </p:txBody>
          </p:sp>
          <p:sp>
            <p:nvSpPr>
              <p:cNvPr id="264" name="テキスト ボックス 263">
                <a:extLst>
                  <a:ext uri="{FF2B5EF4-FFF2-40B4-BE49-F238E27FC236}">
                    <a16:creationId xmlns:a16="http://schemas.microsoft.com/office/drawing/2014/main" id="{D2B15FFE-BDA4-42B6-BE51-1214C416D124}"/>
                  </a:ext>
                </a:extLst>
              </p:cNvPr>
              <p:cNvSpPr txBox="1"/>
              <p:nvPr/>
            </p:nvSpPr>
            <p:spPr>
              <a:xfrm>
                <a:off x="4259542" y="4561094"/>
                <a:ext cx="820830" cy="400110"/>
              </a:xfrm>
              <a:prstGeom prst="rect">
                <a:avLst/>
              </a:prstGeom>
              <a:noFill/>
            </p:spPr>
            <p:txBody>
              <a:bodyPr wrap="square" rtlCol="0">
                <a:spAutoFit/>
              </a:bodyPr>
              <a:lstStyle/>
              <a:p>
                <a:r>
                  <a:rPr lang="en-US" altLang="ja-JP" sz="2000" b="1" dirty="0">
                    <a:solidFill>
                      <a:schemeClr val="tx1">
                        <a:lumMod val="85000"/>
                        <a:lumOff val="15000"/>
                      </a:schemeClr>
                    </a:solidFill>
                    <a:latin typeface="Meiryo UI" panose="020B0604030504040204" pitchFamily="50" charset="-128"/>
                    <a:ea typeface="Meiryo UI" panose="020B0604030504040204" pitchFamily="50" charset="-128"/>
                  </a:rPr>
                  <a:t>25</a:t>
                </a:r>
                <a:r>
                  <a:rPr kumimoji="1" lang="ja-JP" altLang="en-US" sz="2000" b="1" dirty="0">
                    <a:solidFill>
                      <a:schemeClr val="tx1">
                        <a:lumMod val="85000"/>
                        <a:lumOff val="15000"/>
                      </a:schemeClr>
                    </a:solidFill>
                    <a:latin typeface="Meiryo UI" panose="020B0604030504040204" pitchFamily="50" charset="-128"/>
                    <a:ea typeface="Meiryo UI" panose="020B0604030504040204" pitchFamily="50" charset="-128"/>
                  </a:rPr>
                  <a:t>％</a:t>
                </a:r>
              </a:p>
            </p:txBody>
          </p:sp>
        </p:grpSp>
      </p:grpSp>
      <p:sp>
        <p:nvSpPr>
          <p:cNvPr id="3" name="テキスト ボックス 2">
            <a:extLst>
              <a:ext uri="{FF2B5EF4-FFF2-40B4-BE49-F238E27FC236}">
                <a16:creationId xmlns:a16="http://schemas.microsoft.com/office/drawing/2014/main" id="{70A205C9-BB86-4D10-73A9-2F449BC62976}"/>
              </a:ext>
            </a:extLst>
          </p:cNvPr>
          <p:cNvSpPr txBox="1"/>
          <p:nvPr/>
        </p:nvSpPr>
        <p:spPr>
          <a:xfrm rot="21040084">
            <a:off x="3138436" y="2350454"/>
            <a:ext cx="1261884" cy="292388"/>
          </a:xfrm>
          <a:prstGeom prst="rect">
            <a:avLst/>
          </a:prstGeom>
          <a:noFill/>
        </p:spPr>
        <p:txBody>
          <a:bodyPr wrap="none" rtlCol="0">
            <a:spAutoFit/>
          </a:bodyPr>
          <a:lstStyle/>
          <a:p>
            <a:r>
              <a:rPr kumimoji="1" lang="ja-JP" altLang="en-US" sz="1300" b="1" dirty="0">
                <a:solidFill>
                  <a:schemeClr val="accent2"/>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改善能力</a:t>
            </a:r>
            <a:r>
              <a:rPr kumimoji="1" lang="en-US" altLang="ja-JP" sz="1300" b="1" dirty="0">
                <a:solidFill>
                  <a:schemeClr val="accent2"/>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UP</a:t>
            </a:r>
            <a:r>
              <a:rPr kumimoji="1" lang="ja-JP" altLang="en-US" sz="1300" b="1" dirty="0">
                <a:solidFill>
                  <a:schemeClr val="accent2"/>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p>
        </p:txBody>
      </p:sp>
      <p:sp>
        <p:nvSpPr>
          <p:cNvPr id="4" name="テキスト ボックス 3">
            <a:extLst>
              <a:ext uri="{FF2B5EF4-FFF2-40B4-BE49-F238E27FC236}">
                <a16:creationId xmlns:a16="http://schemas.microsoft.com/office/drawing/2014/main" id="{E623C0E3-945B-23C1-018B-96E5DA2681CA}"/>
              </a:ext>
            </a:extLst>
          </p:cNvPr>
          <p:cNvSpPr txBox="1"/>
          <p:nvPr/>
        </p:nvSpPr>
        <p:spPr>
          <a:xfrm rot="21040084">
            <a:off x="8299166" y="2350454"/>
            <a:ext cx="1261884" cy="292388"/>
          </a:xfrm>
          <a:prstGeom prst="rect">
            <a:avLst/>
          </a:prstGeom>
          <a:noFill/>
        </p:spPr>
        <p:txBody>
          <a:bodyPr wrap="none" rtlCol="0">
            <a:spAutoFit/>
          </a:bodyPr>
          <a:lstStyle/>
          <a:p>
            <a:r>
              <a:rPr kumimoji="1" lang="ja-JP" altLang="en-US" sz="1300" b="1" dirty="0">
                <a:solidFill>
                  <a:schemeClr val="accent2"/>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改善能力</a:t>
            </a:r>
            <a:r>
              <a:rPr kumimoji="1" lang="en-US" altLang="ja-JP" sz="1300" b="1" dirty="0">
                <a:solidFill>
                  <a:schemeClr val="accent2"/>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UP</a:t>
            </a:r>
            <a:r>
              <a:rPr kumimoji="1" lang="ja-JP" altLang="en-US" sz="1300" b="1" dirty="0">
                <a:solidFill>
                  <a:schemeClr val="accent2"/>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p>
        </p:txBody>
      </p:sp>
      <p:sp>
        <p:nvSpPr>
          <p:cNvPr id="5" name="テキスト ボックス 4">
            <a:extLst>
              <a:ext uri="{FF2B5EF4-FFF2-40B4-BE49-F238E27FC236}">
                <a16:creationId xmlns:a16="http://schemas.microsoft.com/office/drawing/2014/main" id="{0FC37B01-1D49-BB22-FF35-0B7E781FE9C4}"/>
              </a:ext>
            </a:extLst>
          </p:cNvPr>
          <p:cNvSpPr txBox="1"/>
          <p:nvPr/>
        </p:nvSpPr>
        <p:spPr>
          <a:xfrm rot="21040084">
            <a:off x="8299166" y="5075965"/>
            <a:ext cx="1261884" cy="292388"/>
          </a:xfrm>
          <a:prstGeom prst="rect">
            <a:avLst/>
          </a:prstGeom>
          <a:noFill/>
        </p:spPr>
        <p:txBody>
          <a:bodyPr wrap="none" rtlCol="0">
            <a:spAutoFit/>
          </a:bodyPr>
          <a:lstStyle/>
          <a:p>
            <a:r>
              <a:rPr kumimoji="1" lang="ja-JP" altLang="en-US" sz="1300" b="1" dirty="0">
                <a:solidFill>
                  <a:schemeClr val="accent2"/>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改善能力</a:t>
            </a:r>
            <a:r>
              <a:rPr kumimoji="1" lang="en-US" altLang="ja-JP" sz="1300" b="1" dirty="0">
                <a:solidFill>
                  <a:schemeClr val="accent2"/>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UP</a:t>
            </a:r>
            <a:r>
              <a:rPr kumimoji="1" lang="ja-JP" altLang="en-US" sz="1300" b="1" dirty="0">
                <a:solidFill>
                  <a:schemeClr val="accent2"/>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p>
        </p:txBody>
      </p:sp>
      <p:sp>
        <p:nvSpPr>
          <p:cNvPr id="6" name="テキスト ボックス 5">
            <a:extLst>
              <a:ext uri="{FF2B5EF4-FFF2-40B4-BE49-F238E27FC236}">
                <a16:creationId xmlns:a16="http://schemas.microsoft.com/office/drawing/2014/main" id="{4939A98B-CBB8-35F5-F1F7-5B9DE8635CF9}"/>
              </a:ext>
            </a:extLst>
          </p:cNvPr>
          <p:cNvSpPr txBox="1"/>
          <p:nvPr/>
        </p:nvSpPr>
        <p:spPr>
          <a:xfrm rot="21040084">
            <a:off x="3153703" y="5075964"/>
            <a:ext cx="1261884" cy="292388"/>
          </a:xfrm>
          <a:prstGeom prst="rect">
            <a:avLst/>
          </a:prstGeom>
          <a:noFill/>
        </p:spPr>
        <p:txBody>
          <a:bodyPr wrap="none" rtlCol="0">
            <a:spAutoFit/>
          </a:bodyPr>
          <a:lstStyle/>
          <a:p>
            <a:r>
              <a:rPr kumimoji="1" lang="ja-JP" altLang="en-US" sz="1300" b="1" dirty="0">
                <a:solidFill>
                  <a:schemeClr val="accent2"/>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改善能力</a:t>
            </a:r>
            <a:r>
              <a:rPr kumimoji="1" lang="en-US" altLang="ja-JP" sz="1300" b="1" dirty="0">
                <a:solidFill>
                  <a:schemeClr val="accent2"/>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UP</a:t>
            </a:r>
            <a:r>
              <a:rPr kumimoji="1" lang="ja-JP" altLang="en-US" sz="1300" b="1" dirty="0">
                <a:solidFill>
                  <a:schemeClr val="accent2"/>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p>
        </p:txBody>
      </p:sp>
      <p:sp>
        <p:nvSpPr>
          <p:cNvPr id="7" name="テキスト ボックス 6">
            <a:extLst>
              <a:ext uri="{FF2B5EF4-FFF2-40B4-BE49-F238E27FC236}">
                <a16:creationId xmlns:a16="http://schemas.microsoft.com/office/drawing/2014/main" id="{17FBFD24-0CFC-2C5A-19FD-6F8F51717327}"/>
              </a:ext>
            </a:extLst>
          </p:cNvPr>
          <p:cNvSpPr txBox="1"/>
          <p:nvPr/>
        </p:nvSpPr>
        <p:spPr>
          <a:xfrm rot="21040084">
            <a:off x="3194257" y="5289982"/>
            <a:ext cx="1308371" cy="292388"/>
          </a:xfrm>
          <a:prstGeom prst="rect">
            <a:avLst/>
          </a:prstGeom>
          <a:noFill/>
        </p:spPr>
        <p:txBody>
          <a:bodyPr wrap="none" rtlCol="0">
            <a:spAutoFit/>
          </a:bodyPr>
          <a:lstStyle/>
          <a:p>
            <a:r>
              <a:rPr kumimoji="1" lang="ja-JP" altLang="en-US" sz="1300" b="1" dirty="0">
                <a:solidFill>
                  <a:srgbClr val="00B0F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向上意欲</a:t>
            </a:r>
            <a:r>
              <a:rPr kumimoji="1" lang="en-US" altLang="ja-JP" sz="1300" b="1" dirty="0">
                <a:solidFill>
                  <a:srgbClr val="00B0F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UP</a:t>
            </a:r>
            <a:r>
              <a:rPr kumimoji="1" lang="ja-JP" altLang="en-US" sz="1300" b="1" dirty="0">
                <a:solidFill>
                  <a:srgbClr val="00B0F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p>
        </p:txBody>
      </p:sp>
      <p:sp>
        <p:nvSpPr>
          <p:cNvPr id="10" name="テキスト ボックス 9">
            <a:extLst>
              <a:ext uri="{FF2B5EF4-FFF2-40B4-BE49-F238E27FC236}">
                <a16:creationId xmlns:a16="http://schemas.microsoft.com/office/drawing/2014/main" id="{685946B7-BE50-CE68-C384-B17BBC64A7E9}"/>
              </a:ext>
            </a:extLst>
          </p:cNvPr>
          <p:cNvSpPr txBox="1"/>
          <p:nvPr/>
        </p:nvSpPr>
        <p:spPr>
          <a:xfrm rot="21040084">
            <a:off x="8322959" y="5289981"/>
            <a:ext cx="1308371" cy="292388"/>
          </a:xfrm>
          <a:prstGeom prst="rect">
            <a:avLst/>
          </a:prstGeom>
          <a:noFill/>
        </p:spPr>
        <p:txBody>
          <a:bodyPr wrap="none" rtlCol="0">
            <a:spAutoFit/>
          </a:bodyPr>
          <a:lstStyle/>
          <a:p>
            <a:r>
              <a:rPr kumimoji="1" lang="ja-JP" altLang="en-US" sz="1300" b="1" dirty="0">
                <a:solidFill>
                  <a:srgbClr val="00B0F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向上意欲</a:t>
            </a:r>
            <a:r>
              <a:rPr kumimoji="1" lang="en-US" altLang="ja-JP" sz="1300" b="1" dirty="0">
                <a:solidFill>
                  <a:srgbClr val="00B0F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UP</a:t>
            </a:r>
            <a:r>
              <a:rPr kumimoji="1" lang="ja-JP" altLang="en-US" sz="1300" b="1" dirty="0">
                <a:solidFill>
                  <a:srgbClr val="00B0F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p>
        </p:txBody>
      </p:sp>
    </p:spTree>
    <p:custDataLst>
      <p:tags r:id="rId1"/>
    </p:custDataLst>
    <p:extLst>
      <p:ext uri="{BB962C8B-B14F-4D97-AF65-F5344CB8AC3E}">
        <p14:creationId xmlns:p14="http://schemas.microsoft.com/office/powerpoint/2010/main" val="7332416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par>
              <p:cTn id="2"/>
            </p:par>
            <p:par>
              <p:cTn id="3"/>
            </p:par>
            <p:par>
              <p:cTn id="4"/>
            </p:par>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グループ化 27">
            <a:extLst>
              <a:ext uri="{FF2B5EF4-FFF2-40B4-BE49-F238E27FC236}">
                <a16:creationId xmlns:a16="http://schemas.microsoft.com/office/drawing/2014/main" id="{763AF08F-ABD2-9CBF-7CA5-48FB5FBFEFF6}"/>
              </a:ext>
            </a:extLst>
          </p:cNvPr>
          <p:cNvGrpSpPr/>
          <p:nvPr/>
        </p:nvGrpSpPr>
        <p:grpSpPr>
          <a:xfrm>
            <a:off x="168961" y="526990"/>
            <a:ext cx="11915803" cy="6301100"/>
            <a:chOff x="457789" y="712585"/>
            <a:chExt cx="11637842" cy="5958493"/>
          </a:xfrm>
        </p:grpSpPr>
        <p:sp>
          <p:nvSpPr>
            <p:cNvPr id="29" name="正方形/長方形 28">
              <a:extLst>
                <a:ext uri="{FF2B5EF4-FFF2-40B4-BE49-F238E27FC236}">
                  <a16:creationId xmlns:a16="http://schemas.microsoft.com/office/drawing/2014/main" id="{9B94BB75-C506-3714-E6B0-77F924BA743A}"/>
                </a:ext>
              </a:extLst>
            </p:cNvPr>
            <p:cNvSpPr/>
            <p:nvPr/>
          </p:nvSpPr>
          <p:spPr>
            <a:xfrm>
              <a:off x="757238" y="713621"/>
              <a:ext cx="11338306" cy="595745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b="1"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sp>
          <p:nvSpPr>
            <p:cNvPr id="30" name="正方形/長方形 29">
              <a:extLst>
                <a:ext uri="{FF2B5EF4-FFF2-40B4-BE49-F238E27FC236}">
                  <a16:creationId xmlns:a16="http://schemas.microsoft.com/office/drawing/2014/main" id="{045FED74-FC90-3361-D56E-F939A718B72A}"/>
                </a:ext>
              </a:extLst>
            </p:cNvPr>
            <p:cNvSpPr/>
            <p:nvPr/>
          </p:nvSpPr>
          <p:spPr>
            <a:xfrm>
              <a:off x="457789" y="717871"/>
              <a:ext cx="272460" cy="5943809"/>
            </a:xfrm>
            <a:prstGeom prst="rect">
              <a:avLst/>
            </a:prstGeom>
            <a:blipFill>
              <a:blip r:embed="rId4"/>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dirty="0">
                <a:latin typeface="Meiryo UI" panose="020B0604030504040204" pitchFamily="50" charset="-128"/>
                <a:ea typeface="Meiryo UI" panose="020B0604030504040204" pitchFamily="50" charset="-128"/>
              </a:endParaRPr>
            </a:p>
          </p:txBody>
        </p:sp>
        <p:sp>
          <p:nvSpPr>
            <p:cNvPr id="31" name="楕円 30">
              <a:extLst>
                <a:ext uri="{FF2B5EF4-FFF2-40B4-BE49-F238E27FC236}">
                  <a16:creationId xmlns:a16="http://schemas.microsoft.com/office/drawing/2014/main" id="{E8D5317D-0F11-3AAD-0D51-0C7BFB717CDA}"/>
                </a:ext>
              </a:extLst>
            </p:cNvPr>
            <p:cNvSpPr/>
            <p:nvPr/>
          </p:nvSpPr>
          <p:spPr>
            <a:xfrm>
              <a:off x="585830" y="97232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32" name="楕円 31">
              <a:extLst>
                <a:ext uri="{FF2B5EF4-FFF2-40B4-BE49-F238E27FC236}">
                  <a16:creationId xmlns:a16="http://schemas.microsoft.com/office/drawing/2014/main" id="{4E0BC0C6-427F-580B-59B3-9E289E49F05D}"/>
                </a:ext>
              </a:extLst>
            </p:cNvPr>
            <p:cNvSpPr/>
            <p:nvPr/>
          </p:nvSpPr>
          <p:spPr>
            <a:xfrm>
              <a:off x="585830" y="6370496"/>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33" name="楕円 32">
              <a:extLst>
                <a:ext uri="{FF2B5EF4-FFF2-40B4-BE49-F238E27FC236}">
                  <a16:creationId xmlns:a16="http://schemas.microsoft.com/office/drawing/2014/main" id="{A4C34A90-D281-413E-B7F4-9FEC10AF8602}"/>
                </a:ext>
              </a:extLst>
            </p:cNvPr>
            <p:cNvSpPr/>
            <p:nvPr/>
          </p:nvSpPr>
          <p:spPr>
            <a:xfrm>
              <a:off x="585830" y="3773484"/>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34" name="楕円 33">
              <a:extLst>
                <a:ext uri="{FF2B5EF4-FFF2-40B4-BE49-F238E27FC236}">
                  <a16:creationId xmlns:a16="http://schemas.microsoft.com/office/drawing/2014/main" id="{20A15C1A-B477-9B83-26F2-034EAF27CF75}"/>
                </a:ext>
              </a:extLst>
            </p:cNvPr>
            <p:cNvSpPr/>
            <p:nvPr/>
          </p:nvSpPr>
          <p:spPr>
            <a:xfrm>
              <a:off x="809668" y="97232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35" name="楕円 34">
              <a:extLst>
                <a:ext uri="{FF2B5EF4-FFF2-40B4-BE49-F238E27FC236}">
                  <a16:creationId xmlns:a16="http://schemas.microsoft.com/office/drawing/2014/main" id="{AFD8DA33-14AF-A5AC-751C-1839B0F594A0}"/>
                </a:ext>
              </a:extLst>
            </p:cNvPr>
            <p:cNvSpPr/>
            <p:nvPr/>
          </p:nvSpPr>
          <p:spPr>
            <a:xfrm>
              <a:off x="809668" y="6370496"/>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36" name="楕円 35">
              <a:extLst>
                <a:ext uri="{FF2B5EF4-FFF2-40B4-BE49-F238E27FC236}">
                  <a16:creationId xmlns:a16="http://schemas.microsoft.com/office/drawing/2014/main" id="{5E36E832-CF5D-5188-71B4-58EDA65F4B6E}"/>
                </a:ext>
              </a:extLst>
            </p:cNvPr>
            <p:cNvSpPr/>
            <p:nvPr/>
          </p:nvSpPr>
          <p:spPr>
            <a:xfrm>
              <a:off x="809668" y="3773484"/>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37" name="四角形: 角を丸くする 32">
              <a:extLst>
                <a:ext uri="{FF2B5EF4-FFF2-40B4-BE49-F238E27FC236}">
                  <a16:creationId xmlns:a16="http://schemas.microsoft.com/office/drawing/2014/main" id="{3B448D1B-AA32-A12E-0020-8E6BEB2AA139}"/>
                </a:ext>
              </a:extLst>
            </p:cNvPr>
            <p:cNvSpPr/>
            <p:nvPr/>
          </p:nvSpPr>
          <p:spPr>
            <a:xfrm>
              <a:off x="614405" y="988729"/>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38" name="四角形: 角を丸くする 33">
              <a:extLst>
                <a:ext uri="{FF2B5EF4-FFF2-40B4-BE49-F238E27FC236}">
                  <a16:creationId xmlns:a16="http://schemas.microsoft.com/office/drawing/2014/main" id="{6FFED7F1-DDDF-8332-8A34-A778FD71F554}"/>
                </a:ext>
              </a:extLst>
            </p:cNvPr>
            <p:cNvSpPr/>
            <p:nvPr/>
          </p:nvSpPr>
          <p:spPr>
            <a:xfrm>
              <a:off x="612818" y="6387958"/>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39" name="四角形: 角を丸くする 34">
              <a:extLst>
                <a:ext uri="{FF2B5EF4-FFF2-40B4-BE49-F238E27FC236}">
                  <a16:creationId xmlns:a16="http://schemas.microsoft.com/office/drawing/2014/main" id="{37BD7229-83CB-D7B8-B242-B4543FE67F09}"/>
                </a:ext>
              </a:extLst>
            </p:cNvPr>
            <p:cNvSpPr/>
            <p:nvPr/>
          </p:nvSpPr>
          <p:spPr>
            <a:xfrm>
              <a:off x="612818" y="3790946"/>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40" name="直角三角形 39">
              <a:extLst>
                <a:ext uri="{FF2B5EF4-FFF2-40B4-BE49-F238E27FC236}">
                  <a16:creationId xmlns:a16="http://schemas.microsoft.com/office/drawing/2014/main" id="{E2342230-E6BD-56FA-D8BE-881491711736}"/>
                </a:ext>
              </a:extLst>
            </p:cNvPr>
            <p:cNvSpPr/>
            <p:nvPr/>
          </p:nvSpPr>
          <p:spPr>
            <a:xfrm rot="10800000">
              <a:off x="11705322" y="712585"/>
              <a:ext cx="390309" cy="390310"/>
            </a:xfrm>
            <a:prstGeom prst="rtTriangle">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dirty="0">
                <a:latin typeface="Meiryo UI" panose="020B0604030504040204" pitchFamily="50" charset="-128"/>
                <a:ea typeface="Meiryo UI" panose="020B0604030504040204" pitchFamily="50" charset="-128"/>
              </a:endParaRPr>
            </a:p>
          </p:txBody>
        </p:sp>
        <p:sp>
          <p:nvSpPr>
            <p:cNvPr id="42" name="楕円 41">
              <a:extLst>
                <a:ext uri="{FF2B5EF4-FFF2-40B4-BE49-F238E27FC236}">
                  <a16:creationId xmlns:a16="http://schemas.microsoft.com/office/drawing/2014/main" id="{56BC1437-61DB-F0F7-493E-10A6933DF44E}"/>
                </a:ext>
              </a:extLst>
            </p:cNvPr>
            <p:cNvSpPr/>
            <p:nvPr/>
          </p:nvSpPr>
          <p:spPr>
            <a:xfrm>
              <a:off x="585830" y="2315217"/>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43" name="楕円 42">
              <a:extLst>
                <a:ext uri="{FF2B5EF4-FFF2-40B4-BE49-F238E27FC236}">
                  <a16:creationId xmlns:a16="http://schemas.microsoft.com/office/drawing/2014/main" id="{3DBB69F6-1C70-EB74-2E65-699809CEDA94}"/>
                </a:ext>
              </a:extLst>
            </p:cNvPr>
            <p:cNvSpPr/>
            <p:nvPr/>
          </p:nvSpPr>
          <p:spPr>
            <a:xfrm>
              <a:off x="809668" y="2315217"/>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46" name="四角形: 角を丸くする 38">
              <a:extLst>
                <a:ext uri="{FF2B5EF4-FFF2-40B4-BE49-F238E27FC236}">
                  <a16:creationId xmlns:a16="http://schemas.microsoft.com/office/drawing/2014/main" id="{CB018D87-D15A-0B3D-AD29-228A7D864946}"/>
                </a:ext>
              </a:extLst>
            </p:cNvPr>
            <p:cNvSpPr/>
            <p:nvPr/>
          </p:nvSpPr>
          <p:spPr>
            <a:xfrm>
              <a:off x="612818" y="2332679"/>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47" name="楕円 46">
              <a:extLst>
                <a:ext uri="{FF2B5EF4-FFF2-40B4-BE49-F238E27FC236}">
                  <a16:creationId xmlns:a16="http://schemas.microsoft.com/office/drawing/2014/main" id="{63B169C7-DB94-F269-5578-C1E7ADD2D12D}"/>
                </a:ext>
              </a:extLst>
            </p:cNvPr>
            <p:cNvSpPr/>
            <p:nvPr/>
          </p:nvSpPr>
          <p:spPr>
            <a:xfrm>
              <a:off x="585830" y="516068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65" name="楕円 64">
              <a:extLst>
                <a:ext uri="{FF2B5EF4-FFF2-40B4-BE49-F238E27FC236}">
                  <a16:creationId xmlns:a16="http://schemas.microsoft.com/office/drawing/2014/main" id="{DD4ECA1B-850E-A9B4-EE67-AC6A685614A1}"/>
                </a:ext>
              </a:extLst>
            </p:cNvPr>
            <p:cNvSpPr/>
            <p:nvPr/>
          </p:nvSpPr>
          <p:spPr>
            <a:xfrm>
              <a:off x="809668" y="516068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66" name="四角形: 角を丸くする 41">
              <a:extLst>
                <a:ext uri="{FF2B5EF4-FFF2-40B4-BE49-F238E27FC236}">
                  <a16:creationId xmlns:a16="http://schemas.microsoft.com/office/drawing/2014/main" id="{2384B0A3-8384-41EF-3098-29366261B011}"/>
                </a:ext>
              </a:extLst>
            </p:cNvPr>
            <p:cNvSpPr/>
            <p:nvPr/>
          </p:nvSpPr>
          <p:spPr>
            <a:xfrm>
              <a:off x="612818" y="5178147"/>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grpSp>
      <p:sp>
        <p:nvSpPr>
          <p:cNvPr id="103" name="正方形/長方形 102"/>
          <p:cNvSpPr/>
          <p:nvPr/>
        </p:nvSpPr>
        <p:spPr>
          <a:xfrm>
            <a:off x="3441025" y="552429"/>
            <a:ext cx="8088612" cy="210694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フリーフォーム 74"/>
          <p:cNvSpPr/>
          <p:nvPr/>
        </p:nvSpPr>
        <p:spPr>
          <a:xfrm>
            <a:off x="3441027" y="4491508"/>
            <a:ext cx="8146177" cy="2280714"/>
          </a:xfrm>
          <a:custGeom>
            <a:avLst/>
            <a:gdLst>
              <a:gd name="connsiteX0" fmla="*/ 7593974 w 11188758"/>
              <a:gd name="connsiteY0" fmla="*/ 0 h 4050311"/>
              <a:gd name="connsiteX1" fmla="*/ 11188758 w 11188758"/>
              <a:gd name="connsiteY1" fmla="*/ 0 h 4050311"/>
              <a:gd name="connsiteX2" fmla="*/ 11188758 w 11188758"/>
              <a:gd name="connsiteY2" fmla="*/ 1957958 h 4050311"/>
              <a:gd name="connsiteX3" fmla="*/ 11188758 w 11188758"/>
              <a:gd name="connsiteY3" fmla="*/ 2000166 h 4050311"/>
              <a:gd name="connsiteX4" fmla="*/ 11188758 w 11188758"/>
              <a:gd name="connsiteY4" fmla="*/ 4050311 h 4050311"/>
              <a:gd name="connsiteX5" fmla="*/ 0 w 11188758"/>
              <a:gd name="connsiteY5" fmla="*/ 4050311 h 4050311"/>
              <a:gd name="connsiteX6" fmla="*/ 0 w 11188758"/>
              <a:gd name="connsiteY6" fmla="*/ 1957958 h 4050311"/>
              <a:gd name="connsiteX7" fmla="*/ 7593974 w 11188758"/>
              <a:gd name="connsiteY7" fmla="*/ 1957958 h 4050311"/>
              <a:gd name="connsiteX0" fmla="*/ 7586354 w 11188758"/>
              <a:gd name="connsiteY0" fmla="*/ 1958340 h 4050311"/>
              <a:gd name="connsiteX1" fmla="*/ 11188758 w 11188758"/>
              <a:gd name="connsiteY1" fmla="*/ 0 h 4050311"/>
              <a:gd name="connsiteX2" fmla="*/ 11188758 w 11188758"/>
              <a:gd name="connsiteY2" fmla="*/ 1957958 h 4050311"/>
              <a:gd name="connsiteX3" fmla="*/ 11188758 w 11188758"/>
              <a:gd name="connsiteY3" fmla="*/ 2000166 h 4050311"/>
              <a:gd name="connsiteX4" fmla="*/ 11188758 w 11188758"/>
              <a:gd name="connsiteY4" fmla="*/ 4050311 h 4050311"/>
              <a:gd name="connsiteX5" fmla="*/ 0 w 11188758"/>
              <a:gd name="connsiteY5" fmla="*/ 4050311 h 4050311"/>
              <a:gd name="connsiteX6" fmla="*/ 0 w 11188758"/>
              <a:gd name="connsiteY6" fmla="*/ 1957958 h 4050311"/>
              <a:gd name="connsiteX7" fmla="*/ 7593974 w 11188758"/>
              <a:gd name="connsiteY7" fmla="*/ 1957958 h 4050311"/>
              <a:gd name="connsiteX8" fmla="*/ 7586354 w 11188758"/>
              <a:gd name="connsiteY8" fmla="*/ 1958340 h 4050311"/>
              <a:gd name="connsiteX0" fmla="*/ 7586354 w 11219238"/>
              <a:gd name="connsiteY0" fmla="*/ 188743 h 2280714"/>
              <a:gd name="connsiteX1" fmla="*/ 11219238 w 11219238"/>
              <a:gd name="connsiteY1" fmla="*/ 173503 h 2280714"/>
              <a:gd name="connsiteX2" fmla="*/ 11188758 w 11219238"/>
              <a:gd name="connsiteY2" fmla="*/ 188361 h 2280714"/>
              <a:gd name="connsiteX3" fmla="*/ 11188758 w 11219238"/>
              <a:gd name="connsiteY3" fmla="*/ 230569 h 2280714"/>
              <a:gd name="connsiteX4" fmla="*/ 11188758 w 11219238"/>
              <a:gd name="connsiteY4" fmla="*/ 2280714 h 2280714"/>
              <a:gd name="connsiteX5" fmla="*/ 0 w 11219238"/>
              <a:gd name="connsiteY5" fmla="*/ 2280714 h 2280714"/>
              <a:gd name="connsiteX6" fmla="*/ 0 w 11219238"/>
              <a:gd name="connsiteY6" fmla="*/ 188361 h 2280714"/>
              <a:gd name="connsiteX7" fmla="*/ 7593974 w 11219238"/>
              <a:gd name="connsiteY7" fmla="*/ 188361 h 2280714"/>
              <a:gd name="connsiteX8" fmla="*/ 7586354 w 11219238"/>
              <a:gd name="connsiteY8" fmla="*/ 188743 h 2280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9238" h="2280714">
                <a:moveTo>
                  <a:pt x="7586354" y="188743"/>
                </a:moveTo>
                <a:lnTo>
                  <a:pt x="11219238" y="173503"/>
                </a:lnTo>
                <a:lnTo>
                  <a:pt x="11188758" y="188361"/>
                </a:lnTo>
                <a:lnTo>
                  <a:pt x="11188758" y="230569"/>
                </a:lnTo>
                <a:lnTo>
                  <a:pt x="11188758" y="2280714"/>
                </a:lnTo>
                <a:lnTo>
                  <a:pt x="0" y="2280714"/>
                </a:lnTo>
                <a:lnTo>
                  <a:pt x="0" y="188361"/>
                </a:lnTo>
                <a:lnTo>
                  <a:pt x="7593974" y="188361"/>
                </a:lnTo>
                <a:cubicBezTo>
                  <a:pt x="7593974" y="-464292"/>
                  <a:pt x="7586354" y="841396"/>
                  <a:pt x="7586354" y="188743"/>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04" name="正方形/長方形 103"/>
          <p:cNvSpPr/>
          <p:nvPr/>
        </p:nvSpPr>
        <p:spPr>
          <a:xfrm>
            <a:off x="3441025" y="2722943"/>
            <a:ext cx="8088611" cy="189997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6" name="グループ化 85"/>
          <p:cNvGrpSpPr/>
          <p:nvPr/>
        </p:nvGrpSpPr>
        <p:grpSpPr>
          <a:xfrm>
            <a:off x="110961" y="97486"/>
            <a:ext cx="1720562" cy="368063"/>
            <a:chOff x="407294" y="165100"/>
            <a:chExt cx="1720562" cy="368063"/>
          </a:xfrm>
        </p:grpSpPr>
        <p:grpSp>
          <p:nvGrpSpPr>
            <p:cNvPr id="87" name="グループ化 86"/>
            <p:cNvGrpSpPr/>
            <p:nvPr/>
          </p:nvGrpSpPr>
          <p:grpSpPr>
            <a:xfrm>
              <a:off x="407294" y="165100"/>
              <a:ext cx="1451986" cy="368063"/>
              <a:chOff x="407294" y="165100"/>
              <a:chExt cx="1320429" cy="268933"/>
            </a:xfrm>
          </p:grpSpPr>
          <p:sp>
            <p:nvSpPr>
              <p:cNvPr id="89" name="正方形/長方形 88">
                <a:extLst>
                  <a:ext uri="{FF2B5EF4-FFF2-40B4-BE49-F238E27FC236}">
                    <a16:creationId xmlns:a16="http://schemas.microsoft.com/office/drawing/2014/main" id="{B1F6E846-E528-4A9A-3BCD-146ACA6AE43D}"/>
                  </a:ext>
                </a:extLst>
              </p:cNvPr>
              <p:cNvSpPr/>
              <p:nvPr/>
            </p:nvSpPr>
            <p:spPr>
              <a:xfrm>
                <a:off x="407294" y="165100"/>
                <a:ext cx="124660" cy="268933"/>
              </a:xfrm>
              <a:prstGeom prst="rect">
                <a:avLst/>
              </a:prstGeom>
              <a:blipFill>
                <a:blip r:embed="rId4"/>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90" name="正方形/長方形 89">
                <a:extLst>
                  <a:ext uri="{FF2B5EF4-FFF2-40B4-BE49-F238E27FC236}">
                    <a16:creationId xmlns:a16="http://schemas.microsoft.com/office/drawing/2014/main" id="{80D965C6-2B71-35AA-E9B9-E93E487573A7}"/>
                  </a:ext>
                </a:extLst>
              </p:cNvPr>
              <p:cNvSpPr/>
              <p:nvPr/>
            </p:nvSpPr>
            <p:spPr>
              <a:xfrm>
                <a:off x="563446" y="165100"/>
                <a:ext cx="1164277" cy="26893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91" name="楕円 90">
                <a:extLst>
                  <a:ext uri="{FF2B5EF4-FFF2-40B4-BE49-F238E27FC236}">
                    <a16:creationId xmlns:a16="http://schemas.microsoft.com/office/drawing/2014/main" id="{C4BD30E1-3E6C-149A-0E5C-C05E76943AE3}"/>
                  </a:ext>
                </a:extLst>
              </p:cNvPr>
              <p:cNvSpPr/>
              <p:nvPr/>
            </p:nvSpPr>
            <p:spPr>
              <a:xfrm>
                <a:off x="478989" y="198137"/>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92" name="楕円 91">
                <a:extLst>
                  <a:ext uri="{FF2B5EF4-FFF2-40B4-BE49-F238E27FC236}">
                    <a16:creationId xmlns:a16="http://schemas.microsoft.com/office/drawing/2014/main" id="{8D5FB21B-75EF-B2CB-03C5-92FA141F84AD}"/>
                  </a:ext>
                </a:extLst>
              </p:cNvPr>
              <p:cNvSpPr/>
              <p:nvPr/>
            </p:nvSpPr>
            <p:spPr>
              <a:xfrm>
                <a:off x="478989" y="285534"/>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93" name="楕円 92">
                <a:extLst>
                  <a:ext uri="{FF2B5EF4-FFF2-40B4-BE49-F238E27FC236}">
                    <a16:creationId xmlns:a16="http://schemas.microsoft.com/office/drawing/2014/main" id="{888A7A5D-9F28-E821-11BB-AE6DD4A26034}"/>
                  </a:ext>
                </a:extLst>
              </p:cNvPr>
              <p:cNvSpPr/>
              <p:nvPr/>
            </p:nvSpPr>
            <p:spPr>
              <a:xfrm>
                <a:off x="478989" y="369181"/>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94" name="楕円 93">
                <a:extLst>
                  <a:ext uri="{FF2B5EF4-FFF2-40B4-BE49-F238E27FC236}">
                    <a16:creationId xmlns:a16="http://schemas.microsoft.com/office/drawing/2014/main" id="{F138D4F3-AED9-05B3-31E3-1D1BB35DC672}"/>
                  </a:ext>
                </a:extLst>
              </p:cNvPr>
              <p:cNvSpPr/>
              <p:nvPr/>
            </p:nvSpPr>
            <p:spPr>
              <a:xfrm>
                <a:off x="579909" y="198137"/>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95" name="楕円 94">
                <a:extLst>
                  <a:ext uri="{FF2B5EF4-FFF2-40B4-BE49-F238E27FC236}">
                    <a16:creationId xmlns:a16="http://schemas.microsoft.com/office/drawing/2014/main" id="{669D6903-23E1-F6F2-D082-808EE9570497}"/>
                  </a:ext>
                </a:extLst>
              </p:cNvPr>
              <p:cNvSpPr/>
              <p:nvPr/>
            </p:nvSpPr>
            <p:spPr>
              <a:xfrm>
                <a:off x="579909" y="285534"/>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96" name="楕円 95">
                <a:extLst>
                  <a:ext uri="{FF2B5EF4-FFF2-40B4-BE49-F238E27FC236}">
                    <a16:creationId xmlns:a16="http://schemas.microsoft.com/office/drawing/2014/main" id="{C9C31E98-7DC9-4FA6-2120-2DC7CD1E4D63}"/>
                  </a:ext>
                </a:extLst>
              </p:cNvPr>
              <p:cNvSpPr/>
              <p:nvPr/>
            </p:nvSpPr>
            <p:spPr>
              <a:xfrm>
                <a:off x="579909" y="369181"/>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97" name="四角形: 角を丸くする 33">
                <a:extLst>
                  <a:ext uri="{FF2B5EF4-FFF2-40B4-BE49-F238E27FC236}">
                    <a16:creationId xmlns:a16="http://schemas.microsoft.com/office/drawing/2014/main" id="{D2C3721E-2C9F-6AD8-9F52-9B8D82B71342}"/>
                  </a:ext>
                </a:extLst>
              </p:cNvPr>
              <p:cNvSpPr/>
              <p:nvPr/>
            </p:nvSpPr>
            <p:spPr>
              <a:xfrm>
                <a:off x="491872" y="205401"/>
                <a:ext cx="113088" cy="21087"/>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98" name="四角形: 角を丸くする 34">
                <a:extLst>
                  <a:ext uri="{FF2B5EF4-FFF2-40B4-BE49-F238E27FC236}">
                    <a16:creationId xmlns:a16="http://schemas.microsoft.com/office/drawing/2014/main" id="{6E0C05C5-816C-CC93-1D2F-9F39FAB2FCAB}"/>
                  </a:ext>
                </a:extLst>
              </p:cNvPr>
              <p:cNvSpPr/>
              <p:nvPr/>
            </p:nvSpPr>
            <p:spPr>
              <a:xfrm>
                <a:off x="491157" y="293266"/>
                <a:ext cx="113088" cy="21087"/>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99" name="四角形: 角を丸くする 46">
                <a:extLst>
                  <a:ext uri="{FF2B5EF4-FFF2-40B4-BE49-F238E27FC236}">
                    <a16:creationId xmlns:a16="http://schemas.microsoft.com/office/drawing/2014/main" id="{EF5C0B90-106E-2513-7F10-1853BCE19D28}"/>
                  </a:ext>
                </a:extLst>
              </p:cNvPr>
              <p:cNvSpPr/>
              <p:nvPr/>
            </p:nvSpPr>
            <p:spPr>
              <a:xfrm>
                <a:off x="491157" y="376913"/>
                <a:ext cx="113088" cy="21087"/>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00" name="直角三角形 99">
                <a:extLst>
                  <a:ext uri="{FF2B5EF4-FFF2-40B4-BE49-F238E27FC236}">
                    <a16:creationId xmlns:a16="http://schemas.microsoft.com/office/drawing/2014/main" id="{8C3D7396-2E33-A0B7-D118-C8D9FB546C63}"/>
                  </a:ext>
                </a:extLst>
              </p:cNvPr>
              <p:cNvSpPr/>
              <p:nvPr/>
            </p:nvSpPr>
            <p:spPr>
              <a:xfrm rot="10800000">
                <a:off x="1631598" y="165100"/>
                <a:ext cx="95671" cy="93956"/>
              </a:xfrm>
              <a:prstGeom prst="rtTriangle">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sp>
          <p:nvSpPr>
            <p:cNvPr id="88" name="テキスト ボックス 87">
              <a:extLst>
                <a:ext uri="{FF2B5EF4-FFF2-40B4-BE49-F238E27FC236}">
                  <a16:creationId xmlns:a16="http://schemas.microsoft.com/office/drawing/2014/main" id="{13682B84-E526-2B96-F3A0-306C3673B893}"/>
                </a:ext>
              </a:extLst>
            </p:cNvPr>
            <p:cNvSpPr txBox="1"/>
            <p:nvPr/>
          </p:nvSpPr>
          <p:spPr>
            <a:xfrm>
              <a:off x="757178" y="203000"/>
              <a:ext cx="1370678" cy="292388"/>
            </a:xfrm>
            <a:prstGeom prst="rect">
              <a:avLst/>
            </a:prstGeom>
            <a:noFill/>
          </p:spPr>
          <p:txBody>
            <a:bodyPr wrap="square" rtlCol="0">
              <a:spAutoFit/>
            </a:bodyPr>
            <a:lstStyle/>
            <a:p>
              <a:r>
                <a:rPr lang="ja-JP" altLang="en-US" sz="1300" b="1" dirty="0">
                  <a:solidFill>
                    <a:schemeClr val="tx1">
                      <a:lumMod val="85000"/>
                      <a:lumOff val="15000"/>
                    </a:schemeClr>
                  </a:solidFill>
                  <a:latin typeface="Meiryo UI" panose="020B0604030504040204" pitchFamily="50" charset="-128"/>
                  <a:ea typeface="Meiryo UI" panose="020B0604030504040204" pitchFamily="50" charset="-128"/>
                </a:rPr>
                <a:t>結果の確認</a:t>
              </a:r>
            </a:p>
          </p:txBody>
        </p:sp>
      </p:grpSp>
      <p:grpSp>
        <p:nvGrpSpPr>
          <p:cNvPr id="4" name="グループ化 3"/>
          <p:cNvGrpSpPr/>
          <p:nvPr/>
        </p:nvGrpSpPr>
        <p:grpSpPr>
          <a:xfrm>
            <a:off x="3431307" y="2717689"/>
            <a:ext cx="2865279" cy="1997473"/>
            <a:chOff x="3431307" y="2717689"/>
            <a:chExt cx="2865279" cy="1997473"/>
          </a:xfrm>
        </p:grpSpPr>
        <p:grpSp>
          <p:nvGrpSpPr>
            <p:cNvPr id="121" name="グループ化 120"/>
            <p:cNvGrpSpPr/>
            <p:nvPr/>
          </p:nvGrpSpPr>
          <p:grpSpPr>
            <a:xfrm>
              <a:off x="3431307" y="2717689"/>
              <a:ext cx="1769151" cy="1997473"/>
              <a:chOff x="3359458" y="643199"/>
              <a:chExt cx="1769151" cy="1997473"/>
            </a:xfrm>
          </p:grpSpPr>
          <p:sp>
            <p:nvSpPr>
              <p:cNvPr id="122" name="角丸四角形 121"/>
              <p:cNvSpPr/>
              <p:nvPr/>
            </p:nvSpPr>
            <p:spPr>
              <a:xfrm>
                <a:off x="3359458" y="643199"/>
                <a:ext cx="1769151" cy="1878096"/>
              </a:xfrm>
              <a:prstGeom prst="roundRect">
                <a:avLst/>
              </a:prstGeom>
              <a:solidFill>
                <a:srgbClr val="FF000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ja-JP" altLang="en-US"/>
              </a:p>
            </p:txBody>
          </p:sp>
          <p:sp>
            <p:nvSpPr>
              <p:cNvPr id="123" name="角丸四角形 4"/>
              <p:cNvSpPr txBox="1"/>
              <p:nvPr/>
            </p:nvSpPr>
            <p:spPr>
              <a:xfrm>
                <a:off x="3445821" y="935302"/>
                <a:ext cx="1596425" cy="17053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kumimoji="1" lang="ja-JP" altLang="en-US" sz="1400" b="1" kern="1200" dirty="0">
                    <a:latin typeface="Meiryo UI" panose="020B0604030504040204" pitchFamily="50" charset="-128"/>
                    <a:ea typeface="Meiryo UI" panose="020B0604030504040204" pitchFamily="50" charset="-128"/>
                  </a:rPr>
                  <a:t>ワイヤードラムを</a:t>
                </a:r>
                <a:endParaRPr kumimoji="1" lang="en-US" altLang="ja-JP" sz="1400" b="1" kern="1200" dirty="0">
                  <a:latin typeface="Meiryo UI" panose="020B0604030504040204" pitchFamily="50" charset="-128"/>
                  <a:ea typeface="Meiryo UI" panose="020B0604030504040204" pitchFamily="50" charset="-128"/>
                </a:endParaRPr>
              </a:p>
              <a:p>
                <a:pPr lvl="0" algn="l" defTabSz="622300">
                  <a:lnSpc>
                    <a:spcPct val="90000"/>
                  </a:lnSpc>
                  <a:spcBef>
                    <a:spcPct val="0"/>
                  </a:spcBef>
                  <a:spcAft>
                    <a:spcPct val="35000"/>
                  </a:spcAft>
                </a:pPr>
                <a:r>
                  <a:rPr kumimoji="1" lang="ja-JP" altLang="en-US" sz="1400" b="1" kern="1200" dirty="0">
                    <a:latin typeface="Meiryo UI" panose="020B0604030504040204" pitchFamily="50" charset="-128"/>
                    <a:ea typeface="Meiryo UI" panose="020B0604030504040204" pitchFamily="50" charset="-128"/>
                  </a:rPr>
                  <a:t>置き場から</a:t>
                </a:r>
                <a:endParaRPr kumimoji="1" lang="en-US" altLang="ja-JP" sz="1400" b="1" kern="1200" dirty="0">
                  <a:latin typeface="Meiryo UI" panose="020B0604030504040204" pitchFamily="50" charset="-128"/>
                  <a:ea typeface="Meiryo UI" panose="020B0604030504040204" pitchFamily="50" charset="-128"/>
                </a:endParaRPr>
              </a:p>
              <a:p>
                <a:pPr lvl="0" algn="l" defTabSz="622300">
                  <a:lnSpc>
                    <a:spcPct val="90000"/>
                  </a:lnSpc>
                  <a:spcBef>
                    <a:spcPct val="0"/>
                  </a:spcBef>
                  <a:spcAft>
                    <a:spcPct val="35000"/>
                  </a:spcAft>
                </a:pPr>
                <a:r>
                  <a:rPr kumimoji="1" lang="ja-JP" altLang="en-US" sz="1400" b="1" kern="1200" dirty="0">
                    <a:latin typeface="Meiryo UI" panose="020B0604030504040204" pitchFamily="50" charset="-128"/>
                    <a:ea typeface="Meiryo UI" panose="020B0604030504040204" pitchFamily="50" charset="-128"/>
                  </a:rPr>
                  <a:t>対象の</a:t>
                </a:r>
                <a:endParaRPr kumimoji="1" lang="en-US" altLang="ja-JP" sz="1400" b="1" kern="1200" dirty="0">
                  <a:latin typeface="Meiryo UI" panose="020B0604030504040204" pitchFamily="50" charset="-128"/>
                  <a:ea typeface="Meiryo UI" panose="020B0604030504040204" pitchFamily="50" charset="-128"/>
                </a:endParaRPr>
              </a:p>
              <a:p>
                <a:pPr lvl="0" algn="l" defTabSz="622300">
                  <a:lnSpc>
                    <a:spcPct val="90000"/>
                  </a:lnSpc>
                  <a:spcBef>
                    <a:spcPct val="0"/>
                  </a:spcBef>
                  <a:spcAft>
                    <a:spcPct val="35000"/>
                  </a:spcAft>
                </a:pPr>
                <a:r>
                  <a:rPr kumimoji="1" lang="ja-JP" altLang="en-US" sz="1400" b="1" kern="1200" dirty="0">
                    <a:latin typeface="Meiryo UI" panose="020B0604030504040204" pitchFamily="50" charset="-128"/>
                    <a:ea typeface="Meiryo UI" panose="020B0604030504040204" pitchFamily="50" charset="-128"/>
                  </a:rPr>
                  <a:t>溶接機まで運ぶ</a:t>
                </a:r>
              </a:p>
            </p:txBody>
          </p:sp>
        </p:grpSp>
        <p:sp>
          <p:nvSpPr>
            <p:cNvPr id="115" name="テキスト ボックス 114"/>
            <p:cNvSpPr txBox="1"/>
            <p:nvPr/>
          </p:nvSpPr>
          <p:spPr>
            <a:xfrm>
              <a:off x="3468533" y="2722943"/>
              <a:ext cx="1175928" cy="461665"/>
            </a:xfrm>
            <a:prstGeom prst="rect">
              <a:avLst/>
            </a:prstGeom>
            <a:noFill/>
            <a:ln w="38100">
              <a:noFill/>
            </a:ln>
          </p:spPr>
          <p:txBody>
            <a:bodyPr wrap="square" rtlCol="0">
              <a:spAutoFit/>
            </a:bodyPr>
            <a:lstStyle/>
            <a:p>
              <a:r>
                <a:rPr lang="ja-JP" altLang="en-US" sz="2400" b="1" dirty="0">
                  <a:solidFill>
                    <a:schemeClr val="bg1"/>
                  </a:solidFill>
                  <a:latin typeface="Meiryo UI" panose="020B0604030504040204" pitchFamily="50" charset="-128"/>
                  <a:ea typeface="Meiryo UI" panose="020B0604030504040204" pitchFamily="50" charset="-128"/>
                </a:rPr>
                <a:t>手順</a:t>
              </a:r>
              <a:r>
                <a:rPr kumimoji="1" lang="en-US" altLang="ja-JP" sz="2400" b="1" dirty="0">
                  <a:solidFill>
                    <a:schemeClr val="bg1"/>
                  </a:solidFill>
                  <a:latin typeface="Meiryo UI" panose="020B0604030504040204" pitchFamily="50" charset="-128"/>
                  <a:ea typeface="Meiryo UI" panose="020B0604030504040204" pitchFamily="50" charset="-128"/>
                </a:rPr>
                <a:t>2</a:t>
              </a:r>
              <a:endParaRPr kumimoji="1" lang="ja-JP" altLang="en-US" sz="2400" b="1" dirty="0">
                <a:solidFill>
                  <a:schemeClr val="bg1"/>
                </a:solidFill>
                <a:latin typeface="Meiryo UI" panose="020B0604030504040204" pitchFamily="50" charset="-128"/>
                <a:ea typeface="Meiryo UI" panose="020B0604030504040204" pitchFamily="50" charset="-128"/>
              </a:endParaRPr>
            </a:p>
          </p:txBody>
        </p:sp>
        <p:sp>
          <p:nvSpPr>
            <p:cNvPr id="124" name="角丸四角形 123"/>
            <p:cNvSpPr/>
            <p:nvPr/>
          </p:nvSpPr>
          <p:spPr>
            <a:xfrm>
              <a:off x="4774752" y="2729164"/>
              <a:ext cx="1521834" cy="1849339"/>
            </a:xfrm>
            <a:prstGeom prst="roundRect">
              <a:avLst/>
            </a:prstGeom>
            <a:blipFill>
              <a:blip r:embed="rId5"/>
              <a:stretch>
                <a:fillRect/>
              </a:stretch>
            </a:bli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 name="グループ化 6"/>
          <p:cNvGrpSpPr/>
          <p:nvPr/>
        </p:nvGrpSpPr>
        <p:grpSpPr>
          <a:xfrm>
            <a:off x="3421526" y="4653232"/>
            <a:ext cx="2932898" cy="2151540"/>
            <a:chOff x="3421526" y="4653232"/>
            <a:chExt cx="2932898" cy="2151540"/>
          </a:xfrm>
        </p:grpSpPr>
        <p:grpSp>
          <p:nvGrpSpPr>
            <p:cNvPr id="125" name="グループ化 124"/>
            <p:cNvGrpSpPr/>
            <p:nvPr/>
          </p:nvGrpSpPr>
          <p:grpSpPr>
            <a:xfrm>
              <a:off x="3421526" y="4653232"/>
              <a:ext cx="1802497" cy="2151540"/>
              <a:chOff x="5161586" y="618935"/>
              <a:chExt cx="1802497" cy="1928788"/>
            </a:xfrm>
          </p:grpSpPr>
          <p:sp>
            <p:nvSpPr>
              <p:cNvPr id="126" name="角丸四角形 125"/>
              <p:cNvSpPr/>
              <p:nvPr/>
            </p:nvSpPr>
            <p:spPr>
              <a:xfrm>
                <a:off x="5161586" y="618935"/>
                <a:ext cx="1802497" cy="1907885"/>
              </a:xfrm>
              <a:prstGeom prst="roundRect">
                <a:avLst/>
              </a:prstGeom>
              <a:solidFill>
                <a:srgbClr val="FF000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ja-JP" altLang="en-US"/>
              </a:p>
            </p:txBody>
          </p:sp>
          <p:sp>
            <p:nvSpPr>
              <p:cNvPr id="127" name="角丸四角形 4"/>
              <p:cNvSpPr txBox="1"/>
              <p:nvPr/>
            </p:nvSpPr>
            <p:spPr>
              <a:xfrm>
                <a:off x="5263984" y="815820"/>
                <a:ext cx="1626515" cy="17319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kumimoji="1" lang="ja-JP" altLang="en-US" sz="1400" b="1" kern="1200" dirty="0">
                    <a:latin typeface="Meiryo UI" panose="020B0604030504040204" pitchFamily="50" charset="-128"/>
                    <a:ea typeface="Meiryo UI" panose="020B0604030504040204" pitchFamily="50" charset="-128"/>
                  </a:rPr>
                  <a:t>新品の</a:t>
                </a:r>
                <a:endParaRPr kumimoji="1" lang="en-US" altLang="ja-JP" sz="1400" b="1" kern="1200" dirty="0">
                  <a:latin typeface="Meiryo UI" panose="020B0604030504040204" pitchFamily="50" charset="-128"/>
                  <a:ea typeface="Meiryo UI" panose="020B0604030504040204" pitchFamily="50" charset="-128"/>
                </a:endParaRPr>
              </a:p>
              <a:p>
                <a:pPr lvl="0" algn="l" defTabSz="622300">
                  <a:lnSpc>
                    <a:spcPct val="90000"/>
                  </a:lnSpc>
                  <a:spcBef>
                    <a:spcPct val="0"/>
                  </a:spcBef>
                  <a:spcAft>
                    <a:spcPct val="35000"/>
                  </a:spcAft>
                </a:pPr>
                <a:r>
                  <a:rPr kumimoji="1" lang="ja-JP" altLang="en-US" sz="1400" b="1" kern="1200" dirty="0">
                    <a:latin typeface="Meiryo UI" panose="020B0604030504040204" pitchFamily="50" charset="-128"/>
                    <a:ea typeface="Meiryo UI" panose="020B0604030504040204" pitchFamily="50" charset="-128"/>
                  </a:rPr>
                  <a:t>ワイヤードラムを</a:t>
                </a:r>
                <a:endParaRPr kumimoji="1" lang="en-US" altLang="ja-JP" sz="1400" b="1" kern="1200" dirty="0">
                  <a:latin typeface="Meiryo UI" panose="020B0604030504040204" pitchFamily="50" charset="-128"/>
                  <a:ea typeface="Meiryo UI" panose="020B0604030504040204" pitchFamily="50" charset="-128"/>
                </a:endParaRPr>
              </a:p>
              <a:p>
                <a:pPr lvl="0" algn="l" defTabSz="622300">
                  <a:lnSpc>
                    <a:spcPct val="90000"/>
                  </a:lnSpc>
                  <a:spcBef>
                    <a:spcPct val="0"/>
                  </a:spcBef>
                  <a:spcAft>
                    <a:spcPct val="35000"/>
                  </a:spcAft>
                </a:pPr>
                <a:r>
                  <a:rPr kumimoji="1" lang="ja-JP" altLang="en-US" sz="1400" b="1" kern="1200" dirty="0">
                    <a:latin typeface="Meiryo UI" panose="020B0604030504040204" pitchFamily="50" charset="-128"/>
                    <a:ea typeface="Meiryo UI" panose="020B0604030504040204" pitchFamily="50" charset="-128"/>
                  </a:rPr>
                  <a:t>はめ込む</a:t>
                </a:r>
              </a:p>
            </p:txBody>
          </p:sp>
        </p:grpSp>
        <p:sp>
          <p:nvSpPr>
            <p:cNvPr id="114" name="テキスト ボックス 113"/>
            <p:cNvSpPr txBox="1"/>
            <p:nvPr/>
          </p:nvSpPr>
          <p:spPr>
            <a:xfrm>
              <a:off x="3436485" y="4653585"/>
              <a:ext cx="1175928" cy="461665"/>
            </a:xfrm>
            <a:prstGeom prst="rect">
              <a:avLst/>
            </a:prstGeom>
            <a:noFill/>
            <a:ln w="38100">
              <a:noFill/>
            </a:ln>
          </p:spPr>
          <p:txBody>
            <a:bodyPr wrap="square" rtlCol="0">
              <a:spAutoFit/>
            </a:bodyPr>
            <a:lstStyle/>
            <a:p>
              <a:r>
                <a:rPr lang="ja-JP" altLang="en-US" sz="2400" b="1" dirty="0">
                  <a:solidFill>
                    <a:schemeClr val="bg1"/>
                  </a:solidFill>
                  <a:latin typeface="Meiryo UI" panose="020B0604030504040204" pitchFamily="50" charset="-128"/>
                  <a:ea typeface="Meiryo UI" panose="020B0604030504040204" pitchFamily="50" charset="-128"/>
                </a:rPr>
                <a:t>手順</a:t>
              </a:r>
              <a:r>
                <a:rPr lang="en-US" altLang="ja-JP" sz="2400" b="1" dirty="0">
                  <a:solidFill>
                    <a:schemeClr val="bg1"/>
                  </a:solidFill>
                  <a:latin typeface="Meiryo UI" panose="020B0604030504040204" pitchFamily="50" charset="-128"/>
                  <a:ea typeface="Meiryo UI" panose="020B0604030504040204" pitchFamily="50" charset="-128"/>
                </a:rPr>
                <a:t>6</a:t>
              </a:r>
              <a:endParaRPr kumimoji="1" lang="ja-JP" altLang="en-US" sz="2400" b="1" dirty="0">
                <a:solidFill>
                  <a:schemeClr val="bg1"/>
                </a:solidFill>
                <a:latin typeface="Meiryo UI" panose="020B0604030504040204" pitchFamily="50" charset="-128"/>
                <a:ea typeface="Meiryo UI" panose="020B0604030504040204" pitchFamily="50" charset="-128"/>
              </a:endParaRPr>
            </a:p>
          </p:txBody>
        </p:sp>
        <p:sp>
          <p:nvSpPr>
            <p:cNvPr id="128" name="角丸四角形 127"/>
            <p:cNvSpPr/>
            <p:nvPr/>
          </p:nvSpPr>
          <p:spPr>
            <a:xfrm>
              <a:off x="4789371" y="4656500"/>
              <a:ext cx="1565053" cy="2102588"/>
            </a:xfrm>
            <a:prstGeom prst="roundRect">
              <a:avLst/>
            </a:prstGeom>
            <a:blipFill>
              <a:blip r:embed="rId6"/>
              <a:stretch>
                <a:fillRect/>
              </a:stretch>
            </a:blip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右矢印 10"/>
          <p:cNvSpPr/>
          <p:nvPr/>
        </p:nvSpPr>
        <p:spPr>
          <a:xfrm>
            <a:off x="6533322" y="3375785"/>
            <a:ext cx="920732" cy="800976"/>
          </a:xfrm>
          <a:prstGeom prst="rightArrow">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0" name="右矢印 119"/>
          <p:cNvSpPr/>
          <p:nvPr/>
        </p:nvSpPr>
        <p:spPr>
          <a:xfrm>
            <a:off x="6533322" y="5427104"/>
            <a:ext cx="920732" cy="800976"/>
          </a:xfrm>
          <a:prstGeom prst="rightArrow">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9" name="右矢印 128"/>
          <p:cNvSpPr/>
          <p:nvPr/>
        </p:nvSpPr>
        <p:spPr>
          <a:xfrm>
            <a:off x="6533322" y="1306497"/>
            <a:ext cx="920732" cy="800976"/>
          </a:xfrm>
          <a:prstGeom prst="rightArrow">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 name="グループ化 5"/>
          <p:cNvGrpSpPr/>
          <p:nvPr/>
        </p:nvGrpSpPr>
        <p:grpSpPr>
          <a:xfrm>
            <a:off x="7558670" y="2739545"/>
            <a:ext cx="4305637" cy="1851149"/>
            <a:chOff x="7558670" y="2739545"/>
            <a:chExt cx="4305637" cy="1851149"/>
          </a:xfrm>
        </p:grpSpPr>
        <p:sp>
          <p:nvSpPr>
            <p:cNvPr id="130" name="角丸四角形 129"/>
            <p:cNvSpPr/>
            <p:nvPr/>
          </p:nvSpPr>
          <p:spPr>
            <a:xfrm>
              <a:off x="8712244" y="2739545"/>
              <a:ext cx="2632337" cy="1841709"/>
            </a:xfrm>
            <a:prstGeom prst="roundRect">
              <a:avLst/>
            </a:prstGeom>
            <a:solidFill>
              <a:srgbClr val="69D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9038987" y="3224516"/>
              <a:ext cx="2825320" cy="1200329"/>
            </a:xfrm>
            <a:prstGeom prst="rect">
              <a:avLst/>
            </a:prstGeom>
          </p:spPr>
          <p:txBody>
            <a:bodyPr wrap="square">
              <a:spAutoFit/>
            </a:bodyPr>
            <a:lstStyle/>
            <a:p>
              <a:r>
                <a:rPr lang="ja-JP" altLang="en-US" b="1" dirty="0">
                  <a:solidFill>
                    <a:schemeClr val="bg1"/>
                  </a:solidFill>
                  <a:latin typeface="Meiryo UI" panose="020B0604030504040204" pitchFamily="50" charset="-128"/>
                  <a:ea typeface="Meiryo UI" panose="020B0604030504040204" pitchFamily="50" charset="-128"/>
                </a:rPr>
                <a:t>置き場に車輪を</a:t>
              </a:r>
              <a:endParaRPr lang="en-US" altLang="ja-JP" b="1" dirty="0">
                <a:solidFill>
                  <a:schemeClr val="bg1"/>
                </a:solidFill>
                <a:latin typeface="Meiryo UI" panose="020B0604030504040204" pitchFamily="50" charset="-128"/>
                <a:ea typeface="Meiryo UI" panose="020B0604030504040204" pitchFamily="50" charset="-128"/>
              </a:endParaRPr>
            </a:p>
            <a:p>
              <a:r>
                <a:rPr lang="ja-JP" altLang="en-US" b="1" dirty="0">
                  <a:solidFill>
                    <a:schemeClr val="bg1"/>
                  </a:solidFill>
                  <a:latin typeface="Meiryo UI" panose="020B0604030504040204" pitchFamily="50" charset="-128"/>
                  <a:ea typeface="Meiryo UI" panose="020B0604030504040204" pitchFamily="50" charset="-128"/>
                </a:rPr>
                <a:t>付けることで</a:t>
              </a:r>
              <a:endParaRPr lang="en-US" altLang="ja-JP" b="1" dirty="0">
                <a:solidFill>
                  <a:schemeClr val="bg1"/>
                </a:solidFill>
                <a:latin typeface="Meiryo UI" panose="020B0604030504040204" pitchFamily="50" charset="-128"/>
                <a:ea typeface="Meiryo UI" panose="020B0604030504040204" pitchFamily="50" charset="-128"/>
              </a:endParaRPr>
            </a:p>
            <a:p>
              <a:r>
                <a:rPr lang="ja-JP" altLang="en-US" b="1" dirty="0">
                  <a:solidFill>
                    <a:schemeClr val="bg1"/>
                  </a:solidFill>
                  <a:latin typeface="Meiryo UI" panose="020B0604030504040204" pitchFamily="50" charset="-128"/>
                  <a:ea typeface="Meiryo UI" panose="020B0604030504040204" pitchFamily="50" charset="-128"/>
                </a:rPr>
                <a:t>置き場ごと  </a:t>
              </a:r>
              <a:r>
                <a:rPr lang="en-US" altLang="ja-JP" sz="1400" b="1" dirty="0">
                  <a:solidFill>
                    <a:schemeClr val="tx1">
                      <a:lumMod val="75000"/>
                      <a:lumOff val="25000"/>
                    </a:schemeClr>
                  </a:solidFill>
                  <a:latin typeface="Meiryo UI" panose="020B0604030504040204" pitchFamily="50" charset="-128"/>
                  <a:ea typeface="Meiryo UI" panose="020B0604030504040204" pitchFamily="50" charset="-128"/>
                </a:rPr>
                <a:t>※</a:t>
              </a:r>
              <a:r>
                <a:rPr lang="ja-JP" altLang="en-US" sz="1400" b="1" dirty="0">
                  <a:solidFill>
                    <a:schemeClr val="tx1">
                      <a:lumMod val="75000"/>
                      <a:lumOff val="25000"/>
                    </a:schemeClr>
                  </a:solidFill>
                  <a:latin typeface="Meiryo UI" panose="020B0604030504040204" pitchFamily="50" charset="-128"/>
                  <a:ea typeface="Meiryo UI" panose="020B0604030504040204" pitchFamily="50" charset="-128"/>
                </a:rPr>
                <a:t>押す際の</a:t>
              </a:r>
              <a:endParaRPr lang="en-US" altLang="ja-JP" sz="1400" b="1" dirty="0">
                <a:solidFill>
                  <a:schemeClr val="bg1"/>
                </a:solidFill>
                <a:latin typeface="Meiryo UI" panose="020B0604030504040204" pitchFamily="50" charset="-128"/>
                <a:ea typeface="Meiryo UI" panose="020B0604030504040204" pitchFamily="50" charset="-128"/>
              </a:endParaRPr>
            </a:p>
            <a:p>
              <a:r>
                <a:rPr lang="ja-JP" altLang="en-US" b="1" dirty="0">
                  <a:solidFill>
                    <a:schemeClr val="bg1"/>
                  </a:solidFill>
                  <a:latin typeface="Meiryo UI" panose="020B0604030504040204" pitchFamily="50" charset="-128"/>
                  <a:ea typeface="Meiryo UI" panose="020B0604030504040204" pitchFamily="50" charset="-128"/>
                </a:rPr>
                <a:t>運搬できる。　</a:t>
              </a:r>
              <a:r>
                <a:rPr lang="ja-JP" altLang="en-US" sz="1400" b="1" dirty="0">
                  <a:solidFill>
                    <a:schemeClr val="tx1">
                      <a:lumMod val="75000"/>
                      <a:lumOff val="25000"/>
                    </a:schemeClr>
                  </a:solidFill>
                  <a:latin typeface="Meiryo UI" panose="020B0604030504040204" pitchFamily="50" charset="-128"/>
                  <a:ea typeface="Meiryo UI" panose="020B0604030504040204" pitchFamily="50" charset="-128"/>
                </a:rPr>
                <a:t>荷重</a:t>
              </a:r>
              <a:r>
                <a:rPr lang="en-US" altLang="ja-JP" sz="1400" b="1" dirty="0">
                  <a:solidFill>
                    <a:schemeClr val="tx1">
                      <a:lumMod val="75000"/>
                      <a:lumOff val="25000"/>
                    </a:schemeClr>
                  </a:solidFill>
                  <a:latin typeface="Meiryo UI" panose="020B0604030504040204" pitchFamily="50" charset="-128"/>
                  <a:ea typeface="Meiryo UI" panose="020B0604030504040204" pitchFamily="50" charset="-128"/>
                </a:rPr>
                <a:t>1.7㎏</a:t>
              </a:r>
              <a:endParaRPr lang="en-US" altLang="ja-JP"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101" name="角丸四角形 100"/>
            <p:cNvSpPr/>
            <p:nvPr/>
          </p:nvSpPr>
          <p:spPr>
            <a:xfrm>
              <a:off x="7558670" y="2741355"/>
              <a:ext cx="1521834" cy="1849339"/>
            </a:xfrm>
            <a:prstGeom prst="roundRect">
              <a:avLst/>
            </a:prstGeom>
            <a:blipFill>
              <a:blip r:embed="rId7"/>
              <a:stretch>
                <a:fillRect/>
              </a:stretch>
            </a:blipFill>
            <a:ln w="38100">
              <a:solidFill>
                <a:srgbClr val="69DD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2" name="テキスト ボックス 131"/>
            <p:cNvSpPr txBox="1"/>
            <p:nvPr/>
          </p:nvSpPr>
          <p:spPr>
            <a:xfrm>
              <a:off x="10154534" y="2759685"/>
              <a:ext cx="1175928" cy="461665"/>
            </a:xfrm>
            <a:prstGeom prst="rect">
              <a:avLst/>
            </a:prstGeom>
            <a:noFill/>
            <a:ln w="38100">
              <a:noFill/>
            </a:ln>
          </p:spPr>
          <p:txBody>
            <a:bodyPr wrap="square" rtlCol="0">
              <a:spAutoFit/>
            </a:bodyPr>
            <a:lstStyle/>
            <a:p>
              <a:r>
                <a:rPr lang="ja-JP" altLang="en-US" sz="2400" b="1" dirty="0">
                  <a:solidFill>
                    <a:schemeClr val="bg1"/>
                  </a:solidFill>
                  <a:latin typeface="Meiryo UI" panose="020B0604030504040204" pitchFamily="50" charset="-128"/>
                  <a:ea typeface="Meiryo UI" panose="020B0604030504040204" pitchFamily="50" charset="-128"/>
                </a:rPr>
                <a:t>対策後</a:t>
              </a:r>
              <a:endParaRPr kumimoji="1" lang="ja-JP" altLang="en-US" sz="2400" b="1" dirty="0">
                <a:solidFill>
                  <a:schemeClr val="bg1"/>
                </a:solidFill>
                <a:latin typeface="Meiryo UI" panose="020B0604030504040204" pitchFamily="50" charset="-128"/>
                <a:ea typeface="Meiryo UI" panose="020B0604030504040204" pitchFamily="50" charset="-128"/>
              </a:endParaRPr>
            </a:p>
          </p:txBody>
        </p:sp>
      </p:grpSp>
      <p:grpSp>
        <p:nvGrpSpPr>
          <p:cNvPr id="3" name="グループ化 2"/>
          <p:cNvGrpSpPr/>
          <p:nvPr/>
        </p:nvGrpSpPr>
        <p:grpSpPr>
          <a:xfrm>
            <a:off x="7565814" y="570758"/>
            <a:ext cx="3805608" cy="2066979"/>
            <a:chOff x="7565814" y="570758"/>
            <a:chExt cx="3805608" cy="2066979"/>
          </a:xfrm>
        </p:grpSpPr>
        <p:sp>
          <p:nvSpPr>
            <p:cNvPr id="12" name="角丸四角形 11"/>
            <p:cNvSpPr/>
            <p:nvPr/>
          </p:nvSpPr>
          <p:spPr>
            <a:xfrm>
              <a:off x="8581826" y="570758"/>
              <a:ext cx="2789595" cy="2066510"/>
            </a:xfrm>
            <a:prstGeom prst="roundRect">
              <a:avLst/>
            </a:prstGeom>
            <a:solidFill>
              <a:srgbClr val="69D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角丸四角形 101"/>
            <p:cNvSpPr/>
            <p:nvPr/>
          </p:nvSpPr>
          <p:spPr>
            <a:xfrm>
              <a:off x="7565814" y="581047"/>
              <a:ext cx="1521834" cy="2056690"/>
            </a:xfrm>
            <a:prstGeom prst="roundRect">
              <a:avLst/>
            </a:prstGeom>
            <a:blipFill>
              <a:blip r:embed="rId8"/>
              <a:stretch>
                <a:fillRect/>
              </a:stretch>
            </a:blipFill>
            <a:ln w="38100">
              <a:solidFill>
                <a:srgbClr val="69DD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テキスト ボックス 112"/>
            <p:cNvSpPr txBox="1"/>
            <p:nvPr/>
          </p:nvSpPr>
          <p:spPr>
            <a:xfrm>
              <a:off x="10154534" y="581046"/>
              <a:ext cx="1175928" cy="461665"/>
            </a:xfrm>
            <a:prstGeom prst="rect">
              <a:avLst/>
            </a:prstGeom>
            <a:noFill/>
            <a:ln w="38100">
              <a:noFill/>
            </a:ln>
          </p:spPr>
          <p:txBody>
            <a:bodyPr wrap="square" rtlCol="0">
              <a:spAutoFit/>
            </a:bodyPr>
            <a:lstStyle/>
            <a:p>
              <a:r>
                <a:rPr lang="ja-JP" altLang="en-US" sz="2400" b="1" dirty="0">
                  <a:solidFill>
                    <a:schemeClr val="bg1"/>
                  </a:solidFill>
                  <a:latin typeface="Meiryo UI" panose="020B0604030504040204" pitchFamily="50" charset="-128"/>
                  <a:ea typeface="Meiryo UI" panose="020B0604030504040204" pitchFamily="50" charset="-128"/>
                </a:rPr>
                <a:t>対策後</a:t>
              </a:r>
              <a:endParaRPr kumimoji="1" lang="ja-JP" altLang="en-US" sz="2400" b="1" dirty="0">
                <a:solidFill>
                  <a:schemeClr val="bg1"/>
                </a:solidFill>
                <a:latin typeface="Meiryo UI" panose="020B0604030504040204" pitchFamily="50" charset="-128"/>
                <a:ea typeface="Meiryo UI" panose="020B0604030504040204" pitchFamily="50" charset="-128"/>
              </a:endParaRPr>
            </a:p>
          </p:txBody>
        </p:sp>
        <p:sp>
          <p:nvSpPr>
            <p:cNvPr id="134" name="正方形/長方形 133"/>
            <p:cNvSpPr/>
            <p:nvPr/>
          </p:nvSpPr>
          <p:spPr>
            <a:xfrm>
              <a:off x="9038987" y="1211956"/>
              <a:ext cx="2332435" cy="1200329"/>
            </a:xfrm>
            <a:prstGeom prst="rect">
              <a:avLst/>
            </a:prstGeom>
          </p:spPr>
          <p:txBody>
            <a:bodyPr wrap="square">
              <a:spAutoFit/>
            </a:bodyPr>
            <a:lstStyle/>
            <a:p>
              <a:r>
                <a:rPr lang="ja-JP" altLang="en-US" b="1" dirty="0">
                  <a:solidFill>
                    <a:schemeClr val="bg1"/>
                  </a:solidFill>
                  <a:latin typeface="Meiryo UI" panose="020B0604030504040204" pitchFamily="50" charset="-128"/>
                  <a:ea typeface="Meiryo UI" panose="020B0604030504040204" pitchFamily="50" charset="-128"/>
                </a:rPr>
                <a:t>反対側に荷重を</a:t>
              </a:r>
              <a:endParaRPr lang="en-US" altLang="ja-JP" b="1" dirty="0">
                <a:solidFill>
                  <a:schemeClr val="bg1"/>
                </a:solidFill>
                <a:latin typeface="Meiryo UI" panose="020B0604030504040204" pitchFamily="50" charset="-128"/>
                <a:ea typeface="Meiryo UI" panose="020B0604030504040204" pitchFamily="50" charset="-128"/>
              </a:endParaRPr>
            </a:p>
            <a:p>
              <a:r>
                <a:rPr lang="ja-JP" altLang="en-US" b="1" dirty="0">
                  <a:solidFill>
                    <a:schemeClr val="bg1"/>
                  </a:solidFill>
                  <a:latin typeface="Meiryo UI" panose="020B0604030504040204" pitchFamily="50" charset="-128"/>
                  <a:ea typeface="Meiryo UI" panose="020B0604030504040204" pitchFamily="50" charset="-128"/>
                </a:rPr>
                <a:t>かけることで</a:t>
              </a:r>
              <a:endParaRPr lang="en-US" altLang="ja-JP" b="1" dirty="0">
                <a:solidFill>
                  <a:schemeClr val="bg1"/>
                </a:solidFill>
                <a:latin typeface="Meiryo UI" panose="020B0604030504040204" pitchFamily="50" charset="-128"/>
                <a:ea typeface="Meiryo UI" panose="020B0604030504040204" pitchFamily="50" charset="-128"/>
              </a:endParaRPr>
            </a:p>
            <a:p>
              <a:r>
                <a:rPr lang="ja-JP" altLang="en-US" b="1" dirty="0">
                  <a:solidFill>
                    <a:schemeClr val="bg1"/>
                  </a:solidFill>
                  <a:latin typeface="Meiryo UI" panose="020B0604030504040204" pitchFamily="50" charset="-128"/>
                  <a:ea typeface="Meiryo UI" panose="020B0604030504040204" pitchFamily="50" charset="-128"/>
                </a:rPr>
                <a:t>少ない負荷で</a:t>
              </a:r>
              <a:endParaRPr lang="en-US" altLang="ja-JP" b="1" dirty="0">
                <a:solidFill>
                  <a:schemeClr val="bg1"/>
                </a:solidFill>
                <a:latin typeface="Meiryo UI" panose="020B0604030504040204" pitchFamily="50" charset="-128"/>
                <a:ea typeface="Meiryo UI" panose="020B0604030504040204" pitchFamily="50" charset="-128"/>
              </a:endParaRPr>
            </a:p>
            <a:p>
              <a:r>
                <a:rPr lang="ja-JP" altLang="en-US" b="1" dirty="0">
                  <a:solidFill>
                    <a:schemeClr val="bg1"/>
                  </a:solidFill>
                  <a:latin typeface="Meiryo UI" panose="020B0604030504040204" pitchFamily="50" charset="-128"/>
                  <a:ea typeface="Meiryo UI" panose="020B0604030504040204" pitchFamily="50" charset="-128"/>
                </a:rPr>
                <a:t>持ち上げられる。</a:t>
              </a:r>
              <a:endParaRPr lang="en-US" altLang="ja-JP" b="1" dirty="0">
                <a:solidFill>
                  <a:schemeClr val="bg1"/>
                </a:solidFill>
                <a:latin typeface="Meiryo UI" panose="020B0604030504040204" pitchFamily="50" charset="-128"/>
                <a:ea typeface="Meiryo UI" panose="020B0604030504040204" pitchFamily="50" charset="-128"/>
              </a:endParaRPr>
            </a:p>
          </p:txBody>
        </p:sp>
      </p:grpSp>
      <p:grpSp>
        <p:nvGrpSpPr>
          <p:cNvPr id="8" name="グループ化 7"/>
          <p:cNvGrpSpPr/>
          <p:nvPr/>
        </p:nvGrpSpPr>
        <p:grpSpPr>
          <a:xfrm>
            <a:off x="7558670" y="4723226"/>
            <a:ext cx="3812752" cy="2058214"/>
            <a:chOff x="7558670" y="4723226"/>
            <a:chExt cx="3812752" cy="2058214"/>
          </a:xfrm>
        </p:grpSpPr>
        <p:sp>
          <p:nvSpPr>
            <p:cNvPr id="131" name="角丸四角形 130"/>
            <p:cNvSpPr/>
            <p:nvPr/>
          </p:nvSpPr>
          <p:spPr>
            <a:xfrm>
              <a:off x="8712244" y="4723226"/>
              <a:ext cx="2632337" cy="2058214"/>
            </a:xfrm>
            <a:prstGeom prst="roundRect">
              <a:avLst/>
            </a:prstGeom>
            <a:solidFill>
              <a:srgbClr val="69D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 name="角丸四角形 104"/>
            <p:cNvSpPr/>
            <p:nvPr/>
          </p:nvSpPr>
          <p:spPr>
            <a:xfrm>
              <a:off x="7558670" y="4723840"/>
              <a:ext cx="1521834" cy="2057600"/>
            </a:xfrm>
            <a:prstGeom prst="roundRect">
              <a:avLst/>
            </a:prstGeom>
            <a:blipFill>
              <a:blip r:embed="rId9"/>
              <a:stretch>
                <a:fillRect/>
              </a:stretch>
            </a:blipFill>
            <a:ln w="38100">
              <a:solidFill>
                <a:srgbClr val="69DD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3" name="テキスト ボックス 132"/>
            <p:cNvSpPr txBox="1"/>
            <p:nvPr/>
          </p:nvSpPr>
          <p:spPr>
            <a:xfrm>
              <a:off x="10154534" y="4759913"/>
              <a:ext cx="1175928" cy="461665"/>
            </a:xfrm>
            <a:prstGeom prst="rect">
              <a:avLst/>
            </a:prstGeom>
            <a:noFill/>
            <a:ln w="38100">
              <a:noFill/>
            </a:ln>
          </p:spPr>
          <p:txBody>
            <a:bodyPr wrap="square" rtlCol="0">
              <a:spAutoFit/>
            </a:bodyPr>
            <a:lstStyle/>
            <a:p>
              <a:r>
                <a:rPr lang="ja-JP" altLang="en-US" sz="2400" b="1" dirty="0">
                  <a:solidFill>
                    <a:schemeClr val="bg1"/>
                  </a:solidFill>
                  <a:latin typeface="Meiryo UI" panose="020B0604030504040204" pitchFamily="50" charset="-128"/>
                  <a:ea typeface="Meiryo UI" panose="020B0604030504040204" pitchFamily="50" charset="-128"/>
                </a:rPr>
                <a:t>対策後</a:t>
              </a:r>
              <a:endParaRPr kumimoji="1" lang="ja-JP" altLang="en-US" sz="2400" b="1" dirty="0">
                <a:solidFill>
                  <a:schemeClr val="bg1"/>
                </a:solidFill>
                <a:latin typeface="Meiryo UI" panose="020B0604030504040204" pitchFamily="50" charset="-128"/>
                <a:ea typeface="Meiryo UI" panose="020B0604030504040204" pitchFamily="50" charset="-128"/>
              </a:endParaRPr>
            </a:p>
          </p:txBody>
        </p:sp>
        <p:sp>
          <p:nvSpPr>
            <p:cNvPr id="139" name="正方形/長方形 138"/>
            <p:cNvSpPr/>
            <p:nvPr/>
          </p:nvSpPr>
          <p:spPr>
            <a:xfrm>
              <a:off x="9038987" y="5378725"/>
              <a:ext cx="2332435" cy="1200329"/>
            </a:xfrm>
            <a:prstGeom prst="rect">
              <a:avLst/>
            </a:prstGeom>
          </p:spPr>
          <p:txBody>
            <a:bodyPr wrap="square">
              <a:spAutoFit/>
            </a:bodyPr>
            <a:lstStyle/>
            <a:p>
              <a:r>
                <a:rPr lang="ja-JP" altLang="en-US" b="1" dirty="0">
                  <a:solidFill>
                    <a:schemeClr val="bg1"/>
                  </a:solidFill>
                  <a:latin typeface="Meiryo UI" panose="020B0604030504040204" pitchFamily="50" charset="-128"/>
                  <a:ea typeface="Meiryo UI" panose="020B0604030504040204" pitchFamily="50" charset="-128"/>
                </a:rPr>
                <a:t>アームで挟んでいる為</a:t>
              </a:r>
              <a:endParaRPr lang="en-US" altLang="ja-JP" b="1" dirty="0">
                <a:solidFill>
                  <a:schemeClr val="bg1"/>
                </a:solidFill>
                <a:latin typeface="Meiryo UI" panose="020B0604030504040204" pitchFamily="50" charset="-128"/>
                <a:ea typeface="Meiryo UI" panose="020B0604030504040204" pitchFamily="50" charset="-128"/>
              </a:endParaRPr>
            </a:p>
            <a:p>
              <a:r>
                <a:rPr lang="ja-JP" altLang="en-US" b="1" dirty="0">
                  <a:solidFill>
                    <a:schemeClr val="bg1"/>
                  </a:solidFill>
                  <a:latin typeface="Meiryo UI" panose="020B0604030504040204" pitchFamily="50" charset="-128"/>
                  <a:ea typeface="Meiryo UI" panose="020B0604030504040204" pitchFamily="50" charset="-128"/>
                </a:rPr>
                <a:t>作製した持ち手位置を</a:t>
              </a:r>
              <a:endParaRPr lang="en-US" altLang="ja-JP" b="1" dirty="0">
                <a:solidFill>
                  <a:schemeClr val="bg1"/>
                </a:solidFill>
                <a:latin typeface="Meiryo UI" panose="020B0604030504040204" pitchFamily="50" charset="-128"/>
                <a:ea typeface="Meiryo UI" panose="020B0604030504040204" pitchFamily="50" charset="-128"/>
              </a:endParaRPr>
            </a:p>
            <a:p>
              <a:r>
                <a:rPr lang="ja-JP" altLang="en-US" b="1" dirty="0">
                  <a:solidFill>
                    <a:schemeClr val="bg1"/>
                  </a:solidFill>
                  <a:latin typeface="Meiryo UI" panose="020B0604030504040204" pitchFamily="50" charset="-128"/>
                  <a:ea typeface="Meiryo UI" panose="020B0604030504040204" pitchFamily="50" charset="-128"/>
                </a:rPr>
                <a:t>持つことができ、</a:t>
              </a:r>
              <a:endParaRPr lang="en-US" altLang="ja-JP" b="1" dirty="0">
                <a:solidFill>
                  <a:schemeClr val="bg1"/>
                </a:solidFill>
                <a:latin typeface="Meiryo UI" panose="020B0604030504040204" pitchFamily="50" charset="-128"/>
                <a:ea typeface="Meiryo UI" panose="020B0604030504040204" pitchFamily="50" charset="-128"/>
              </a:endParaRPr>
            </a:p>
            <a:p>
              <a:r>
                <a:rPr lang="ja-JP" altLang="en-US" b="1" dirty="0">
                  <a:solidFill>
                    <a:schemeClr val="bg1"/>
                  </a:solidFill>
                  <a:latin typeface="Meiryo UI" panose="020B0604030504040204" pitchFamily="50" charset="-128"/>
                  <a:ea typeface="Meiryo UI" panose="020B0604030504040204" pitchFamily="50" charset="-128"/>
                </a:rPr>
                <a:t>保持がしやすい。</a:t>
              </a:r>
              <a:endParaRPr lang="en-US" altLang="ja-JP" b="1" dirty="0">
                <a:solidFill>
                  <a:schemeClr val="bg1"/>
                </a:solidFill>
                <a:latin typeface="Meiryo UI" panose="020B0604030504040204" pitchFamily="50" charset="-128"/>
                <a:ea typeface="Meiryo UI" panose="020B0604030504040204" pitchFamily="50" charset="-128"/>
              </a:endParaRPr>
            </a:p>
          </p:txBody>
        </p:sp>
      </p:grpSp>
      <p:grpSp>
        <p:nvGrpSpPr>
          <p:cNvPr id="2" name="グループ化 1"/>
          <p:cNvGrpSpPr/>
          <p:nvPr/>
        </p:nvGrpSpPr>
        <p:grpSpPr>
          <a:xfrm>
            <a:off x="3460137" y="552429"/>
            <a:ext cx="2855094" cy="2088615"/>
            <a:chOff x="3460137" y="552429"/>
            <a:chExt cx="2855094" cy="2088615"/>
          </a:xfrm>
        </p:grpSpPr>
        <p:grpSp>
          <p:nvGrpSpPr>
            <p:cNvPr id="116" name="グループ化 115"/>
            <p:cNvGrpSpPr/>
            <p:nvPr/>
          </p:nvGrpSpPr>
          <p:grpSpPr>
            <a:xfrm>
              <a:off x="3460137" y="552429"/>
              <a:ext cx="1769151" cy="2088615"/>
              <a:chOff x="548416" y="643567"/>
              <a:chExt cx="1769151" cy="1878096"/>
            </a:xfrm>
          </p:grpSpPr>
          <p:sp>
            <p:nvSpPr>
              <p:cNvPr id="117" name="角丸四角形 116"/>
              <p:cNvSpPr/>
              <p:nvPr/>
            </p:nvSpPr>
            <p:spPr>
              <a:xfrm>
                <a:off x="548416" y="643567"/>
                <a:ext cx="1769151" cy="1878096"/>
              </a:xfrm>
              <a:prstGeom prst="roundRect">
                <a:avLst/>
              </a:prstGeom>
              <a:solidFill>
                <a:srgbClr val="FF000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ja-JP" altLang="en-US"/>
              </a:p>
            </p:txBody>
          </p:sp>
          <p:sp>
            <p:nvSpPr>
              <p:cNvPr id="118" name="角丸四角形 4"/>
              <p:cNvSpPr txBox="1"/>
              <p:nvPr/>
            </p:nvSpPr>
            <p:spPr>
              <a:xfrm>
                <a:off x="568739" y="729930"/>
                <a:ext cx="1596425" cy="17053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kumimoji="1" lang="ja-JP" altLang="en-US" sz="1400" b="1" kern="1200" dirty="0">
                    <a:latin typeface="Meiryo UI" panose="020B0604030504040204" pitchFamily="50" charset="-128"/>
                    <a:ea typeface="Meiryo UI" panose="020B0604030504040204" pitchFamily="50" charset="-128"/>
                  </a:rPr>
                  <a:t>ワイヤードラムの</a:t>
                </a:r>
                <a:endParaRPr kumimoji="1" lang="en-US" altLang="ja-JP" sz="1400" b="1" kern="1200" dirty="0">
                  <a:latin typeface="Meiryo UI" panose="020B0604030504040204" pitchFamily="50" charset="-128"/>
                  <a:ea typeface="Meiryo UI" panose="020B0604030504040204" pitchFamily="50" charset="-128"/>
                </a:endParaRPr>
              </a:p>
              <a:p>
                <a:pPr lvl="0" algn="l" defTabSz="622300">
                  <a:lnSpc>
                    <a:spcPct val="90000"/>
                  </a:lnSpc>
                  <a:spcBef>
                    <a:spcPct val="0"/>
                  </a:spcBef>
                  <a:spcAft>
                    <a:spcPct val="35000"/>
                  </a:spcAft>
                </a:pPr>
                <a:r>
                  <a:rPr kumimoji="1" lang="ja-JP" altLang="en-US" sz="1400" b="1" kern="1200" dirty="0">
                    <a:latin typeface="Meiryo UI" panose="020B0604030504040204" pitchFamily="50" charset="-128"/>
                    <a:ea typeface="Meiryo UI" panose="020B0604030504040204" pitchFamily="50" charset="-128"/>
                  </a:rPr>
                  <a:t>予備を置き場から</a:t>
                </a:r>
                <a:endParaRPr kumimoji="1" lang="en-US" altLang="ja-JP" sz="1400" b="1" kern="1200" dirty="0">
                  <a:latin typeface="Meiryo UI" panose="020B0604030504040204" pitchFamily="50" charset="-128"/>
                  <a:ea typeface="Meiryo UI" panose="020B0604030504040204" pitchFamily="50" charset="-128"/>
                </a:endParaRPr>
              </a:p>
              <a:p>
                <a:pPr lvl="0" algn="l" defTabSz="622300">
                  <a:lnSpc>
                    <a:spcPct val="90000"/>
                  </a:lnSpc>
                  <a:spcBef>
                    <a:spcPct val="0"/>
                  </a:spcBef>
                  <a:spcAft>
                    <a:spcPct val="35000"/>
                  </a:spcAft>
                </a:pPr>
                <a:r>
                  <a:rPr kumimoji="1" lang="ja-JP" altLang="en-US" sz="1400" b="1" kern="1200" dirty="0">
                    <a:latin typeface="Meiryo UI" panose="020B0604030504040204" pitchFamily="50" charset="-128"/>
                    <a:ea typeface="Meiryo UI" panose="020B0604030504040204" pitchFamily="50" charset="-128"/>
                  </a:rPr>
                  <a:t>持ち上げる</a:t>
                </a:r>
              </a:p>
            </p:txBody>
          </p:sp>
        </p:grpSp>
        <p:sp>
          <p:nvSpPr>
            <p:cNvPr id="119" name="角丸四角形 118"/>
            <p:cNvSpPr/>
            <p:nvPr/>
          </p:nvSpPr>
          <p:spPr>
            <a:xfrm>
              <a:off x="4841961" y="564217"/>
              <a:ext cx="1473270" cy="2067971"/>
            </a:xfrm>
            <a:prstGeom prst="roundRect">
              <a:avLst>
                <a:gd name="adj" fmla="val 10305"/>
              </a:avLst>
            </a:prstGeom>
            <a:blipFill>
              <a:blip r:embed="rId10"/>
              <a:stretch>
                <a:fillRect/>
              </a:stretch>
            </a:blip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0" name="テキスト ボックス 139"/>
            <p:cNvSpPr txBox="1"/>
            <p:nvPr/>
          </p:nvSpPr>
          <p:spPr>
            <a:xfrm>
              <a:off x="3468533" y="581046"/>
              <a:ext cx="1175928" cy="461665"/>
            </a:xfrm>
            <a:prstGeom prst="rect">
              <a:avLst/>
            </a:prstGeom>
            <a:noFill/>
            <a:ln w="38100">
              <a:noFill/>
            </a:ln>
          </p:spPr>
          <p:txBody>
            <a:bodyPr wrap="square" rtlCol="0">
              <a:spAutoFit/>
            </a:bodyPr>
            <a:lstStyle/>
            <a:p>
              <a:r>
                <a:rPr lang="ja-JP" altLang="en-US" sz="2400" b="1" dirty="0">
                  <a:solidFill>
                    <a:schemeClr val="bg1"/>
                  </a:solidFill>
                  <a:latin typeface="Meiryo UI" panose="020B0604030504040204" pitchFamily="50" charset="-128"/>
                  <a:ea typeface="Meiryo UI" panose="020B0604030504040204" pitchFamily="50" charset="-128"/>
                </a:rPr>
                <a:t>手順</a:t>
              </a:r>
              <a:r>
                <a:rPr lang="en-US" altLang="ja-JP" sz="2400" b="1" dirty="0">
                  <a:solidFill>
                    <a:schemeClr val="bg1"/>
                  </a:solidFill>
                  <a:latin typeface="Meiryo UI" panose="020B0604030504040204" pitchFamily="50" charset="-128"/>
                  <a:ea typeface="Meiryo UI" panose="020B0604030504040204" pitchFamily="50" charset="-128"/>
                </a:rPr>
                <a:t>1</a:t>
              </a:r>
              <a:endParaRPr kumimoji="1" lang="ja-JP" altLang="en-US" sz="2400" b="1" dirty="0">
                <a:solidFill>
                  <a:schemeClr val="bg1"/>
                </a:solidFill>
                <a:latin typeface="Meiryo UI" panose="020B0604030504040204" pitchFamily="50" charset="-128"/>
                <a:ea typeface="Meiryo UI" panose="020B0604030504040204" pitchFamily="50" charset="-128"/>
              </a:endParaRPr>
            </a:p>
          </p:txBody>
        </p:sp>
      </p:grpSp>
      <p:sp>
        <p:nvSpPr>
          <p:cNvPr id="142" name="テキスト ボックス 141"/>
          <p:cNvSpPr txBox="1"/>
          <p:nvPr/>
        </p:nvSpPr>
        <p:spPr>
          <a:xfrm>
            <a:off x="698689" y="634160"/>
            <a:ext cx="2781681" cy="400110"/>
          </a:xfrm>
          <a:prstGeom prst="rect">
            <a:avLst/>
          </a:prstGeom>
          <a:noFill/>
        </p:spPr>
        <p:txBody>
          <a:bodyPr wrap="square" rtlCol="0">
            <a:spAutoFit/>
          </a:bodyPr>
          <a:lstStyle/>
          <a:p>
            <a:r>
              <a:rPr lang="ja-JP" altLang="en-US" sz="2000" b="1" dirty="0">
                <a:latin typeface="Meiryo UI" panose="020B0604030504040204" pitchFamily="50" charset="-128"/>
                <a:ea typeface="Meiryo UI" panose="020B0604030504040204" pitchFamily="50" charset="-128"/>
              </a:rPr>
              <a:t>出来なかった</a:t>
            </a:r>
            <a:r>
              <a:rPr lang="en-US" altLang="ja-JP" sz="2000" b="1" dirty="0">
                <a:latin typeface="Meiryo UI" panose="020B0604030504040204" pitchFamily="50" charset="-128"/>
                <a:ea typeface="Meiryo UI" panose="020B0604030504040204" pitchFamily="50" charset="-128"/>
              </a:rPr>
              <a:t>3</a:t>
            </a:r>
            <a:r>
              <a:rPr lang="ja-JP" altLang="en-US" sz="2000" b="1" dirty="0" err="1">
                <a:latin typeface="Meiryo UI" panose="020B0604030504040204" pitchFamily="50" charset="-128"/>
                <a:ea typeface="Meiryo UI" panose="020B0604030504040204" pitchFamily="50" charset="-128"/>
              </a:rPr>
              <a:t>つの</a:t>
            </a:r>
            <a:r>
              <a:rPr lang="ja-JP" altLang="en-US" sz="2000" b="1" dirty="0">
                <a:latin typeface="Meiryo UI" panose="020B0604030504040204" pitchFamily="50" charset="-128"/>
                <a:ea typeface="Meiryo UI" panose="020B0604030504040204" pitchFamily="50" charset="-128"/>
              </a:rPr>
              <a:t>作業</a:t>
            </a:r>
            <a:endParaRPr kumimoji="1" lang="ja-JP" altLang="en-US" sz="2000" b="1" dirty="0">
              <a:latin typeface="Meiryo UI" panose="020B0604030504040204" pitchFamily="50" charset="-128"/>
              <a:ea typeface="Meiryo UI" panose="020B0604030504040204" pitchFamily="50" charset="-128"/>
            </a:endParaRPr>
          </a:p>
        </p:txBody>
      </p:sp>
      <p:sp>
        <p:nvSpPr>
          <p:cNvPr id="144" name="テキスト ボックス 143"/>
          <p:cNvSpPr txBox="1"/>
          <p:nvPr/>
        </p:nvSpPr>
        <p:spPr>
          <a:xfrm>
            <a:off x="641274" y="1582469"/>
            <a:ext cx="2551454" cy="861774"/>
          </a:xfrm>
          <a:prstGeom prst="rect">
            <a:avLst/>
          </a:prstGeom>
          <a:noFill/>
        </p:spPr>
        <p:txBody>
          <a:bodyPr wrap="square" rtlCol="0">
            <a:spAutoFit/>
          </a:bodyPr>
          <a:lstStyle/>
          <a:p>
            <a:r>
              <a:rPr lang="ja-JP" altLang="en-US" sz="1600" dirty="0">
                <a:solidFill>
                  <a:schemeClr val="tx1">
                    <a:lumMod val="75000"/>
                    <a:lumOff val="25000"/>
                  </a:schemeClr>
                </a:solidFill>
                <a:latin typeface="Meiryo UI" panose="020B0604030504040204" pitchFamily="50" charset="-128"/>
                <a:ea typeface="Meiryo UI" panose="020B0604030504040204" pitchFamily="50" charset="-128"/>
              </a:rPr>
              <a:t>ドラム置き場から</a:t>
            </a:r>
            <a:endParaRPr lang="en-US" altLang="ja-JP" sz="1600" dirty="0">
              <a:solidFill>
                <a:schemeClr val="tx1">
                  <a:lumMod val="75000"/>
                  <a:lumOff val="25000"/>
                </a:schemeClr>
              </a:solidFill>
              <a:latin typeface="Meiryo UI" panose="020B0604030504040204" pitchFamily="50" charset="-128"/>
              <a:ea typeface="Meiryo UI" panose="020B0604030504040204" pitchFamily="50" charset="-128"/>
            </a:endParaRPr>
          </a:p>
          <a:p>
            <a:r>
              <a:rPr lang="ja-JP" altLang="en-US" sz="1600" b="1" dirty="0">
                <a:solidFill>
                  <a:schemeClr val="tx1">
                    <a:lumMod val="75000"/>
                    <a:lumOff val="25000"/>
                  </a:schemeClr>
                </a:solidFill>
                <a:latin typeface="Meiryo UI" panose="020B0604030504040204" pitchFamily="50" charset="-128"/>
                <a:ea typeface="Meiryo UI" panose="020B0604030504040204" pitchFamily="50" charset="-128"/>
              </a:rPr>
              <a:t>しゃがみ込む姿勢</a:t>
            </a:r>
            <a:r>
              <a:rPr lang="ja-JP" altLang="en-US" sz="1600" dirty="0">
                <a:solidFill>
                  <a:schemeClr val="tx1">
                    <a:lumMod val="75000"/>
                    <a:lumOff val="25000"/>
                  </a:schemeClr>
                </a:solidFill>
                <a:latin typeface="Meiryo UI" panose="020B0604030504040204" pitchFamily="50" charset="-128"/>
                <a:ea typeface="Meiryo UI" panose="020B0604030504040204" pitchFamily="50" charset="-128"/>
              </a:rPr>
              <a:t>から</a:t>
            </a:r>
            <a:endParaRPr lang="en-US" altLang="ja-JP" sz="1600" dirty="0">
              <a:solidFill>
                <a:schemeClr val="tx1">
                  <a:lumMod val="75000"/>
                  <a:lumOff val="25000"/>
                </a:schemeClr>
              </a:solidFill>
              <a:latin typeface="Meiryo UI" panose="020B0604030504040204" pitchFamily="50" charset="-128"/>
              <a:ea typeface="Meiryo UI" panose="020B0604030504040204" pitchFamily="50" charset="-128"/>
            </a:endParaRPr>
          </a:p>
          <a:p>
            <a:r>
              <a:rPr lang="ja-JP" altLang="en-US" sz="1600" dirty="0">
                <a:solidFill>
                  <a:schemeClr val="tx1">
                    <a:lumMod val="75000"/>
                    <a:lumOff val="25000"/>
                  </a:schemeClr>
                </a:solidFill>
                <a:latin typeface="Meiryo UI" panose="020B0604030504040204" pitchFamily="50" charset="-128"/>
                <a:ea typeface="Meiryo UI" panose="020B0604030504040204" pitchFamily="50" charset="-128"/>
              </a:rPr>
              <a:t>持ち上げないといけない</a:t>
            </a:r>
            <a:endParaRPr lang="en-US" altLang="ja-JP" sz="1600"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147" name="テキスト ボックス 146"/>
          <p:cNvSpPr txBox="1"/>
          <p:nvPr/>
        </p:nvSpPr>
        <p:spPr>
          <a:xfrm>
            <a:off x="719891" y="1063616"/>
            <a:ext cx="2251909" cy="461665"/>
          </a:xfrm>
          <a:prstGeom prst="rect">
            <a:avLst/>
          </a:prstGeom>
          <a:solidFill>
            <a:srgbClr val="FF0000"/>
          </a:solidFill>
          <a:ln w="38100">
            <a:solidFill>
              <a:schemeClr val="tx1"/>
            </a:solidFill>
          </a:ln>
        </p:spPr>
        <p:txBody>
          <a:bodyPr wrap="square" rtlCol="0">
            <a:spAutoFit/>
          </a:bodyPr>
          <a:lstStyle/>
          <a:p>
            <a:r>
              <a:rPr lang="ja-JP" altLang="en-US" sz="2400" b="1" dirty="0">
                <a:solidFill>
                  <a:schemeClr val="bg1"/>
                </a:solidFill>
                <a:latin typeface="Meiryo UI" panose="020B0604030504040204" pitchFamily="50" charset="-128"/>
                <a:ea typeface="Meiryo UI" panose="020B0604030504040204" pitchFamily="50" charset="-128"/>
              </a:rPr>
              <a:t>手順</a:t>
            </a:r>
            <a:r>
              <a:rPr lang="en-US" altLang="ja-JP" sz="2400" b="1" dirty="0">
                <a:solidFill>
                  <a:schemeClr val="bg1"/>
                </a:solidFill>
                <a:latin typeface="Meiryo UI" panose="020B0604030504040204" pitchFamily="50" charset="-128"/>
                <a:ea typeface="Meiryo UI" panose="020B0604030504040204" pitchFamily="50" charset="-128"/>
              </a:rPr>
              <a:t>1</a:t>
            </a:r>
            <a:r>
              <a:rPr lang="ja-JP" altLang="en-US" sz="2400" b="1" dirty="0">
                <a:solidFill>
                  <a:schemeClr val="bg1"/>
                </a:solidFill>
                <a:latin typeface="Meiryo UI" panose="020B0604030504040204" pitchFamily="50" charset="-128"/>
                <a:ea typeface="Meiryo UI" panose="020B0604030504040204" pitchFamily="50" charset="-128"/>
              </a:rPr>
              <a:t>　問題点</a:t>
            </a:r>
            <a:endParaRPr kumimoji="1" lang="ja-JP" altLang="en-US" sz="2400" b="1" dirty="0">
              <a:solidFill>
                <a:schemeClr val="bg1"/>
              </a:solidFill>
              <a:latin typeface="Meiryo UI" panose="020B0604030504040204" pitchFamily="50" charset="-128"/>
              <a:ea typeface="Meiryo UI" panose="020B0604030504040204" pitchFamily="50" charset="-128"/>
            </a:endParaRPr>
          </a:p>
        </p:txBody>
      </p:sp>
      <p:grpSp>
        <p:nvGrpSpPr>
          <p:cNvPr id="9" name="グループ化 8"/>
          <p:cNvGrpSpPr/>
          <p:nvPr/>
        </p:nvGrpSpPr>
        <p:grpSpPr>
          <a:xfrm>
            <a:off x="641274" y="2494913"/>
            <a:ext cx="2696900" cy="2049221"/>
            <a:chOff x="641274" y="2494913"/>
            <a:chExt cx="2696900" cy="2049221"/>
          </a:xfrm>
        </p:grpSpPr>
        <p:sp>
          <p:nvSpPr>
            <p:cNvPr id="146" name="正方形/長方形 145"/>
            <p:cNvSpPr/>
            <p:nvPr/>
          </p:nvSpPr>
          <p:spPr>
            <a:xfrm>
              <a:off x="641274" y="2974474"/>
              <a:ext cx="2696900" cy="1569660"/>
            </a:xfrm>
            <a:prstGeom prst="rect">
              <a:avLst/>
            </a:prstGeom>
          </p:spPr>
          <p:txBody>
            <a:bodyPr wrap="square">
              <a:spAutoFit/>
            </a:bodyPr>
            <a:lstStyle/>
            <a:p>
              <a:r>
                <a:rPr lang="ja-JP" altLang="en-US" sz="1600" dirty="0">
                  <a:solidFill>
                    <a:schemeClr val="tx1">
                      <a:lumMod val="75000"/>
                      <a:lumOff val="25000"/>
                    </a:schemeClr>
                  </a:solidFill>
                  <a:latin typeface="Meiryo UI" panose="020B0604030504040204" pitchFamily="50" charset="-128"/>
                  <a:ea typeface="Meiryo UI" panose="020B0604030504040204" pitchFamily="50" charset="-128"/>
                </a:rPr>
                <a:t>溶接機が</a:t>
              </a:r>
              <a:r>
                <a:rPr lang="en-US" altLang="ja-JP" sz="1600" b="1" dirty="0">
                  <a:solidFill>
                    <a:schemeClr val="tx1">
                      <a:lumMod val="75000"/>
                      <a:lumOff val="25000"/>
                    </a:schemeClr>
                  </a:solidFill>
                  <a:latin typeface="Meiryo UI" panose="020B0604030504040204" pitchFamily="50" charset="-128"/>
                  <a:ea typeface="Meiryo UI" panose="020B0604030504040204" pitchFamily="50" charset="-128"/>
                </a:rPr>
                <a:t>6</a:t>
              </a:r>
              <a:r>
                <a:rPr lang="ja-JP" altLang="en-US" sz="1600" b="1" dirty="0">
                  <a:solidFill>
                    <a:schemeClr val="tx1">
                      <a:lumMod val="75000"/>
                      <a:lumOff val="25000"/>
                    </a:schemeClr>
                  </a:solidFill>
                  <a:latin typeface="Meiryo UI" panose="020B0604030504040204" pitchFamily="50" charset="-128"/>
                  <a:ea typeface="Meiryo UI" panose="020B0604030504040204" pitchFamily="50" charset="-128"/>
                </a:rPr>
                <a:t>箇所</a:t>
              </a:r>
              <a:r>
                <a:rPr lang="ja-JP" altLang="en-US" sz="1600" dirty="0">
                  <a:solidFill>
                    <a:schemeClr val="tx1">
                      <a:lumMod val="75000"/>
                      <a:lumOff val="25000"/>
                    </a:schemeClr>
                  </a:solidFill>
                  <a:latin typeface="Meiryo UI" panose="020B0604030504040204" pitchFamily="50" charset="-128"/>
                  <a:ea typeface="Meiryo UI" panose="020B0604030504040204" pitchFamily="50" charset="-128"/>
                </a:rPr>
                <a:t>にある為、</a:t>
              </a:r>
              <a:endParaRPr lang="en-US" altLang="ja-JP" sz="1600" dirty="0">
                <a:solidFill>
                  <a:schemeClr val="tx1">
                    <a:lumMod val="75000"/>
                    <a:lumOff val="25000"/>
                  </a:schemeClr>
                </a:solidFill>
                <a:latin typeface="Meiryo UI" panose="020B0604030504040204" pitchFamily="50" charset="-128"/>
                <a:ea typeface="Meiryo UI" panose="020B0604030504040204" pitchFamily="50" charset="-128"/>
              </a:endParaRPr>
            </a:p>
            <a:p>
              <a:r>
                <a:rPr lang="ja-JP" altLang="en-US" sz="1600" dirty="0">
                  <a:solidFill>
                    <a:schemeClr val="tx1">
                      <a:lumMod val="75000"/>
                      <a:lumOff val="25000"/>
                    </a:schemeClr>
                  </a:solidFill>
                  <a:latin typeface="Meiryo UI" panose="020B0604030504040204" pitchFamily="50" charset="-128"/>
                  <a:ea typeface="Meiryo UI" panose="020B0604030504040204" pitchFamily="50" charset="-128"/>
                </a:rPr>
                <a:t>置き場から近い所もあれば</a:t>
              </a:r>
              <a:endParaRPr lang="en-US" altLang="ja-JP" sz="1600" dirty="0">
                <a:solidFill>
                  <a:schemeClr val="tx1">
                    <a:lumMod val="75000"/>
                    <a:lumOff val="25000"/>
                  </a:schemeClr>
                </a:solidFill>
                <a:latin typeface="Meiryo UI" panose="020B0604030504040204" pitchFamily="50" charset="-128"/>
                <a:ea typeface="Meiryo UI" panose="020B0604030504040204" pitchFamily="50" charset="-128"/>
              </a:endParaRPr>
            </a:p>
            <a:p>
              <a:r>
                <a:rPr lang="ja-JP" altLang="en-US" sz="1600" dirty="0">
                  <a:solidFill>
                    <a:schemeClr val="tx1">
                      <a:lumMod val="75000"/>
                      <a:lumOff val="25000"/>
                    </a:schemeClr>
                  </a:solidFill>
                  <a:latin typeface="Meiryo UI" panose="020B0604030504040204" pitchFamily="50" charset="-128"/>
                  <a:ea typeface="Meiryo UI" panose="020B0604030504040204" pitchFamily="50" charset="-128"/>
                </a:rPr>
                <a:t>遠い所もある。ワイヤードラムを</a:t>
              </a:r>
              <a:endParaRPr lang="en-US" altLang="ja-JP" sz="1600" dirty="0">
                <a:solidFill>
                  <a:schemeClr val="tx1">
                    <a:lumMod val="75000"/>
                    <a:lumOff val="25000"/>
                  </a:schemeClr>
                </a:solidFill>
                <a:latin typeface="Meiryo UI" panose="020B0604030504040204" pitchFamily="50" charset="-128"/>
                <a:ea typeface="Meiryo UI" panose="020B0604030504040204" pitchFamily="50" charset="-128"/>
              </a:endParaRPr>
            </a:p>
            <a:p>
              <a:r>
                <a:rPr lang="ja-JP" altLang="en-US" sz="1600" dirty="0">
                  <a:solidFill>
                    <a:schemeClr val="tx1">
                      <a:lumMod val="75000"/>
                      <a:lumOff val="25000"/>
                    </a:schemeClr>
                  </a:solidFill>
                  <a:latin typeface="Meiryo UI" panose="020B0604030504040204" pitchFamily="50" charset="-128"/>
                  <a:ea typeface="Meiryo UI" panose="020B0604030504040204" pitchFamily="50" charset="-128"/>
                </a:rPr>
                <a:t>持ったまま移動する。</a:t>
              </a:r>
              <a:endParaRPr lang="en-US" altLang="ja-JP" sz="1600" dirty="0">
                <a:solidFill>
                  <a:schemeClr val="tx1">
                    <a:lumMod val="75000"/>
                    <a:lumOff val="25000"/>
                  </a:schemeClr>
                </a:solidFill>
                <a:latin typeface="Meiryo UI" panose="020B0604030504040204" pitchFamily="50" charset="-128"/>
                <a:ea typeface="Meiryo UI" panose="020B0604030504040204" pitchFamily="50" charset="-128"/>
              </a:endParaRPr>
            </a:p>
            <a:p>
              <a:r>
                <a:rPr lang="ja-JP" altLang="en-US" sz="1600" b="1" dirty="0">
                  <a:solidFill>
                    <a:schemeClr val="tx1">
                      <a:lumMod val="75000"/>
                      <a:lumOff val="25000"/>
                    </a:schemeClr>
                  </a:solidFill>
                  <a:latin typeface="Meiryo UI" panose="020B0604030504040204" pitchFamily="50" charset="-128"/>
                  <a:ea typeface="Meiryo UI" panose="020B0604030504040204" pitchFamily="50" charset="-128"/>
                </a:rPr>
                <a:t>男性従業員でも</a:t>
              </a:r>
              <a:endParaRPr lang="en-US" altLang="ja-JP" sz="1600" b="1" dirty="0">
                <a:solidFill>
                  <a:schemeClr val="tx1">
                    <a:lumMod val="75000"/>
                    <a:lumOff val="25000"/>
                  </a:schemeClr>
                </a:solidFill>
                <a:latin typeface="Meiryo UI" panose="020B0604030504040204" pitchFamily="50" charset="-128"/>
                <a:ea typeface="Meiryo UI" panose="020B0604030504040204" pitchFamily="50" charset="-128"/>
              </a:endParaRPr>
            </a:p>
            <a:p>
              <a:r>
                <a:rPr lang="ja-JP" altLang="en-US" sz="1600" b="1" dirty="0">
                  <a:solidFill>
                    <a:schemeClr val="tx1">
                      <a:lumMod val="75000"/>
                      <a:lumOff val="25000"/>
                    </a:schemeClr>
                  </a:solidFill>
                  <a:latin typeface="Meiryo UI" panose="020B0604030504040204" pitchFamily="50" charset="-128"/>
                  <a:ea typeface="Meiryo UI" panose="020B0604030504040204" pitchFamily="50" charset="-128"/>
                </a:rPr>
                <a:t>かなりきつい作業。</a:t>
              </a:r>
              <a:endParaRPr lang="en-US" altLang="ja-JP" sz="1600"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148" name="テキスト ボックス 147"/>
            <p:cNvSpPr txBox="1"/>
            <p:nvPr/>
          </p:nvSpPr>
          <p:spPr>
            <a:xfrm>
              <a:off x="719891" y="2494913"/>
              <a:ext cx="2251910" cy="461665"/>
            </a:xfrm>
            <a:prstGeom prst="rect">
              <a:avLst/>
            </a:prstGeom>
            <a:solidFill>
              <a:srgbClr val="FF0000"/>
            </a:solidFill>
            <a:ln w="38100">
              <a:solidFill>
                <a:schemeClr val="tx1"/>
              </a:solidFill>
            </a:ln>
          </p:spPr>
          <p:txBody>
            <a:bodyPr wrap="square" rtlCol="0">
              <a:spAutoFit/>
            </a:bodyPr>
            <a:lstStyle/>
            <a:p>
              <a:r>
                <a:rPr lang="ja-JP" altLang="en-US" sz="2400" b="1" dirty="0">
                  <a:solidFill>
                    <a:schemeClr val="bg1"/>
                  </a:solidFill>
                  <a:latin typeface="Meiryo UI" panose="020B0604030504040204" pitchFamily="50" charset="-128"/>
                  <a:ea typeface="Meiryo UI" panose="020B0604030504040204" pitchFamily="50" charset="-128"/>
                </a:rPr>
                <a:t>手順</a:t>
              </a:r>
              <a:r>
                <a:rPr kumimoji="1" lang="en-US" altLang="ja-JP" sz="2400" b="1" dirty="0">
                  <a:solidFill>
                    <a:schemeClr val="bg1"/>
                  </a:solidFill>
                  <a:latin typeface="Meiryo UI" panose="020B0604030504040204" pitchFamily="50" charset="-128"/>
                  <a:ea typeface="Meiryo UI" panose="020B0604030504040204" pitchFamily="50" charset="-128"/>
                </a:rPr>
                <a:t>2</a:t>
              </a:r>
              <a:r>
                <a:rPr kumimoji="1" lang="ja-JP" altLang="en-US" sz="2400" b="1" dirty="0">
                  <a:solidFill>
                    <a:schemeClr val="bg1"/>
                  </a:solidFill>
                  <a:latin typeface="Meiryo UI" panose="020B0604030504040204" pitchFamily="50" charset="-128"/>
                  <a:ea typeface="Meiryo UI" panose="020B0604030504040204" pitchFamily="50" charset="-128"/>
                </a:rPr>
                <a:t>　問題点</a:t>
              </a:r>
            </a:p>
          </p:txBody>
        </p:sp>
      </p:grpSp>
      <p:grpSp>
        <p:nvGrpSpPr>
          <p:cNvPr id="10" name="グループ化 9"/>
          <p:cNvGrpSpPr/>
          <p:nvPr/>
        </p:nvGrpSpPr>
        <p:grpSpPr>
          <a:xfrm>
            <a:off x="641274" y="4615819"/>
            <a:ext cx="2953773" cy="2101972"/>
            <a:chOff x="641274" y="4615819"/>
            <a:chExt cx="2953773" cy="2101972"/>
          </a:xfrm>
        </p:grpSpPr>
        <p:sp>
          <p:nvSpPr>
            <p:cNvPr id="145" name="テキスト ボックス 144"/>
            <p:cNvSpPr txBox="1"/>
            <p:nvPr/>
          </p:nvSpPr>
          <p:spPr>
            <a:xfrm>
              <a:off x="641274" y="5148131"/>
              <a:ext cx="2953773" cy="1569660"/>
            </a:xfrm>
            <a:prstGeom prst="rect">
              <a:avLst/>
            </a:prstGeom>
            <a:noFill/>
          </p:spPr>
          <p:txBody>
            <a:bodyPr wrap="square" rtlCol="0">
              <a:spAutoFit/>
            </a:bodyPr>
            <a:lstStyle/>
            <a:p>
              <a:r>
                <a:rPr lang="ja-JP" altLang="en-US" sz="1600" dirty="0">
                  <a:solidFill>
                    <a:schemeClr val="tx1">
                      <a:lumMod val="75000"/>
                      <a:lumOff val="25000"/>
                    </a:schemeClr>
                  </a:solidFill>
                  <a:latin typeface="Meiryo UI" panose="020B0604030504040204" pitchFamily="50" charset="-128"/>
                  <a:ea typeface="Meiryo UI" panose="020B0604030504040204" pitchFamily="50" charset="-128"/>
                </a:rPr>
                <a:t>ワイヤードラムにはめ込む姿勢や</a:t>
              </a:r>
              <a:endParaRPr lang="en-US" altLang="ja-JP" sz="1600" dirty="0">
                <a:solidFill>
                  <a:schemeClr val="tx1">
                    <a:lumMod val="75000"/>
                    <a:lumOff val="25000"/>
                  </a:schemeClr>
                </a:solidFill>
                <a:latin typeface="Meiryo UI" panose="020B0604030504040204" pitchFamily="50" charset="-128"/>
                <a:ea typeface="Meiryo UI" panose="020B0604030504040204" pitchFamily="50" charset="-128"/>
              </a:endParaRPr>
            </a:p>
            <a:p>
              <a:r>
                <a:rPr lang="ja-JP" altLang="en-US" sz="1600" b="1" dirty="0">
                  <a:solidFill>
                    <a:schemeClr val="tx1">
                      <a:lumMod val="75000"/>
                      <a:lumOff val="25000"/>
                    </a:schemeClr>
                  </a:solidFill>
                  <a:latin typeface="Meiryo UI" panose="020B0604030504040204" pitchFamily="50" charset="-128"/>
                  <a:ea typeface="Meiryo UI" panose="020B0604030504040204" pitchFamily="50" charset="-128"/>
                </a:rPr>
                <a:t>はめ込む向きや角度</a:t>
              </a:r>
              <a:r>
                <a:rPr lang="ja-JP" altLang="en-US" sz="1600" dirty="0">
                  <a:solidFill>
                    <a:schemeClr val="tx1">
                      <a:lumMod val="75000"/>
                      <a:lumOff val="25000"/>
                    </a:schemeClr>
                  </a:solidFill>
                  <a:latin typeface="Meiryo UI" panose="020B0604030504040204" pitchFamily="50" charset="-128"/>
                  <a:ea typeface="Meiryo UI" panose="020B0604030504040204" pitchFamily="50" charset="-128"/>
                </a:rPr>
                <a:t>を</a:t>
              </a:r>
              <a:endParaRPr lang="en-US" altLang="ja-JP" sz="1600" dirty="0">
                <a:solidFill>
                  <a:schemeClr val="tx1">
                    <a:lumMod val="75000"/>
                    <a:lumOff val="25000"/>
                  </a:schemeClr>
                </a:solidFill>
                <a:latin typeface="Meiryo UI" panose="020B0604030504040204" pitchFamily="50" charset="-128"/>
                <a:ea typeface="Meiryo UI" panose="020B0604030504040204" pitchFamily="50" charset="-128"/>
              </a:endParaRPr>
            </a:p>
            <a:p>
              <a:r>
                <a:rPr lang="ja-JP" altLang="en-US" sz="1600" dirty="0">
                  <a:solidFill>
                    <a:schemeClr val="tx1">
                      <a:lumMod val="75000"/>
                      <a:lumOff val="25000"/>
                    </a:schemeClr>
                  </a:solidFill>
                  <a:latin typeface="Meiryo UI" panose="020B0604030504040204" pitchFamily="50" charset="-128"/>
                  <a:ea typeface="Meiryo UI" panose="020B0604030504040204" pitchFamily="50" charset="-128"/>
                </a:rPr>
                <a:t>保持し続ける為、</a:t>
              </a:r>
              <a:endParaRPr lang="en-US" altLang="ja-JP" sz="1600" dirty="0">
                <a:solidFill>
                  <a:schemeClr val="tx1">
                    <a:lumMod val="75000"/>
                    <a:lumOff val="25000"/>
                  </a:schemeClr>
                </a:solidFill>
                <a:latin typeface="Meiryo UI" panose="020B0604030504040204" pitchFamily="50" charset="-128"/>
                <a:ea typeface="Meiryo UI" panose="020B0604030504040204" pitchFamily="50" charset="-128"/>
              </a:endParaRPr>
            </a:p>
            <a:p>
              <a:r>
                <a:rPr lang="ja-JP" altLang="en-US" sz="1600" dirty="0">
                  <a:solidFill>
                    <a:schemeClr val="tx1">
                      <a:lumMod val="75000"/>
                      <a:lumOff val="25000"/>
                    </a:schemeClr>
                  </a:solidFill>
                  <a:latin typeface="Meiryo UI" panose="020B0604030504040204" pitchFamily="50" charset="-128"/>
                  <a:ea typeface="Meiryo UI" panose="020B0604030504040204" pitchFamily="50" charset="-128"/>
                </a:rPr>
                <a:t>重量物を持ったままの</a:t>
              </a:r>
              <a:endParaRPr lang="en-US" altLang="ja-JP" sz="1600" dirty="0">
                <a:solidFill>
                  <a:schemeClr val="tx1">
                    <a:lumMod val="75000"/>
                    <a:lumOff val="25000"/>
                  </a:schemeClr>
                </a:solidFill>
                <a:latin typeface="Meiryo UI" panose="020B0604030504040204" pitchFamily="50" charset="-128"/>
                <a:ea typeface="Meiryo UI" panose="020B0604030504040204" pitchFamily="50" charset="-128"/>
              </a:endParaRPr>
            </a:p>
            <a:p>
              <a:r>
                <a:rPr lang="ja-JP" altLang="en-US" sz="1600" b="1" dirty="0">
                  <a:solidFill>
                    <a:schemeClr val="tx1">
                      <a:lumMod val="75000"/>
                      <a:lumOff val="25000"/>
                    </a:schemeClr>
                  </a:solidFill>
                  <a:latin typeface="Meiryo UI" panose="020B0604030504040204" pitchFamily="50" charset="-128"/>
                  <a:ea typeface="Meiryo UI" panose="020B0604030504040204" pitchFamily="50" charset="-128"/>
                </a:rPr>
                <a:t>気遣い作業</a:t>
              </a:r>
              <a:r>
                <a:rPr lang="ja-JP" altLang="en-US" sz="1600" dirty="0">
                  <a:solidFill>
                    <a:schemeClr val="tx1">
                      <a:lumMod val="75000"/>
                      <a:lumOff val="25000"/>
                    </a:schemeClr>
                  </a:solidFill>
                  <a:latin typeface="Meiryo UI" panose="020B0604030504040204" pitchFamily="50" charset="-128"/>
                  <a:ea typeface="Meiryo UI" panose="020B0604030504040204" pitchFamily="50" charset="-128"/>
                </a:rPr>
                <a:t>になる。</a:t>
              </a:r>
              <a:endParaRPr lang="en-US" altLang="ja-JP" sz="1600" dirty="0">
                <a:solidFill>
                  <a:schemeClr val="tx1">
                    <a:lumMod val="75000"/>
                    <a:lumOff val="25000"/>
                  </a:schemeClr>
                </a:solidFill>
                <a:latin typeface="Meiryo UI" panose="020B0604030504040204" pitchFamily="50" charset="-128"/>
                <a:ea typeface="Meiryo UI" panose="020B0604030504040204" pitchFamily="50" charset="-128"/>
              </a:endParaRPr>
            </a:p>
            <a:p>
              <a:r>
                <a:rPr lang="ja-JP" altLang="en-US" sz="1600" b="1" dirty="0">
                  <a:solidFill>
                    <a:schemeClr val="tx1">
                      <a:lumMod val="75000"/>
                      <a:lumOff val="25000"/>
                    </a:schemeClr>
                  </a:solidFill>
                  <a:latin typeface="Meiryo UI" panose="020B0604030504040204" pitchFamily="50" charset="-128"/>
                  <a:ea typeface="Meiryo UI" panose="020B0604030504040204" pitchFamily="50" charset="-128"/>
                </a:rPr>
                <a:t>重量以上に作業負荷</a:t>
              </a:r>
              <a:r>
                <a:rPr lang="ja-JP" altLang="en-US" sz="1600" dirty="0">
                  <a:solidFill>
                    <a:schemeClr val="tx1">
                      <a:lumMod val="75000"/>
                      <a:lumOff val="25000"/>
                    </a:schemeClr>
                  </a:solidFill>
                  <a:latin typeface="Meiryo UI" panose="020B0604030504040204" pitchFamily="50" charset="-128"/>
                  <a:ea typeface="Meiryo UI" panose="020B0604030504040204" pitchFamily="50" charset="-128"/>
                </a:rPr>
                <a:t>が高い。</a:t>
              </a:r>
              <a:endParaRPr lang="en-US" altLang="ja-JP" sz="1600"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149" name="テキスト ボックス 148"/>
            <p:cNvSpPr txBox="1"/>
            <p:nvPr/>
          </p:nvSpPr>
          <p:spPr>
            <a:xfrm>
              <a:off x="719891" y="4615819"/>
              <a:ext cx="2251910" cy="461665"/>
            </a:xfrm>
            <a:prstGeom prst="rect">
              <a:avLst/>
            </a:prstGeom>
            <a:solidFill>
              <a:srgbClr val="FF0000"/>
            </a:solidFill>
            <a:ln w="38100">
              <a:solidFill>
                <a:schemeClr val="tx1"/>
              </a:solidFill>
            </a:ln>
          </p:spPr>
          <p:txBody>
            <a:bodyPr wrap="square" rtlCol="0">
              <a:spAutoFit/>
            </a:bodyPr>
            <a:lstStyle/>
            <a:p>
              <a:r>
                <a:rPr lang="ja-JP" altLang="en-US" sz="2400" b="1" dirty="0">
                  <a:solidFill>
                    <a:schemeClr val="bg1"/>
                  </a:solidFill>
                  <a:latin typeface="Meiryo UI" panose="020B0604030504040204" pitchFamily="50" charset="-128"/>
                  <a:ea typeface="Meiryo UI" panose="020B0604030504040204" pitchFamily="50" charset="-128"/>
                </a:rPr>
                <a:t>手順</a:t>
              </a:r>
              <a:r>
                <a:rPr lang="en-US" altLang="ja-JP" sz="2400" b="1" dirty="0">
                  <a:solidFill>
                    <a:schemeClr val="bg1"/>
                  </a:solidFill>
                  <a:latin typeface="Meiryo UI" panose="020B0604030504040204" pitchFamily="50" charset="-128"/>
                  <a:ea typeface="Meiryo UI" panose="020B0604030504040204" pitchFamily="50" charset="-128"/>
                </a:rPr>
                <a:t>6</a:t>
              </a:r>
              <a:r>
                <a:rPr kumimoji="1" lang="ja-JP" altLang="en-US" sz="2400" b="1" dirty="0">
                  <a:solidFill>
                    <a:schemeClr val="bg1"/>
                  </a:solidFill>
                  <a:latin typeface="Meiryo UI" panose="020B0604030504040204" pitchFamily="50" charset="-128"/>
                  <a:ea typeface="Meiryo UI" panose="020B0604030504040204" pitchFamily="50" charset="-128"/>
                </a:rPr>
                <a:t>　問題点</a:t>
              </a:r>
            </a:p>
          </p:txBody>
        </p:sp>
      </p:grpSp>
      <p:sp>
        <p:nvSpPr>
          <p:cNvPr id="85" name="テキスト ボックス 84"/>
          <p:cNvSpPr txBox="1"/>
          <p:nvPr/>
        </p:nvSpPr>
        <p:spPr>
          <a:xfrm>
            <a:off x="1610118" y="-12636"/>
            <a:ext cx="1537600" cy="584775"/>
          </a:xfrm>
          <a:prstGeom prst="rect">
            <a:avLst/>
          </a:prstGeom>
          <a:noFill/>
        </p:spPr>
        <p:txBody>
          <a:bodyPr wrap="none" rtlCol="0">
            <a:spAutoFit/>
          </a:bodyPr>
          <a:lstStyle/>
          <a:p>
            <a:r>
              <a:rPr lang="en-US" altLang="ja-JP" sz="3200" b="1" dirty="0">
                <a:ln>
                  <a:solidFill>
                    <a:schemeClr val="tx1"/>
                  </a:solidFill>
                </a:ln>
                <a:solidFill>
                  <a:srgbClr val="ABFBAB"/>
                </a:solidFill>
                <a:latin typeface="Meiryo UI" panose="020B0604030504040204" pitchFamily="50" charset="-128"/>
                <a:ea typeface="Meiryo UI" panose="020B0604030504040204" pitchFamily="50" charset="-128"/>
              </a:rPr>
              <a:t>25</a:t>
            </a:r>
            <a:r>
              <a:rPr lang="en-US" altLang="ja-JP" sz="3200" b="1" dirty="0">
                <a:ln>
                  <a:solidFill>
                    <a:schemeClr val="tx1"/>
                  </a:solidFill>
                </a:ln>
                <a:solidFill>
                  <a:schemeClr val="bg1"/>
                </a:solidFill>
                <a:latin typeface="Meiryo UI" panose="020B0604030504040204" pitchFamily="50" charset="-128"/>
                <a:ea typeface="Meiryo UI" panose="020B0604030504040204" pitchFamily="50" charset="-128"/>
              </a:rPr>
              <a:t>/30</a:t>
            </a:r>
            <a:endParaRPr kumimoji="1" lang="ja-JP" altLang="en-US" sz="3200" b="1" dirty="0">
              <a:ln>
                <a:solidFill>
                  <a:schemeClr val="tx1"/>
                </a:solidFill>
              </a:ln>
              <a:solidFill>
                <a:schemeClr val="bg1"/>
              </a:solidFill>
              <a:latin typeface="Meiryo UI" panose="020B0604030504040204" pitchFamily="50" charset="-128"/>
              <a:ea typeface="Meiryo UI" panose="020B0604030504040204" pitchFamily="50" charset="-128"/>
            </a:endParaRPr>
          </a:p>
        </p:txBody>
      </p:sp>
      <p:pic>
        <p:nvPicPr>
          <p:cNvPr id="106" name="図 1">
            <a:extLst>
              <a:ext uri="{FF2B5EF4-FFF2-40B4-BE49-F238E27FC236}">
                <a16:creationId xmlns:a16="http://schemas.microsoft.com/office/drawing/2014/main" id="{77022CEB-74BB-402F-A246-F0B9B34BCBA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94309" y="61229"/>
            <a:ext cx="4192526" cy="38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98895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3"/>
                                        </p:tgtEl>
                                        <p:attrNameLst>
                                          <p:attrName>style.visibility</p:attrName>
                                        </p:attrNameLst>
                                      </p:cBhvr>
                                      <p:to>
                                        <p:strVal val="visible"/>
                                      </p:to>
                                    </p:set>
                                    <p:animEffect transition="in" filter="fade">
                                      <p:cBhvr>
                                        <p:cTn id="10" dur="500"/>
                                        <p:tgtEl>
                                          <p:spTgt spid="103"/>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29"/>
                                        </p:tgtEl>
                                        <p:attrNameLst>
                                          <p:attrName>style.visibility</p:attrName>
                                        </p:attrNameLst>
                                      </p:cBhvr>
                                      <p:to>
                                        <p:strVal val="visible"/>
                                      </p:to>
                                    </p:set>
                                    <p:animEffect transition="in" filter="wipe(left)">
                                      <p:cBhvr>
                                        <p:cTn id="14" dur="500"/>
                                        <p:tgtEl>
                                          <p:spTgt spid="129"/>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4"/>
                                        </p:tgtEl>
                                        <p:attrNameLst>
                                          <p:attrName>style.visibility</p:attrName>
                                        </p:attrNameLst>
                                      </p:cBhvr>
                                      <p:to>
                                        <p:strVal val="visible"/>
                                      </p:to>
                                    </p:set>
                                    <p:animEffect transition="in" filter="fade">
                                      <p:cBhvr>
                                        <p:cTn id="30" dur="500"/>
                                        <p:tgtEl>
                                          <p:spTgt spid="104"/>
                                        </p:tgtEl>
                                      </p:cBhvr>
                                    </p:animEffect>
                                  </p:childTnLst>
                                </p:cTn>
                              </p:par>
                            </p:childTnLst>
                          </p:cTn>
                        </p:par>
                        <p:par>
                          <p:cTn id="31" fill="hold">
                            <p:stCondLst>
                              <p:cond delay="1000"/>
                            </p:stCondLst>
                            <p:childTnLst>
                              <p:par>
                                <p:cTn id="32" presetID="22" presetClass="entr" presetSubtype="8"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par>
                          <p:cTn id="35" fill="hold">
                            <p:stCondLst>
                              <p:cond delay="1500"/>
                            </p:stCondLst>
                            <p:childTnLst>
                              <p:par>
                                <p:cTn id="36" presetID="10" presetClass="entr" presetSubtype="0" fill="hold"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75"/>
                                        </p:tgtEl>
                                        <p:attrNameLst>
                                          <p:attrName>style.visibility</p:attrName>
                                        </p:attrNameLst>
                                      </p:cBhvr>
                                      <p:to>
                                        <p:strVal val="visible"/>
                                      </p:to>
                                    </p:set>
                                    <p:animEffect transition="in" filter="fade">
                                      <p:cBhvr>
                                        <p:cTn id="50" dur="500"/>
                                        <p:tgtEl>
                                          <p:spTgt spid="75"/>
                                        </p:tgtEl>
                                      </p:cBhvr>
                                    </p:animEffect>
                                  </p:childTnLst>
                                </p:cTn>
                              </p:par>
                            </p:childTnLst>
                          </p:cTn>
                        </p:par>
                        <p:par>
                          <p:cTn id="51" fill="hold">
                            <p:stCondLst>
                              <p:cond delay="1000"/>
                            </p:stCondLst>
                            <p:childTnLst>
                              <p:par>
                                <p:cTn id="52" presetID="22" presetClass="entr" presetSubtype="8" fill="hold" grpId="0" nodeType="afterEffect">
                                  <p:stCondLst>
                                    <p:cond delay="0"/>
                                  </p:stCondLst>
                                  <p:childTnLst>
                                    <p:set>
                                      <p:cBhvr>
                                        <p:cTn id="53" dur="1" fill="hold">
                                          <p:stCondLst>
                                            <p:cond delay="0"/>
                                          </p:stCondLst>
                                        </p:cTn>
                                        <p:tgtEl>
                                          <p:spTgt spid="120"/>
                                        </p:tgtEl>
                                        <p:attrNameLst>
                                          <p:attrName>style.visibility</p:attrName>
                                        </p:attrNameLst>
                                      </p:cBhvr>
                                      <p:to>
                                        <p:strVal val="visible"/>
                                      </p:to>
                                    </p:set>
                                    <p:animEffect transition="in" filter="wipe(left)">
                                      <p:cBhvr>
                                        <p:cTn id="54" dur="500"/>
                                        <p:tgtEl>
                                          <p:spTgt spid="120"/>
                                        </p:tgtEl>
                                      </p:cBhvr>
                                    </p:animEffect>
                                  </p:childTnLst>
                                </p:cTn>
                              </p:par>
                            </p:childTnLst>
                          </p:cTn>
                        </p:par>
                        <p:par>
                          <p:cTn id="55" fill="hold">
                            <p:stCondLst>
                              <p:cond delay="1500"/>
                            </p:stCondLst>
                            <p:childTnLst>
                              <p:par>
                                <p:cTn id="56" presetID="10" presetClass="entr" presetSubtype="0" fill="hold" nodeType="after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fade">
                                      <p:cBhvr>
                                        <p:cTn id="5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75" grpId="0" animBg="1"/>
      <p:bldP spid="104" grpId="0" animBg="1"/>
      <p:bldP spid="11" grpId="0" animBg="1"/>
      <p:bldP spid="120" grpId="0" animBg="1"/>
      <p:bldP spid="12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グループ化 15">
            <a:extLst>
              <a:ext uri="{FF2B5EF4-FFF2-40B4-BE49-F238E27FC236}">
                <a16:creationId xmlns:a16="http://schemas.microsoft.com/office/drawing/2014/main" id="{44D3DEEE-CBC5-779C-6E58-ADDB0483C8B7}"/>
              </a:ext>
            </a:extLst>
          </p:cNvPr>
          <p:cNvGrpSpPr/>
          <p:nvPr/>
        </p:nvGrpSpPr>
        <p:grpSpPr>
          <a:xfrm>
            <a:off x="138098" y="522433"/>
            <a:ext cx="11915803" cy="6301100"/>
            <a:chOff x="457789" y="712585"/>
            <a:chExt cx="11637842" cy="5958493"/>
          </a:xfrm>
        </p:grpSpPr>
        <p:sp>
          <p:nvSpPr>
            <p:cNvPr id="18" name="正方形/長方形 17">
              <a:extLst>
                <a:ext uri="{FF2B5EF4-FFF2-40B4-BE49-F238E27FC236}">
                  <a16:creationId xmlns:a16="http://schemas.microsoft.com/office/drawing/2014/main" id="{A76EE8F9-C12B-BCFC-AD7F-2BBD08C8C8C0}"/>
                </a:ext>
              </a:extLst>
            </p:cNvPr>
            <p:cNvSpPr/>
            <p:nvPr/>
          </p:nvSpPr>
          <p:spPr>
            <a:xfrm>
              <a:off x="757238" y="713621"/>
              <a:ext cx="11338306" cy="595745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b="1"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sp>
          <p:nvSpPr>
            <p:cNvPr id="19" name="正方形/長方形 18">
              <a:extLst>
                <a:ext uri="{FF2B5EF4-FFF2-40B4-BE49-F238E27FC236}">
                  <a16:creationId xmlns:a16="http://schemas.microsoft.com/office/drawing/2014/main" id="{C8D11FA9-0822-158B-A4B8-36B7A955F2F1}"/>
                </a:ext>
              </a:extLst>
            </p:cNvPr>
            <p:cNvSpPr/>
            <p:nvPr/>
          </p:nvSpPr>
          <p:spPr>
            <a:xfrm>
              <a:off x="457789" y="717871"/>
              <a:ext cx="272460" cy="5943809"/>
            </a:xfrm>
            <a:prstGeom prst="rect">
              <a:avLst/>
            </a:prstGeom>
            <a:blipFill>
              <a:blip r:embed="rId4"/>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dirty="0">
                <a:latin typeface="Meiryo UI" panose="020B0604030504040204" pitchFamily="50" charset="-128"/>
                <a:ea typeface="Meiryo UI" panose="020B0604030504040204" pitchFamily="50" charset="-128"/>
              </a:endParaRPr>
            </a:p>
          </p:txBody>
        </p:sp>
        <p:sp>
          <p:nvSpPr>
            <p:cNvPr id="21" name="楕円 20">
              <a:extLst>
                <a:ext uri="{FF2B5EF4-FFF2-40B4-BE49-F238E27FC236}">
                  <a16:creationId xmlns:a16="http://schemas.microsoft.com/office/drawing/2014/main" id="{349D55FE-4B6A-5A63-143B-A9C73E1C11D1}"/>
                </a:ext>
              </a:extLst>
            </p:cNvPr>
            <p:cNvSpPr/>
            <p:nvPr/>
          </p:nvSpPr>
          <p:spPr>
            <a:xfrm>
              <a:off x="585830" y="97232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22" name="楕円 21">
              <a:extLst>
                <a:ext uri="{FF2B5EF4-FFF2-40B4-BE49-F238E27FC236}">
                  <a16:creationId xmlns:a16="http://schemas.microsoft.com/office/drawing/2014/main" id="{ABD3B1FD-F8AF-F29C-6BBA-2E26B1D27440}"/>
                </a:ext>
              </a:extLst>
            </p:cNvPr>
            <p:cNvSpPr/>
            <p:nvPr/>
          </p:nvSpPr>
          <p:spPr>
            <a:xfrm>
              <a:off x="585830" y="6370496"/>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23" name="楕円 22">
              <a:extLst>
                <a:ext uri="{FF2B5EF4-FFF2-40B4-BE49-F238E27FC236}">
                  <a16:creationId xmlns:a16="http://schemas.microsoft.com/office/drawing/2014/main" id="{48B3C38A-0A3F-DF18-94C3-850A3E816932}"/>
                </a:ext>
              </a:extLst>
            </p:cNvPr>
            <p:cNvSpPr/>
            <p:nvPr/>
          </p:nvSpPr>
          <p:spPr>
            <a:xfrm>
              <a:off x="585830" y="3773484"/>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24" name="楕円 23">
              <a:extLst>
                <a:ext uri="{FF2B5EF4-FFF2-40B4-BE49-F238E27FC236}">
                  <a16:creationId xmlns:a16="http://schemas.microsoft.com/office/drawing/2014/main" id="{D75BC8F4-68E7-A12C-4EED-F456C33DBBF0}"/>
                </a:ext>
              </a:extLst>
            </p:cNvPr>
            <p:cNvSpPr/>
            <p:nvPr/>
          </p:nvSpPr>
          <p:spPr>
            <a:xfrm>
              <a:off x="809668" y="97232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25" name="楕円 24">
              <a:extLst>
                <a:ext uri="{FF2B5EF4-FFF2-40B4-BE49-F238E27FC236}">
                  <a16:creationId xmlns:a16="http://schemas.microsoft.com/office/drawing/2014/main" id="{794A90C1-AEA2-9ED2-2612-7E52E5C18679}"/>
                </a:ext>
              </a:extLst>
            </p:cNvPr>
            <p:cNvSpPr/>
            <p:nvPr/>
          </p:nvSpPr>
          <p:spPr>
            <a:xfrm>
              <a:off x="809668" y="6370496"/>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26" name="楕円 25">
              <a:extLst>
                <a:ext uri="{FF2B5EF4-FFF2-40B4-BE49-F238E27FC236}">
                  <a16:creationId xmlns:a16="http://schemas.microsoft.com/office/drawing/2014/main" id="{3FC73B8E-7968-D97A-0B73-E23A815C0556}"/>
                </a:ext>
              </a:extLst>
            </p:cNvPr>
            <p:cNvSpPr/>
            <p:nvPr/>
          </p:nvSpPr>
          <p:spPr>
            <a:xfrm>
              <a:off x="809668" y="3773484"/>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27" name="四角形: 角を丸くする 32">
              <a:extLst>
                <a:ext uri="{FF2B5EF4-FFF2-40B4-BE49-F238E27FC236}">
                  <a16:creationId xmlns:a16="http://schemas.microsoft.com/office/drawing/2014/main" id="{8F479CA2-2780-FBC7-70DE-CF340EB9042F}"/>
                </a:ext>
              </a:extLst>
            </p:cNvPr>
            <p:cNvSpPr/>
            <p:nvPr/>
          </p:nvSpPr>
          <p:spPr>
            <a:xfrm>
              <a:off x="614405" y="988729"/>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28" name="四角形: 角を丸くする 33">
              <a:extLst>
                <a:ext uri="{FF2B5EF4-FFF2-40B4-BE49-F238E27FC236}">
                  <a16:creationId xmlns:a16="http://schemas.microsoft.com/office/drawing/2014/main" id="{E2F0AD96-87A3-5F3B-50E2-30253825B10A}"/>
                </a:ext>
              </a:extLst>
            </p:cNvPr>
            <p:cNvSpPr/>
            <p:nvPr/>
          </p:nvSpPr>
          <p:spPr>
            <a:xfrm>
              <a:off x="612818" y="6387958"/>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29" name="四角形: 角を丸くする 34">
              <a:extLst>
                <a:ext uri="{FF2B5EF4-FFF2-40B4-BE49-F238E27FC236}">
                  <a16:creationId xmlns:a16="http://schemas.microsoft.com/office/drawing/2014/main" id="{D2D2AF56-A689-7FE9-321D-CA321107AA06}"/>
                </a:ext>
              </a:extLst>
            </p:cNvPr>
            <p:cNvSpPr/>
            <p:nvPr/>
          </p:nvSpPr>
          <p:spPr>
            <a:xfrm>
              <a:off x="612818" y="3790946"/>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30" name="直角三角形 29">
              <a:extLst>
                <a:ext uri="{FF2B5EF4-FFF2-40B4-BE49-F238E27FC236}">
                  <a16:creationId xmlns:a16="http://schemas.microsoft.com/office/drawing/2014/main" id="{BEB2EC26-74EF-B098-D99F-C772FC511559}"/>
                </a:ext>
              </a:extLst>
            </p:cNvPr>
            <p:cNvSpPr/>
            <p:nvPr/>
          </p:nvSpPr>
          <p:spPr>
            <a:xfrm rot="10800000">
              <a:off x="11705322" y="712585"/>
              <a:ext cx="390309" cy="390310"/>
            </a:xfrm>
            <a:prstGeom prst="rtTriangle">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dirty="0">
                <a:latin typeface="Meiryo UI" panose="020B0604030504040204" pitchFamily="50" charset="-128"/>
                <a:ea typeface="Meiryo UI" panose="020B0604030504040204" pitchFamily="50" charset="-128"/>
              </a:endParaRPr>
            </a:p>
          </p:txBody>
        </p:sp>
        <p:sp>
          <p:nvSpPr>
            <p:cNvPr id="31" name="楕円 30">
              <a:extLst>
                <a:ext uri="{FF2B5EF4-FFF2-40B4-BE49-F238E27FC236}">
                  <a16:creationId xmlns:a16="http://schemas.microsoft.com/office/drawing/2014/main" id="{C534B1EB-13F1-358B-65E1-638F35073533}"/>
                </a:ext>
              </a:extLst>
            </p:cNvPr>
            <p:cNvSpPr/>
            <p:nvPr/>
          </p:nvSpPr>
          <p:spPr>
            <a:xfrm>
              <a:off x="585830" y="2315217"/>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32" name="楕円 31">
              <a:extLst>
                <a:ext uri="{FF2B5EF4-FFF2-40B4-BE49-F238E27FC236}">
                  <a16:creationId xmlns:a16="http://schemas.microsoft.com/office/drawing/2014/main" id="{74B58A7F-D948-FBF3-F192-D60DB4AE6232}"/>
                </a:ext>
              </a:extLst>
            </p:cNvPr>
            <p:cNvSpPr/>
            <p:nvPr/>
          </p:nvSpPr>
          <p:spPr>
            <a:xfrm>
              <a:off x="809668" y="2315217"/>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38" name="四角形: 角を丸くする 37">
              <a:extLst>
                <a:ext uri="{FF2B5EF4-FFF2-40B4-BE49-F238E27FC236}">
                  <a16:creationId xmlns:a16="http://schemas.microsoft.com/office/drawing/2014/main" id="{30C70067-2B7A-F69C-F529-0AF619D2B2F2}"/>
                </a:ext>
              </a:extLst>
            </p:cNvPr>
            <p:cNvSpPr/>
            <p:nvPr/>
          </p:nvSpPr>
          <p:spPr>
            <a:xfrm>
              <a:off x="612818" y="2332679"/>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51" name="楕円 50">
              <a:extLst>
                <a:ext uri="{FF2B5EF4-FFF2-40B4-BE49-F238E27FC236}">
                  <a16:creationId xmlns:a16="http://schemas.microsoft.com/office/drawing/2014/main" id="{5E297526-95FF-0091-7574-FF966E12689A}"/>
                </a:ext>
              </a:extLst>
            </p:cNvPr>
            <p:cNvSpPr/>
            <p:nvPr/>
          </p:nvSpPr>
          <p:spPr>
            <a:xfrm>
              <a:off x="585830" y="516068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52" name="楕円 51">
              <a:extLst>
                <a:ext uri="{FF2B5EF4-FFF2-40B4-BE49-F238E27FC236}">
                  <a16:creationId xmlns:a16="http://schemas.microsoft.com/office/drawing/2014/main" id="{C15B3751-2D96-43F7-E4AB-3036BA107252}"/>
                </a:ext>
              </a:extLst>
            </p:cNvPr>
            <p:cNvSpPr/>
            <p:nvPr/>
          </p:nvSpPr>
          <p:spPr>
            <a:xfrm>
              <a:off x="809668" y="516068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53" name="四角形: 角を丸くする 52">
              <a:extLst>
                <a:ext uri="{FF2B5EF4-FFF2-40B4-BE49-F238E27FC236}">
                  <a16:creationId xmlns:a16="http://schemas.microsoft.com/office/drawing/2014/main" id="{968D4FC7-035F-B643-E5A2-30652E61410F}"/>
                </a:ext>
              </a:extLst>
            </p:cNvPr>
            <p:cNvSpPr/>
            <p:nvPr/>
          </p:nvSpPr>
          <p:spPr>
            <a:xfrm>
              <a:off x="612818" y="5178147"/>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grpSp>
      <p:sp>
        <p:nvSpPr>
          <p:cNvPr id="508" name="フリーフォーム 507"/>
          <p:cNvSpPr/>
          <p:nvPr/>
        </p:nvSpPr>
        <p:spPr>
          <a:xfrm>
            <a:off x="907452" y="3495596"/>
            <a:ext cx="8877484" cy="3307616"/>
          </a:xfrm>
          <a:custGeom>
            <a:avLst/>
            <a:gdLst>
              <a:gd name="connsiteX0" fmla="*/ 549862 w 8877484"/>
              <a:gd name="connsiteY0" fmla="*/ 0 h 3307616"/>
              <a:gd name="connsiteX1" fmla="*/ 4920307 w 8877484"/>
              <a:gd name="connsiteY1" fmla="*/ 0 h 3307616"/>
              <a:gd name="connsiteX2" fmla="*/ 5458998 w 8877484"/>
              <a:gd name="connsiteY2" fmla="*/ 439046 h 3307616"/>
              <a:gd name="connsiteX3" fmla="*/ 5461066 w 8877484"/>
              <a:gd name="connsiteY3" fmla="*/ 459557 h 3307616"/>
              <a:gd name="connsiteX4" fmla="*/ 8402798 w 8877484"/>
              <a:gd name="connsiteY4" fmla="*/ 459557 h 3307616"/>
              <a:gd name="connsiteX5" fmla="*/ 8877484 w 8877484"/>
              <a:gd name="connsiteY5" fmla="*/ 934243 h 3307616"/>
              <a:gd name="connsiteX6" fmla="*/ 8877484 w 8877484"/>
              <a:gd name="connsiteY6" fmla="*/ 2832930 h 3307616"/>
              <a:gd name="connsiteX7" fmla="*/ 8402798 w 8877484"/>
              <a:gd name="connsiteY7" fmla="*/ 3307616 h 3307616"/>
              <a:gd name="connsiteX8" fmla="*/ 6947777 w 8877484"/>
              <a:gd name="connsiteY8" fmla="*/ 3307616 h 3307616"/>
              <a:gd name="connsiteX9" fmla="*/ 5279157 w 8877484"/>
              <a:gd name="connsiteY9" fmla="*/ 3307616 h 3307616"/>
              <a:gd name="connsiteX10" fmla="*/ 2112960 w 8877484"/>
              <a:gd name="connsiteY10" fmla="*/ 3307616 h 3307616"/>
              <a:gd name="connsiteX11" fmla="*/ 2039217 w 8877484"/>
              <a:gd name="connsiteY11" fmla="*/ 3300182 h 3307616"/>
              <a:gd name="connsiteX12" fmla="*/ 2035760 w 8877484"/>
              <a:gd name="connsiteY12" fmla="*/ 3299109 h 3307616"/>
              <a:gd name="connsiteX13" fmla="*/ 549862 w 8877484"/>
              <a:gd name="connsiteY13" fmla="*/ 3299109 h 3307616"/>
              <a:gd name="connsiteX14" fmla="*/ 0 w 8877484"/>
              <a:gd name="connsiteY14" fmla="*/ 2749247 h 3307616"/>
              <a:gd name="connsiteX15" fmla="*/ 0 w 8877484"/>
              <a:gd name="connsiteY15" fmla="*/ 549862 h 3307616"/>
              <a:gd name="connsiteX16" fmla="*/ 549862 w 8877484"/>
              <a:gd name="connsiteY16" fmla="*/ 0 h 330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877484" h="3307616">
                <a:moveTo>
                  <a:pt x="549862" y="0"/>
                </a:moveTo>
                <a:lnTo>
                  <a:pt x="4920307" y="0"/>
                </a:lnTo>
                <a:cubicBezTo>
                  <a:pt x="5186027" y="0"/>
                  <a:pt x="5407725" y="188483"/>
                  <a:pt x="5458998" y="439046"/>
                </a:cubicBezTo>
                <a:lnTo>
                  <a:pt x="5461066" y="459557"/>
                </a:lnTo>
                <a:lnTo>
                  <a:pt x="8402798" y="459557"/>
                </a:lnTo>
                <a:cubicBezTo>
                  <a:pt x="8664960" y="459557"/>
                  <a:pt x="8877484" y="672081"/>
                  <a:pt x="8877484" y="934243"/>
                </a:cubicBezTo>
                <a:lnTo>
                  <a:pt x="8877484" y="2832930"/>
                </a:lnTo>
                <a:cubicBezTo>
                  <a:pt x="8877484" y="3095092"/>
                  <a:pt x="8664960" y="3307616"/>
                  <a:pt x="8402798" y="3307616"/>
                </a:cubicBezTo>
                <a:lnTo>
                  <a:pt x="6947777" y="3307616"/>
                </a:lnTo>
                <a:lnTo>
                  <a:pt x="5279157" y="3307616"/>
                </a:lnTo>
                <a:lnTo>
                  <a:pt x="2112960" y="3307616"/>
                </a:lnTo>
                <a:cubicBezTo>
                  <a:pt x="2087699" y="3307616"/>
                  <a:pt x="2063036" y="3305057"/>
                  <a:pt x="2039217" y="3300182"/>
                </a:cubicBezTo>
                <a:lnTo>
                  <a:pt x="2035760" y="3299109"/>
                </a:lnTo>
                <a:lnTo>
                  <a:pt x="549862" y="3299109"/>
                </a:lnTo>
                <a:cubicBezTo>
                  <a:pt x="246182" y="3299109"/>
                  <a:pt x="0" y="3052927"/>
                  <a:pt x="0" y="2749247"/>
                </a:cubicBezTo>
                <a:lnTo>
                  <a:pt x="0" y="549862"/>
                </a:lnTo>
                <a:cubicBezTo>
                  <a:pt x="0" y="246182"/>
                  <a:pt x="246182" y="0"/>
                  <a:pt x="549862" y="0"/>
                </a:cubicBezTo>
                <a:close/>
              </a:path>
            </a:pathLst>
          </a:custGeom>
          <a:solidFill>
            <a:schemeClr val="bg1"/>
          </a:solid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solidFill>
                <a:schemeClr val="tx1"/>
              </a:solidFill>
              <a:latin typeface="Meiryo UI" panose="020B0604030504040204" pitchFamily="50" charset="-128"/>
              <a:ea typeface="Meiryo UI" panose="020B0604030504040204" pitchFamily="50" charset="-128"/>
            </a:endParaRPr>
          </a:p>
        </p:txBody>
      </p:sp>
      <p:sp>
        <p:nvSpPr>
          <p:cNvPr id="105" name="角丸四角形 104"/>
          <p:cNvSpPr/>
          <p:nvPr/>
        </p:nvSpPr>
        <p:spPr>
          <a:xfrm>
            <a:off x="6392946" y="996924"/>
            <a:ext cx="5470169" cy="2866077"/>
          </a:xfrm>
          <a:prstGeom prst="roundRect">
            <a:avLst/>
          </a:prstGeom>
          <a:solidFill>
            <a:schemeClr val="accent1">
              <a:lumMod val="20000"/>
              <a:lumOff val="80000"/>
              <a:alpha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nvGrpSpPr>
          <p:cNvPr id="5" name="グループ化 4"/>
          <p:cNvGrpSpPr/>
          <p:nvPr/>
        </p:nvGrpSpPr>
        <p:grpSpPr>
          <a:xfrm>
            <a:off x="6597062" y="1075634"/>
            <a:ext cx="4695976" cy="2267353"/>
            <a:chOff x="6609181" y="1226646"/>
            <a:chExt cx="4695976" cy="2367704"/>
          </a:xfrm>
        </p:grpSpPr>
        <p:graphicFrame>
          <p:nvGraphicFramePr>
            <p:cNvPr id="11" name="グラフ 10">
              <a:extLst>
                <a:ext uri="{FF2B5EF4-FFF2-40B4-BE49-F238E27FC236}">
                  <a16:creationId xmlns:a16="http://schemas.microsoft.com/office/drawing/2014/main" id="{8C9C564B-D927-024F-64D3-A40058D1FCC3}"/>
                </a:ext>
              </a:extLst>
            </p:cNvPr>
            <p:cNvGraphicFramePr>
              <a:graphicFrameLocks/>
            </p:cNvGraphicFramePr>
            <p:nvPr>
              <p:extLst>
                <p:ext uri="{D42A27DB-BD31-4B8C-83A1-F6EECF244321}">
                  <p14:modId xmlns:p14="http://schemas.microsoft.com/office/powerpoint/2010/main" val="3243507871"/>
                </p:ext>
              </p:extLst>
            </p:nvPr>
          </p:nvGraphicFramePr>
          <p:xfrm>
            <a:off x="6609181" y="1226646"/>
            <a:ext cx="4695976" cy="2367704"/>
          </p:xfrm>
          <a:graphic>
            <a:graphicData uri="http://schemas.openxmlformats.org/drawingml/2006/chart">
              <c:chart xmlns:c="http://schemas.openxmlformats.org/drawingml/2006/chart" xmlns:r="http://schemas.openxmlformats.org/officeDocument/2006/relationships" r:id="rId5"/>
            </a:graphicData>
          </a:graphic>
        </p:graphicFrame>
        <p:sp>
          <p:nvSpPr>
            <p:cNvPr id="6" name="テキスト ボックス 5"/>
            <p:cNvSpPr txBox="1"/>
            <p:nvPr/>
          </p:nvSpPr>
          <p:spPr>
            <a:xfrm>
              <a:off x="6845332" y="1584209"/>
              <a:ext cx="355675" cy="556421"/>
            </a:xfrm>
            <a:prstGeom prst="rect">
              <a:avLst/>
            </a:prstGeom>
            <a:noFill/>
          </p:spPr>
          <p:txBody>
            <a:bodyPr vert="eaVert" wrap="none" rtlCol="0">
              <a:spAutoFit/>
            </a:bodyPr>
            <a:lstStyle/>
            <a:p>
              <a:r>
                <a:rPr kumimoji="1" lang="en-US" altLang="ja-JP" sz="1050" b="1" dirty="0">
                  <a:solidFill>
                    <a:schemeClr val="tx1">
                      <a:lumMod val="85000"/>
                      <a:lumOff val="15000"/>
                    </a:schemeClr>
                  </a:solidFill>
                  <a:latin typeface="Meiryo UI" panose="020B0604030504040204" pitchFamily="50" charset="-128"/>
                  <a:ea typeface="Meiryo UI" panose="020B0604030504040204" pitchFamily="50" charset="-128"/>
                </a:rPr>
                <a:t>1</a:t>
              </a:r>
              <a:r>
                <a:rPr kumimoji="1" lang="ja-JP" altLang="en-US" sz="1050" b="1" dirty="0">
                  <a:solidFill>
                    <a:schemeClr val="tx1">
                      <a:lumMod val="85000"/>
                      <a:lumOff val="15000"/>
                    </a:schemeClr>
                  </a:solidFill>
                  <a:latin typeface="Meiryo UI" panose="020B0604030504040204" pitchFamily="50" charset="-128"/>
                  <a:ea typeface="Meiryo UI" panose="020B0604030504040204" pitchFamily="50" charset="-128"/>
                </a:rPr>
                <a:t>回目</a:t>
              </a:r>
            </a:p>
          </p:txBody>
        </p:sp>
        <p:sp>
          <p:nvSpPr>
            <p:cNvPr id="68" name="テキスト ボックス 67"/>
            <p:cNvSpPr txBox="1"/>
            <p:nvPr/>
          </p:nvSpPr>
          <p:spPr>
            <a:xfrm>
              <a:off x="6845332" y="2126651"/>
              <a:ext cx="355675" cy="556421"/>
            </a:xfrm>
            <a:prstGeom prst="rect">
              <a:avLst/>
            </a:prstGeom>
            <a:noFill/>
          </p:spPr>
          <p:txBody>
            <a:bodyPr vert="eaVert" wrap="none" rtlCol="0">
              <a:spAutoFit/>
            </a:bodyPr>
            <a:lstStyle/>
            <a:p>
              <a:r>
                <a:rPr lang="en-US" altLang="ja-JP" sz="1050" b="1" dirty="0">
                  <a:solidFill>
                    <a:schemeClr val="tx1">
                      <a:lumMod val="85000"/>
                      <a:lumOff val="15000"/>
                    </a:schemeClr>
                  </a:solidFill>
                  <a:latin typeface="Meiryo UI" panose="020B0604030504040204" pitchFamily="50" charset="-128"/>
                  <a:ea typeface="Meiryo UI" panose="020B0604030504040204" pitchFamily="50" charset="-128"/>
                </a:rPr>
                <a:t>2</a:t>
              </a:r>
              <a:r>
                <a:rPr kumimoji="1" lang="ja-JP" altLang="en-US" sz="1050" b="1" dirty="0">
                  <a:solidFill>
                    <a:schemeClr val="tx1">
                      <a:lumMod val="85000"/>
                      <a:lumOff val="15000"/>
                    </a:schemeClr>
                  </a:solidFill>
                  <a:latin typeface="Meiryo UI" panose="020B0604030504040204" pitchFamily="50" charset="-128"/>
                  <a:ea typeface="Meiryo UI" panose="020B0604030504040204" pitchFamily="50" charset="-128"/>
                </a:rPr>
                <a:t>回目</a:t>
              </a:r>
            </a:p>
          </p:txBody>
        </p:sp>
        <p:sp>
          <p:nvSpPr>
            <p:cNvPr id="69" name="テキスト ボックス 68"/>
            <p:cNvSpPr txBox="1"/>
            <p:nvPr/>
          </p:nvSpPr>
          <p:spPr>
            <a:xfrm>
              <a:off x="6845332" y="2736633"/>
              <a:ext cx="355675" cy="556421"/>
            </a:xfrm>
            <a:prstGeom prst="rect">
              <a:avLst/>
            </a:prstGeom>
            <a:noFill/>
          </p:spPr>
          <p:txBody>
            <a:bodyPr vert="eaVert" wrap="none" rtlCol="0">
              <a:spAutoFit/>
            </a:bodyPr>
            <a:lstStyle/>
            <a:p>
              <a:r>
                <a:rPr lang="en-US" altLang="ja-JP" sz="1050" b="1" dirty="0">
                  <a:solidFill>
                    <a:schemeClr val="tx1">
                      <a:lumMod val="85000"/>
                      <a:lumOff val="15000"/>
                    </a:schemeClr>
                  </a:solidFill>
                  <a:latin typeface="Meiryo UI" panose="020B0604030504040204" pitchFamily="50" charset="-128"/>
                  <a:ea typeface="Meiryo UI" panose="020B0604030504040204" pitchFamily="50" charset="-128"/>
                </a:rPr>
                <a:t>3</a:t>
              </a:r>
              <a:r>
                <a:rPr kumimoji="1" lang="ja-JP" altLang="en-US" sz="1050" b="1" dirty="0">
                  <a:solidFill>
                    <a:schemeClr val="tx1">
                      <a:lumMod val="85000"/>
                      <a:lumOff val="15000"/>
                    </a:schemeClr>
                  </a:solidFill>
                  <a:latin typeface="Meiryo UI" panose="020B0604030504040204" pitchFamily="50" charset="-128"/>
                  <a:ea typeface="Meiryo UI" panose="020B0604030504040204" pitchFamily="50" charset="-128"/>
                </a:rPr>
                <a:t>回目</a:t>
              </a:r>
            </a:p>
          </p:txBody>
        </p:sp>
      </p:grpSp>
      <p:sp>
        <p:nvSpPr>
          <p:cNvPr id="15" name="角丸四角形 14"/>
          <p:cNvSpPr/>
          <p:nvPr/>
        </p:nvSpPr>
        <p:spPr>
          <a:xfrm>
            <a:off x="907453" y="1015970"/>
            <a:ext cx="5470169" cy="2299684"/>
          </a:xfrm>
          <a:prstGeom prst="roundRect">
            <a:avLst/>
          </a:prstGeom>
          <a:solidFill>
            <a:srgbClr val="F8A6EE">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nvGrpSpPr>
          <p:cNvPr id="102" name="グループ化 101"/>
          <p:cNvGrpSpPr/>
          <p:nvPr/>
        </p:nvGrpSpPr>
        <p:grpSpPr>
          <a:xfrm>
            <a:off x="110961" y="97486"/>
            <a:ext cx="1666375" cy="368063"/>
            <a:chOff x="407294" y="165100"/>
            <a:chExt cx="1666375" cy="368063"/>
          </a:xfrm>
        </p:grpSpPr>
        <p:grpSp>
          <p:nvGrpSpPr>
            <p:cNvPr id="123" name="グループ化 122"/>
            <p:cNvGrpSpPr/>
            <p:nvPr/>
          </p:nvGrpSpPr>
          <p:grpSpPr>
            <a:xfrm>
              <a:off x="407294" y="165100"/>
              <a:ext cx="1451986" cy="368063"/>
              <a:chOff x="407294" y="165100"/>
              <a:chExt cx="1320429" cy="268933"/>
            </a:xfrm>
          </p:grpSpPr>
          <p:sp>
            <p:nvSpPr>
              <p:cNvPr id="125" name="正方形/長方形 124">
                <a:extLst>
                  <a:ext uri="{FF2B5EF4-FFF2-40B4-BE49-F238E27FC236}">
                    <a16:creationId xmlns:a16="http://schemas.microsoft.com/office/drawing/2014/main" id="{B1F6E846-E528-4A9A-3BCD-146ACA6AE43D}"/>
                  </a:ext>
                </a:extLst>
              </p:cNvPr>
              <p:cNvSpPr/>
              <p:nvPr/>
            </p:nvSpPr>
            <p:spPr>
              <a:xfrm>
                <a:off x="407294" y="165100"/>
                <a:ext cx="124660" cy="268933"/>
              </a:xfrm>
              <a:prstGeom prst="rect">
                <a:avLst/>
              </a:prstGeom>
              <a:blipFill>
                <a:blip r:embed="rId4"/>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26" name="正方形/長方形 125">
                <a:extLst>
                  <a:ext uri="{FF2B5EF4-FFF2-40B4-BE49-F238E27FC236}">
                    <a16:creationId xmlns:a16="http://schemas.microsoft.com/office/drawing/2014/main" id="{80D965C6-2B71-35AA-E9B9-E93E487573A7}"/>
                  </a:ext>
                </a:extLst>
              </p:cNvPr>
              <p:cNvSpPr/>
              <p:nvPr/>
            </p:nvSpPr>
            <p:spPr>
              <a:xfrm>
                <a:off x="563446" y="165100"/>
                <a:ext cx="1164277" cy="26893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127" name="楕円 126">
                <a:extLst>
                  <a:ext uri="{FF2B5EF4-FFF2-40B4-BE49-F238E27FC236}">
                    <a16:creationId xmlns:a16="http://schemas.microsoft.com/office/drawing/2014/main" id="{C4BD30E1-3E6C-149A-0E5C-C05E76943AE3}"/>
                  </a:ext>
                </a:extLst>
              </p:cNvPr>
              <p:cNvSpPr/>
              <p:nvPr/>
            </p:nvSpPr>
            <p:spPr>
              <a:xfrm>
                <a:off x="478989" y="198137"/>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28" name="楕円 127">
                <a:extLst>
                  <a:ext uri="{FF2B5EF4-FFF2-40B4-BE49-F238E27FC236}">
                    <a16:creationId xmlns:a16="http://schemas.microsoft.com/office/drawing/2014/main" id="{8D5FB21B-75EF-B2CB-03C5-92FA141F84AD}"/>
                  </a:ext>
                </a:extLst>
              </p:cNvPr>
              <p:cNvSpPr/>
              <p:nvPr/>
            </p:nvSpPr>
            <p:spPr>
              <a:xfrm>
                <a:off x="478989" y="285534"/>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29" name="楕円 128">
                <a:extLst>
                  <a:ext uri="{FF2B5EF4-FFF2-40B4-BE49-F238E27FC236}">
                    <a16:creationId xmlns:a16="http://schemas.microsoft.com/office/drawing/2014/main" id="{888A7A5D-9F28-E821-11BB-AE6DD4A26034}"/>
                  </a:ext>
                </a:extLst>
              </p:cNvPr>
              <p:cNvSpPr/>
              <p:nvPr/>
            </p:nvSpPr>
            <p:spPr>
              <a:xfrm>
                <a:off x="478989" y="369181"/>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30" name="楕円 129">
                <a:extLst>
                  <a:ext uri="{FF2B5EF4-FFF2-40B4-BE49-F238E27FC236}">
                    <a16:creationId xmlns:a16="http://schemas.microsoft.com/office/drawing/2014/main" id="{F138D4F3-AED9-05B3-31E3-1D1BB35DC672}"/>
                  </a:ext>
                </a:extLst>
              </p:cNvPr>
              <p:cNvSpPr/>
              <p:nvPr/>
            </p:nvSpPr>
            <p:spPr>
              <a:xfrm>
                <a:off x="579909" y="198137"/>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31" name="楕円 130">
                <a:extLst>
                  <a:ext uri="{FF2B5EF4-FFF2-40B4-BE49-F238E27FC236}">
                    <a16:creationId xmlns:a16="http://schemas.microsoft.com/office/drawing/2014/main" id="{669D6903-23E1-F6F2-D082-808EE9570497}"/>
                  </a:ext>
                </a:extLst>
              </p:cNvPr>
              <p:cNvSpPr/>
              <p:nvPr/>
            </p:nvSpPr>
            <p:spPr>
              <a:xfrm>
                <a:off x="579909" y="285534"/>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32" name="楕円 131">
                <a:extLst>
                  <a:ext uri="{FF2B5EF4-FFF2-40B4-BE49-F238E27FC236}">
                    <a16:creationId xmlns:a16="http://schemas.microsoft.com/office/drawing/2014/main" id="{C9C31E98-7DC9-4FA6-2120-2DC7CD1E4D63}"/>
                  </a:ext>
                </a:extLst>
              </p:cNvPr>
              <p:cNvSpPr/>
              <p:nvPr/>
            </p:nvSpPr>
            <p:spPr>
              <a:xfrm>
                <a:off x="579909" y="369181"/>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33" name="四角形: 角を丸くする 33">
                <a:extLst>
                  <a:ext uri="{FF2B5EF4-FFF2-40B4-BE49-F238E27FC236}">
                    <a16:creationId xmlns:a16="http://schemas.microsoft.com/office/drawing/2014/main" id="{D2C3721E-2C9F-6AD8-9F52-9B8D82B71342}"/>
                  </a:ext>
                </a:extLst>
              </p:cNvPr>
              <p:cNvSpPr/>
              <p:nvPr/>
            </p:nvSpPr>
            <p:spPr>
              <a:xfrm>
                <a:off x="491872" y="205401"/>
                <a:ext cx="113088" cy="21087"/>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34" name="四角形: 角を丸くする 34">
                <a:extLst>
                  <a:ext uri="{FF2B5EF4-FFF2-40B4-BE49-F238E27FC236}">
                    <a16:creationId xmlns:a16="http://schemas.microsoft.com/office/drawing/2014/main" id="{6E0C05C5-816C-CC93-1D2F-9F39FAB2FCAB}"/>
                  </a:ext>
                </a:extLst>
              </p:cNvPr>
              <p:cNvSpPr/>
              <p:nvPr/>
            </p:nvSpPr>
            <p:spPr>
              <a:xfrm>
                <a:off x="491157" y="293266"/>
                <a:ext cx="113088" cy="21087"/>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35" name="四角形: 角を丸くする 46">
                <a:extLst>
                  <a:ext uri="{FF2B5EF4-FFF2-40B4-BE49-F238E27FC236}">
                    <a16:creationId xmlns:a16="http://schemas.microsoft.com/office/drawing/2014/main" id="{EF5C0B90-106E-2513-7F10-1853BCE19D28}"/>
                  </a:ext>
                </a:extLst>
              </p:cNvPr>
              <p:cNvSpPr/>
              <p:nvPr/>
            </p:nvSpPr>
            <p:spPr>
              <a:xfrm>
                <a:off x="491157" y="376913"/>
                <a:ext cx="113088" cy="21087"/>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36" name="直角三角形 135">
                <a:extLst>
                  <a:ext uri="{FF2B5EF4-FFF2-40B4-BE49-F238E27FC236}">
                    <a16:creationId xmlns:a16="http://schemas.microsoft.com/office/drawing/2014/main" id="{8C3D7396-2E33-A0B7-D118-C8D9FB546C63}"/>
                  </a:ext>
                </a:extLst>
              </p:cNvPr>
              <p:cNvSpPr/>
              <p:nvPr/>
            </p:nvSpPr>
            <p:spPr>
              <a:xfrm rot="10800000">
                <a:off x="1631598" y="165100"/>
                <a:ext cx="95671" cy="93956"/>
              </a:xfrm>
              <a:prstGeom prst="rtTriangle">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sp>
          <p:nvSpPr>
            <p:cNvPr id="124" name="テキスト ボックス 123">
              <a:extLst>
                <a:ext uri="{FF2B5EF4-FFF2-40B4-BE49-F238E27FC236}">
                  <a16:creationId xmlns:a16="http://schemas.microsoft.com/office/drawing/2014/main" id="{13682B84-E526-2B96-F3A0-306C3673B893}"/>
                </a:ext>
              </a:extLst>
            </p:cNvPr>
            <p:cNvSpPr txBox="1"/>
            <p:nvPr/>
          </p:nvSpPr>
          <p:spPr>
            <a:xfrm>
              <a:off x="702991" y="206603"/>
              <a:ext cx="1370678" cy="292388"/>
            </a:xfrm>
            <a:prstGeom prst="rect">
              <a:avLst/>
            </a:prstGeom>
            <a:noFill/>
          </p:spPr>
          <p:txBody>
            <a:bodyPr wrap="square" rtlCol="0">
              <a:spAutoFit/>
            </a:bodyPr>
            <a:lstStyle/>
            <a:p>
              <a:r>
                <a:rPr lang="ja-JP" altLang="en-US" sz="1300" b="1" dirty="0">
                  <a:solidFill>
                    <a:schemeClr val="tx1">
                      <a:lumMod val="85000"/>
                      <a:lumOff val="15000"/>
                    </a:schemeClr>
                  </a:solidFill>
                  <a:latin typeface="Meiryo UI" panose="020B0604030504040204" pitchFamily="50" charset="-128"/>
                  <a:ea typeface="Meiryo UI" panose="020B0604030504040204" pitchFamily="50" charset="-128"/>
                </a:rPr>
                <a:t>効果の確認</a:t>
              </a:r>
            </a:p>
          </p:txBody>
        </p:sp>
      </p:grpSp>
      <p:sp>
        <p:nvSpPr>
          <p:cNvPr id="44" name="正方形/長方形 43">
            <a:extLst>
              <a:ext uri="{FF2B5EF4-FFF2-40B4-BE49-F238E27FC236}">
                <a16:creationId xmlns:a16="http://schemas.microsoft.com/office/drawing/2014/main" id="{116090E3-6494-06CF-A3A4-45224BBB892E}"/>
              </a:ext>
            </a:extLst>
          </p:cNvPr>
          <p:cNvSpPr/>
          <p:nvPr/>
        </p:nvSpPr>
        <p:spPr>
          <a:xfrm>
            <a:off x="7139491" y="1817490"/>
            <a:ext cx="3786897" cy="2045511"/>
          </a:xfrm>
          <a:prstGeom prst="rect">
            <a:avLst/>
          </a:prstGeom>
          <a:no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ltLang="ja-JP" sz="2000" dirty="0">
              <a:solidFill>
                <a:srgbClr val="FF3300"/>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sp>
        <p:nvSpPr>
          <p:cNvPr id="3" name="テキスト ボックス 2"/>
          <p:cNvSpPr txBox="1"/>
          <p:nvPr/>
        </p:nvSpPr>
        <p:spPr>
          <a:xfrm>
            <a:off x="8410782" y="654202"/>
            <a:ext cx="1901483" cy="369332"/>
          </a:xfrm>
          <a:prstGeom prst="rect">
            <a:avLst/>
          </a:prstGeom>
          <a:noFill/>
        </p:spPr>
        <p:txBody>
          <a:bodyPr wrap="none" rtlCol="0">
            <a:spAutoFit/>
          </a:bodyPr>
          <a:lstStyle/>
          <a:p>
            <a:r>
              <a:rPr kumimoji="1" lang="ja-JP" altLang="en-US" b="1" dirty="0">
                <a:latin typeface="Meiryo UI" panose="020B0604030504040204" pitchFamily="50" charset="-128"/>
                <a:ea typeface="Meiryo UI" panose="020B0604030504040204" pitchFamily="50" charset="-128"/>
              </a:rPr>
              <a:t>待ち時間ロス廃止</a:t>
            </a:r>
          </a:p>
        </p:txBody>
      </p:sp>
      <p:sp>
        <p:nvSpPr>
          <p:cNvPr id="103" name="テキスト ボックス 102"/>
          <p:cNvSpPr txBox="1"/>
          <p:nvPr/>
        </p:nvSpPr>
        <p:spPr>
          <a:xfrm>
            <a:off x="2396081" y="695683"/>
            <a:ext cx="2145139" cy="369332"/>
          </a:xfrm>
          <a:prstGeom prst="rect">
            <a:avLst/>
          </a:prstGeom>
          <a:noFill/>
        </p:spPr>
        <p:txBody>
          <a:bodyPr wrap="none" rtlCol="0">
            <a:spAutoFit/>
          </a:bodyPr>
          <a:lstStyle/>
          <a:p>
            <a:r>
              <a:rPr kumimoji="1" lang="ja-JP" altLang="en-US" b="1" dirty="0">
                <a:latin typeface="Meiryo UI" panose="020B0604030504040204" pitchFamily="50" charset="-128"/>
                <a:ea typeface="Meiryo UI" panose="020B0604030504040204" pitchFamily="50" charset="-128"/>
              </a:rPr>
              <a:t>作業者に掛かる負荷</a:t>
            </a:r>
          </a:p>
        </p:txBody>
      </p:sp>
      <p:sp>
        <p:nvSpPr>
          <p:cNvPr id="12" name="テキスト ボックス 11">
            <a:extLst>
              <a:ext uri="{FF2B5EF4-FFF2-40B4-BE49-F238E27FC236}">
                <a16:creationId xmlns:a16="http://schemas.microsoft.com/office/drawing/2014/main" id="{5BAF88EA-FB2E-9716-ADBC-9D96813AC1F1}"/>
              </a:ext>
            </a:extLst>
          </p:cNvPr>
          <p:cNvSpPr txBox="1"/>
          <p:nvPr/>
        </p:nvSpPr>
        <p:spPr>
          <a:xfrm>
            <a:off x="5635834" y="1713579"/>
            <a:ext cx="724878" cy="253916"/>
          </a:xfrm>
          <a:prstGeom prst="rect">
            <a:avLst/>
          </a:prstGeom>
          <a:noFill/>
        </p:spPr>
        <p:txBody>
          <a:bodyPr wrap="none" rtlCol="0">
            <a:spAutoFit/>
          </a:bodyPr>
          <a:lstStyle/>
          <a:p>
            <a:r>
              <a:rPr kumimoji="1" lang="ja-JP" altLang="en-US" sz="1050" b="1" dirty="0">
                <a:solidFill>
                  <a:srgbClr val="FF0000"/>
                </a:solidFill>
                <a:latin typeface="Meiryo UI" panose="020B0604030504040204" pitchFamily="50" charset="-128"/>
                <a:ea typeface="Meiryo UI" panose="020B0604030504040204" pitchFamily="50" charset="-128"/>
              </a:rPr>
              <a:t>目標 </a:t>
            </a:r>
            <a:r>
              <a:rPr kumimoji="1" lang="en-US" altLang="ja-JP" sz="1050" b="1" dirty="0">
                <a:solidFill>
                  <a:srgbClr val="FF0000"/>
                </a:solidFill>
                <a:latin typeface="Meiryo UI" panose="020B0604030504040204" pitchFamily="50" charset="-128"/>
                <a:ea typeface="Meiryo UI" panose="020B0604030504040204" pitchFamily="50" charset="-128"/>
              </a:rPr>
              <a:t>6</a:t>
            </a:r>
            <a:r>
              <a:rPr kumimoji="1" lang="ja-JP" altLang="en-US" sz="1050" b="1" dirty="0">
                <a:solidFill>
                  <a:srgbClr val="FF0000"/>
                </a:solidFill>
                <a:latin typeface="Meiryo UI" panose="020B0604030504040204" pitchFamily="50" charset="-128"/>
                <a:ea typeface="Meiryo UI" panose="020B0604030504040204" pitchFamily="50" charset="-128"/>
              </a:rPr>
              <a:t>㎏</a:t>
            </a:r>
            <a:endParaRPr kumimoji="1" lang="en-US" altLang="ja-JP" sz="1050" b="1" dirty="0">
              <a:solidFill>
                <a:srgbClr val="FF0000"/>
              </a:solidFill>
              <a:latin typeface="Meiryo UI" panose="020B0604030504040204" pitchFamily="50" charset="-128"/>
              <a:ea typeface="Meiryo UI" panose="020B0604030504040204" pitchFamily="50" charset="-128"/>
            </a:endParaRPr>
          </a:p>
        </p:txBody>
      </p:sp>
      <p:sp>
        <p:nvSpPr>
          <p:cNvPr id="13" name="テキスト ボックス 12">
            <a:extLst>
              <a:ext uri="{FF2B5EF4-FFF2-40B4-BE49-F238E27FC236}">
                <a16:creationId xmlns:a16="http://schemas.microsoft.com/office/drawing/2014/main" id="{BAB6ADA5-AF02-CC1E-F227-89FF218069B2}"/>
              </a:ext>
            </a:extLst>
          </p:cNvPr>
          <p:cNvSpPr txBox="1"/>
          <p:nvPr/>
        </p:nvSpPr>
        <p:spPr>
          <a:xfrm>
            <a:off x="1247677" y="1211407"/>
            <a:ext cx="412292" cy="230832"/>
          </a:xfrm>
          <a:prstGeom prst="rect">
            <a:avLst/>
          </a:prstGeom>
          <a:noFill/>
        </p:spPr>
        <p:txBody>
          <a:bodyPr wrap="none" rtlCol="0">
            <a:spAutoFit/>
          </a:bodyPr>
          <a:lstStyle/>
          <a:p>
            <a:r>
              <a:rPr kumimoji="1" lang="en-US" altLang="ja-JP" sz="900" b="1" dirty="0">
                <a:solidFill>
                  <a:schemeClr val="tx1">
                    <a:lumMod val="85000"/>
                    <a:lumOff val="15000"/>
                  </a:schemeClr>
                </a:solidFill>
                <a:latin typeface="Meiryo UI" panose="020B0604030504040204" pitchFamily="50" charset="-128"/>
                <a:ea typeface="Meiryo UI" panose="020B0604030504040204" pitchFamily="50" charset="-128"/>
              </a:rPr>
              <a:t>(</a:t>
            </a:r>
            <a:r>
              <a:rPr kumimoji="1" lang="ja-JP" altLang="en-US" sz="900" b="1" dirty="0">
                <a:solidFill>
                  <a:schemeClr val="tx1">
                    <a:lumMod val="85000"/>
                    <a:lumOff val="15000"/>
                  </a:schemeClr>
                </a:solidFill>
                <a:latin typeface="Meiryo UI" panose="020B0604030504040204" pitchFamily="50" charset="-128"/>
                <a:ea typeface="Meiryo UI" panose="020B0604030504040204" pitchFamily="50" charset="-128"/>
              </a:rPr>
              <a:t>㎏</a:t>
            </a:r>
            <a:r>
              <a:rPr kumimoji="1" lang="en-US" altLang="ja-JP" sz="900" b="1" dirty="0">
                <a:solidFill>
                  <a:schemeClr val="tx1">
                    <a:lumMod val="85000"/>
                    <a:lumOff val="15000"/>
                  </a:schemeClr>
                </a:solidFill>
                <a:latin typeface="Meiryo UI" panose="020B0604030504040204" pitchFamily="50" charset="-128"/>
                <a:ea typeface="Meiryo UI" panose="020B0604030504040204" pitchFamily="50" charset="-128"/>
              </a:rPr>
              <a:t>)</a:t>
            </a:r>
          </a:p>
        </p:txBody>
      </p:sp>
      <p:sp>
        <p:nvSpPr>
          <p:cNvPr id="14" name="テキスト ボックス 13">
            <a:extLst>
              <a:ext uri="{FF2B5EF4-FFF2-40B4-BE49-F238E27FC236}">
                <a16:creationId xmlns:a16="http://schemas.microsoft.com/office/drawing/2014/main" id="{9102AFE0-6F17-7696-EFAA-60D1D1B53949}"/>
              </a:ext>
            </a:extLst>
          </p:cNvPr>
          <p:cNvSpPr txBox="1"/>
          <p:nvPr/>
        </p:nvSpPr>
        <p:spPr>
          <a:xfrm>
            <a:off x="10857925" y="3269195"/>
            <a:ext cx="412292" cy="230832"/>
          </a:xfrm>
          <a:prstGeom prst="rect">
            <a:avLst/>
          </a:prstGeom>
          <a:noFill/>
        </p:spPr>
        <p:txBody>
          <a:bodyPr wrap="none" rtlCol="0">
            <a:spAutoFit/>
          </a:bodyPr>
          <a:lstStyle/>
          <a:p>
            <a:r>
              <a:rPr kumimoji="1" lang="en-US" altLang="ja-JP" sz="900" b="1" dirty="0">
                <a:solidFill>
                  <a:schemeClr val="tx1">
                    <a:lumMod val="85000"/>
                    <a:lumOff val="15000"/>
                  </a:schemeClr>
                </a:solidFill>
                <a:latin typeface="Meiryo UI" panose="020B0604030504040204" pitchFamily="50" charset="-128"/>
                <a:ea typeface="Meiryo UI" panose="020B0604030504040204" pitchFamily="50" charset="-128"/>
              </a:rPr>
              <a:t>(</a:t>
            </a:r>
            <a:r>
              <a:rPr lang="ja-JP" altLang="en-US" sz="900" b="1" dirty="0">
                <a:solidFill>
                  <a:schemeClr val="tx1">
                    <a:lumMod val="85000"/>
                    <a:lumOff val="15000"/>
                  </a:schemeClr>
                </a:solidFill>
                <a:latin typeface="Meiryo UI" panose="020B0604030504040204" pitchFamily="50" charset="-128"/>
                <a:ea typeface="Meiryo UI" panose="020B0604030504040204" pitchFamily="50" charset="-128"/>
              </a:rPr>
              <a:t>分</a:t>
            </a:r>
            <a:r>
              <a:rPr kumimoji="1" lang="en-US" altLang="ja-JP" sz="900" b="1" dirty="0">
                <a:solidFill>
                  <a:schemeClr val="tx1">
                    <a:lumMod val="85000"/>
                    <a:lumOff val="15000"/>
                  </a:schemeClr>
                </a:solidFill>
                <a:latin typeface="Meiryo UI" panose="020B0604030504040204" pitchFamily="50" charset="-128"/>
                <a:ea typeface="Meiryo UI" panose="020B0604030504040204" pitchFamily="50" charset="-128"/>
              </a:rPr>
              <a:t>)</a:t>
            </a:r>
          </a:p>
        </p:txBody>
      </p:sp>
      <p:sp>
        <p:nvSpPr>
          <p:cNvPr id="110" name="角丸四角形 109"/>
          <p:cNvSpPr/>
          <p:nvPr/>
        </p:nvSpPr>
        <p:spPr>
          <a:xfrm>
            <a:off x="9810467" y="3981180"/>
            <a:ext cx="2051459" cy="2790177"/>
          </a:xfrm>
          <a:prstGeom prst="roundRect">
            <a:avLst/>
          </a:prstGeom>
          <a:solidFill>
            <a:schemeClr val="accent2">
              <a:lumMod val="40000"/>
              <a:lumOff val="60000"/>
              <a:alpha val="72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9" name="テキスト ボックス 8"/>
          <p:cNvSpPr txBox="1"/>
          <p:nvPr/>
        </p:nvSpPr>
        <p:spPr>
          <a:xfrm>
            <a:off x="6539672" y="3326951"/>
            <a:ext cx="4413537" cy="400110"/>
          </a:xfrm>
          <a:prstGeom prst="rect">
            <a:avLst/>
          </a:prstGeom>
          <a:noFill/>
        </p:spPr>
        <p:txBody>
          <a:bodyPr wrap="square" rtlCol="0">
            <a:spAutoFit/>
          </a:bodyPr>
          <a:lstStyle/>
          <a:p>
            <a:r>
              <a:rPr kumimoji="1" lang="en-US" altLang="ja-JP" sz="1000" b="1" dirty="0">
                <a:solidFill>
                  <a:schemeClr val="tx1">
                    <a:lumMod val="85000"/>
                    <a:lumOff val="15000"/>
                  </a:schemeClr>
                </a:solidFill>
                <a:latin typeface="Meiryo UI" panose="020B0604030504040204" pitchFamily="50" charset="-128"/>
                <a:ea typeface="Meiryo UI" panose="020B0604030504040204" pitchFamily="50" charset="-128"/>
              </a:rPr>
              <a:t>7</a:t>
            </a:r>
            <a:r>
              <a:rPr kumimoji="1" lang="ja-JP" altLang="en-US" sz="1000" b="1" dirty="0">
                <a:solidFill>
                  <a:schemeClr val="tx1">
                    <a:lumMod val="85000"/>
                    <a:lumOff val="15000"/>
                  </a:schemeClr>
                </a:solidFill>
                <a:latin typeface="Meiryo UI" panose="020B0604030504040204" pitchFamily="50" charset="-128"/>
                <a:ea typeface="Meiryo UI" panose="020B0604030504040204" pitchFamily="50" charset="-128"/>
              </a:rPr>
              <a:t>分</a:t>
            </a:r>
            <a:r>
              <a:rPr lang="en-US" altLang="ja-JP" sz="1000" b="1" dirty="0">
                <a:solidFill>
                  <a:schemeClr val="tx1">
                    <a:lumMod val="85000"/>
                    <a:lumOff val="15000"/>
                  </a:schemeClr>
                </a:solidFill>
                <a:latin typeface="Meiryo UI" panose="020B0604030504040204" pitchFamily="50" charset="-128"/>
                <a:ea typeface="Meiryo UI" panose="020B0604030504040204" pitchFamily="50" charset="-128"/>
              </a:rPr>
              <a:t>÷60</a:t>
            </a:r>
            <a:r>
              <a:rPr lang="ja-JP" altLang="en-US" sz="1000" b="1" dirty="0">
                <a:solidFill>
                  <a:schemeClr val="tx1">
                    <a:lumMod val="85000"/>
                    <a:lumOff val="15000"/>
                  </a:schemeClr>
                </a:solidFill>
                <a:latin typeface="Meiryo UI" panose="020B0604030504040204" pitchFamily="50" charset="-128"/>
                <a:ea typeface="Meiryo UI" panose="020B0604030504040204" pitchFamily="50" charset="-128"/>
              </a:rPr>
              <a:t>＝</a:t>
            </a:r>
            <a:r>
              <a:rPr lang="en-US" altLang="ja-JP" sz="1000" b="1" dirty="0">
                <a:solidFill>
                  <a:schemeClr val="tx1">
                    <a:lumMod val="85000"/>
                    <a:lumOff val="15000"/>
                  </a:schemeClr>
                </a:solidFill>
                <a:latin typeface="Meiryo UI" panose="020B0604030504040204" pitchFamily="50" charset="-128"/>
                <a:ea typeface="Meiryo UI" panose="020B0604030504040204" pitchFamily="50" charset="-128"/>
              </a:rPr>
              <a:t>0.116</a:t>
            </a:r>
            <a:r>
              <a:rPr lang="ja-JP" altLang="en-US" sz="1000" b="1" dirty="0">
                <a:solidFill>
                  <a:schemeClr val="tx1">
                    <a:lumMod val="85000"/>
                    <a:lumOff val="15000"/>
                  </a:schemeClr>
                </a:solidFill>
                <a:latin typeface="Meiryo UI" panose="020B0604030504040204" pitchFamily="50" charset="-128"/>
                <a:ea typeface="Meiryo UI" panose="020B0604030504040204" pitchFamily="50" charset="-128"/>
              </a:rPr>
              <a:t>時間　　　アワーレート</a:t>
            </a:r>
            <a:r>
              <a:rPr lang="en-US" altLang="ja-JP" sz="1000" b="1" dirty="0">
                <a:solidFill>
                  <a:schemeClr val="tx1">
                    <a:lumMod val="85000"/>
                    <a:lumOff val="15000"/>
                  </a:schemeClr>
                </a:solidFill>
                <a:latin typeface="Meiryo UI" panose="020B0604030504040204" pitchFamily="50" charset="-128"/>
                <a:ea typeface="Meiryo UI" panose="020B0604030504040204" pitchFamily="50" charset="-128"/>
              </a:rPr>
              <a:t>2,500</a:t>
            </a:r>
            <a:r>
              <a:rPr lang="ja-JP" altLang="en-US" sz="1000" b="1" dirty="0">
                <a:solidFill>
                  <a:schemeClr val="tx1">
                    <a:lumMod val="85000"/>
                    <a:lumOff val="15000"/>
                  </a:schemeClr>
                </a:solidFill>
                <a:latin typeface="Meiryo UI" panose="020B0604030504040204" pitchFamily="50" charset="-128"/>
                <a:ea typeface="Meiryo UI" panose="020B0604030504040204" pitchFamily="50" charset="-128"/>
              </a:rPr>
              <a:t>円</a:t>
            </a:r>
            <a:endParaRPr lang="en-US" altLang="ja-JP" sz="1000" b="1" dirty="0">
              <a:solidFill>
                <a:schemeClr val="tx1">
                  <a:lumMod val="85000"/>
                  <a:lumOff val="15000"/>
                </a:schemeClr>
              </a:solidFill>
              <a:latin typeface="Meiryo UI" panose="020B0604030504040204" pitchFamily="50" charset="-128"/>
              <a:ea typeface="Meiryo UI" panose="020B0604030504040204" pitchFamily="50" charset="-128"/>
            </a:endParaRPr>
          </a:p>
          <a:p>
            <a:r>
              <a:rPr kumimoji="1" lang="en-US" altLang="ja-JP" sz="1000" b="1" dirty="0">
                <a:solidFill>
                  <a:schemeClr val="tx1">
                    <a:lumMod val="85000"/>
                    <a:lumOff val="15000"/>
                  </a:schemeClr>
                </a:solidFill>
                <a:latin typeface="Meiryo UI" panose="020B0604030504040204" pitchFamily="50" charset="-128"/>
                <a:ea typeface="Meiryo UI" panose="020B0604030504040204" pitchFamily="50" charset="-128"/>
              </a:rPr>
              <a:t>2</a:t>
            </a:r>
            <a:r>
              <a:rPr lang="en-US" altLang="ja-JP" sz="1000" b="1" dirty="0">
                <a:solidFill>
                  <a:schemeClr val="tx1">
                    <a:lumMod val="85000"/>
                    <a:lumOff val="15000"/>
                  </a:schemeClr>
                </a:solidFill>
                <a:latin typeface="Meiryo UI" panose="020B0604030504040204" pitchFamily="50" charset="-128"/>
                <a:ea typeface="Meiryo UI" panose="020B0604030504040204" pitchFamily="50" charset="-128"/>
              </a:rPr>
              <a:t>,</a:t>
            </a:r>
            <a:r>
              <a:rPr kumimoji="1" lang="en-US" altLang="ja-JP" sz="1000" b="1" dirty="0">
                <a:solidFill>
                  <a:schemeClr val="tx1">
                    <a:lumMod val="85000"/>
                    <a:lumOff val="15000"/>
                  </a:schemeClr>
                </a:solidFill>
                <a:latin typeface="Meiryo UI" panose="020B0604030504040204" pitchFamily="50" charset="-128"/>
                <a:ea typeface="Meiryo UI" panose="020B0604030504040204" pitchFamily="50" charset="-128"/>
              </a:rPr>
              <a:t>500</a:t>
            </a:r>
            <a:r>
              <a:rPr kumimoji="1" lang="ja-JP" altLang="en-US" sz="1000" b="1" dirty="0">
                <a:solidFill>
                  <a:schemeClr val="tx1">
                    <a:lumMod val="85000"/>
                    <a:lumOff val="15000"/>
                  </a:schemeClr>
                </a:solidFill>
                <a:latin typeface="Meiryo UI" panose="020B0604030504040204" pitchFamily="50" charset="-128"/>
                <a:ea typeface="Meiryo UI" panose="020B0604030504040204" pitchFamily="50" charset="-128"/>
              </a:rPr>
              <a:t>円</a:t>
            </a:r>
            <a:r>
              <a:rPr kumimoji="1" lang="en-US" altLang="ja-JP" sz="1000" b="1" dirty="0">
                <a:solidFill>
                  <a:schemeClr val="tx1">
                    <a:lumMod val="85000"/>
                    <a:lumOff val="15000"/>
                  </a:schemeClr>
                </a:solidFill>
                <a:latin typeface="Meiryo UI" panose="020B0604030504040204" pitchFamily="50" charset="-128"/>
                <a:ea typeface="Meiryo UI" panose="020B0604030504040204" pitchFamily="50" charset="-128"/>
              </a:rPr>
              <a:t>×0.116</a:t>
            </a:r>
            <a:r>
              <a:rPr kumimoji="1" lang="ja-JP" altLang="en-US" sz="1000" b="1" dirty="0">
                <a:solidFill>
                  <a:schemeClr val="tx1">
                    <a:lumMod val="85000"/>
                    <a:lumOff val="15000"/>
                  </a:schemeClr>
                </a:solidFill>
                <a:latin typeface="Meiryo UI" panose="020B0604030504040204" pitchFamily="50" charset="-128"/>
                <a:ea typeface="Meiryo UI" panose="020B0604030504040204" pitchFamily="50" charset="-128"/>
              </a:rPr>
              <a:t>時間＝</a:t>
            </a:r>
            <a:r>
              <a:rPr kumimoji="1" lang="en-US" altLang="ja-JP" sz="1000" b="1" dirty="0">
                <a:solidFill>
                  <a:schemeClr val="tx1">
                    <a:lumMod val="85000"/>
                    <a:lumOff val="15000"/>
                  </a:schemeClr>
                </a:solidFill>
                <a:latin typeface="Meiryo UI" panose="020B0604030504040204" pitchFamily="50" charset="-128"/>
                <a:ea typeface="Meiryo UI" panose="020B0604030504040204" pitchFamily="50" charset="-128"/>
              </a:rPr>
              <a:t>291.6</a:t>
            </a:r>
            <a:r>
              <a:rPr kumimoji="1" lang="ja-JP" altLang="en-US" sz="1000" b="1" dirty="0">
                <a:solidFill>
                  <a:schemeClr val="tx1">
                    <a:lumMod val="85000"/>
                    <a:lumOff val="15000"/>
                  </a:schemeClr>
                </a:solidFill>
                <a:latin typeface="Meiryo UI" panose="020B0604030504040204" pitchFamily="50" charset="-128"/>
                <a:ea typeface="Meiryo UI" panose="020B0604030504040204" pitchFamily="50" charset="-128"/>
              </a:rPr>
              <a:t>円</a:t>
            </a:r>
            <a:r>
              <a:rPr lang="ja-JP" altLang="en-US" sz="1000" b="1" dirty="0">
                <a:solidFill>
                  <a:schemeClr val="tx1">
                    <a:lumMod val="85000"/>
                    <a:lumOff val="15000"/>
                  </a:schemeClr>
                </a:solidFill>
                <a:latin typeface="Meiryo UI" panose="020B0604030504040204" pitchFamily="50" charset="-128"/>
                <a:ea typeface="Meiryo UI" panose="020B0604030504040204" pitchFamily="50" charset="-128"/>
              </a:rPr>
              <a:t>　　　</a:t>
            </a:r>
            <a:r>
              <a:rPr lang="en-US" altLang="ja-JP" sz="1000" b="1" dirty="0">
                <a:solidFill>
                  <a:schemeClr val="tx1">
                    <a:lumMod val="85000"/>
                    <a:lumOff val="15000"/>
                  </a:schemeClr>
                </a:solidFill>
                <a:latin typeface="Meiryo UI" panose="020B0604030504040204" pitchFamily="50" charset="-128"/>
                <a:ea typeface="Meiryo UI" panose="020B0604030504040204" pitchFamily="50" charset="-128"/>
              </a:rPr>
              <a:t>291.6</a:t>
            </a:r>
            <a:r>
              <a:rPr lang="ja-JP" altLang="en-US" sz="1000" b="1" dirty="0">
                <a:solidFill>
                  <a:schemeClr val="tx1">
                    <a:lumMod val="85000"/>
                    <a:lumOff val="15000"/>
                  </a:schemeClr>
                </a:solidFill>
                <a:latin typeface="Meiryo UI" panose="020B0604030504040204" pitchFamily="50" charset="-128"/>
                <a:ea typeface="Meiryo UI" panose="020B0604030504040204" pitchFamily="50" charset="-128"/>
              </a:rPr>
              <a:t>円</a:t>
            </a:r>
            <a:r>
              <a:rPr lang="en-US" altLang="ja-JP" sz="1000" b="1" dirty="0">
                <a:solidFill>
                  <a:schemeClr val="tx1">
                    <a:lumMod val="85000"/>
                    <a:lumOff val="15000"/>
                  </a:schemeClr>
                </a:solidFill>
                <a:latin typeface="Meiryo UI" panose="020B0604030504040204" pitchFamily="50" charset="-128"/>
                <a:ea typeface="Meiryo UI" panose="020B0604030504040204" pitchFamily="50" charset="-128"/>
              </a:rPr>
              <a:t>×12</a:t>
            </a:r>
            <a:r>
              <a:rPr lang="ja-JP" altLang="en-US" sz="1000" b="1" dirty="0">
                <a:solidFill>
                  <a:schemeClr val="tx1">
                    <a:lumMod val="85000"/>
                    <a:lumOff val="15000"/>
                  </a:schemeClr>
                </a:solidFill>
                <a:latin typeface="Meiryo UI" panose="020B0604030504040204" pitchFamily="50" charset="-128"/>
                <a:ea typeface="Meiryo UI" panose="020B0604030504040204" pitchFamily="50" charset="-128"/>
              </a:rPr>
              <a:t>ヶ月＝</a:t>
            </a:r>
            <a:r>
              <a:rPr lang="en-US" altLang="ja-JP" sz="1000" b="1" dirty="0">
                <a:solidFill>
                  <a:schemeClr val="tx1">
                    <a:lumMod val="85000"/>
                    <a:lumOff val="15000"/>
                  </a:schemeClr>
                </a:solidFill>
                <a:latin typeface="Meiryo UI" panose="020B0604030504040204" pitchFamily="50" charset="-128"/>
                <a:ea typeface="Meiryo UI" panose="020B0604030504040204" pitchFamily="50" charset="-128"/>
              </a:rPr>
              <a:t>35,000</a:t>
            </a:r>
            <a:r>
              <a:rPr lang="ja-JP" altLang="en-US" sz="1000" b="1" dirty="0">
                <a:solidFill>
                  <a:schemeClr val="tx1">
                    <a:lumMod val="85000"/>
                    <a:lumOff val="15000"/>
                  </a:schemeClr>
                </a:solidFill>
                <a:latin typeface="Meiryo UI" panose="020B0604030504040204" pitchFamily="50" charset="-128"/>
                <a:ea typeface="Meiryo UI" panose="020B0604030504040204" pitchFamily="50" charset="-128"/>
              </a:rPr>
              <a:t>円</a:t>
            </a:r>
            <a:endParaRPr kumimoji="1" lang="ja-JP" altLang="en-US" sz="1000" b="1" dirty="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104" name="テキスト ボックス 103"/>
          <p:cNvSpPr txBox="1"/>
          <p:nvPr/>
        </p:nvSpPr>
        <p:spPr>
          <a:xfrm>
            <a:off x="9814001" y="4334186"/>
            <a:ext cx="2071401" cy="2677656"/>
          </a:xfrm>
          <a:prstGeom prst="rect">
            <a:avLst/>
          </a:prstGeom>
          <a:noFill/>
        </p:spPr>
        <p:txBody>
          <a:bodyPr wrap="none" rtlCol="0">
            <a:spAutoFit/>
          </a:bodyPr>
          <a:lstStyle/>
          <a:p>
            <a:r>
              <a:rPr kumimoji="1" lang="ja-JP" altLang="en-US" b="1" dirty="0">
                <a:latin typeface="Meiryo UI" panose="020B0604030504040204" pitchFamily="50" charset="-128"/>
                <a:ea typeface="Meiryo UI" panose="020B0604030504040204" pitchFamily="50" charset="-128"/>
              </a:rPr>
              <a:t>改善能力上昇</a:t>
            </a:r>
            <a:r>
              <a:rPr kumimoji="1" lang="ja-JP" altLang="en-US" dirty="0">
                <a:latin typeface="Meiryo UI" panose="020B0604030504040204" pitchFamily="50" charset="-128"/>
                <a:ea typeface="Meiryo UI" panose="020B0604030504040204" pitchFamily="50" charset="-128"/>
              </a:rPr>
              <a:t>により</a:t>
            </a:r>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安全活動や、</a:t>
            </a:r>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その他改善に関する</a:t>
            </a:r>
            <a:endParaRPr kumimoji="1" lang="en-US" altLang="ja-JP" dirty="0">
              <a:latin typeface="Meiryo UI" panose="020B0604030504040204" pitchFamily="50" charset="-128"/>
              <a:ea typeface="Meiryo UI" panose="020B0604030504040204" pitchFamily="50" charset="-128"/>
            </a:endParaRPr>
          </a:p>
          <a:p>
            <a:r>
              <a:rPr kumimoji="1" lang="ja-JP" altLang="en-US" b="1" dirty="0">
                <a:latin typeface="Meiryo UI" panose="020B0604030504040204" pitchFamily="50" charset="-128"/>
                <a:ea typeface="Meiryo UI" panose="020B0604030504040204" pitchFamily="50" charset="-128"/>
              </a:rPr>
              <a:t>問題解決能力</a:t>
            </a:r>
            <a:r>
              <a:rPr kumimoji="1" lang="ja-JP" altLang="en-US" dirty="0">
                <a:latin typeface="Meiryo UI" panose="020B0604030504040204" pitchFamily="50" charset="-128"/>
                <a:ea typeface="Meiryo UI" panose="020B0604030504040204" pitchFamily="50" charset="-128"/>
              </a:rPr>
              <a:t>の</a:t>
            </a:r>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向上</a:t>
            </a:r>
            <a:endParaRPr kumimoji="1" lang="en-US" altLang="ja-JP" dirty="0">
              <a:latin typeface="Meiryo UI" panose="020B0604030504040204" pitchFamily="50" charset="-128"/>
              <a:ea typeface="Meiryo UI" panose="020B0604030504040204" pitchFamily="50" charset="-128"/>
            </a:endParaRPr>
          </a:p>
          <a:p>
            <a:endParaRPr lang="en-US" altLang="ja-JP" b="1" dirty="0">
              <a:latin typeface="Meiryo UI" panose="020B0604030504040204" pitchFamily="50" charset="-128"/>
              <a:ea typeface="Meiryo UI" panose="020B0604030504040204" pitchFamily="50" charset="-128"/>
            </a:endParaRPr>
          </a:p>
          <a:p>
            <a:r>
              <a:rPr lang="ja-JP" altLang="en-US" b="1" dirty="0">
                <a:latin typeface="Meiryo UI" panose="020B0604030504040204" pitchFamily="50" charset="-128"/>
                <a:ea typeface="Meiryo UI" panose="020B0604030504040204" pitchFamily="50" charset="-128"/>
              </a:rPr>
              <a:t>創意工夫提案</a:t>
            </a:r>
            <a:endParaRPr lang="en-US" altLang="ja-JP" b="1" dirty="0">
              <a:latin typeface="Meiryo UI" panose="020B0604030504040204" pitchFamily="50" charset="-128"/>
              <a:ea typeface="Meiryo UI" panose="020B0604030504040204" pitchFamily="50" charset="-128"/>
            </a:endParaRPr>
          </a:p>
          <a:p>
            <a:r>
              <a:rPr lang="en-US" altLang="ja-JP" b="1" dirty="0">
                <a:latin typeface="Meiryo UI" panose="020B0604030504040204" pitchFamily="50" charset="-128"/>
                <a:ea typeface="Meiryo UI" panose="020B0604030504040204" pitchFamily="50" charset="-128"/>
              </a:rPr>
              <a:t>5</a:t>
            </a:r>
            <a:r>
              <a:rPr lang="ja-JP" altLang="en-US" b="1" dirty="0">
                <a:latin typeface="Meiryo UI" panose="020B0604030504040204" pitchFamily="50" charset="-128"/>
                <a:ea typeface="Meiryo UI" panose="020B0604030504040204" pitchFamily="50" charset="-128"/>
              </a:rPr>
              <a:t>級取得</a:t>
            </a:r>
            <a:endParaRPr lang="en-US" altLang="ja-JP" b="1" dirty="0">
              <a:latin typeface="Meiryo UI" panose="020B0604030504040204" pitchFamily="50" charset="-128"/>
              <a:ea typeface="Meiryo UI" panose="020B0604030504040204" pitchFamily="50" charset="-128"/>
            </a:endParaRPr>
          </a:p>
          <a:p>
            <a:endParaRPr kumimoji="1" lang="ja-JP" altLang="en-US" sz="2400" dirty="0">
              <a:latin typeface="Meiryo UI" panose="020B0604030504040204" pitchFamily="50" charset="-128"/>
              <a:ea typeface="Meiryo UI" panose="020B0604030504040204" pitchFamily="50" charset="-128"/>
            </a:endParaRPr>
          </a:p>
        </p:txBody>
      </p:sp>
      <p:sp>
        <p:nvSpPr>
          <p:cNvPr id="73" name="正方形/長方形 72">
            <a:extLst>
              <a:ext uri="{FF2B5EF4-FFF2-40B4-BE49-F238E27FC236}">
                <a16:creationId xmlns:a16="http://schemas.microsoft.com/office/drawing/2014/main" id="{6811E786-7237-52DC-4589-03CB0274288B}"/>
              </a:ext>
            </a:extLst>
          </p:cNvPr>
          <p:cNvSpPr/>
          <p:nvPr/>
        </p:nvSpPr>
        <p:spPr>
          <a:xfrm>
            <a:off x="9947634" y="3890917"/>
            <a:ext cx="1185845" cy="351318"/>
          </a:xfrm>
          <a:prstGeom prst="rect">
            <a:avLst/>
          </a:prstGeom>
          <a:solidFill>
            <a:schemeClr val="accent2">
              <a:lumMod val="60000"/>
              <a:lumOff val="4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tx1"/>
                </a:solidFill>
                <a:latin typeface="Meiryo UI" panose="020B0604030504040204" pitchFamily="50" charset="-128"/>
                <a:ea typeface="Meiryo UI" panose="020B0604030504040204" pitchFamily="50" charset="-128"/>
              </a:rPr>
              <a:t>波及</a:t>
            </a:r>
            <a:r>
              <a:rPr kumimoji="1" lang="ja-JP" altLang="en-US" b="1" dirty="0">
                <a:solidFill>
                  <a:schemeClr val="tx1"/>
                </a:solidFill>
                <a:latin typeface="Meiryo UI" panose="020B0604030504040204" pitchFamily="50" charset="-128"/>
                <a:ea typeface="Meiryo UI" panose="020B0604030504040204" pitchFamily="50" charset="-128"/>
              </a:rPr>
              <a:t>効果</a:t>
            </a:r>
          </a:p>
        </p:txBody>
      </p:sp>
      <p:graphicFrame>
        <p:nvGraphicFramePr>
          <p:cNvPr id="108" name="グラフ 107">
            <a:extLst>
              <a:ext uri="{FF2B5EF4-FFF2-40B4-BE49-F238E27FC236}">
                <a16:creationId xmlns:a16="http://schemas.microsoft.com/office/drawing/2014/main" id="{E16C5C59-88E1-1C13-B169-DF6D93BC64D4}"/>
              </a:ext>
            </a:extLst>
          </p:cNvPr>
          <p:cNvGraphicFramePr>
            <a:graphicFrameLocks/>
          </p:cNvGraphicFramePr>
          <p:nvPr>
            <p:extLst>
              <p:ext uri="{D42A27DB-BD31-4B8C-83A1-F6EECF244321}">
                <p14:modId xmlns:p14="http://schemas.microsoft.com/office/powerpoint/2010/main" val="2472092237"/>
              </p:ext>
            </p:extLst>
          </p:nvPr>
        </p:nvGraphicFramePr>
        <p:xfrm>
          <a:off x="1199560" y="1101813"/>
          <a:ext cx="4654760" cy="2287430"/>
        </p:xfrm>
        <a:graphic>
          <a:graphicData uri="http://schemas.openxmlformats.org/drawingml/2006/chart">
            <c:chart xmlns:c="http://schemas.openxmlformats.org/drawingml/2006/chart" xmlns:r="http://schemas.openxmlformats.org/officeDocument/2006/relationships" r:id="rId6"/>
          </a:graphicData>
        </a:graphic>
      </p:graphicFrame>
      <p:cxnSp>
        <p:nvCxnSpPr>
          <p:cNvPr id="17" name="直線コネクタ 16"/>
          <p:cNvCxnSpPr/>
          <p:nvPr/>
        </p:nvCxnSpPr>
        <p:spPr>
          <a:xfrm>
            <a:off x="1495945" y="1840537"/>
            <a:ext cx="4179970"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4633137" y="1137674"/>
            <a:ext cx="1732755" cy="400110"/>
          </a:xfrm>
          <a:prstGeom prst="rect">
            <a:avLst/>
          </a:prstGeom>
          <a:noFill/>
        </p:spPr>
        <p:txBody>
          <a:bodyPr wrap="square" rtlCol="0">
            <a:spAutoFit/>
          </a:bodyPr>
          <a:lstStyle/>
          <a:p>
            <a:r>
              <a:rPr kumimoji="1" lang="ja-JP" altLang="en-US" sz="1000" dirty="0">
                <a:solidFill>
                  <a:schemeClr val="tx1">
                    <a:lumMod val="85000"/>
                    <a:lumOff val="15000"/>
                  </a:schemeClr>
                </a:solidFill>
                <a:latin typeface="Meiryo UI" panose="020B0604030504040204" pitchFamily="50" charset="-128"/>
                <a:ea typeface="Meiryo UI" panose="020B0604030504040204" pitchFamily="50" charset="-128"/>
              </a:rPr>
              <a:t>作成日　</a:t>
            </a:r>
            <a:r>
              <a:rPr kumimoji="1" lang="en-US" altLang="ja-JP" sz="1000" dirty="0">
                <a:solidFill>
                  <a:schemeClr val="tx1">
                    <a:lumMod val="85000"/>
                    <a:lumOff val="15000"/>
                  </a:schemeClr>
                </a:solidFill>
                <a:latin typeface="Meiryo UI" panose="020B0604030504040204" pitchFamily="50" charset="-128"/>
                <a:ea typeface="Meiryo UI" panose="020B0604030504040204" pitchFamily="50" charset="-128"/>
              </a:rPr>
              <a:t>2025</a:t>
            </a:r>
            <a:r>
              <a:rPr kumimoji="1" lang="ja-JP" altLang="en-US" sz="1000" dirty="0">
                <a:solidFill>
                  <a:schemeClr val="tx1">
                    <a:lumMod val="85000"/>
                    <a:lumOff val="15000"/>
                  </a:schemeClr>
                </a:solidFill>
                <a:latin typeface="Meiryo UI" panose="020B0604030504040204" pitchFamily="50" charset="-128"/>
                <a:ea typeface="Meiryo UI" panose="020B0604030504040204" pitchFamily="50" charset="-128"/>
              </a:rPr>
              <a:t>年</a:t>
            </a:r>
            <a:r>
              <a:rPr kumimoji="1" lang="en-US" altLang="ja-JP" sz="1000" dirty="0">
                <a:solidFill>
                  <a:schemeClr val="tx1">
                    <a:lumMod val="85000"/>
                    <a:lumOff val="15000"/>
                  </a:schemeClr>
                </a:solidFill>
                <a:latin typeface="Meiryo UI" panose="020B0604030504040204" pitchFamily="50" charset="-128"/>
                <a:ea typeface="Meiryo UI" panose="020B0604030504040204" pitchFamily="50" charset="-128"/>
              </a:rPr>
              <a:t>6</a:t>
            </a:r>
            <a:r>
              <a:rPr kumimoji="1" lang="ja-JP" altLang="en-US" sz="1000" dirty="0">
                <a:solidFill>
                  <a:schemeClr val="tx1">
                    <a:lumMod val="85000"/>
                    <a:lumOff val="15000"/>
                  </a:schemeClr>
                </a:solidFill>
                <a:latin typeface="Meiryo UI" panose="020B0604030504040204" pitchFamily="50" charset="-128"/>
                <a:ea typeface="Meiryo UI" panose="020B0604030504040204" pitchFamily="50" charset="-128"/>
              </a:rPr>
              <a:t>月</a:t>
            </a:r>
            <a:r>
              <a:rPr kumimoji="1" lang="en-US" altLang="ja-JP" sz="1000" dirty="0">
                <a:solidFill>
                  <a:schemeClr val="tx1">
                    <a:lumMod val="85000"/>
                    <a:lumOff val="15000"/>
                  </a:schemeClr>
                </a:solidFill>
                <a:latin typeface="Meiryo UI" panose="020B0604030504040204" pitchFamily="50" charset="-128"/>
                <a:ea typeface="Meiryo UI" panose="020B0604030504040204" pitchFamily="50" charset="-128"/>
              </a:rPr>
              <a:t>14</a:t>
            </a:r>
            <a:r>
              <a:rPr kumimoji="1" lang="ja-JP" altLang="en-US" sz="1000" dirty="0">
                <a:solidFill>
                  <a:schemeClr val="tx1">
                    <a:lumMod val="85000"/>
                    <a:lumOff val="15000"/>
                  </a:schemeClr>
                </a:solidFill>
                <a:latin typeface="Meiryo UI" panose="020B0604030504040204" pitchFamily="50" charset="-128"/>
                <a:ea typeface="Meiryo UI" panose="020B0604030504040204" pitchFamily="50" charset="-128"/>
              </a:rPr>
              <a:t>日</a:t>
            </a:r>
            <a:endParaRPr kumimoji="1" lang="en-US" altLang="ja-JP" sz="1000"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000" dirty="0">
                <a:solidFill>
                  <a:schemeClr val="tx1">
                    <a:lumMod val="85000"/>
                    <a:lumOff val="15000"/>
                  </a:schemeClr>
                </a:solidFill>
                <a:latin typeface="Meiryo UI" panose="020B0604030504040204" pitchFamily="50" charset="-128"/>
                <a:ea typeface="Meiryo UI" panose="020B0604030504040204" pitchFamily="50" charset="-128"/>
              </a:rPr>
              <a:t>作成者　松永</a:t>
            </a:r>
            <a:endParaRPr kumimoji="1" lang="ja-JP" altLang="en-US" sz="1000" dirty="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114" name="テキスト ボックス 113"/>
          <p:cNvSpPr txBox="1"/>
          <p:nvPr/>
        </p:nvSpPr>
        <p:spPr>
          <a:xfrm>
            <a:off x="10466079" y="1787220"/>
            <a:ext cx="1747470" cy="33855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Meiryo UI" panose="020B0604030504040204" pitchFamily="50" charset="-128"/>
                <a:ea typeface="Meiryo UI" panose="020B0604030504040204" pitchFamily="50" charset="-128"/>
              </a:rPr>
              <a:t>作成日　</a:t>
            </a:r>
            <a:r>
              <a:rPr kumimoji="1" lang="en-US" altLang="ja-JP" sz="800" b="1" dirty="0">
                <a:solidFill>
                  <a:schemeClr val="tx1">
                    <a:lumMod val="85000"/>
                    <a:lumOff val="15000"/>
                  </a:schemeClr>
                </a:solidFill>
                <a:latin typeface="Meiryo UI" panose="020B0604030504040204" pitchFamily="50" charset="-128"/>
                <a:ea typeface="Meiryo UI" panose="020B0604030504040204" pitchFamily="50" charset="-128"/>
              </a:rPr>
              <a:t>2025</a:t>
            </a:r>
            <a:r>
              <a:rPr kumimoji="1" lang="ja-JP" altLang="en-US" sz="800" b="1" dirty="0">
                <a:solidFill>
                  <a:schemeClr val="tx1">
                    <a:lumMod val="85000"/>
                    <a:lumOff val="15000"/>
                  </a:schemeClr>
                </a:solidFill>
                <a:latin typeface="Meiryo UI" panose="020B0604030504040204" pitchFamily="50" charset="-128"/>
                <a:ea typeface="Meiryo UI" panose="020B0604030504040204" pitchFamily="50" charset="-128"/>
              </a:rPr>
              <a:t>年</a:t>
            </a:r>
            <a:r>
              <a:rPr kumimoji="1" lang="en-US" altLang="ja-JP" sz="800" b="1" dirty="0">
                <a:solidFill>
                  <a:schemeClr val="tx1">
                    <a:lumMod val="85000"/>
                    <a:lumOff val="15000"/>
                  </a:schemeClr>
                </a:solidFill>
                <a:latin typeface="Meiryo UI" panose="020B0604030504040204" pitchFamily="50" charset="-128"/>
                <a:ea typeface="Meiryo UI" panose="020B0604030504040204" pitchFamily="50" charset="-128"/>
              </a:rPr>
              <a:t>6</a:t>
            </a:r>
            <a:r>
              <a:rPr kumimoji="1" lang="ja-JP" altLang="en-US" sz="800" b="1" dirty="0">
                <a:solidFill>
                  <a:schemeClr val="tx1">
                    <a:lumMod val="85000"/>
                    <a:lumOff val="15000"/>
                  </a:schemeClr>
                </a:solidFill>
                <a:latin typeface="Meiryo UI" panose="020B0604030504040204" pitchFamily="50" charset="-128"/>
                <a:ea typeface="Meiryo UI" panose="020B0604030504040204" pitchFamily="50" charset="-128"/>
              </a:rPr>
              <a:t>月</a:t>
            </a:r>
            <a:r>
              <a:rPr kumimoji="1" lang="en-US" altLang="ja-JP" sz="800" b="1" dirty="0">
                <a:solidFill>
                  <a:schemeClr val="tx1">
                    <a:lumMod val="85000"/>
                    <a:lumOff val="15000"/>
                  </a:schemeClr>
                </a:solidFill>
                <a:latin typeface="Meiryo UI" panose="020B0604030504040204" pitchFamily="50" charset="-128"/>
                <a:ea typeface="Meiryo UI" panose="020B0604030504040204" pitchFamily="50" charset="-128"/>
              </a:rPr>
              <a:t>14</a:t>
            </a:r>
            <a:r>
              <a:rPr kumimoji="1" lang="ja-JP" altLang="en-US" sz="800" b="1" dirty="0">
                <a:solidFill>
                  <a:schemeClr val="tx1">
                    <a:lumMod val="85000"/>
                    <a:lumOff val="15000"/>
                  </a:schemeClr>
                </a:solidFill>
                <a:latin typeface="Meiryo UI" panose="020B0604030504040204" pitchFamily="50" charset="-128"/>
                <a:ea typeface="Meiryo UI" panose="020B0604030504040204" pitchFamily="50" charset="-128"/>
              </a:rPr>
              <a:t>日</a:t>
            </a:r>
            <a:endParaRPr kumimoji="1" lang="en-US" altLang="ja-JP" sz="800" b="1"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800" b="1" dirty="0">
                <a:solidFill>
                  <a:schemeClr val="tx1">
                    <a:lumMod val="85000"/>
                    <a:lumOff val="15000"/>
                  </a:schemeClr>
                </a:solidFill>
                <a:latin typeface="Meiryo UI" panose="020B0604030504040204" pitchFamily="50" charset="-128"/>
                <a:ea typeface="Meiryo UI" panose="020B0604030504040204" pitchFamily="50" charset="-128"/>
              </a:rPr>
              <a:t>作成者　松永</a:t>
            </a:r>
            <a:endParaRPr kumimoji="1" lang="ja-JP" altLang="en-US" sz="800" b="1" dirty="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115" name="テキスト ボックス 114"/>
          <p:cNvSpPr txBox="1"/>
          <p:nvPr/>
        </p:nvSpPr>
        <p:spPr>
          <a:xfrm>
            <a:off x="2351882" y="3469959"/>
            <a:ext cx="2787943" cy="253916"/>
          </a:xfrm>
          <a:prstGeom prst="rect">
            <a:avLst/>
          </a:prstGeom>
          <a:noFill/>
        </p:spPr>
        <p:txBody>
          <a:bodyPr wrap="none" rtlCol="0">
            <a:spAutoFit/>
          </a:bodyPr>
          <a:lstStyle/>
          <a:p>
            <a:r>
              <a:rPr kumimoji="1" lang="ja-JP" altLang="en-US" sz="1050" dirty="0">
                <a:solidFill>
                  <a:schemeClr val="tx1">
                    <a:lumMod val="85000"/>
                    <a:lumOff val="15000"/>
                  </a:schemeClr>
                </a:solidFill>
                <a:latin typeface="Meiryo UI" panose="020B0604030504040204" pitchFamily="50" charset="-128"/>
                <a:ea typeface="Meiryo UI" panose="020B0604030504040204" pitchFamily="50" charset="-128"/>
              </a:rPr>
              <a:t>作成日　</a:t>
            </a:r>
            <a:r>
              <a:rPr kumimoji="1" lang="en-US" altLang="ja-JP" sz="1050" dirty="0">
                <a:solidFill>
                  <a:schemeClr val="tx1">
                    <a:lumMod val="85000"/>
                    <a:lumOff val="15000"/>
                  </a:schemeClr>
                </a:solidFill>
                <a:latin typeface="Meiryo UI" panose="020B0604030504040204" pitchFamily="50" charset="-128"/>
                <a:ea typeface="Meiryo UI" panose="020B0604030504040204" pitchFamily="50" charset="-128"/>
              </a:rPr>
              <a:t>2025</a:t>
            </a:r>
            <a:r>
              <a:rPr kumimoji="1" lang="ja-JP" altLang="en-US" sz="1050" dirty="0">
                <a:solidFill>
                  <a:schemeClr val="tx1">
                    <a:lumMod val="85000"/>
                    <a:lumOff val="15000"/>
                  </a:schemeClr>
                </a:solidFill>
                <a:latin typeface="Meiryo UI" panose="020B0604030504040204" pitchFamily="50" charset="-128"/>
                <a:ea typeface="Meiryo UI" panose="020B0604030504040204" pitchFamily="50" charset="-128"/>
              </a:rPr>
              <a:t>年</a:t>
            </a:r>
            <a:r>
              <a:rPr kumimoji="1" lang="en-US" altLang="ja-JP" sz="1050" dirty="0">
                <a:solidFill>
                  <a:schemeClr val="tx1">
                    <a:lumMod val="85000"/>
                    <a:lumOff val="15000"/>
                  </a:schemeClr>
                </a:solidFill>
                <a:latin typeface="Meiryo UI" panose="020B0604030504040204" pitchFamily="50" charset="-128"/>
                <a:ea typeface="Meiryo UI" panose="020B0604030504040204" pitchFamily="50" charset="-128"/>
              </a:rPr>
              <a:t>6</a:t>
            </a:r>
            <a:r>
              <a:rPr kumimoji="1" lang="ja-JP" altLang="en-US" sz="1050" dirty="0">
                <a:solidFill>
                  <a:schemeClr val="tx1">
                    <a:lumMod val="85000"/>
                    <a:lumOff val="15000"/>
                  </a:schemeClr>
                </a:solidFill>
                <a:latin typeface="Meiryo UI" panose="020B0604030504040204" pitchFamily="50" charset="-128"/>
                <a:ea typeface="Meiryo UI" panose="020B0604030504040204" pitchFamily="50" charset="-128"/>
              </a:rPr>
              <a:t>月</a:t>
            </a:r>
            <a:r>
              <a:rPr kumimoji="1" lang="en-US" altLang="ja-JP" sz="1050" dirty="0">
                <a:solidFill>
                  <a:schemeClr val="tx1">
                    <a:lumMod val="85000"/>
                    <a:lumOff val="15000"/>
                  </a:schemeClr>
                </a:solidFill>
                <a:latin typeface="Meiryo UI" panose="020B0604030504040204" pitchFamily="50" charset="-128"/>
                <a:ea typeface="Meiryo UI" panose="020B0604030504040204" pitchFamily="50" charset="-128"/>
              </a:rPr>
              <a:t>14</a:t>
            </a:r>
            <a:r>
              <a:rPr kumimoji="1" lang="ja-JP" altLang="en-US" sz="1050" dirty="0">
                <a:solidFill>
                  <a:schemeClr val="tx1">
                    <a:lumMod val="85000"/>
                    <a:lumOff val="15000"/>
                  </a:schemeClr>
                </a:solidFill>
                <a:latin typeface="Meiryo UI" panose="020B0604030504040204" pitchFamily="50" charset="-128"/>
                <a:ea typeface="Meiryo UI" panose="020B0604030504040204" pitchFamily="50" charset="-128"/>
              </a:rPr>
              <a:t>日　　　　</a:t>
            </a:r>
            <a:r>
              <a:rPr lang="ja-JP" altLang="en-US" sz="1050" dirty="0">
                <a:solidFill>
                  <a:schemeClr val="tx1">
                    <a:lumMod val="85000"/>
                    <a:lumOff val="15000"/>
                  </a:schemeClr>
                </a:solidFill>
                <a:latin typeface="Meiryo UI" panose="020B0604030504040204" pitchFamily="50" charset="-128"/>
                <a:ea typeface="Meiryo UI" panose="020B0604030504040204" pitchFamily="50" charset="-128"/>
              </a:rPr>
              <a:t>作成者　武内</a:t>
            </a:r>
            <a:endParaRPr kumimoji="1" lang="ja-JP" altLang="en-US" sz="1050" dirty="0">
              <a:solidFill>
                <a:schemeClr val="tx1">
                  <a:lumMod val="85000"/>
                  <a:lumOff val="15000"/>
                </a:schemeClr>
              </a:solidFill>
              <a:latin typeface="Meiryo UI" panose="020B0604030504040204" pitchFamily="50" charset="-128"/>
              <a:ea typeface="Meiryo UI" panose="020B0604030504040204" pitchFamily="50" charset="-128"/>
            </a:endParaRPr>
          </a:p>
        </p:txBody>
      </p:sp>
      <p:grpSp>
        <p:nvGrpSpPr>
          <p:cNvPr id="4" name="グループ化 3"/>
          <p:cNvGrpSpPr/>
          <p:nvPr/>
        </p:nvGrpSpPr>
        <p:grpSpPr>
          <a:xfrm>
            <a:off x="7465083" y="5625950"/>
            <a:ext cx="2171919" cy="1283615"/>
            <a:chOff x="5912803" y="5499471"/>
            <a:chExt cx="2171919" cy="1283615"/>
          </a:xfrm>
        </p:grpSpPr>
        <p:sp>
          <p:nvSpPr>
            <p:cNvPr id="8" name="角丸四角形 7"/>
            <p:cNvSpPr/>
            <p:nvPr/>
          </p:nvSpPr>
          <p:spPr>
            <a:xfrm>
              <a:off x="5912803" y="5499471"/>
              <a:ext cx="2038350" cy="1283615"/>
            </a:xfrm>
            <a:prstGeom prst="roundRect">
              <a:avLst/>
            </a:prstGeom>
            <a:solidFill>
              <a:srgbClr val="66BEDE">
                <a:alpha val="73000"/>
              </a:srgbClr>
            </a:solidFill>
            <a:ln>
              <a:noFill/>
            </a:ln>
            <a:effectLst>
              <a:softEdge rad="279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7" name="正方形/長方形 6"/>
            <p:cNvSpPr/>
            <p:nvPr/>
          </p:nvSpPr>
          <p:spPr>
            <a:xfrm>
              <a:off x="6163845" y="5757740"/>
              <a:ext cx="1920877" cy="830997"/>
            </a:xfrm>
            <a:prstGeom prst="rect">
              <a:avLst/>
            </a:prstGeom>
          </p:spPr>
          <p:txBody>
            <a:bodyPr wrap="square">
              <a:spAutoFit/>
            </a:bodyPr>
            <a:lstStyle/>
            <a:p>
              <a:r>
                <a:rPr lang="ja-JP" altLang="en-US" sz="1200"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課題であった</a:t>
              </a:r>
              <a:r>
                <a:rPr lang="ja-JP" altLang="en-US" sz="1200" b="1"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改善能力</a:t>
              </a:r>
              <a:r>
                <a:rPr lang="ja-JP" altLang="en-US" sz="1200"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を</a:t>
              </a:r>
              <a:endParaRPr lang="en-US" altLang="ja-JP" sz="1200"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r>
                <a:rPr lang="ja-JP" altLang="en-US" sz="1200"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ベテラン社員や、</a:t>
              </a:r>
              <a:endParaRPr lang="en-US" altLang="ja-JP" sz="1200"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r>
                <a:rPr lang="ja-JP" altLang="en-US" sz="1200"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アドバイザーからの</a:t>
              </a:r>
              <a:endParaRPr lang="en-US" altLang="ja-JP" sz="1200"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r>
                <a:rPr lang="ja-JP" altLang="en-US" sz="1200"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継承により進歩した。</a:t>
              </a:r>
            </a:p>
          </p:txBody>
        </p:sp>
      </p:grpSp>
      <p:sp>
        <p:nvSpPr>
          <p:cNvPr id="10" name="テキスト ボックス 9">
            <a:extLst>
              <a:ext uri="{FF2B5EF4-FFF2-40B4-BE49-F238E27FC236}">
                <a16:creationId xmlns:a16="http://schemas.microsoft.com/office/drawing/2014/main" id="{B9507435-639E-9639-6AD4-F49772E871C5}"/>
              </a:ext>
            </a:extLst>
          </p:cNvPr>
          <p:cNvSpPr txBox="1"/>
          <p:nvPr/>
        </p:nvSpPr>
        <p:spPr>
          <a:xfrm>
            <a:off x="10499613" y="2295599"/>
            <a:ext cx="821059" cy="492443"/>
          </a:xfrm>
          <a:prstGeom prst="rect">
            <a:avLst/>
          </a:prstGeom>
          <a:solidFill>
            <a:schemeClr val="bg1"/>
          </a:solidFill>
          <a:ln>
            <a:solidFill>
              <a:schemeClr val="tx1"/>
            </a:solidFill>
          </a:ln>
        </p:spPr>
        <p:txBody>
          <a:bodyPr wrap="none" rtlCol="0">
            <a:spAutoFit/>
          </a:bodyPr>
          <a:lstStyle/>
          <a:p>
            <a:r>
              <a:rPr kumimoji="1" lang="ja-JP" altLang="en-US" sz="1300" b="1" dirty="0">
                <a:solidFill>
                  <a:schemeClr val="tx1">
                    <a:lumMod val="85000"/>
                    <a:lumOff val="15000"/>
                  </a:schemeClr>
                </a:solidFill>
                <a:latin typeface="Meiryo UI" panose="020B0604030504040204" pitchFamily="50" charset="-128"/>
                <a:ea typeface="Meiryo UI" panose="020B0604030504040204" pitchFamily="50" charset="-128"/>
              </a:rPr>
              <a:t>平均待ち</a:t>
            </a:r>
            <a:endParaRPr kumimoji="1" lang="en-US" altLang="ja-JP" sz="1300" b="1" dirty="0">
              <a:solidFill>
                <a:schemeClr val="tx1">
                  <a:lumMod val="85000"/>
                  <a:lumOff val="15000"/>
                </a:schemeClr>
              </a:solidFill>
              <a:latin typeface="Meiryo UI" panose="020B0604030504040204" pitchFamily="50" charset="-128"/>
              <a:ea typeface="Meiryo UI" panose="020B0604030504040204" pitchFamily="50" charset="-128"/>
            </a:endParaRPr>
          </a:p>
          <a:p>
            <a:r>
              <a:rPr kumimoji="1" lang="ja-JP" altLang="en-US" sz="1300" b="1" dirty="0">
                <a:solidFill>
                  <a:schemeClr val="tx1">
                    <a:lumMod val="85000"/>
                    <a:lumOff val="15000"/>
                  </a:schemeClr>
                </a:solidFill>
                <a:latin typeface="Meiryo UI" panose="020B0604030504040204" pitchFamily="50" charset="-128"/>
                <a:ea typeface="Meiryo UI" panose="020B0604030504040204" pitchFamily="50" charset="-128"/>
              </a:rPr>
              <a:t>時間</a:t>
            </a:r>
            <a:r>
              <a:rPr kumimoji="1" lang="en-US" altLang="ja-JP" sz="1300" b="1" dirty="0">
                <a:solidFill>
                  <a:schemeClr val="tx1">
                    <a:lumMod val="85000"/>
                    <a:lumOff val="15000"/>
                  </a:schemeClr>
                </a:solidFill>
                <a:latin typeface="Meiryo UI" panose="020B0604030504040204" pitchFamily="50" charset="-128"/>
                <a:ea typeface="Meiryo UI" panose="020B0604030504040204" pitchFamily="50" charset="-128"/>
              </a:rPr>
              <a:t>7</a:t>
            </a:r>
            <a:r>
              <a:rPr kumimoji="1" lang="ja-JP" altLang="en-US" sz="1300" b="1" dirty="0">
                <a:solidFill>
                  <a:schemeClr val="tx1">
                    <a:lumMod val="85000"/>
                    <a:lumOff val="15000"/>
                  </a:schemeClr>
                </a:solidFill>
                <a:latin typeface="Meiryo UI" panose="020B0604030504040204" pitchFamily="50" charset="-128"/>
                <a:ea typeface="Meiryo UI" panose="020B0604030504040204" pitchFamily="50" charset="-128"/>
              </a:rPr>
              <a:t>分</a:t>
            </a:r>
          </a:p>
        </p:txBody>
      </p:sp>
      <p:sp>
        <p:nvSpPr>
          <p:cNvPr id="64" name="テキスト ボックス 63"/>
          <p:cNvSpPr txBox="1"/>
          <p:nvPr/>
        </p:nvSpPr>
        <p:spPr>
          <a:xfrm rot="21226453">
            <a:off x="7906635" y="4068854"/>
            <a:ext cx="1636987" cy="369332"/>
          </a:xfrm>
          <a:prstGeom prst="rect">
            <a:avLst/>
          </a:prstGeom>
          <a:noFill/>
        </p:spPr>
        <p:txBody>
          <a:bodyPr wrap="none" rtlCol="0">
            <a:spAutoFit/>
          </a:bodyPr>
          <a:lstStyle/>
          <a:p>
            <a:r>
              <a:rPr kumimoji="1" lang="en-US" altLang="ja-JP" b="1" dirty="0">
                <a:solidFill>
                  <a:schemeClr val="accent2"/>
                </a:solidFill>
                <a:effectLst>
                  <a:innerShdw blurRad="63500" dist="50800" dir="18900000">
                    <a:prstClr val="black">
                      <a:alpha val="50000"/>
                    </a:prstClr>
                  </a:innerShdw>
                </a:effectLst>
                <a:latin typeface="Meiryo UI" panose="020B0604030504040204" pitchFamily="50" charset="-128"/>
                <a:ea typeface="Meiryo UI" panose="020B0604030504040204" pitchFamily="50" charset="-128"/>
              </a:rPr>
              <a:t>B</a:t>
            </a:r>
            <a:r>
              <a:rPr kumimoji="1" lang="ja-JP" altLang="en-US" b="1" dirty="0">
                <a:solidFill>
                  <a:schemeClr val="accent2"/>
                </a:solidFill>
                <a:effectLst>
                  <a:innerShdw blurRad="63500" dist="50800" dir="18900000">
                    <a:prstClr val="black">
                      <a:alpha val="50000"/>
                    </a:prstClr>
                  </a:innerShdw>
                </a:effectLst>
                <a:latin typeface="Meiryo UI" panose="020B0604030504040204" pitchFamily="50" charset="-128"/>
                <a:ea typeface="Meiryo UI" panose="020B0604030504040204" pitchFamily="50" charset="-128"/>
              </a:rPr>
              <a:t>ゾーン達成！</a:t>
            </a:r>
          </a:p>
        </p:txBody>
      </p:sp>
      <p:sp>
        <p:nvSpPr>
          <p:cNvPr id="65" name="テキスト ボックス 64"/>
          <p:cNvSpPr txBox="1"/>
          <p:nvPr/>
        </p:nvSpPr>
        <p:spPr>
          <a:xfrm>
            <a:off x="2965683" y="1445451"/>
            <a:ext cx="1268296" cy="369332"/>
          </a:xfrm>
          <a:prstGeom prst="rect">
            <a:avLst/>
          </a:prstGeom>
          <a:noFill/>
        </p:spPr>
        <p:txBody>
          <a:bodyPr wrap="none" rtlCol="0">
            <a:spAutoFit/>
          </a:bodyPr>
          <a:lstStyle/>
          <a:p>
            <a:r>
              <a:rPr lang="ja-JP" altLang="en-US" b="1" dirty="0">
                <a:latin typeface="Meiryo UI" panose="020B0604030504040204" pitchFamily="50" charset="-128"/>
                <a:ea typeface="Meiryo UI" panose="020B0604030504040204" pitchFamily="50" charset="-128"/>
              </a:rPr>
              <a:t>平均</a:t>
            </a:r>
            <a:r>
              <a:rPr lang="en-US" altLang="ja-JP" b="1" dirty="0">
                <a:latin typeface="Meiryo UI" panose="020B0604030504040204" pitchFamily="50" charset="-128"/>
                <a:ea typeface="Meiryo UI" panose="020B0604030504040204" pitchFamily="50" charset="-128"/>
              </a:rPr>
              <a:t>4.9</a:t>
            </a:r>
            <a:r>
              <a:rPr lang="ja-JP" altLang="en-US" b="1" dirty="0">
                <a:latin typeface="Meiryo UI" panose="020B0604030504040204" pitchFamily="50" charset="-128"/>
                <a:ea typeface="Meiryo UI" panose="020B0604030504040204" pitchFamily="50" charset="-128"/>
              </a:rPr>
              <a:t>㎏</a:t>
            </a:r>
            <a:endParaRPr kumimoji="1" lang="ja-JP" altLang="en-US" b="1" dirty="0">
              <a:latin typeface="Meiryo UI" panose="020B0604030504040204" pitchFamily="50" charset="-128"/>
              <a:ea typeface="Meiryo UI" panose="020B0604030504040204" pitchFamily="50" charset="-128"/>
            </a:endParaRPr>
          </a:p>
        </p:txBody>
      </p:sp>
      <p:sp>
        <p:nvSpPr>
          <p:cNvPr id="70" name="正方形/長方形 69">
            <a:extLst>
              <a:ext uri="{FF2B5EF4-FFF2-40B4-BE49-F238E27FC236}">
                <a16:creationId xmlns:a16="http://schemas.microsoft.com/office/drawing/2014/main" id="{6811E786-7237-52DC-4589-03CB0274288B}"/>
              </a:ext>
            </a:extLst>
          </p:cNvPr>
          <p:cNvSpPr/>
          <p:nvPr/>
        </p:nvSpPr>
        <p:spPr>
          <a:xfrm>
            <a:off x="1194912" y="804129"/>
            <a:ext cx="1185845" cy="351318"/>
          </a:xfrm>
          <a:prstGeom prst="rect">
            <a:avLst/>
          </a:prstGeom>
          <a:solidFill>
            <a:schemeClr val="accent2">
              <a:lumMod val="60000"/>
              <a:lumOff val="4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Meiryo UI" panose="020B0604030504040204" pitchFamily="50" charset="-128"/>
                <a:ea typeface="Meiryo UI" panose="020B0604030504040204" pitchFamily="50" charset="-128"/>
              </a:rPr>
              <a:t>有形効果</a:t>
            </a:r>
          </a:p>
        </p:txBody>
      </p:sp>
      <p:sp>
        <p:nvSpPr>
          <p:cNvPr id="71" name="正方形/長方形 70">
            <a:extLst>
              <a:ext uri="{FF2B5EF4-FFF2-40B4-BE49-F238E27FC236}">
                <a16:creationId xmlns:a16="http://schemas.microsoft.com/office/drawing/2014/main" id="{6811E786-7237-52DC-4589-03CB0274288B}"/>
              </a:ext>
            </a:extLst>
          </p:cNvPr>
          <p:cNvSpPr/>
          <p:nvPr/>
        </p:nvSpPr>
        <p:spPr>
          <a:xfrm>
            <a:off x="7014273" y="795122"/>
            <a:ext cx="877163" cy="369332"/>
          </a:xfrm>
          <a:prstGeom prst="rect">
            <a:avLst/>
          </a:prstGeom>
          <a:solidFill>
            <a:schemeClr val="accent2">
              <a:lumMod val="60000"/>
              <a:lumOff val="4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spAutoFit/>
          </a:bodyPr>
          <a:lstStyle/>
          <a:p>
            <a:pPr algn="ctr"/>
            <a:r>
              <a:rPr lang="ja-JP" altLang="en-US" b="1" dirty="0">
                <a:solidFill>
                  <a:schemeClr val="tx1"/>
                </a:solidFill>
                <a:latin typeface="Meiryo UI" panose="020B0604030504040204" pitchFamily="50" charset="-128"/>
                <a:ea typeface="Meiryo UI" panose="020B0604030504040204" pitchFamily="50" charset="-128"/>
              </a:rPr>
              <a:t>副</a:t>
            </a:r>
            <a:r>
              <a:rPr kumimoji="1" lang="ja-JP" altLang="en-US" b="1" dirty="0">
                <a:solidFill>
                  <a:schemeClr val="tx1"/>
                </a:solidFill>
                <a:latin typeface="Meiryo UI" panose="020B0604030504040204" pitchFamily="50" charset="-128"/>
                <a:ea typeface="Meiryo UI" panose="020B0604030504040204" pitchFamily="50" charset="-128"/>
              </a:rPr>
              <a:t>効果</a:t>
            </a:r>
          </a:p>
        </p:txBody>
      </p:sp>
      <p:sp>
        <p:nvSpPr>
          <p:cNvPr id="74" name="正方形/長方形 73">
            <a:extLst>
              <a:ext uri="{FF2B5EF4-FFF2-40B4-BE49-F238E27FC236}">
                <a16:creationId xmlns:a16="http://schemas.microsoft.com/office/drawing/2014/main" id="{6811E786-7237-52DC-4589-03CB0274288B}"/>
              </a:ext>
            </a:extLst>
          </p:cNvPr>
          <p:cNvSpPr/>
          <p:nvPr/>
        </p:nvSpPr>
        <p:spPr>
          <a:xfrm>
            <a:off x="1150830" y="3353973"/>
            <a:ext cx="1185845" cy="351318"/>
          </a:xfrm>
          <a:prstGeom prst="rect">
            <a:avLst/>
          </a:prstGeom>
          <a:solidFill>
            <a:schemeClr val="accent2">
              <a:lumMod val="60000"/>
              <a:lumOff val="4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tx1"/>
                </a:solidFill>
                <a:latin typeface="Meiryo UI" panose="020B0604030504040204" pitchFamily="50" charset="-128"/>
                <a:ea typeface="Meiryo UI" panose="020B0604030504040204" pitchFamily="50" charset="-128"/>
              </a:rPr>
              <a:t>無</a:t>
            </a:r>
            <a:r>
              <a:rPr kumimoji="1" lang="ja-JP" altLang="en-US" b="1" dirty="0">
                <a:solidFill>
                  <a:schemeClr val="tx1"/>
                </a:solidFill>
                <a:latin typeface="Meiryo UI" panose="020B0604030504040204" pitchFamily="50" charset="-128"/>
                <a:ea typeface="Meiryo UI" panose="020B0604030504040204" pitchFamily="50" charset="-128"/>
              </a:rPr>
              <a:t>形効果</a:t>
            </a:r>
          </a:p>
        </p:txBody>
      </p:sp>
      <p:pic>
        <p:nvPicPr>
          <p:cNvPr id="37" name="図 36"/>
          <p:cNvPicPr>
            <a:picLocks noChangeAspect="1"/>
          </p:cNvPicPr>
          <p:nvPr/>
        </p:nvPicPr>
        <p:blipFill>
          <a:blip r:embed="rId7"/>
          <a:stretch>
            <a:fillRect/>
          </a:stretch>
        </p:blipFill>
        <p:spPr>
          <a:xfrm>
            <a:off x="1113885" y="3769135"/>
            <a:ext cx="4353831" cy="2832065"/>
          </a:xfrm>
          <a:prstGeom prst="rect">
            <a:avLst/>
          </a:prstGeom>
        </p:spPr>
      </p:pic>
      <p:pic>
        <p:nvPicPr>
          <p:cNvPr id="503" name="図 502"/>
          <p:cNvPicPr>
            <a:picLocks noChangeAspect="1"/>
          </p:cNvPicPr>
          <p:nvPr/>
        </p:nvPicPr>
        <p:blipFill rotWithShape="1">
          <a:blip r:embed="rId8"/>
          <a:srcRect l="59095" t="31086"/>
          <a:stretch/>
        </p:blipFill>
        <p:spPr>
          <a:xfrm>
            <a:off x="7406984" y="3919212"/>
            <a:ext cx="2628994" cy="1963505"/>
          </a:xfrm>
          <a:prstGeom prst="rect">
            <a:avLst/>
          </a:prstGeom>
        </p:spPr>
      </p:pic>
      <p:pic>
        <p:nvPicPr>
          <p:cNvPr id="504" name="図 503"/>
          <p:cNvPicPr>
            <a:picLocks noChangeAspect="1"/>
          </p:cNvPicPr>
          <p:nvPr/>
        </p:nvPicPr>
        <p:blipFill rotWithShape="1">
          <a:blip r:embed="rId8"/>
          <a:srcRect l="77213" b="66359"/>
          <a:stretch/>
        </p:blipFill>
        <p:spPr>
          <a:xfrm>
            <a:off x="5456636" y="3940037"/>
            <a:ext cx="2524645" cy="1652271"/>
          </a:xfrm>
          <a:prstGeom prst="rect">
            <a:avLst/>
          </a:prstGeom>
        </p:spPr>
      </p:pic>
      <p:pic>
        <p:nvPicPr>
          <p:cNvPr id="505" name="図 504"/>
          <p:cNvPicPr>
            <a:picLocks noChangeAspect="1"/>
          </p:cNvPicPr>
          <p:nvPr/>
        </p:nvPicPr>
        <p:blipFill rotWithShape="1">
          <a:blip r:embed="rId8"/>
          <a:srcRect l="59095" r="22167" b="66584"/>
          <a:stretch/>
        </p:blipFill>
        <p:spPr>
          <a:xfrm>
            <a:off x="5543989" y="5313591"/>
            <a:ext cx="2076091" cy="1641213"/>
          </a:xfrm>
          <a:prstGeom prst="rect">
            <a:avLst/>
          </a:prstGeom>
        </p:spPr>
      </p:pic>
      <p:sp>
        <p:nvSpPr>
          <p:cNvPr id="75" name="テキスト ボックス 74"/>
          <p:cNvSpPr txBox="1"/>
          <p:nvPr/>
        </p:nvSpPr>
        <p:spPr>
          <a:xfrm>
            <a:off x="1610118" y="-12636"/>
            <a:ext cx="1537600" cy="584775"/>
          </a:xfrm>
          <a:prstGeom prst="rect">
            <a:avLst/>
          </a:prstGeom>
          <a:noFill/>
        </p:spPr>
        <p:txBody>
          <a:bodyPr wrap="none" rtlCol="0">
            <a:spAutoFit/>
          </a:bodyPr>
          <a:lstStyle/>
          <a:p>
            <a:r>
              <a:rPr lang="en-US" altLang="ja-JP" sz="3200" b="1" dirty="0">
                <a:ln>
                  <a:solidFill>
                    <a:schemeClr val="tx1"/>
                  </a:solidFill>
                </a:ln>
                <a:solidFill>
                  <a:srgbClr val="ABFBAB"/>
                </a:solidFill>
                <a:latin typeface="Meiryo UI" panose="020B0604030504040204" pitchFamily="50" charset="-128"/>
                <a:ea typeface="Meiryo UI" panose="020B0604030504040204" pitchFamily="50" charset="-128"/>
              </a:rPr>
              <a:t>26</a:t>
            </a:r>
            <a:r>
              <a:rPr lang="en-US" altLang="ja-JP" sz="3200" b="1" dirty="0">
                <a:ln>
                  <a:solidFill>
                    <a:schemeClr val="tx1"/>
                  </a:solidFill>
                </a:ln>
                <a:solidFill>
                  <a:schemeClr val="bg1"/>
                </a:solidFill>
                <a:latin typeface="Meiryo UI" panose="020B0604030504040204" pitchFamily="50" charset="-128"/>
                <a:ea typeface="Meiryo UI" panose="020B0604030504040204" pitchFamily="50" charset="-128"/>
              </a:rPr>
              <a:t>/30</a:t>
            </a:r>
            <a:endParaRPr kumimoji="1" lang="en-US" altLang="ja-JP" sz="3200" b="1" dirty="0">
              <a:ln>
                <a:solidFill>
                  <a:schemeClr val="tx1"/>
                </a:solidFill>
              </a:ln>
              <a:solidFill>
                <a:schemeClr val="bg1"/>
              </a:solidFill>
              <a:latin typeface="Meiryo UI" panose="020B0604030504040204" pitchFamily="50" charset="-128"/>
              <a:ea typeface="Meiryo UI" panose="020B0604030504040204" pitchFamily="50" charset="-128"/>
            </a:endParaRPr>
          </a:p>
        </p:txBody>
      </p:sp>
      <p:pic>
        <p:nvPicPr>
          <p:cNvPr id="76" name="図 1">
            <a:extLst>
              <a:ext uri="{FF2B5EF4-FFF2-40B4-BE49-F238E27FC236}">
                <a16:creationId xmlns:a16="http://schemas.microsoft.com/office/drawing/2014/main" id="{B4C33CC8-6D1A-4AC4-B56F-6AB0BE92CAA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94309" y="61229"/>
            <a:ext cx="4192526" cy="38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9585506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500"/>
                                        <p:tgtEl>
                                          <p:spTgt spid="7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5"/>
                                        </p:tgtEl>
                                        <p:attrNameLst>
                                          <p:attrName>style.visibility</p:attrName>
                                        </p:attrNameLst>
                                      </p:cBhvr>
                                      <p:to>
                                        <p:strVal val="visible"/>
                                      </p:to>
                                    </p:set>
                                    <p:animEffect transition="in" filter="fade">
                                      <p:cBhvr>
                                        <p:cTn id="10" dur="500"/>
                                        <p:tgtEl>
                                          <p:spTgt spid="115"/>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504"/>
                                        </p:tgtEl>
                                        <p:attrNameLst>
                                          <p:attrName>style.visibility</p:attrName>
                                        </p:attrNameLst>
                                      </p:cBhvr>
                                      <p:to>
                                        <p:strVal val="visible"/>
                                      </p:to>
                                    </p:set>
                                    <p:animEffect transition="in" filter="fade">
                                      <p:cBhvr>
                                        <p:cTn id="16" dur="500"/>
                                        <p:tgtEl>
                                          <p:spTgt spid="504"/>
                                        </p:tgtEl>
                                      </p:cBhvr>
                                    </p:animEffect>
                                  </p:childTnLst>
                                </p:cTn>
                              </p:par>
                              <p:par>
                                <p:cTn id="17" presetID="10"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08"/>
                                        </p:tgtEl>
                                        <p:attrNameLst>
                                          <p:attrName>style.visibility</p:attrName>
                                        </p:attrNameLst>
                                      </p:cBhvr>
                                      <p:to>
                                        <p:strVal val="visible"/>
                                      </p:to>
                                    </p:set>
                                    <p:animEffect transition="in" filter="fade">
                                      <p:cBhvr>
                                        <p:cTn id="22" dur="500"/>
                                        <p:tgtEl>
                                          <p:spTgt spid="508"/>
                                        </p:tgtEl>
                                      </p:cBhvr>
                                    </p:animEffect>
                                  </p:childTnLst>
                                </p:cTn>
                              </p:par>
                              <p:par>
                                <p:cTn id="23" presetID="10" presetClass="entr" presetSubtype="0" fill="hold" nodeType="withEffect">
                                  <p:stCondLst>
                                    <p:cond delay="0"/>
                                  </p:stCondLst>
                                  <p:childTnLst>
                                    <p:set>
                                      <p:cBhvr>
                                        <p:cTn id="24" dur="1" fill="hold">
                                          <p:stCondLst>
                                            <p:cond delay="0"/>
                                          </p:stCondLst>
                                        </p:cTn>
                                        <p:tgtEl>
                                          <p:spTgt spid="505"/>
                                        </p:tgtEl>
                                        <p:attrNameLst>
                                          <p:attrName>style.visibility</p:attrName>
                                        </p:attrNameLst>
                                      </p:cBhvr>
                                      <p:to>
                                        <p:strVal val="visible"/>
                                      </p:to>
                                    </p:set>
                                    <p:animEffect transition="in" filter="fade">
                                      <p:cBhvr>
                                        <p:cTn id="25" dur="500"/>
                                        <p:tgtEl>
                                          <p:spTgt spid="505"/>
                                        </p:tgtEl>
                                      </p:cBhvr>
                                    </p:animEffect>
                                  </p:childTnLst>
                                </p:cTn>
                              </p:par>
                              <p:par>
                                <p:cTn id="26" presetID="10" presetClass="entr" presetSubtype="0" fill="hold" nodeType="withEffect">
                                  <p:stCondLst>
                                    <p:cond delay="0"/>
                                  </p:stCondLst>
                                  <p:childTnLst>
                                    <p:set>
                                      <p:cBhvr>
                                        <p:cTn id="27" dur="1" fill="hold">
                                          <p:stCondLst>
                                            <p:cond delay="0"/>
                                          </p:stCondLst>
                                        </p:cTn>
                                        <p:tgtEl>
                                          <p:spTgt spid="503"/>
                                        </p:tgtEl>
                                        <p:attrNameLst>
                                          <p:attrName>style.visibility</p:attrName>
                                        </p:attrNameLst>
                                      </p:cBhvr>
                                      <p:to>
                                        <p:strVal val="visible"/>
                                      </p:to>
                                    </p:set>
                                    <p:animEffect transition="in" filter="fade">
                                      <p:cBhvr>
                                        <p:cTn id="28" dur="500"/>
                                        <p:tgtEl>
                                          <p:spTgt spid="50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4"/>
                                        </p:tgtEl>
                                        <p:attrNameLst>
                                          <p:attrName>style.visibility</p:attrName>
                                        </p:attrNameLst>
                                      </p:cBhvr>
                                      <p:to>
                                        <p:strVal val="visible"/>
                                      </p:to>
                                    </p:set>
                                    <p:animEffect transition="in" filter="fade">
                                      <p:cBhvr>
                                        <p:cTn id="31" dur="500"/>
                                        <p:tgtEl>
                                          <p:spTgt spid="6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71"/>
                                        </p:tgtEl>
                                        <p:attrNameLst>
                                          <p:attrName>style.visibility</p:attrName>
                                        </p:attrNameLst>
                                      </p:cBhvr>
                                      <p:to>
                                        <p:strVal val="visible"/>
                                      </p:to>
                                    </p:set>
                                    <p:animEffect transition="in" filter="fade">
                                      <p:cBhvr>
                                        <p:cTn id="39" dur="500"/>
                                        <p:tgtEl>
                                          <p:spTgt spid="71"/>
                                        </p:tgtEl>
                                      </p:cBhvr>
                                    </p:animEffect>
                                  </p:childTnLst>
                                </p:cTn>
                              </p:par>
                              <p:par>
                                <p:cTn id="40" presetID="10" presetClass="entr" presetSubtype="0" fill="hold"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05"/>
                                        </p:tgtEl>
                                        <p:attrNameLst>
                                          <p:attrName>style.visibility</p:attrName>
                                        </p:attrNameLst>
                                      </p:cBhvr>
                                      <p:to>
                                        <p:strVal val="visible"/>
                                      </p:to>
                                    </p:set>
                                    <p:animEffect transition="in" filter="fade">
                                      <p:cBhvr>
                                        <p:cTn id="45" dur="500"/>
                                        <p:tgtEl>
                                          <p:spTgt spid="10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14"/>
                                        </p:tgtEl>
                                        <p:attrNameLst>
                                          <p:attrName>style.visibility</p:attrName>
                                        </p:attrNameLst>
                                      </p:cBhvr>
                                      <p:to>
                                        <p:strVal val="visible"/>
                                      </p:to>
                                    </p:set>
                                    <p:animEffect transition="in" filter="fade">
                                      <p:cBhvr>
                                        <p:cTn id="48" dur="500"/>
                                        <p:tgtEl>
                                          <p:spTgt spid="11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500"/>
                                        <p:tgtEl>
                                          <p:spTgt spid="1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500"/>
                                        <p:tgtEl>
                                          <p:spTgt spid="10"/>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500"/>
                                        <p:tgtEl>
                                          <p:spTgt spid="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73"/>
                                        </p:tgtEl>
                                        <p:attrNameLst>
                                          <p:attrName>style.visibility</p:attrName>
                                        </p:attrNameLst>
                                      </p:cBhvr>
                                      <p:to>
                                        <p:strVal val="visible"/>
                                      </p:to>
                                    </p:set>
                                    <p:animEffect transition="in" filter="fade">
                                      <p:cBhvr>
                                        <p:cTn id="62" dur="500"/>
                                        <p:tgtEl>
                                          <p:spTgt spid="73"/>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10"/>
                                        </p:tgtEl>
                                        <p:attrNameLst>
                                          <p:attrName>style.visibility</p:attrName>
                                        </p:attrNameLst>
                                      </p:cBhvr>
                                      <p:to>
                                        <p:strVal val="visible"/>
                                      </p:to>
                                    </p:set>
                                    <p:animEffect transition="in" filter="fade">
                                      <p:cBhvr>
                                        <p:cTn id="65" dur="500"/>
                                        <p:tgtEl>
                                          <p:spTgt spid="110"/>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04"/>
                                        </p:tgtEl>
                                        <p:attrNameLst>
                                          <p:attrName>style.visibility</p:attrName>
                                        </p:attrNameLst>
                                      </p:cBhvr>
                                      <p:to>
                                        <p:strVal val="visible"/>
                                      </p:to>
                                    </p:set>
                                    <p:animEffect transition="in" filter="fade">
                                      <p:cBhvr>
                                        <p:cTn id="68"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8" grpId="0" animBg="1"/>
      <p:bldP spid="105" grpId="0" animBg="1"/>
      <p:bldP spid="3" grpId="0"/>
      <p:bldP spid="14" grpId="0"/>
      <p:bldP spid="110" grpId="0" animBg="1"/>
      <p:bldP spid="9" grpId="0"/>
      <p:bldP spid="104" grpId="0"/>
      <p:bldP spid="73" grpId="0" animBg="1"/>
      <p:bldP spid="114" grpId="0"/>
      <p:bldP spid="115" grpId="0"/>
      <p:bldP spid="10" grpId="0" animBg="1"/>
      <p:bldP spid="64" grpId="0"/>
      <p:bldP spid="71" grpId="0" animBg="1"/>
      <p:bldP spid="7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FF539B01-DA09-CE31-70B0-671B44B93C24}"/>
              </a:ext>
            </a:extLst>
          </p:cNvPr>
          <p:cNvGrpSpPr/>
          <p:nvPr/>
        </p:nvGrpSpPr>
        <p:grpSpPr>
          <a:xfrm>
            <a:off x="138098" y="522433"/>
            <a:ext cx="11915803" cy="6301100"/>
            <a:chOff x="457789" y="712585"/>
            <a:chExt cx="11637842" cy="5958493"/>
          </a:xfrm>
        </p:grpSpPr>
        <p:sp>
          <p:nvSpPr>
            <p:cNvPr id="6" name="正方形/長方形 5">
              <a:extLst>
                <a:ext uri="{FF2B5EF4-FFF2-40B4-BE49-F238E27FC236}">
                  <a16:creationId xmlns:a16="http://schemas.microsoft.com/office/drawing/2014/main" id="{00C08BC4-B0C3-BD96-A7E7-BB0D416CB649}"/>
                </a:ext>
              </a:extLst>
            </p:cNvPr>
            <p:cNvSpPr/>
            <p:nvPr/>
          </p:nvSpPr>
          <p:spPr>
            <a:xfrm>
              <a:off x="757238" y="713621"/>
              <a:ext cx="11338306" cy="595745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b="1"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F88C7CAB-4451-234A-5C7E-89F5311B9F54}"/>
                </a:ext>
              </a:extLst>
            </p:cNvPr>
            <p:cNvSpPr/>
            <p:nvPr/>
          </p:nvSpPr>
          <p:spPr>
            <a:xfrm>
              <a:off x="457789" y="717871"/>
              <a:ext cx="272460" cy="5943809"/>
            </a:xfrm>
            <a:prstGeom prst="rect">
              <a:avLst/>
            </a:prstGeom>
            <a:blipFill>
              <a:blip r:embed="rId4"/>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dirty="0">
                <a:latin typeface="Meiryo UI" panose="020B0604030504040204" pitchFamily="50" charset="-128"/>
                <a:ea typeface="Meiryo UI" panose="020B0604030504040204" pitchFamily="50" charset="-128"/>
              </a:endParaRPr>
            </a:p>
          </p:txBody>
        </p:sp>
        <p:sp>
          <p:nvSpPr>
            <p:cNvPr id="9" name="楕円 8">
              <a:extLst>
                <a:ext uri="{FF2B5EF4-FFF2-40B4-BE49-F238E27FC236}">
                  <a16:creationId xmlns:a16="http://schemas.microsoft.com/office/drawing/2014/main" id="{7177FB58-FB91-7FDC-C9A1-25D9DC06CB25}"/>
                </a:ext>
              </a:extLst>
            </p:cNvPr>
            <p:cNvSpPr/>
            <p:nvPr/>
          </p:nvSpPr>
          <p:spPr>
            <a:xfrm>
              <a:off x="585830" y="97232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10" name="楕円 9">
              <a:extLst>
                <a:ext uri="{FF2B5EF4-FFF2-40B4-BE49-F238E27FC236}">
                  <a16:creationId xmlns:a16="http://schemas.microsoft.com/office/drawing/2014/main" id="{B30BF9DC-7389-77F2-CA2F-457A2A23EF85}"/>
                </a:ext>
              </a:extLst>
            </p:cNvPr>
            <p:cNvSpPr/>
            <p:nvPr/>
          </p:nvSpPr>
          <p:spPr>
            <a:xfrm>
              <a:off x="585830" y="6370496"/>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15" name="楕円 14">
              <a:extLst>
                <a:ext uri="{FF2B5EF4-FFF2-40B4-BE49-F238E27FC236}">
                  <a16:creationId xmlns:a16="http://schemas.microsoft.com/office/drawing/2014/main" id="{15EE7657-01DC-3F48-6936-9719671A41F2}"/>
                </a:ext>
              </a:extLst>
            </p:cNvPr>
            <p:cNvSpPr/>
            <p:nvPr/>
          </p:nvSpPr>
          <p:spPr>
            <a:xfrm>
              <a:off x="585830" y="3773484"/>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18" name="楕円 17">
              <a:extLst>
                <a:ext uri="{FF2B5EF4-FFF2-40B4-BE49-F238E27FC236}">
                  <a16:creationId xmlns:a16="http://schemas.microsoft.com/office/drawing/2014/main" id="{08D08E95-C1AE-2715-07DE-0C2A78A3B7A0}"/>
                </a:ext>
              </a:extLst>
            </p:cNvPr>
            <p:cNvSpPr/>
            <p:nvPr/>
          </p:nvSpPr>
          <p:spPr>
            <a:xfrm>
              <a:off x="809668" y="97232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19" name="楕円 18">
              <a:extLst>
                <a:ext uri="{FF2B5EF4-FFF2-40B4-BE49-F238E27FC236}">
                  <a16:creationId xmlns:a16="http://schemas.microsoft.com/office/drawing/2014/main" id="{AE3A2397-AF90-5E18-7705-756FCA2D9B44}"/>
                </a:ext>
              </a:extLst>
            </p:cNvPr>
            <p:cNvSpPr/>
            <p:nvPr/>
          </p:nvSpPr>
          <p:spPr>
            <a:xfrm>
              <a:off x="809668" y="6370496"/>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20" name="楕円 19">
              <a:extLst>
                <a:ext uri="{FF2B5EF4-FFF2-40B4-BE49-F238E27FC236}">
                  <a16:creationId xmlns:a16="http://schemas.microsoft.com/office/drawing/2014/main" id="{FC1EC8F4-50F0-D05A-F496-D4FC0F20577D}"/>
                </a:ext>
              </a:extLst>
            </p:cNvPr>
            <p:cNvSpPr/>
            <p:nvPr/>
          </p:nvSpPr>
          <p:spPr>
            <a:xfrm>
              <a:off x="809668" y="3773484"/>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22" name="四角形: 角を丸くする 32">
              <a:extLst>
                <a:ext uri="{FF2B5EF4-FFF2-40B4-BE49-F238E27FC236}">
                  <a16:creationId xmlns:a16="http://schemas.microsoft.com/office/drawing/2014/main" id="{C405B6C2-8E64-230F-5430-459FCFEF5DE1}"/>
                </a:ext>
              </a:extLst>
            </p:cNvPr>
            <p:cNvSpPr/>
            <p:nvPr/>
          </p:nvSpPr>
          <p:spPr>
            <a:xfrm>
              <a:off x="614405" y="988729"/>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23" name="四角形: 角を丸くする 33">
              <a:extLst>
                <a:ext uri="{FF2B5EF4-FFF2-40B4-BE49-F238E27FC236}">
                  <a16:creationId xmlns:a16="http://schemas.microsoft.com/office/drawing/2014/main" id="{19F84BAD-995A-6579-7CF8-65EB978A7395}"/>
                </a:ext>
              </a:extLst>
            </p:cNvPr>
            <p:cNvSpPr/>
            <p:nvPr/>
          </p:nvSpPr>
          <p:spPr>
            <a:xfrm>
              <a:off x="612818" y="6387958"/>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24" name="四角形: 角を丸くする 34">
              <a:extLst>
                <a:ext uri="{FF2B5EF4-FFF2-40B4-BE49-F238E27FC236}">
                  <a16:creationId xmlns:a16="http://schemas.microsoft.com/office/drawing/2014/main" id="{B98C498C-5DEB-0748-D943-5B90D938FD8B}"/>
                </a:ext>
              </a:extLst>
            </p:cNvPr>
            <p:cNvSpPr/>
            <p:nvPr/>
          </p:nvSpPr>
          <p:spPr>
            <a:xfrm>
              <a:off x="612818" y="3790946"/>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25" name="直角三角形 24">
              <a:extLst>
                <a:ext uri="{FF2B5EF4-FFF2-40B4-BE49-F238E27FC236}">
                  <a16:creationId xmlns:a16="http://schemas.microsoft.com/office/drawing/2014/main" id="{27B9A867-5A3E-7493-D3D8-21BFCDF3CA51}"/>
                </a:ext>
              </a:extLst>
            </p:cNvPr>
            <p:cNvSpPr/>
            <p:nvPr/>
          </p:nvSpPr>
          <p:spPr>
            <a:xfrm rot="10800000">
              <a:off x="11705322" y="712585"/>
              <a:ext cx="390309" cy="390310"/>
            </a:xfrm>
            <a:prstGeom prst="rtTriangle">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dirty="0">
                <a:latin typeface="Meiryo UI" panose="020B0604030504040204" pitchFamily="50" charset="-128"/>
                <a:ea typeface="Meiryo UI" panose="020B0604030504040204" pitchFamily="50" charset="-128"/>
              </a:endParaRPr>
            </a:p>
          </p:txBody>
        </p:sp>
        <p:sp>
          <p:nvSpPr>
            <p:cNvPr id="26" name="楕円 25">
              <a:extLst>
                <a:ext uri="{FF2B5EF4-FFF2-40B4-BE49-F238E27FC236}">
                  <a16:creationId xmlns:a16="http://schemas.microsoft.com/office/drawing/2014/main" id="{D2D389B4-61DB-A02B-DF47-A1E8C13E926A}"/>
                </a:ext>
              </a:extLst>
            </p:cNvPr>
            <p:cNvSpPr/>
            <p:nvPr/>
          </p:nvSpPr>
          <p:spPr>
            <a:xfrm>
              <a:off x="585830" y="2315217"/>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27" name="楕円 26">
              <a:extLst>
                <a:ext uri="{FF2B5EF4-FFF2-40B4-BE49-F238E27FC236}">
                  <a16:creationId xmlns:a16="http://schemas.microsoft.com/office/drawing/2014/main" id="{A0B35BBF-A5C8-9D73-FDAC-6A6E7BFEBE8B}"/>
                </a:ext>
              </a:extLst>
            </p:cNvPr>
            <p:cNvSpPr/>
            <p:nvPr/>
          </p:nvSpPr>
          <p:spPr>
            <a:xfrm>
              <a:off x="809668" y="2315217"/>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28" name="四角形: 角を丸くする 27">
              <a:extLst>
                <a:ext uri="{FF2B5EF4-FFF2-40B4-BE49-F238E27FC236}">
                  <a16:creationId xmlns:a16="http://schemas.microsoft.com/office/drawing/2014/main" id="{F32617C1-9E67-B97E-ECD2-FAE7F60438FB}"/>
                </a:ext>
              </a:extLst>
            </p:cNvPr>
            <p:cNvSpPr/>
            <p:nvPr/>
          </p:nvSpPr>
          <p:spPr>
            <a:xfrm>
              <a:off x="612818" y="2332679"/>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29" name="楕円 28">
              <a:extLst>
                <a:ext uri="{FF2B5EF4-FFF2-40B4-BE49-F238E27FC236}">
                  <a16:creationId xmlns:a16="http://schemas.microsoft.com/office/drawing/2014/main" id="{18937DB3-C163-0153-2E76-8E247198B25D}"/>
                </a:ext>
              </a:extLst>
            </p:cNvPr>
            <p:cNvSpPr/>
            <p:nvPr/>
          </p:nvSpPr>
          <p:spPr>
            <a:xfrm>
              <a:off x="585830" y="516068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30" name="楕円 29">
              <a:extLst>
                <a:ext uri="{FF2B5EF4-FFF2-40B4-BE49-F238E27FC236}">
                  <a16:creationId xmlns:a16="http://schemas.microsoft.com/office/drawing/2014/main" id="{AA9C396B-61EE-528C-A103-DA26367D3E75}"/>
                </a:ext>
              </a:extLst>
            </p:cNvPr>
            <p:cNvSpPr/>
            <p:nvPr/>
          </p:nvSpPr>
          <p:spPr>
            <a:xfrm>
              <a:off x="809668" y="516068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31" name="四角形: 角を丸くする 30">
              <a:extLst>
                <a:ext uri="{FF2B5EF4-FFF2-40B4-BE49-F238E27FC236}">
                  <a16:creationId xmlns:a16="http://schemas.microsoft.com/office/drawing/2014/main" id="{A285EFFA-EE55-5404-F7C8-5E566745EFA0}"/>
                </a:ext>
              </a:extLst>
            </p:cNvPr>
            <p:cNvSpPr/>
            <p:nvPr/>
          </p:nvSpPr>
          <p:spPr>
            <a:xfrm>
              <a:off x="612818" y="5178147"/>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grpSp>
      <p:grpSp>
        <p:nvGrpSpPr>
          <p:cNvPr id="106" name="グループ化 105"/>
          <p:cNvGrpSpPr/>
          <p:nvPr/>
        </p:nvGrpSpPr>
        <p:grpSpPr>
          <a:xfrm>
            <a:off x="98873" y="74626"/>
            <a:ext cx="1890825" cy="368063"/>
            <a:chOff x="407294" y="165100"/>
            <a:chExt cx="1890825" cy="368063"/>
          </a:xfrm>
        </p:grpSpPr>
        <p:grpSp>
          <p:nvGrpSpPr>
            <p:cNvPr id="107" name="グループ化 106"/>
            <p:cNvGrpSpPr/>
            <p:nvPr/>
          </p:nvGrpSpPr>
          <p:grpSpPr>
            <a:xfrm>
              <a:off x="407294" y="165100"/>
              <a:ext cx="1451986" cy="368063"/>
              <a:chOff x="407294" y="165100"/>
              <a:chExt cx="1320429" cy="268933"/>
            </a:xfrm>
          </p:grpSpPr>
          <p:sp>
            <p:nvSpPr>
              <p:cNvPr id="109" name="正方形/長方形 108">
                <a:extLst>
                  <a:ext uri="{FF2B5EF4-FFF2-40B4-BE49-F238E27FC236}">
                    <a16:creationId xmlns:a16="http://schemas.microsoft.com/office/drawing/2014/main" id="{B1F6E846-E528-4A9A-3BCD-146ACA6AE43D}"/>
                  </a:ext>
                </a:extLst>
              </p:cNvPr>
              <p:cNvSpPr/>
              <p:nvPr/>
            </p:nvSpPr>
            <p:spPr>
              <a:xfrm>
                <a:off x="407294" y="165100"/>
                <a:ext cx="124660" cy="268933"/>
              </a:xfrm>
              <a:prstGeom prst="rect">
                <a:avLst/>
              </a:prstGeom>
              <a:blipFill>
                <a:blip r:embed="rId4"/>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10" name="正方形/長方形 109">
                <a:extLst>
                  <a:ext uri="{FF2B5EF4-FFF2-40B4-BE49-F238E27FC236}">
                    <a16:creationId xmlns:a16="http://schemas.microsoft.com/office/drawing/2014/main" id="{80D965C6-2B71-35AA-E9B9-E93E487573A7}"/>
                  </a:ext>
                </a:extLst>
              </p:cNvPr>
              <p:cNvSpPr/>
              <p:nvPr/>
            </p:nvSpPr>
            <p:spPr>
              <a:xfrm>
                <a:off x="563446" y="165100"/>
                <a:ext cx="1164277" cy="26893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111" name="楕円 110">
                <a:extLst>
                  <a:ext uri="{FF2B5EF4-FFF2-40B4-BE49-F238E27FC236}">
                    <a16:creationId xmlns:a16="http://schemas.microsoft.com/office/drawing/2014/main" id="{C4BD30E1-3E6C-149A-0E5C-C05E76943AE3}"/>
                  </a:ext>
                </a:extLst>
              </p:cNvPr>
              <p:cNvSpPr/>
              <p:nvPr/>
            </p:nvSpPr>
            <p:spPr>
              <a:xfrm>
                <a:off x="478989" y="198137"/>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12" name="楕円 111">
                <a:extLst>
                  <a:ext uri="{FF2B5EF4-FFF2-40B4-BE49-F238E27FC236}">
                    <a16:creationId xmlns:a16="http://schemas.microsoft.com/office/drawing/2014/main" id="{8D5FB21B-75EF-B2CB-03C5-92FA141F84AD}"/>
                  </a:ext>
                </a:extLst>
              </p:cNvPr>
              <p:cNvSpPr/>
              <p:nvPr/>
            </p:nvSpPr>
            <p:spPr>
              <a:xfrm>
                <a:off x="478989" y="285534"/>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13" name="楕円 112">
                <a:extLst>
                  <a:ext uri="{FF2B5EF4-FFF2-40B4-BE49-F238E27FC236}">
                    <a16:creationId xmlns:a16="http://schemas.microsoft.com/office/drawing/2014/main" id="{888A7A5D-9F28-E821-11BB-AE6DD4A26034}"/>
                  </a:ext>
                </a:extLst>
              </p:cNvPr>
              <p:cNvSpPr/>
              <p:nvPr/>
            </p:nvSpPr>
            <p:spPr>
              <a:xfrm>
                <a:off x="478989" y="369181"/>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14" name="楕円 113">
                <a:extLst>
                  <a:ext uri="{FF2B5EF4-FFF2-40B4-BE49-F238E27FC236}">
                    <a16:creationId xmlns:a16="http://schemas.microsoft.com/office/drawing/2014/main" id="{F138D4F3-AED9-05B3-31E3-1D1BB35DC672}"/>
                  </a:ext>
                </a:extLst>
              </p:cNvPr>
              <p:cNvSpPr/>
              <p:nvPr/>
            </p:nvSpPr>
            <p:spPr>
              <a:xfrm>
                <a:off x="579909" y="198137"/>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15" name="楕円 114">
                <a:extLst>
                  <a:ext uri="{FF2B5EF4-FFF2-40B4-BE49-F238E27FC236}">
                    <a16:creationId xmlns:a16="http://schemas.microsoft.com/office/drawing/2014/main" id="{669D6903-23E1-F6F2-D082-808EE9570497}"/>
                  </a:ext>
                </a:extLst>
              </p:cNvPr>
              <p:cNvSpPr/>
              <p:nvPr/>
            </p:nvSpPr>
            <p:spPr>
              <a:xfrm>
                <a:off x="579909" y="285534"/>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16" name="楕円 115">
                <a:extLst>
                  <a:ext uri="{FF2B5EF4-FFF2-40B4-BE49-F238E27FC236}">
                    <a16:creationId xmlns:a16="http://schemas.microsoft.com/office/drawing/2014/main" id="{C9C31E98-7DC9-4FA6-2120-2DC7CD1E4D63}"/>
                  </a:ext>
                </a:extLst>
              </p:cNvPr>
              <p:cNvSpPr/>
              <p:nvPr/>
            </p:nvSpPr>
            <p:spPr>
              <a:xfrm>
                <a:off x="579909" y="369181"/>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17" name="四角形: 角を丸くする 33">
                <a:extLst>
                  <a:ext uri="{FF2B5EF4-FFF2-40B4-BE49-F238E27FC236}">
                    <a16:creationId xmlns:a16="http://schemas.microsoft.com/office/drawing/2014/main" id="{D2C3721E-2C9F-6AD8-9F52-9B8D82B71342}"/>
                  </a:ext>
                </a:extLst>
              </p:cNvPr>
              <p:cNvSpPr/>
              <p:nvPr/>
            </p:nvSpPr>
            <p:spPr>
              <a:xfrm>
                <a:off x="491872" y="205401"/>
                <a:ext cx="113088" cy="21087"/>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18" name="四角形: 角を丸くする 34">
                <a:extLst>
                  <a:ext uri="{FF2B5EF4-FFF2-40B4-BE49-F238E27FC236}">
                    <a16:creationId xmlns:a16="http://schemas.microsoft.com/office/drawing/2014/main" id="{6E0C05C5-816C-CC93-1D2F-9F39FAB2FCAB}"/>
                  </a:ext>
                </a:extLst>
              </p:cNvPr>
              <p:cNvSpPr/>
              <p:nvPr/>
            </p:nvSpPr>
            <p:spPr>
              <a:xfrm>
                <a:off x="491157" y="293266"/>
                <a:ext cx="113088" cy="21087"/>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19" name="四角形: 角を丸くする 46">
                <a:extLst>
                  <a:ext uri="{FF2B5EF4-FFF2-40B4-BE49-F238E27FC236}">
                    <a16:creationId xmlns:a16="http://schemas.microsoft.com/office/drawing/2014/main" id="{EF5C0B90-106E-2513-7F10-1853BCE19D28}"/>
                  </a:ext>
                </a:extLst>
              </p:cNvPr>
              <p:cNvSpPr/>
              <p:nvPr/>
            </p:nvSpPr>
            <p:spPr>
              <a:xfrm>
                <a:off x="491157" y="376913"/>
                <a:ext cx="113088" cy="21087"/>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20" name="直角三角形 119">
                <a:extLst>
                  <a:ext uri="{FF2B5EF4-FFF2-40B4-BE49-F238E27FC236}">
                    <a16:creationId xmlns:a16="http://schemas.microsoft.com/office/drawing/2014/main" id="{8C3D7396-2E33-A0B7-D118-C8D9FB546C63}"/>
                  </a:ext>
                </a:extLst>
              </p:cNvPr>
              <p:cNvSpPr/>
              <p:nvPr/>
            </p:nvSpPr>
            <p:spPr>
              <a:xfrm rot="10800000">
                <a:off x="1631598" y="165100"/>
                <a:ext cx="95671" cy="93956"/>
              </a:xfrm>
              <a:prstGeom prst="rtTriangle">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sp>
          <p:nvSpPr>
            <p:cNvPr id="108" name="テキスト ボックス 107">
              <a:extLst>
                <a:ext uri="{FF2B5EF4-FFF2-40B4-BE49-F238E27FC236}">
                  <a16:creationId xmlns:a16="http://schemas.microsoft.com/office/drawing/2014/main" id="{13682B84-E526-2B96-F3A0-306C3673B893}"/>
                </a:ext>
              </a:extLst>
            </p:cNvPr>
            <p:cNvSpPr txBox="1"/>
            <p:nvPr/>
          </p:nvSpPr>
          <p:spPr>
            <a:xfrm>
              <a:off x="927441" y="197344"/>
              <a:ext cx="1370678" cy="292388"/>
            </a:xfrm>
            <a:prstGeom prst="rect">
              <a:avLst/>
            </a:prstGeom>
            <a:noFill/>
          </p:spPr>
          <p:txBody>
            <a:bodyPr wrap="square" rtlCol="0">
              <a:spAutoFit/>
            </a:bodyPr>
            <a:lstStyle/>
            <a:p>
              <a:r>
                <a:rPr lang="ja-JP" altLang="en-US" sz="1300" b="1" dirty="0">
                  <a:solidFill>
                    <a:schemeClr val="tx1">
                      <a:lumMod val="85000"/>
                      <a:lumOff val="15000"/>
                    </a:schemeClr>
                  </a:solidFill>
                  <a:latin typeface="Meiryo UI" panose="020B0604030504040204" pitchFamily="50" charset="-128"/>
                  <a:ea typeface="Meiryo UI" panose="020B0604030504040204" pitchFamily="50" charset="-128"/>
                </a:rPr>
                <a:t>評価</a:t>
              </a:r>
            </a:p>
          </p:txBody>
        </p:sp>
      </p:grpSp>
      <p:sp>
        <p:nvSpPr>
          <p:cNvPr id="44" name="正方形/長方形 43">
            <a:extLst>
              <a:ext uri="{FF2B5EF4-FFF2-40B4-BE49-F238E27FC236}">
                <a16:creationId xmlns:a16="http://schemas.microsoft.com/office/drawing/2014/main" id="{116090E3-6494-06CF-A3A4-45224BBB892E}"/>
              </a:ext>
            </a:extLst>
          </p:cNvPr>
          <p:cNvSpPr/>
          <p:nvPr/>
        </p:nvSpPr>
        <p:spPr>
          <a:xfrm>
            <a:off x="7139491" y="1957522"/>
            <a:ext cx="3786897" cy="2045511"/>
          </a:xfrm>
          <a:prstGeom prst="rect">
            <a:avLst/>
          </a:prstGeom>
          <a:no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ltLang="ja-JP" sz="2000" dirty="0">
              <a:solidFill>
                <a:srgbClr val="FF3300"/>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pic>
        <p:nvPicPr>
          <p:cNvPr id="21" name="図 20"/>
          <p:cNvPicPr>
            <a:picLocks noChangeAspect="1"/>
          </p:cNvPicPr>
          <p:nvPr/>
        </p:nvPicPr>
        <p:blipFill rotWithShape="1">
          <a:blip r:embed="rId5" cstate="hqprint">
            <a:extLst>
              <a:ext uri="{28A0092B-C50C-407E-A947-70E740481C1C}">
                <a14:useLocalDpi xmlns:a14="http://schemas.microsoft.com/office/drawing/2010/main" val="0"/>
              </a:ext>
            </a:extLst>
          </a:blip>
          <a:srcRect l="7849" t="-967" r="13058" b="-1811"/>
          <a:stretch/>
        </p:blipFill>
        <p:spPr>
          <a:xfrm>
            <a:off x="8057896" y="817421"/>
            <a:ext cx="3875484" cy="27835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2" name="テキスト ボックス 101"/>
          <p:cNvSpPr txBox="1"/>
          <p:nvPr/>
        </p:nvSpPr>
        <p:spPr>
          <a:xfrm>
            <a:off x="1610118" y="-12636"/>
            <a:ext cx="1525802" cy="584775"/>
          </a:xfrm>
          <a:prstGeom prst="rect">
            <a:avLst/>
          </a:prstGeom>
          <a:noFill/>
        </p:spPr>
        <p:txBody>
          <a:bodyPr wrap="none" rtlCol="0">
            <a:spAutoFit/>
          </a:bodyPr>
          <a:lstStyle/>
          <a:p>
            <a:r>
              <a:rPr lang="en-US" altLang="ja-JP" sz="3200" b="1" dirty="0">
                <a:ln>
                  <a:solidFill>
                    <a:schemeClr val="tx1"/>
                  </a:solidFill>
                </a:ln>
                <a:solidFill>
                  <a:srgbClr val="ABFBAB"/>
                </a:solidFill>
                <a:latin typeface="Meiryo UI" panose="020B0604030504040204" pitchFamily="50" charset="-128"/>
                <a:ea typeface="Meiryo UI" panose="020B0604030504040204" pitchFamily="50" charset="-128"/>
              </a:rPr>
              <a:t>27</a:t>
            </a:r>
            <a:r>
              <a:rPr lang="en-US" altLang="ja-JP" sz="3200" b="1" dirty="0">
                <a:ln>
                  <a:solidFill>
                    <a:schemeClr val="tx1"/>
                  </a:solidFill>
                </a:ln>
                <a:solidFill>
                  <a:schemeClr val="bg1"/>
                </a:solidFill>
                <a:latin typeface="Meiryo UI" panose="020B0604030504040204" pitchFamily="50" charset="-128"/>
                <a:ea typeface="Meiryo UI" panose="020B0604030504040204" pitchFamily="50" charset="-128"/>
              </a:rPr>
              <a:t>/30</a:t>
            </a:r>
            <a:endParaRPr kumimoji="1" lang="ja-JP" altLang="en-US" sz="3200" b="1" dirty="0">
              <a:ln>
                <a:solidFill>
                  <a:schemeClr val="tx1"/>
                </a:solidFill>
              </a:ln>
              <a:solidFill>
                <a:schemeClr val="bg1"/>
              </a:solidFill>
              <a:latin typeface="Meiryo UI" panose="020B0604030504040204" pitchFamily="50" charset="-128"/>
              <a:ea typeface="Meiryo UI" panose="020B0604030504040204" pitchFamily="50" charset="-128"/>
            </a:endParaRPr>
          </a:p>
        </p:txBody>
      </p:sp>
      <p:pic>
        <p:nvPicPr>
          <p:cNvPr id="11" name="図 10">
            <a:extLst>
              <a:ext uri="{FF2B5EF4-FFF2-40B4-BE49-F238E27FC236}">
                <a16:creationId xmlns:a16="http://schemas.microsoft.com/office/drawing/2014/main" id="{A744B4B1-1E76-4199-B11B-8716511E0877}"/>
              </a:ext>
            </a:extLst>
          </p:cNvPr>
          <p:cNvPicPr>
            <a:picLocks noChangeAspect="1"/>
          </p:cNvPicPr>
          <p:nvPr/>
        </p:nvPicPr>
        <p:blipFill>
          <a:blip r:embed="rId6"/>
          <a:stretch>
            <a:fillRect/>
          </a:stretch>
        </p:blipFill>
        <p:spPr>
          <a:xfrm>
            <a:off x="417065" y="617996"/>
            <a:ext cx="7919941" cy="4983333"/>
          </a:xfrm>
          <a:prstGeom prst="rect">
            <a:avLst/>
          </a:prstGeom>
        </p:spPr>
      </p:pic>
      <p:cxnSp>
        <p:nvCxnSpPr>
          <p:cNvPr id="92" name="直線矢印コネクタ 91"/>
          <p:cNvCxnSpPr>
            <a:cxnSpLocks/>
          </p:cNvCxnSpPr>
          <p:nvPr/>
        </p:nvCxnSpPr>
        <p:spPr>
          <a:xfrm>
            <a:off x="2049312" y="1894032"/>
            <a:ext cx="4610841" cy="2369632"/>
          </a:xfrm>
          <a:prstGeom prst="straightConnector1">
            <a:avLst/>
          </a:prstGeom>
          <a:ln w="57150">
            <a:solidFill>
              <a:srgbClr val="37D17D"/>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96" name="爆発 2 95"/>
          <p:cNvSpPr/>
          <p:nvPr/>
        </p:nvSpPr>
        <p:spPr>
          <a:xfrm>
            <a:off x="4170302" y="2126409"/>
            <a:ext cx="2627408" cy="1202097"/>
          </a:xfrm>
          <a:prstGeom prst="irregularSeal2">
            <a:avLst/>
          </a:prstGeom>
          <a:solidFill>
            <a:schemeClr val="accent1">
              <a:alpha val="62000"/>
            </a:schemeClr>
          </a:solidFill>
          <a:ln w="44450">
            <a:solidFill>
              <a:srgbClr val="2AE8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b="1" dirty="0">
                <a:latin typeface="Meiryo UI" panose="020B0604030504040204" pitchFamily="50" charset="-128"/>
                <a:ea typeface="Meiryo UI" panose="020B0604030504040204" pitchFamily="50" charset="-128"/>
              </a:rPr>
              <a:t>15.1</a:t>
            </a:r>
            <a:r>
              <a:rPr lang="ja-JP" altLang="en-US" sz="1600" b="1" dirty="0">
                <a:latin typeface="Meiryo UI" panose="020B0604030504040204" pitchFamily="50" charset="-128"/>
                <a:ea typeface="Meiryo UI" panose="020B0604030504040204" pitchFamily="50" charset="-128"/>
              </a:rPr>
              <a:t>㎏</a:t>
            </a:r>
            <a:r>
              <a:rPr kumimoji="1" lang="ja-JP" altLang="en-US" sz="1600" b="1" dirty="0">
                <a:latin typeface="Meiryo UI" panose="020B0604030504040204" pitchFamily="50" charset="-128"/>
                <a:ea typeface="Meiryo UI" panose="020B0604030504040204" pitchFamily="50" charset="-128"/>
              </a:rPr>
              <a:t>の</a:t>
            </a:r>
            <a:endParaRPr kumimoji="1" lang="en-US" altLang="ja-JP" sz="900" b="1" dirty="0">
              <a:latin typeface="Meiryo UI" panose="020B0604030504040204" pitchFamily="50" charset="-128"/>
              <a:ea typeface="Meiryo UI" panose="020B0604030504040204" pitchFamily="50" charset="-128"/>
            </a:endParaRPr>
          </a:p>
          <a:p>
            <a:pPr algn="ctr"/>
            <a:r>
              <a:rPr kumimoji="1" lang="ja-JP" altLang="en-US" sz="1600" b="1" dirty="0">
                <a:latin typeface="Meiryo UI" panose="020B0604030504040204" pitchFamily="50" charset="-128"/>
                <a:ea typeface="Meiryo UI" panose="020B0604030504040204" pitchFamily="50" charset="-128"/>
              </a:rPr>
              <a:t>負荷軽減</a:t>
            </a:r>
          </a:p>
        </p:txBody>
      </p:sp>
      <p:pic>
        <p:nvPicPr>
          <p:cNvPr id="14" name="図 13">
            <a:extLst>
              <a:ext uri="{FF2B5EF4-FFF2-40B4-BE49-F238E27FC236}">
                <a16:creationId xmlns:a16="http://schemas.microsoft.com/office/drawing/2014/main" id="{079A921C-8790-4CF7-99A6-C3A17F802234}"/>
              </a:ext>
            </a:extLst>
          </p:cNvPr>
          <p:cNvPicPr>
            <a:picLocks noChangeAspect="1"/>
          </p:cNvPicPr>
          <p:nvPr/>
        </p:nvPicPr>
        <p:blipFill>
          <a:blip r:embed="rId7"/>
          <a:stretch>
            <a:fillRect/>
          </a:stretch>
        </p:blipFill>
        <p:spPr>
          <a:xfrm>
            <a:off x="4808132" y="5368060"/>
            <a:ext cx="1559406" cy="1330922"/>
          </a:xfrm>
          <a:prstGeom prst="rect">
            <a:avLst/>
          </a:prstGeom>
        </p:spPr>
      </p:pic>
      <p:pic>
        <p:nvPicPr>
          <p:cNvPr id="79" name="図 78">
            <a:extLst>
              <a:ext uri="{FF2B5EF4-FFF2-40B4-BE49-F238E27FC236}">
                <a16:creationId xmlns:a16="http://schemas.microsoft.com/office/drawing/2014/main" id="{C9B0D910-896C-43FC-A9C1-8C2C89C8A1B6}"/>
              </a:ext>
            </a:extLst>
          </p:cNvPr>
          <p:cNvPicPr>
            <a:picLocks noChangeAspect="1"/>
          </p:cNvPicPr>
          <p:nvPr/>
        </p:nvPicPr>
        <p:blipFill rotWithShape="1">
          <a:blip r:embed="rId8"/>
          <a:srcRect t="-383" r="40642"/>
          <a:stretch/>
        </p:blipFill>
        <p:spPr>
          <a:xfrm>
            <a:off x="1899999" y="5376441"/>
            <a:ext cx="2636067" cy="1314160"/>
          </a:xfrm>
          <a:prstGeom prst="rect">
            <a:avLst/>
          </a:prstGeom>
        </p:spPr>
      </p:pic>
      <p:grpSp>
        <p:nvGrpSpPr>
          <p:cNvPr id="86" name="グループ化 85">
            <a:extLst>
              <a:ext uri="{FF2B5EF4-FFF2-40B4-BE49-F238E27FC236}">
                <a16:creationId xmlns:a16="http://schemas.microsoft.com/office/drawing/2014/main" id="{6517817E-15F3-473F-A0FB-D22CF7129CB8}"/>
              </a:ext>
            </a:extLst>
          </p:cNvPr>
          <p:cNvGrpSpPr/>
          <p:nvPr/>
        </p:nvGrpSpPr>
        <p:grpSpPr>
          <a:xfrm flipH="1">
            <a:off x="7014208" y="5003766"/>
            <a:ext cx="1629213" cy="1637836"/>
            <a:chOff x="10184178" y="4916856"/>
            <a:chExt cx="1980983" cy="1874866"/>
          </a:xfrm>
        </p:grpSpPr>
        <p:pic>
          <p:nvPicPr>
            <p:cNvPr id="91" name="図 90">
              <a:extLst>
                <a:ext uri="{FF2B5EF4-FFF2-40B4-BE49-F238E27FC236}">
                  <a16:creationId xmlns:a16="http://schemas.microsoft.com/office/drawing/2014/main" id="{4AE74C0B-78F5-4989-A3AD-BD59D3E8F6E9}"/>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flipH="1">
              <a:off x="10184178" y="4916856"/>
              <a:ext cx="1980983" cy="1874866"/>
            </a:xfrm>
            <a:prstGeom prst="rect">
              <a:avLst/>
            </a:prstGeom>
          </p:spPr>
        </p:pic>
        <p:sp>
          <p:nvSpPr>
            <p:cNvPr id="93" name="四角形: 角を丸くする 23">
              <a:extLst>
                <a:ext uri="{FF2B5EF4-FFF2-40B4-BE49-F238E27FC236}">
                  <a16:creationId xmlns:a16="http://schemas.microsoft.com/office/drawing/2014/main" id="{4B7683C1-5B86-4210-A24B-D005EAF80FD0}"/>
                </a:ext>
              </a:extLst>
            </p:cNvPr>
            <p:cNvSpPr/>
            <p:nvPr/>
          </p:nvSpPr>
          <p:spPr>
            <a:xfrm>
              <a:off x="11283640" y="6331930"/>
              <a:ext cx="788547" cy="390227"/>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none" lIns="36000" tIns="0" rIns="36000" bIns="0" rtlCol="0" anchor="ctr">
              <a:spAutoFit/>
            </a:bodyPr>
            <a:lstStyle/>
            <a:p>
              <a:pPr algn="ctr"/>
              <a:r>
                <a:rPr lang="ja-JP" altLang="en-US" sz="1200" dirty="0">
                  <a:solidFill>
                    <a:schemeClr val="tx1"/>
                  </a:solidFill>
                  <a:latin typeface="Meiryo UI" panose="020B0604030504040204" pitchFamily="50" charset="-128"/>
                  <a:ea typeface="Meiryo UI" panose="020B0604030504040204" pitchFamily="50" charset="-128"/>
                </a:rPr>
                <a:t>坂元</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grpSp>
      <p:sp>
        <p:nvSpPr>
          <p:cNvPr id="97" name="角丸四角形吹き出し 134">
            <a:extLst>
              <a:ext uri="{FF2B5EF4-FFF2-40B4-BE49-F238E27FC236}">
                <a16:creationId xmlns:a16="http://schemas.microsoft.com/office/drawing/2014/main" id="{A64A1D35-F007-4517-9C62-1F76D3F435A8}"/>
              </a:ext>
            </a:extLst>
          </p:cNvPr>
          <p:cNvSpPr/>
          <p:nvPr/>
        </p:nvSpPr>
        <p:spPr>
          <a:xfrm>
            <a:off x="8643421" y="5320955"/>
            <a:ext cx="3197818" cy="1210545"/>
          </a:xfrm>
          <a:prstGeom prst="wedgeRoundRectCallout">
            <a:avLst>
              <a:gd name="adj1" fmla="val -77125"/>
              <a:gd name="adj2" fmla="val -7643"/>
              <a:gd name="adj3" fmla="val 16667"/>
            </a:avLst>
          </a:prstGeom>
          <a:solidFill>
            <a:schemeClr val="bg1"/>
          </a:solidFill>
          <a:ln>
            <a:solidFill>
              <a:srgbClr val="D7BA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a:solidFill>
                  <a:schemeClr val="tx1"/>
                </a:solidFill>
                <a:latin typeface="Meiryo UI" panose="020B0604030504040204" pitchFamily="50" charset="-128"/>
                <a:ea typeface="Meiryo UI" panose="020B0604030504040204" pitchFamily="50" charset="-128"/>
              </a:rPr>
              <a:t>女性に対する社内規定</a:t>
            </a:r>
            <a:r>
              <a:rPr lang="ja-JP" altLang="en-US" sz="1400" dirty="0">
                <a:solidFill>
                  <a:schemeClr val="tx1"/>
                </a:solidFill>
                <a:latin typeface="Meiryo UI" panose="020B0604030504040204" pitchFamily="50" charset="-128"/>
                <a:ea typeface="Meiryo UI" panose="020B0604030504040204" pitchFamily="50" charset="-128"/>
              </a:rPr>
              <a:t>であった</a:t>
            </a:r>
            <a:r>
              <a:rPr lang="en-US" altLang="ja-JP" sz="1400" b="1"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12</a:t>
            </a:r>
            <a:r>
              <a:rPr lang="ja-JP" altLang="en-US" sz="1400" b="1"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ｋｇ</a:t>
            </a:r>
            <a:endParaRPr lang="en-US" altLang="ja-JP" sz="1400" b="1"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r>
              <a:rPr lang="ja-JP" altLang="en-US" sz="1400" b="1" dirty="0">
                <a:solidFill>
                  <a:schemeClr val="tx1"/>
                </a:solidFill>
                <a:latin typeface="Meiryo UI" panose="020B0604030504040204" pitchFamily="50" charset="-128"/>
                <a:ea typeface="Meiryo UI" panose="020B0604030504040204" pitchFamily="50" charset="-128"/>
              </a:rPr>
              <a:t>瑠美ねぇさんが持てる重さ</a:t>
            </a:r>
            <a:r>
              <a:rPr lang="ja-JP" altLang="en-US" sz="1400" dirty="0">
                <a:solidFill>
                  <a:schemeClr val="tx1"/>
                </a:solidFill>
                <a:latin typeface="Meiryo UI" panose="020B0604030504040204" pitchFamily="50" charset="-128"/>
                <a:ea typeface="Meiryo UI" panose="020B0604030504040204" pitchFamily="50" charset="-128"/>
              </a:rPr>
              <a:t>の</a:t>
            </a:r>
            <a:r>
              <a:rPr lang="ja-JP" altLang="en-US" sz="1400" b="1" dirty="0">
                <a:solidFill>
                  <a:schemeClr val="tx1"/>
                </a:solidFill>
                <a:latin typeface="Meiryo UI" panose="020B0604030504040204" pitchFamily="50" charset="-128"/>
                <a:ea typeface="Meiryo UI" panose="020B0604030504040204" pitchFamily="50" charset="-128"/>
              </a:rPr>
              <a:t>　</a:t>
            </a:r>
            <a:r>
              <a:rPr lang="ja-JP" altLang="en-US" sz="1400"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　　</a:t>
            </a:r>
            <a:r>
              <a:rPr lang="en-US" altLang="ja-JP" sz="1400" b="1"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6</a:t>
            </a:r>
            <a:r>
              <a:rPr lang="ja-JP" altLang="en-US" sz="1400" b="1"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ｋｇ</a:t>
            </a:r>
            <a:endParaRPr lang="en-US" altLang="ja-JP" sz="1400" b="1"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r>
              <a:rPr lang="ja-JP" altLang="en-US" sz="1400" dirty="0">
                <a:solidFill>
                  <a:schemeClr val="tx1"/>
                </a:solidFill>
                <a:latin typeface="Meiryo UI" panose="020B0604030504040204" pitchFamily="50" charset="-128"/>
                <a:ea typeface="Meiryo UI" panose="020B0604030504040204" pitchFamily="50" charset="-128"/>
              </a:rPr>
              <a:t>に対して</a:t>
            </a:r>
            <a:r>
              <a:rPr lang="ja-JP" altLang="en-US" sz="1400" b="1" dirty="0">
                <a:solidFill>
                  <a:schemeClr val="tx1"/>
                </a:solidFill>
                <a:latin typeface="Meiryo UI" panose="020B0604030504040204" pitchFamily="50" charset="-128"/>
                <a:ea typeface="Meiryo UI" panose="020B0604030504040204" pitchFamily="50" charset="-128"/>
              </a:rPr>
              <a:t>平均作業負荷</a:t>
            </a:r>
            <a:r>
              <a:rPr lang="en-US" altLang="ja-JP" sz="1400" b="1" dirty="0">
                <a:solidFill>
                  <a:srgbClr val="00FF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4.9</a:t>
            </a:r>
            <a:r>
              <a:rPr lang="ja-JP" altLang="en-US" sz="1400" b="1" dirty="0">
                <a:solidFill>
                  <a:srgbClr val="00FF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ｋｇ</a:t>
            </a:r>
            <a:r>
              <a:rPr lang="ja-JP" altLang="en-US" sz="1400" b="1" dirty="0">
                <a:solidFill>
                  <a:schemeClr val="tx1"/>
                </a:solidFill>
                <a:latin typeface="Meiryo UI" panose="020B0604030504040204" pitchFamily="50" charset="-128"/>
                <a:ea typeface="Meiryo UI" panose="020B0604030504040204" pitchFamily="50" charset="-128"/>
              </a:rPr>
              <a:t>と</a:t>
            </a:r>
            <a:endParaRPr lang="en-US" altLang="ja-JP" sz="1400" b="1" dirty="0">
              <a:solidFill>
                <a:schemeClr val="tx1"/>
              </a:solidFill>
              <a:latin typeface="Meiryo UI" panose="020B0604030504040204" pitchFamily="50" charset="-128"/>
              <a:ea typeface="Meiryo UI" panose="020B0604030504040204" pitchFamily="50" charset="-128"/>
            </a:endParaRPr>
          </a:p>
          <a:p>
            <a:r>
              <a:rPr lang="ja-JP" altLang="en-US" sz="1400" b="1" dirty="0">
                <a:solidFill>
                  <a:schemeClr val="tx1"/>
                </a:solidFill>
                <a:latin typeface="Meiryo UI" panose="020B0604030504040204" pitchFamily="50" charset="-128"/>
                <a:ea typeface="Meiryo UI" panose="020B0604030504040204" pitchFamily="50" charset="-128"/>
              </a:rPr>
              <a:t>目標を達成</a:t>
            </a:r>
            <a:r>
              <a:rPr lang="ja-JP" altLang="en-US" sz="1400" dirty="0">
                <a:solidFill>
                  <a:schemeClr val="tx1"/>
                </a:solidFill>
                <a:latin typeface="Meiryo UI" panose="020B0604030504040204" pitchFamily="50" charset="-128"/>
                <a:ea typeface="Meiryo UI" panose="020B0604030504040204" pitchFamily="50" charset="-128"/>
              </a:rPr>
              <a:t>することが出来たぞ！！</a:t>
            </a:r>
            <a:endParaRPr lang="ja-JP" altLang="en-US" sz="1100" dirty="0">
              <a:solidFill>
                <a:schemeClr val="tx1"/>
              </a:solidFill>
              <a:latin typeface="Meiryo UI" panose="020B0604030504040204" pitchFamily="50" charset="-128"/>
              <a:ea typeface="Meiryo UI" panose="020B0604030504040204" pitchFamily="50" charset="-128"/>
            </a:endParaRPr>
          </a:p>
        </p:txBody>
      </p:sp>
      <p:pic>
        <p:nvPicPr>
          <p:cNvPr id="49" name="図 1">
            <a:extLst>
              <a:ext uri="{FF2B5EF4-FFF2-40B4-BE49-F238E27FC236}">
                <a16:creationId xmlns:a16="http://schemas.microsoft.com/office/drawing/2014/main" id="{8DCB3115-D9EE-4285-9A37-808777367B1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94309" y="61229"/>
            <a:ext cx="4192526" cy="38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389817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wipe(left)">
                                      <p:cBhvr>
                                        <p:cTn id="7" dur="1500"/>
                                        <p:tgtEl>
                                          <p:spTgt spid="92"/>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96"/>
                                        </p:tgtEl>
                                        <p:attrNameLst>
                                          <p:attrName>style.visibility</p:attrName>
                                        </p:attrNameLst>
                                      </p:cBhvr>
                                      <p:to>
                                        <p:strVal val="visible"/>
                                      </p:to>
                                    </p:set>
                                    <p:animEffect transition="in" filter="fade">
                                      <p:cBhvr>
                                        <p:cTn id="10"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CEE8136C-ADAE-4D35-BFBC-3AA39447042C}"/>
              </a:ext>
            </a:extLst>
          </p:cNvPr>
          <p:cNvGrpSpPr/>
          <p:nvPr/>
        </p:nvGrpSpPr>
        <p:grpSpPr>
          <a:xfrm>
            <a:off x="138098" y="522433"/>
            <a:ext cx="11915803" cy="6301100"/>
            <a:chOff x="457789" y="712585"/>
            <a:chExt cx="11637842" cy="5958493"/>
          </a:xfrm>
        </p:grpSpPr>
        <p:sp>
          <p:nvSpPr>
            <p:cNvPr id="4" name="正方形/長方形 3">
              <a:extLst>
                <a:ext uri="{FF2B5EF4-FFF2-40B4-BE49-F238E27FC236}">
                  <a16:creationId xmlns:a16="http://schemas.microsoft.com/office/drawing/2014/main" id="{35006D08-8564-453D-9AF7-9014D192DADC}"/>
                </a:ext>
              </a:extLst>
            </p:cNvPr>
            <p:cNvSpPr/>
            <p:nvPr/>
          </p:nvSpPr>
          <p:spPr>
            <a:xfrm>
              <a:off x="757238" y="713621"/>
              <a:ext cx="11338306" cy="595745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b="1"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sp>
          <p:nvSpPr>
            <p:cNvPr id="5" name="正方形/長方形 4">
              <a:extLst>
                <a:ext uri="{FF2B5EF4-FFF2-40B4-BE49-F238E27FC236}">
                  <a16:creationId xmlns:a16="http://schemas.microsoft.com/office/drawing/2014/main" id="{94A90808-5A30-48B6-BDA0-010663C1C54C}"/>
                </a:ext>
              </a:extLst>
            </p:cNvPr>
            <p:cNvSpPr/>
            <p:nvPr/>
          </p:nvSpPr>
          <p:spPr>
            <a:xfrm>
              <a:off x="457789" y="717871"/>
              <a:ext cx="272460" cy="5943809"/>
            </a:xfrm>
            <a:prstGeom prst="rect">
              <a:avLst/>
            </a:prstGeom>
            <a:blipFill>
              <a:blip r:embed="rId3"/>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dirty="0">
                <a:latin typeface="Meiryo UI" panose="020B0604030504040204" pitchFamily="50" charset="-128"/>
                <a:ea typeface="Meiryo UI" panose="020B0604030504040204" pitchFamily="50" charset="-128"/>
              </a:endParaRPr>
            </a:p>
          </p:txBody>
        </p:sp>
        <p:sp>
          <p:nvSpPr>
            <p:cNvPr id="6" name="楕円 5">
              <a:extLst>
                <a:ext uri="{FF2B5EF4-FFF2-40B4-BE49-F238E27FC236}">
                  <a16:creationId xmlns:a16="http://schemas.microsoft.com/office/drawing/2014/main" id="{BDEA3814-8ABE-45F8-B4A4-A79B33347349}"/>
                </a:ext>
              </a:extLst>
            </p:cNvPr>
            <p:cNvSpPr/>
            <p:nvPr/>
          </p:nvSpPr>
          <p:spPr>
            <a:xfrm>
              <a:off x="585830" y="97232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7" name="楕円 6">
              <a:extLst>
                <a:ext uri="{FF2B5EF4-FFF2-40B4-BE49-F238E27FC236}">
                  <a16:creationId xmlns:a16="http://schemas.microsoft.com/office/drawing/2014/main" id="{E9C4D320-2458-4EBA-B5AA-913AB55F9A4B}"/>
                </a:ext>
              </a:extLst>
            </p:cNvPr>
            <p:cNvSpPr/>
            <p:nvPr/>
          </p:nvSpPr>
          <p:spPr>
            <a:xfrm>
              <a:off x="585830" y="6370496"/>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8" name="楕円 7">
              <a:extLst>
                <a:ext uri="{FF2B5EF4-FFF2-40B4-BE49-F238E27FC236}">
                  <a16:creationId xmlns:a16="http://schemas.microsoft.com/office/drawing/2014/main" id="{1E3B7B3A-78A2-4582-9E02-F107ABE29EBD}"/>
                </a:ext>
              </a:extLst>
            </p:cNvPr>
            <p:cNvSpPr/>
            <p:nvPr/>
          </p:nvSpPr>
          <p:spPr>
            <a:xfrm>
              <a:off x="585830" y="3773484"/>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9" name="楕円 8">
              <a:extLst>
                <a:ext uri="{FF2B5EF4-FFF2-40B4-BE49-F238E27FC236}">
                  <a16:creationId xmlns:a16="http://schemas.microsoft.com/office/drawing/2014/main" id="{4E5A09B3-9C61-44FD-A943-E9F23E115354}"/>
                </a:ext>
              </a:extLst>
            </p:cNvPr>
            <p:cNvSpPr/>
            <p:nvPr/>
          </p:nvSpPr>
          <p:spPr>
            <a:xfrm>
              <a:off x="809668" y="97232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10" name="楕円 9">
              <a:extLst>
                <a:ext uri="{FF2B5EF4-FFF2-40B4-BE49-F238E27FC236}">
                  <a16:creationId xmlns:a16="http://schemas.microsoft.com/office/drawing/2014/main" id="{B5A3E06A-D195-474A-AA50-1B7700543434}"/>
                </a:ext>
              </a:extLst>
            </p:cNvPr>
            <p:cNvSpPr/>
            <p:nvPr/>
          </p:nvSpPr>
          <p:spPr>
            <a:xfrm>
              <a:off x="809668" y="6370496"/>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11" name="楕円 10">
              <a:extLst>
                <a:ext uri="{FF2B5EF4-FFF2-40B4-BE49-F238E27FC236}">
                  <a16:creationId xmlns:a16="http://schemas.microsoft.com/office/drawing/2014/main" id="{73D903F6-E046-4902-B2A1-70BE4CD272AE}"/>
                </a:ext>
              </a:extLst>
            </p:cNvPr>
            <p:cNvSpPr/>
            <p:nvPr/>
          </p:nvSpPr>
          <p:spPr>
            <a:xfrm>
              <a:off x="809668" y="3773484"/>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12" name="四角形: 角を丸くする 32">
              <a:extLst>
                <a:ext uri="{FF2B5EF4-FFF2-40B4-BE49-F238E27FC236}">
                  <a16:creationId xmlns:a16="http://schemas.microsoft.com/office/drawing/2014/main" id="{B71C6F44-55CC-4913-B8C5-C37B7A4E7427}"/>
                </a:ext>
              </a:extLst>
            </p:cNvPr>
            <p:cNvSpPr/>
            <p:nvPr/>
          </p:nvSpPr>
          <p:spPr>
            <a:xfrm>
              <a:off x="614405" y="988729"/>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13" name="四角形: 角を丸くする 33">
              <a:extLst>
                <a:ext uri="{FF2B5EF4-FFF2-40B4-BE49-F238E27FC236}">
                  <a16:creationId xmlns:a16="http://schemas.microsoft.com/office/drawing/2014/main" id="{5F66DE8B-B482-4F9C-A902-5B4994C46182}"/>
                </a:ext>
              </a:extLst>
            </p:cNvPr>
            <p:cNvSpPr/>
            <p:nvPr/>
          </p:nvSpPr>
          <p:spPr>
            <a:xfrm>
              <a:off x="612818" y="6387958"/>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14" name="四角形: 角を丸くする 34">
              <a:extLst>
                <a:ext uri="{FF2B5EF4-FFF2-40B4-BE49-F238E27FC236}">
                  <a16:creationId xmlns:a16="http://schemas.microsoft.com/office/drawing/2014/main" id="{FFFFA628-2561-404B-9B7A-EC7BAF86205D}"/>
                </a:ext>
              </a:extLst>
            </p:cNvPr>
            <p:cNvSpPr/>
            <p:nvPr/>
          </p:nvSpPr>
          <p:spPr>
            <a:xfrm>
              <a:off x="612818" y="3790946"/>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15" name="直角三角形 14">
              <a:extLst>
                <a:ext uri="{FF2B5EF4-FFF2-40B4-BE49-F238E27FC236}">
                  <a16:creationId xmlns:a16="http://schemas.microsoft.com/office/drawing/2014/main" id="{B0B48ECC-A272-44E4-B76B-275A95CD5139}"/>
                </a:ext>
              </a:extLst>
            </p:cNvPr>
            <p:cNvSpPr/>
            <p:nvPr/>
          </p:nvSpPr>
          <p:spPr>
            <a:xfrm rot="10800000">
              <a:off x="11705322" y="712585"/>
              <a:ext cx="390309" cy="390310"/>
            </a:xfrm>
            <a:prstGeom prst="rtTriangle">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dirty="0">
                <a:latin typeface="Meiryo UI" panose="020B0604030504040204" pitchFamily="50" charset="-128"/>
                <a:ea typeface="Meiryo UI" panose="020B0604030504040204" pitchFamily="50" charset="-128"/>
              </a:endParaRPr>
            </a:p>
          </p:txBody>
        </p:sp>
        <p:sp>
          <p:nvSpPr>
            <p:cNvPr id="16" name="楕円 15">
              <a:extLst>
                <a:ext uri="{FF2B5EF4-FFF2-40B4-BE49-F238E27FC236}">
                  <a16:creationId xmlns:a16="http://schemas.microsoft.com/office/drawing/2014/main" id="{90ACE6FE-9747-485B-B561-FA422CA7D4D0}"/>
                </a:ext>
              </a:extLst>
            </p:cNvPr>
            <p:cNvSpPr/>
            <p:nvPr/>
          </p:nvSpPr>
          <p:spPr>
            <a:xfrm>
              <a:off x="585830" y="2315217"/>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17" name="楕円 16">
              <a:extLst>
                <a:ext uri="{FF2B5EF4-FFF2-40B4-BE49-F238E27FC236}">
                  <a16:creationId xmlns:a16="http://schemas.microsoft.com/office/drawing/2014/main" id="{4D811386-E0BD-4363-A769-AAAAFE09D74D}"/>
                </a:ext>
              </a:extLst>
            </p:cNvPr>
            <p:cNvSpPr/>
            <p:nvPr/>
          </p:nvSpPr>
          <p:spPr>
            <a:xfrm>
              <a:off x="809668" y="2315217"/>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18" name="四角形: 角を丸くする 17">
              <a:extLst>
                <a:ext uri="{FF2B5EF4-FFF2-40B4-BE49-F238E27FC236}">
                  <a16:creationId xmlns:a16="http://schemas.microsoft.com/office/drawing/2014/main" id="{6049CD03-A63F-49CA-B6DC-7A8E13AC431F}"/>
                </a:ext>
              </a:extLst>
            </p:cNvPr>
            <p:cNvSpPr/>
            <p:nvPr/>
          </p:nvSpPr>
          <p:spPr>
            <a:xfrm>
              <a:off x="612818" y="2332679"/>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19" name="楕円 18">
              <a:extLst>
                <a:ext uri="{FF2B5EF4-FFF2-40B4-BE49-F238E27FC236}">
                  <a16:creationId xmlns:a16="http://schemas.microsoft.com/office/drawing/2014/main" id="{13FFA688-2E3B-4B43-BD48-9B237248365D}"/>
                </a:ext>
              </a:extLst>
            </p:cNvPr>
            <p:cNvSpPr/>
            <p:nvPr/>
          </p:nvSpPr>
          <p:spPr>
            <a:xfrm>
              <a:off x="585830" y="516068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20" name="楕円 19">
              <a:extLst>
                <a:ext uri="{FF2B5EF4-FFF2-40B4-BE49-F238E27FC236}">
                  <a16:creationId xmlns:a16="http://schemas.microsoft.com/office/drawing/2014/main" id="{F382CB60-CB5B-406A-83E0-75BFA6329F26}"/>
                </a:ext>
              </a:extLst>
            </p:cNvPr>
            <p:cNvSpPr/>
            <p:nvPr/>
          </p:nvSpPr>
          <p:spPr>
            <a:xfrm>
              <a:off x="809668" y="516068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21" name="四角形: 角を丸くする 20">
              <a:extLst>
                <a:ext uri="{FF2B5EF4-FFF2-40B4-BE49-F238E27FC236}">
                  <a16:creationId xmlns:a16="http://schemas.microsoft.com/office/drawing/2014/main" id="{902E3BF2-D1D3-4210-8B48-9293B1A364BD}"/>
                </a:ext>
              </a:extLst>
            </p:cNvPr>
            <p:cNvSpPr/>
            <p:nvPr/>
          </p:nvSpPr>
          <p:spPr>
            <a:xfrm>
              <a:off x="612818" y="5178147"/>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grpSp>
      <p:sp>
        <p:nvSpPr>
          <p:cNvPr id="170" name="正方形/長方形 169">
            <a:extLst>
              <a:ext uri="{FF2B5EF4-FFF2-40B4-BE49-F238E27FC236}">
                <a16:creationId xmlns:a16="http://schemas.microsoft.com/office/drawing/2014/main" id="{FA5E9ED3-CCF2-4068-86AC-511B8E690591}"/>
              </a:ext>
            </a:extLst>
          </p:cNvPr>
          <p:cNvSpPr/>
          <p:nvPr/>
        </p:nvSpPr>
        <p:spPr>
          <a:xfrm>
            <a:off x="702943" y="5721258"/>
            <a:ext cx="6735631" cy="940784"/>
          </a:xfrm>
          <a:prstGeom prst="rect">
            <a:avLst/>
          </a:prstGeom>
          <a:solidFill>
            <a:srgbClr val="ABFBAB">
              <a:alpha val="70000"/>
            </a:srgbClr>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chemeClr val="tx1"/>
              </a:solidFill>
              <a:highlight>
                <a:srgbClr val="FFFF00"/>
              </a:highlight>
              <a:latin typeface="Meiryo UI" panose="020B0604030504040204" pitchFamily="50" charset="-128"/>
              <a:ea typeface="Meiryo UI" panose="020B0604030504040204" pitchFamily="50" charset="-128"/>
            </a:endParaRPr>
          </a:p>
        </p:txBody>
      </p:sp>
      <p:sp>
        <p:nvSpPr>
          <p:cNvPr id="171" name="テキスト ボックス 170">
            <a:extLst>
              <a:ext uri="{FF2B5EF4-FFF2-40B4-BE49-F238E27FC236}">
                <a16:creationId xmlns:a16="http://schemas.microsoft.com/office/drawing/2014/main" id="{5633F30D-76D1-421B-8263-593A35E81E40}"/>
              </a:ext>
            </a:extLst>
          </p:cNvPr>
          <p:cNvSpPr txBox="1"/>
          <p:nvPr/>
        </p:nvSpPr>
        <p:spPr>
          <a:xfrm>
            <a:off x="732127" y="6186890"/>
            <a:ext cx="2128892" cy="431923"/>
          </a:xfrm>
          <a:prstGeom prst="rect">
            <a:avLst/>
          </a:prstGeom>
          <a:noFill/>
        </p:spPr>
        <p:txBody>
          <a:bodyPr wrap="none" rtlCol="0">
            <a:spAutoFit/>
          </a:bodyPr>
          <a:lstStyle/>
          <a:p>
            <a:r>
              <a:rPr lang="ja-JP" altLang="en-US" sz="1100" b="1" dirty="0">
                <a:solidFill>
                  <a:schemeClr val="tx1">
                    <a:lumMod val="85000"/>
                    <a:lumOff val="15000"/>
                  </a:schemeClr>
                </a:solidFill>
                <a:latin typeface="Meiryo UI" panose="020B0604030504040204" pitchFamily="50" charset="-128"/>
                <a:ea typeface="Meiryo UI" panose="020B0604030504040204" pitchFamily="50" charset="-128"/>
              </a:rPr>
              <a:t>手アークのワイヤードラム交換時</a:t>
            </a:r>
            <a:endParaRPr lang="en-US" altLang="ja-JP" sz="1100" b="1"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100" b="1" dirty="0">
                <a:solidFill>
                  <a:schemeClr val="tx1">
                    <a:lumMod val="85000"/>
                    <a:lumOff val="15000"/>
                  </a:schemeClr>
                </a:solidFill>
                <a:latin typeface="Meiryo UI" panose="020B0604030504040204" pitchFamily="50" charset="-128"/>
                <a:ea typeface="Meiryo UI" panose="020B0604030504040204" pitchFamily="50" charset="-128"/>
              </a:rPr>
              <a:t>ワイヤードラムを落下させ打撲する</a:t>
            </a:r>
            <a:endParaRPr lang="en-US" altLang="ja-JP" sz="1100" b="1" dirty="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172" name="テキスト ボックス 171">
            <a:extLst>
              <a:ext uri="{FF2B5EF4-FFF2-40B4-BE49-F238E27FC236}">
                <a16:creationId xmlns:a16="http://schemas.microsoft.com/office/drawing/2014/main" id="{8E97E2B9-74EF-4A56-AE74-9D8EC66EE7B6}"/>
              </a:ext>
            </a:extLst>
          </p:cNvPr>
          <p:cNvSpPr txBox="1"/>
          <p:nvPr/>
        </p:nvSpPr>
        <p:spPr>
          <a:xfrm>
            <a:off x="2957477" y="5811116"/>
            <a:ext cx="1544734" cy="262239"/>
          </a:xfrm>
          <a:prstGeom prst="rect">
            <a:avLst/>
          </a:prstGeom>
          <a:noFill/>
        </p:spPr>
        <p:txBody>
          <a:bodyPr wrap="none" rtlCol="0">
            <a:spAutoFit/>
          </a:bodyPr>
          <a:lstStyle/>
          <a:p>
            <a:r>
              <a:rPr kumimoji="1" lang="en-US" altLang="ja-JP" sz="1100" b="1" dirty="0">
                <a:solidFill>
                  <a:schemeClr val="tx1">
                    <a:lumMod val="85000"/>
                    <a:lumOff val="15000"/>
                  </a:schemeClr>
                </a:solidFill>
                <a:latin typeface="Meiryo UI" panose="020B0604030504040204" pitchFamily="50" charset="-128"/>
                <a:ea typeface="Meiryo UI" panose="020B0604030504040204" pitchFamily="50" charset="-128"/>
              </a:rPr>
              <a:t>A</a:t>
            </a:r>
            <a:r>
              <a:rPr kumimoji="1" lang="ja-JP" altLang="en-US" sz="1100" b="1" dirty="0">
                <a:solidFill>
                  <a:schemeClr val="tx1">
                    <a:lumMod val="85000"/>
                    <a:lumOff val="15000"/>
                  </a:schemeClr>
                </a:solidFill>
                <a:latin typeface="Meiryo UI" panose="020B0604030504040204" pitchFamily="50" charset="-128"/>
                <a:ea typeface="Meiryo UI" panose="020B0604030504040204" pitchFamily="50" charset="-128"/>
              </a:rPr>
              <a:t>：災害発生の可能性</a:t>
            </a:r>
          </a:p>
        </p:txBody>
      </p:sp>
      <p:sp>
        <p:nvSpPr>
          <p:cNvPr id="173" name="テキスト ボックス 172">
            <a:extLst>
              <a:ext uri="{FF2B5EF4-FFF2-40B4-BE49-F238E27FC236}">
                <a16:creationId xmlns:a16="http://schemas.microsoft.com/office/drawing/2014/main" id="{03F8EFDE-F28D-4C4C-92FC-505170A082F7}"/>
              </a:ext>
            </a:extLst>
          </p:cNvPr>
          <p:cNvSpPr txBox="1"/>
          <p:nvPr/>
        </p:nvSpPr>
        <p:spPr>
          <a:xfrm>
            <a:off x="4533196" y="5811116"/>
            <a:ext cx="1261459" cy="262239"/>
          </a:xfrm>
          <a:prstGeom prst="rect">
            <a:avLst/>
          </a:prstGeom>
          <a:noFill/>
        </p:spPr>
        <p:txBody>
          <a:bodyPr wrap="none" rtlCol="0">
            <a:spAutoFit/>
          </a:bodyPr>
          <a:lstStyle/>
          <a:p>
            <a:r>
              <a:rPr lang="en-US" altLang="ja-JP" sz="1100" b="1" dirty="0">
                <a:solidFill>
                  <a:schemeClr val="tx1">
                    <a:lumMod val="85000"/>
                    <a:lumOff val="15000"/>
                  </a:schemeClr>
                </a:solidFill>
                <a:latin typeface="Meiryo UI" panose="020B0604030504040204" pitchFamily="50" charset="-128"/>
                <a:ea typeface="Meiryo UI" panose="020B0604030504040204" pitchFamily="50" charset="-128"/>
              </a:rPr>
              <a:t>B</a:t>
            </a:r>
            <a:r>
              <a:rPr kumimoji="1" lang="ja-JP" altLang="en-US" sz="1100" b="1" dirty="0">
                <a:solidFill>
                  <a:schemeClr val="tx1">
                    <a:lumMod val="85000"/>
                    <a:lumOff val="15000"/>
                  </a:schemeClr>
                </a:solidFill>
                <a:latin typeface="Meiryo UI" panose="020B0604030504040204" pitchFamily="50" charset="-128"/>
                <a:ea typeface="Meiryo UI" panose="020B0604030504040204" pitchFamily="50" charset="-128"/>
              </a:rPr>
              <a:t>：災害の重大性</a:t>
            </a:r>
          </a:p>
        </p:txBody>
      </p:sp>
      <p:sp>
        <p:nvSpPr>
          <p:cNvPr id="174" name="テキスト ボックス 173">
            <a:extLst>
              <a:ext uri="{FF2B5EF4-FFF2-40B4-BE49-F238E27FC236}">
                <a16:creationId xmlns:a16="http://schemas.microsoft.com/office/drawing/2014/main" id="{17489B5A-BC4F-40EA-A3D9-C37C4BDEBDA6}"/>
              </a:ext>
            </a:extLst>
          </p:cNvPr>
          <p:cNvSpPr txBox="1"/>
          <p:nvPr/>
        </p:nvSpPr>
        <p:spPr>
          <a:xfrm>
            <a:off x="5949855" y="5811116"/>
            <a:ext cx="1488720" cy="262239"/>
          </a:xfrm>
          <a:prstGeom prst="rect">
            <a:avLst/>
          </a:prstGeom>
          <a:noFill/>
        </p:spPr>
        <p:txBody>
          <a:bodyPr wrap="none" rtlCol="0">
            <a:spAutoFit/>
          </a:bodyPr>
          <a:lstStyle/>
          <a:p>
            <a:r>
              <a:rPr lang="en-US" altLang="ja-JP" sz="1100" b="1" dirty="0">
                <a:solidFill>
                  <a:schemeClr val="tx1">
                    <a:lumMod val="85000"/>
                    <a:lumOff val="15000"/>
                  </a:schemeClr>
                </a:solidFill>
                <a:latin typeface="Meiryo UI" panose="020B0604030504040204" pitchFamily="50" charset="-128"/>
                <a:ea typeface="Meiryo UI" panose="020B0604030504040204" pitchFamily="50" charset="-128"/>
              </a:rPr>
              <a:t>C</a:t>
            </a:r>
            <a:r>
              <a:rPr kumimoji="1" lang="ja-JP" altLang="en-US" sz="1100" b="1" dirty="0">
                <a:solidFill>
                  <a:schemeClr val="tx1">
                    <a:lumMod val="85000"/>
                    <a:lumOff val="15000"/>
                  </a:schemeClr>
                </a:solidFill>
                <a:latin typeface="Meiryo UI" panose="020B0604030504040204" pitchFamily="50" charset="-128"/>
                <a:ea typeface="Meiryo UI" panose="020B0604030504040204" pitchFamily="50" charset="-128"/>
              </a:rPr>
              <a:t>：リスクに近づく頻度</a:t>
            </a:r>
          </a:p>
        </p:txBody>
      </p:sp>
      <p:cxnSp>
        <p:nvCxnSpPr>
          <p:cNvPr id="175" name="直線コネクタ 174">
            <a:extLst>
              <a:ext uri="{FF2B5EF4-FFF2-40B4-BE49-F238E27FC236}">
                <a16:creationId xmlns:a16="http://schemas.microsoft.com/office/drawing/2014/main" id="{69432C5A-620A-4C6B-B8B8-F8E448C54685}"/>
              </a:ext>
            </a:extLst>
          </p:cNvPr>
          <p:cNvCxnSpPr>
            <a:cxnSpLocks/>
          </p:cNvCxnSpPr>
          <p:nvPr/>
        </p:nvCxnSpPr>
        <p:spPr>
          <a:xfrm>
            <a:off x="2866184" y="5728364"/>
            <a:ext cx="0" cy="9336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直線コネクタ 175">
            <a:extLst>
              <a:ext uri="{FF2B5EF4-FFF2-40B4-BE49-F238E27FC236}">
                <a16:creationId xmlns:a16="http://schemas.microsoft.com/office/drawing/2014/main" id="{D6131C87-14C5-4431-A3FF-659568469524}"/>
              </a:ext>
            </a:extLst>
          </p:cNvPr>
          <p:cNvCxnSpPr>
            <a:cxnSpLocks/>
          </p:cNvCxnSpPr>
          <p:nvPr/>
        </p:nvCxnSpPr>
        <p:spPr>
          <a:xfrm>
            <a:off x="710939" y="6177171"/>
            <a:ext cx="672763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 name="直線コネクタ 176">
            <a:extLst>
              <a:ext uri="{FF2B5EF4-FFF2-40B4-BE49-F238E27FC236}">
                <a16:creationId xmlns:a16="http://schemas.microsoft.com/office/drawing/2014/main" id="{C5A65493-9069-4EBD-8D42-C732498FFDD1}"/>
              </a:ext>
            </a:extLst>
          </p:cNvPr>
          <p:cNvCxnSpPr>
            <a:cxnSpLocks/>
          </p:cNvCxnSpPr>
          <p:nvPr/>
        </p:nvCxnSpPr>
        <p:spPr>
          <a:xfrm>
            <a:off x="710939" y="6654475"/>
            <a:ext cx="671087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 name="直線コネクタ 177">
            <a:extLst>
              <a:ext uri="{FF2B5EF4-FFF2-40B4-BE49-F238E27FC236}">
                <a16:creationId xmlns:a16="http://schemas.microsoft.com/office/drawing/2014/main" id="{C0FF36C6-0D76-406B-BFEF-BF063F7BAC16}"/>
              </a:ext>
            </a:extLst>
          </p:cNvPr>
          <p:cNvCxnSpPr>
            <a:cxnSpLocks/>
          </p:cNvCxnSpPr>
          <p:nvPr/>
        </p:nvCxnSpPr>
        <p:spPr>
          <a:xfrm flipV="1">
            <a:off x="710939" y="7621489"/>
            <a:ext cx="563" cy="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直線コネクタ 178">
            <a:extLst>
              <a:ext uri="{FF2B5EF4-FFF2-40B4-BE49-F238E27FC236}">
                <a16:creationId xmlns:a16="http://schemas.microsoft.com/office/drawing/2014/main" id="{7725DDFF-4F84-435B-9B62-2F63C65775AD}"/>
              </a:ext>
            </a:extLst>
          </p:cNvPr>
          <p:cNvCxnSpPr>
            <a:cxnSpLocks/>
          </p:cNvCxnSpPr>
          <p:nvPr/>
        </p:nvCxnSpPr>
        <p:spPr>
          <a:xfrm>
            <a:off x="4502211" y="5728364"/>
            <a:ext cx="0" cy="93367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直線コネクタ 179">
            <a:extLst>
              <a:ext uri="{FF2B5EF4-FFF2-40B4-BE49-F238E27FC236}">
                <a16:creationId xmlns:a16="http://schemas.microsoft.com/office/drawing/2014/main" id="{B2C4B38F-7248-41B6-BEFF-5E274C871CCF}"/>
              </a:ext>
            </a:extLst>
          </p:cNvPr>
          <p:cNvCxnSpPr>
            <a:cxnSpLocks/>
          </p:cNvCxnSpPr>
          <p:nvPr/>
        </p:nvCxnSpPr>
        <p:spPr>
          <a:xfrm>
            <a:off x="5935907" y="5728364"/>
            <a:ext cx="0" cy="93367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82" name="テキスト ボックス 181">
            <a:extLst>
              <a:ext uri="{FF2B5EF4-FFF2-40B4-BE49-F238E27FC236}">
                <a16:creationId xmlns:a16="http://schemas.microsoft.com/office/drawing/2014/main" id="{98895F1D-35DD-4E54-928F-056A003CF629}"/>
              </a:ext>
            </a:extLst>
          </p:cNvPr>
          <p:cNvSpPr txBox="1"/>
          <p:nvPr/>
        </p:nvSpPr>
        <p:spPr>
          <a:xfrm>
            <a:off x="3260043" y="6210035"/>
            <a:ext cx="848310" cy="416497"/>
          </a:xfrm>
          <a:prstGeom prst="rect">
            <a:avLst/>
          </a:prstGeom>
          <a:noFill/>
        </p:spPr>
        <p:txBody>
          <a:bodyPr wrap="none" rtlCol="0">
            <a:spAutoFit/>
          </a:bodyPr>
          <a:lstStyle/>
          <a:p>
            <a:pPr algn="ctr"/>
            <a:r>
              <a:rPr lang="ja-JP" altLang="en-US" sz="1050" b="1" dirty="0">
                <a:solidFill>
                  <a:schemeClr val="tx1">
                    <a:lumMod val="85000"/>
                    <a:lumOff val="15000"/>
                  </a:schemeClr>
                </a:solidFill>
                <a:latin typeface="Meiryo UI" panose="020B0604030504040204" pitchFamily="50" charset="-128"/>
                <a:ea typeface="Meiryo UI" panose="020B0604030504040204" pitchFamily="50" charset="-128"/>
              </a:rPr>
              <a:t>ほとんどない</a:t>
            </a:r>
            <a:endParaRPr lang="en-US" altLang="ja-JP" sz="1050" b="1" dirty="0">
              <a:solidFill>
                <a:schemeClr val="tx1">
                  <a:lumMod val="85000"/>
                  <a:lumOff val="15000"/>
                </a:schemeClr>
              </a:solidFill>
              <a:latin typeface="Meiryo UI" panose="020B0604030504040204" pitchFamily="50" charset="-128"/>
              <a:ea typeface="Meiryo UI" panose="020B0604030504040204" pitchFamily="50" charset="-128"/>
            </a:endParaRPr>
          </a:p>
          <a:p>
            <a:pPr algn="ctr"/>
            <a:r>
              <a:rPr lang="ja-JP" altLang="en-US" sz="1050" b="1" dirty="0">
                <a:solidFill>
                  <a:schemeClr val="tx1">
                    <a:lumMod val="85000"/>
                    <a:lumOff val="15000"/>
                  </a:schemeClr>
                </a:solidFill>
                <a:latin typeface="Meiryo UI" panose="020B0604030504040204" pitchFamily="50" charset="-128"/>
                <a:ea typeface="Meiryo UI" panose="020B0604030504040204" pitchFamily="50" charset="-128"/>
              </a:rPr>
              <a:t>（</a:t>
            </a:r>
            <a:r>
              <a:rPr lang="en-US" altLang="ja-JP" sz="1050" b="1" dirty="0">
                <a:solidFill>
                  <a:schemeClr val="tx1">
                    <a:lumMod val="85000"/>
                    <a:lumOff val="15000"/>
                  </a:schemeClr>
                </a:solidFill>
                <a:latin typeface="Meiryo UI" panose="020B0604030504040204" pitchFamily="50" charset="-128"/>
                <a:ea typeface="Meiryo UI" panose="020B0604030504040204" pitchFamily="50" charset="-128"/>
              </a:rPr>
              <a:t>1</a:t>
            </a:r>
            <a:r>
              <a:rPr lang="ja-JP" altLang="en-US" sz="1050" b="1" dirty="0">
                <a:solidFill>
                  <a:schemeClr val="tx1">
                    <a:lumMod val="85000"/>
                    <a:lumOff val="15000"/>
                  </a:schemeClr>
                </a:solidFill>
                <a:latin typeface="Meiryo UI" panose="020B0604030504040204" pitchFamily="50" charset="-128"/>
                <a:ea typeface="Meiryo UI" panose="020B0604030504040204" pitchFamily="50" charset="-128"/>
              </a:rPr>
              <a:t>点）</a:t>
            </a:r>
            <a:endParaRPr kumimoji="1" lang="ja-JP" altLang="en-US" sz="1050" b="1" dirty="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184" name="テキスト ボックス 183">
            <a:extLst>
              <a:ext uri="{FF2B5EF4-FFF2-40B4-BE49-F238E27FC236}">
                <a16:creationId xmlns:a16="http://schemas.microsoft.com/office/drawing/2014/main" id="{6ADC9F82-C638-4413-AFA0-8683D856F2D9}"/>
              </a:ext>
            </a:extLst>
          </p:cNvPr>
          <p:cNvSpPr txBox="1"/>
          <p:nvPr/>
        </p:nvSpPr>
        <p:spPr>
          <a:xfrm>
            <a:off x="1320284" y="5763903"/>
            <a:ext cx="954107" cy="401072"/>
          </a:xfrm>
          <a:prstGeom prst="rect">
            <a:avLst/>
          </a:prstGeom>
          <a:noFill/>
        </p:spPr>
        <p:txBody>
          <a:bodyPr wrap="none" rtlCol="0">
            <a:spAutoFit/>
          </a:bodyPr>
          <a:lstStyle/>
          <a:p>
            <a:r>
              <a:rPr lang="ja-JP" altLang="en-US" sz="2000" b="1" dirty="0">
                <a:solidFill>
                  <a:schemeClr val="tx1">
                    <a:lumMod val="85000"/>
                    <a:lumOff val="15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対策後</a:t>
            </a:r>
            <a:endParaRPr lang="en-US" altLang="ja-JP" sz="2000" b="1" dirty="0">
              <a:solidFill>
                <a:schemeClr val="tx1">
                  <a:lumMod val="85000"/>
                  <a:lumOff val="15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grpSp>
        <p:nvGrpSpPr>
          <p:cNvPr id="22" name="グループ化 21">
            <a:extLst>
              <a:ext uri="{FF2B5EF4-FFF2-40B4-BE49-F238E27FC236}">
                <a16:creationId xmlns:a16="http://schemas.microsoft.com/office/drawing/2014/main" id="{37574939-4BE0-4624-A743-767929180F20}"/>
              </a:ext>
            </a:extLst>
          </p:cNvPr>
          <p:cNvGrpSpPr/>
          <p:nvPr/>
        </p:nvGrpSpPr>
        <p:grpSpPr>
          <a:xfrm>
            <a:off x="98873" y="74626"/>
            <a:ext cx="1890825" cy="368063"/>
            <a:chOff x="407294" y="165100"/>
            <a:chExt cx="1890825" cy="368063"/>
          </a:xfrm>
        </p:grpSpPr>
        <p:grpSp>
          <p:nvGrpSpPr>
            <p:cNvPr id="23" name="グループ化 22">
              <a:extLst>
                <a:ext uri="{FF2B5EF4-FFF2-40B4-BE49-F238E27FC236}">
                  <a16:creationId xmlns:a16="http://schemas.microsoft.com/office/drawing/2014/main" id="{08747274-F0AB-4202-9D85-72657279E805}"/>
                </a:ext>
              </a:extLst>
            </p:cNvPr>
            <p:cNvGrpSpPr/>
            <p:nvPr/>
          </p:nvGrpSpPr>
          <p:grpSpPr>
            <a:xfrm>
              <a:off x="407294" y="165100"/>
              <a:ext cx="1451986" cy="368063"/>
              <a:chOff x="407294" y="165100"/>
              <a:chExt cx="1320429" cy="268933"/>
            </a:xfrm>
          </p:grpSpPr>
          <p:sp>
            <p:nvSpPr>
              <p:cNvPr id="25" name="正方形/長方形 24">
                <a:extLst>
                  <a:ext uri="{FF2B5EF4-FFF2-40B4-BE49-F238E27FC236}">
                    <a16:creationId xmlns:a16="http://schemas.microsoft.com/office/drawing/2014/main" id="{C6F5F75D-EE8A-4DAF-8065-68033F7BFF43}"/>
                  </a:ext>
                </a:extLst>
              </p:cNvPr>
              <p:cNvSpPr/>
              <p:nvPr/>
            </p:nvSpPr>
            <p:spPr>
              <a:xfrm>
                <a:off x="407294" y="165100"/>
                <a:ext cx="124660" cy="268933"/>
              </a:xfrm>
              <a:prstGeom prst="rect">
                <a:avLst/>
              </a:prstGeom>
              <a:blipFill>
                <a:blip r:embed="rId3"/>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6" name="正方形/長方形 25">
                <a:extLst>
                  <a:ext uri="{FF2B5EF4-FFF2-40B4-BE49-F238E27FC236}">
                    <a16:creationId xmlns:a16="http://schemas.microsoft.com/office/drawing/2014/main" id="{E66F7BDD-5BC7-4E92-BBE6-E38C23F3AA1D}"/>
                  </a:ext>
                </a:extLst>
              </p:cNvPr>
              <p:cNvSpPr/>
              <p:nvPr/>
            </p:nvSpPr>
            <p:spPr>
              <a:xfrm>
                <a:off x="563446" y="165100"/>
                <a:ext cx="1164277" cy="26893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27" name="楕円 26">
                <a:extLst>
                  <a:ext uri="{FF2B5EF4-FFF2-40B4-BE49-F238E27FC236}">
                    <a16:creationId xmlns:a16="http://schemas.microsoft.com/office/drawing/2014/main" id="{2A5FFCFC-2E94-4BC4-8A27-E1D3CC723AAA}"/>
                  </a:ext>
                </a:extLst>
              </p:cNvPr>
              <p:cNvSpPr/>
              <p:nvPr/>
            </p:nvSpPr>
            <p:spPr>
              <a:xfrm>
                <a:off x="478989" y="198137"/>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8" name="楕円 27">
                <a:extLst>
                  <a:ext uri="{FF2B5EF4-FFF2-40B4-BE49-F238E27FC236}">
                    <a16:creationId xmlns:a16="http://schemas.microsoft.com/office/drawing/2014/main" id="{3F8DC210-B13E-494B-A239-6A69015AA644}"/>
                  </a:ext>
                </a:extLst>
              </p:cNvPr>
              <p:cNvSpPr/>
              <p:nvPr/>
            </p:nvSpPr>
            <p:spPr>
              <a:xfrm>
                <a:off x="478989" y="285534"/>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9" name="楕円 28">
                <a:extLst>
                  <a:ext uri="{FF2B5EF4-FFF2-40B4-BE49-F238E27FC236}">
                    <a16:creationId xmlns:a16="http://schemas.microsoft.com/office/drawing/2014/main" id="{577DBA7C-B2B4-4F90-8110-5C7266D3C5BB}"/>
                  </a:ext>
                </a:extLst>
              </p:cNvPr>
              <p:cNvSpPr/>
              <p:nvPr/>
            </p:nvSpPr>
            <p:spPr>
              <a:xfrm>
                <a:off x="478989" y="369181"/>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30" name="楕円 29">
                <a:extLst>
                  <a:ext uri="{FF2B5EF4-FFF2-40B4-BE49-F238E27FC236}">
                    <a16:creationId xmlns:a16="http://schemas.microsoft.com/office/drawing/2014/main" id="{E6908456-6F65-4F0D-BD84-079531B94E55}"/>
                  </a:ext>
                </a:extLst>
              </p:cNvPr>
              <p:cNvSpPr/>
              <p:nvPr/>
            </p:nvSpPr>
            <p:spPr>
              <a:xfrm>
                <a:off x="579909" y="198137"/>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31" name="楕円 30">
                <a:extLst>
                  <a:ext uri="{FF2B5EF4-FFF2-40B4-BE49-F238E27FC236}">
                    <a16:creationId xmlns:a16="http://schemas.microsoft.com/office/drawing/2014/main" id="{86C1C8FB-7D09-4374-880D-68830E8144F4}"/>
                  </a:ext>
                </a:extLst>
              </p:cNvPr>
              <p:cNvSpPr/>
              <p:nvPr/>
            </p:nvSpPr>
            <p:spPr>
              <a:xfrm>
                <a:off x="579909" y="285534"/>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32" name="楕円 31">
                <a:extLst>
                  <a:ext uri="{FF2B5EF4-FFF2-40B4-BE49-F238E27FC236}">
                    <a16:creationId xmlns:a16="http://schemas.microsoft.com/office/drawing/2014/main" id="{51B487A7-880F-4306-A79B-6CFE609494A2}"/>
                  </a:ext>
                </a:extLst>
              </p:cNvPr>
              <p:cNvSpPr/>
              <p:nvPr/>
            </p:nvSpPr>
            <p:spPr>
              <a:xfrm>
                <a:off x="579909" y="369181"/>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33" name="四角形: 角を丸くする 33">
                <a:extLst>
                  <a:ext uri="{FF2B5EF4-FFF2-40B4-BE49-F238E27FC236}">
                    <a16:creationId xmlns:a16="http://schemas.microsoft.com/office/drawing/2014/main" id="{A05C434E-D991-4709-9E85-5F3C1BF8549E}"/>
                  </a:ext>
                </a:extLst>
              </p:cNvPr>
              <p:cNvSpPr/>
              <p:nvPr/>
            </p:nvSpPr>
            <p:spPr>
              <a:xfrm>
                <a:off x="491872" y="205401"/>
                <a:ext cx="113088" cy="21087"/>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34" name="四角形: 角を丸くする 34">
                <a:extLst>
                  <a:ext uri="{FF2B5EF4-FFF2-40B4-BE49-F238E27FC236}">
                    <a16:creationId xmlns:a16="http://schemas.microsoft.com/office/drawing/2014/main" id="{07C35E57-5835-4943-A7DC-DFBED24F6F54}"/>
                  </a:ext>
                </a:extLst>
              </p:cNvPr>
              <p:cNvSpPr/>
              <p:nvPr/>
            </p:nvSpPr>
            <p:spPr>
              <a:xfrm>
                <a:off x="491157" y="293266"/>
                <a:ext cx="113088" cy="21087"/>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35" name="四角形: 角を丸くする 46">
                <a:extLst>
                  <a:ext uri="{FF2B5EF4-FFF2-40B4-BE49-F238E27FC236}">
                    <a16:creationId xmlns:a16="http://schemas.microsoft.com/office/drawing/2014/main" id="{3D9CA789-6AF4-4210-A6B1-29357A0574D8}"/>
                  </a:ext>
                </a:extLst>
              </p:cNvPr>
              <p:cNvSpPr/>
              <p:nvPr/>
            </p:nvSpPr>
            <p:spPr>
              <a:xfrm>
                <a:off x="491157" y="376913"/>
                <a:ext cx="113088" cy="21087"/>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36" name="直角三角形 35">
                <a:extLst>
                  <a:ext uri="{FF2B5EF4-FFF2-40B4-BE49-F238E27FC236}">
                    <a16:creationId xmlns:a16="http://schemas.microsoft.com/office/drawing/2014/main" id="{5A9BEBFF-2D8A-4600-AB49-9363E35DFC41}"/>
                  </a:ext>
                </a:extLst>
              </p:cNvPr>
              <p:cNvSpPr/>
              <p:nvPr/>
            </p:nvSpPr>
            <p:spPr>
              <a:xfrm rot="10800000">
                <a:off x="1631598" y="165100"/>
                <a:ext cx="95671" cy="93956"/>
              </a:xfrm>
              <a:prstGeom prst="rtTriangle">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sp>
          <p:nvSpPr>
            <p:cNvPr id="24" name="テキスト ボックス 23">
              <a:extLst>
                <a:ext uri="{FF2B5EF4-FFF2-40B4-BE49-F238E27FC236}">
                  <a16:creationId xmlns:a16="http://schemas.microsoft.com/office/drawing/2014/main" id="{E1D72C3A-6463-42CA-99F7-7104ED89E478}"/>
                </a:ext>
              </a:extLst>
            </p:cNvPr>
            <p:cNvSpPr txBox="1"/>
            <p:nvPr/>
          </p:nvSpPr>
          <p:spPr>
            <a:xfrm>
              <a:off x="927441" y="197344"/>
              <a:ext cx="1370678" cy="292388"/>
            </a:xfrm>
            <a:prstGeom prst="rect">
              <a:avLst/>
            </a:prstGeom>
            <a:noFill/>
          </p:spPr>
          <p:txBody>
            <a:bodyPr wrap="square" rtlCol="0">
              <a:spAutoFit/>
            </a:bodyPr>
            <a:lstStyle/>
            <a:p>
              <a:r>
                <a:rPr lang="ja-JP" altLang="en-US" sz="1300" b="1" dirty="0">
                  <a:solidFill>
                    <a:schemeClr val="tx1">
                      <a:lumMod val="85000"/>
                      <a:lumOff val="15000"/>
                    </a:schemeClr>
                  </a:solidFill>
                  <a:latin typeface="Meiryo UI" panose="020B0604030504040204" pitchFamily="50" charset="-128"/>
                  <a:ea typeface="Meiryo UI" panose="020B0604030504040204" pitchFamily="50" charset="-128"/>
                </a:rPr>
                <a:t>評価</a:t>
              </a:r>
            </a:p>
          </p:txBody>
        </p:sp>
      </p:grpSp>
      <p:pic>
        <p:nvPicPr>
          <p:cNvPr id="44" name="図 43">
            <a:extLst>
              <a:ext uri="{FF2B5EF4-FFF2-40B4-BE49-F238E27FC236}">
                <a16:creationId xmlns:a16="http://schemas.microsoft.com/office/drawing/2014/main" id="{6ED0BFF0-A35C-4AAA-95D7-A8875D3B0D06}"/>
              </a:ext>
            </a:extLst>
          </p:cNvPr>
          <p:cNvPicPr>
            <a:picLocks noChangeAspect="1"/>
          </p:cNvPicPr>
          <p:nvPr/>
        </p:nvPicPr>
        <p:blipFill rotWithShape="1">
          <a:blip r:embed="rId4"/>
          <a:srcRect b="47854"/>
          <a:stretch/>
        </p:blipFill>
        <p:spPr>
          <a:xfrm>
            <a:off x="7795977" y="4556514"/>
            <a:ext cx="3559016" cy="831032"/>
          </a:xfrm>
          <a:prstGeom prst="rect">
            <a:avLst/>
          </a:prstGeom>
        </p:spPr>
      </p:pic>
      <p:pic>
        <p:nvPicPr>
          <p:cNvPr id="45" name="図 44">
            <a:extLst>
              <a:ext uri="{FF2B5EF4-FFF2-40B4-BE49-F238E27FC236}">
                <a16:creationId xmlns:a16="http://schemas.microsoft.com/office/drawing/2014/main" id="{687CCB33-642D-40EA-ACF5-84CE79AC8F73}"/>
              </a:ext>
            </a:extLst>
          </p:cNvPr>
          <p:cNvPicPr>
            <a:picLocks noChangeAspect="1"/>
          </p:cNvPicPr>
          <p:nvPr/>
        </p:nvPicPr>
        <p:blipFill rotWithShape="1">
          <a:blip r:embed="rId4"/>
          <a:srcRect t="47204"/>
          <a:stretch/>
        </p:blipFill>
        <p:spPr>
          <a:xfrm>
            <a:off x="7793392" y="5751577"/>
            <a:ext cx="3559018" cy="841388"/>
          </a:xfrm>
          <a:prstGeom prst="rect">
            <a:avLst/>
          </a:prstGeom>
        </p:spPr>
      </p:pic>
      <p:sp>
        <p:nvSpPr>
          <p:cNvPr id="46" name="下矢印 102">
            <a:extLst>
              <a:ext uri="{FF2B5EF4-FFF2-40B4-BE49-F238E27FC236}">
                <a16:creationId xmlns:a16="http://schemas.microsoft.com/office/drawing/2014/main" id="{6526CEBE-1653-42D4-A141-31510D76DB5E}"/>
              </a:ext>
            </a:extLst>
          </p:cNvPr>
          <p:cNvSpPr/>
          <p:nvPr/>
        </p:nvSpPr>
        <p:spPr>
          <a:xfrm flipH="1">
            <a:off x="9296625" y="5183250"/>
            <a:ext cx="621859" cy="744041"/>
          </a:xfrm>
          <a:prstGeom prst="down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sp>
        <p:nvSpPr>
          <p:cNvPr id="75" name="テキスト ボックス 74">
            <a:extLst>
              <a:ext uri="{FF2B5EF4-FFF2-40B4-BE49-F238E27FC236}">
                <a16:creationId xmlns:a16="http://schemas.microsoft.com/office/drawing/2014/main" id="{57BB4043-7C17-49F1-8847-33CFF7DA16FF}"/>
              </a:ext>
            </a:extLst>
          </p:cNvPr>
          <p:cNvSpPr txBox="1"/>
          <p:nvPr/>
        </p:nvSpPr>
        <p:spPr>
          <a:xfrm>
            <a:off x="7437023" y="1524054"/>
            <a:ext cx="629127" cy="369332"/>
          </a:xfrm>
          <a:prstGeom prst="rect">
            <a:avLst/>
          </a:prstGeom>
          <a:noFill/>
        </p:spPr>
        <p:txBody>
          <a:bodyPr wrap="square" rtlCol="0">
            <a:spAutoFit/>
          </a:bodyPr>
          <a:lstStyle/>
          <a:p>
            <a:endParaRPr kumimoji="1" lang="ja-JP" altLang="en-US" b="1" dirty="0">
              <a:latin typeface="Meiryo UI" panose="020B0604030504040204" pitchFamily="50" charset="-128"/>
              <a:ea typeface="Meiryo UI" panose="020B0604030504040204" pitchFamily="50" charset="-128"/>
            </a:endParaRPr>
          </a:p>
        </p:txBody>
      </p:sp>
      <p:sp>
        <p:nvSpPr>
          <p:cNvPr id="76" name="正方形/長方形 75">
            <a:extLst>
              <a:ext uri="{FF2B5EF4-FFF2-40B4-BE49-F238E27FC236}">
                <a16:creationId xmlns:a16="http://schemas.microsoft.com/office/drawing/2014/main" id="{4FECBA70-7D45-4692-AB18-23161A6A138E}"/>
              </a:ext>
            </a:extLst>
          </p:cNvPr>
          <p:cNvSpPr/>
          <p:nvPr/>
        </p:nvSpPr>
        <p:spPr>
          <a:xfrm>
            <a:off x="6863730" y="2017728"/>
            <a:ext cx="3772575" cy="453991"/>
          </a:xfrm>
          <a:prstGeom prst="rect">
            <a:avLst/>
          </a:prstGeom>
          <a:solidFill>
            <a:srgbClr val="FF81FF">
              <a:alpha val="60000"/>
            </a:srgb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4400" b="1" dirty="0">
              <a:solidFill>
                <a:schemeClr val="tx1"/>
              </a:solidFill>
              <a:latin typeface="Meiryo UI" panose="020B0604030504040204" pitchFamily="50" charset="-128"/>
              <a:ea typeface="Meiryo UI" panose="020B0604030504040204" pitchFamily="50" charset="-128"/>
            </a:endParaRPr>
          </a:p>
        </p:txBody>
      </p:sp>
      <p:sp>
        <p:nvSpPr>
          <p:cNvPr id="77" name="正方形/長方形 76">
            <a:extLst>
              <a:ext uri="{FF2B5EF4-FFF2-40B4-BE49-F238E27FC236}">
                <a16:creationId xmlns:a16="http://schemas.microsoft.com/office/drawing/2014/main" id="{29BD6FE9-0AEC-40D5-B43D-A285E230F3B5}"/>
              </a:ext>
            </a:extLst>
          </p:cNvPr>
          <p:cNvSpPr/>
          <p:nvPr/>
        </p:nvSpPr>
        <p:spPr>
          <a:xfrm>
            <a:off x="6861933" y="2994158"/>
            <a:ext cx="3784407" cy="1094775"/>
          </a:xfrm>
          <a:prstGeom prst="rect">
            <a:avLst/>
          </a:prstGeom>
          <a:solidFill>
            <a:schemeClr val="bg1">
              <a:lumMod val="95000"/>
              <a:alpha val="60000"/>
            </a:scheme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4400" b="1" dirty="0">
              <a:solidFill>
                <a:schemeClr val="tx1"/>
              </a:solidFill>
              <a:latin typeface="Meiryo UI" panose="020B0604030504040204" pitchFamily="50" charset="-128"/>
              <a:ea typeface="Meiryo UI" panose="020B0604030504040204" pitchFamily="50" charset="-128"/>
            </a:endParaRPr>
          </a:p>
        </p:txBody>
      </p:sp>
      <p:sp>
        <p:nvSpPr>
          <p:cNvPr id="78" name="正方形/長方形 77">
            <a:extLst>
              <a:ext uri="{FF2B5EF4-FFF2-40B4-BE49-F238E27FC236}">
                <a16:creationId xmlns:a16="http://schemas.microsoft.com/office/drawing/2014/main" id="{A30CE5A6-8209-402D-8DBB-7AE1B734C64F}"/>
              </a:ext>
            </a:extLst>
          </p:cNvPr>
          <p:cNvSpPr/>
          <p:nvPr/>
        </p:nvSpPr>
        <p:spPr>
          <a:xfrm>
            <a:off x="6853157" y="1428155"/>
            <a:ext cx="3787576" cy="585359"/>
          </a:xfrm>
          <a:prstGeom prst="rect">
            <a:avLst/>
          </a:prstGeom>
          <a:solidFill>
            <a:srgbClr val="FF0066">
              <a:alpha val="60000"/>
            </a:srgb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4400" b="1" dirty="0">
              <a:solidFill>
                <a:schemeClr val="tx1"/>
              </a:solidFill>
              <a:latin typeface="Meiryo UI" panose="020B0604030504040204" pitchFamily="50" charset="-128"/>
              <a:ea typeface="Meiryo UI" panose="020B0604030504040204" pitchFamily="50" charset="-128"/>
            </a:endParaRPr>
          </a:p>
        </p:txBody>
      </p:sp>
      <p:sp>
        <p:nvSpPr>
          <p:cNvPr id="79" name="正方形/長方形 78">
            <a:extLst>
              <a:ext uri="{FF2B5EF4-FFF2-40B4-BE49-F238E27FC236}">
                <a16:creationId xmlns:a16="http://schemas.microsoft.com/office/drawing/2014/main" id="{1F9C4207-2D38-476C-A9CD-6798DA97FE5D}"/>
              </a:ext>
            </a:extLst>
          </p:cNvPr>
          <p:cNvSpPr/>
          <p:nvPr/>
        </p:nvSpPr>
        <p:spPr>
          <a:xfrm>
            <a:off x="6862954" y="2466916"/>
            <a:ext cx="3787575" cy="518535"/>
          </a:xfrm>
          <a:prstGeom prst="rect">
            <a:avLst/>
          </a:prstGeom>
          <a:solidFill>
            <a:srgbClr val="FFDDFF">
              <a:alpha val="60000"/>
            </a:srgb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3600" b="1" dirty="0">
              <a:solidFill>
                <a:schemeClr val="tx1"/>
              </a:solidFill>
              <a:latin typeface="Meiryo UI" panose="020B0604030504040204" pitchFamily="50" charset="-128"/>
              <a:ea typeface="Meiryo UI" panose="020B0604030504040204" pitchFamily="50" charset="-128"/>
            </a:endParaRPr>
          </a:p>
        </p:txBody>
      </p:sp>
      <p:sp>
        <p:nvSpPr>
          <p:cNvPr id="80" name="正方形/長方形 79">
            <a:extLst>
              <a:ext uri="{FF2B5EF4-FFF2-40B4-BE49-F238E27FC236}">
                <a16:creationId xmlns:a16="http://schemas.microsoft.com/office/drawing/2014/main" id="{0DDFF860-8B1A-4077-B698-87AE55390CBC}"/>
              </a:ext>
            </a:extLst>
          </p:cNvPr>
          <p:cNvSpPr/>
          <p:nvPr/>
        </p:nvSpPr>
        <p:spPr>
          <a:xfrm>
            <a:off x="6861266" y="2019298"/>
            <a:ext cx="3784548" cy="452537"/>
          </a:xfrm>
          <a:prstGeom prst="rect">
            <a:avLst/>
          </a:prstGeom>
          <a:solidFill>
            <a:srgbClr val="FFB3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81" name="正方形/長方形 80">
            <a:extLst>
              <a:ext uri="{FF2B5EF4-FFF2-40B4-BE49-F238E27FC236}">
                <a16:creationId xmlns:a16="http://schemas.microsoft.com/office/drawing/2014/main" id="{C9EFC5BF-EA49-4846-95CF-977BE908F480}"/>
              </a:ext>
            </a:extLst>
          </p:cNvPr>
          <p:cNvSpPr/>
          <p:nvPr/>
        </p:nvSpPr>
        <p:spPr>
          <a:xfrm>
            <a:off x="6852073" y="2987735"/>
            <a:ext cx="3802540" cy="1091374"/>
          </a:xfrm>
          <a:prstGeom prst="rect">
            <a:avLst/>
          </a:prstGeom>
          <a:solidFill>
            <a:srgbClr val="F7F7F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latin typeface="Meiryo UI" panose="020B0604030504040204" pitchFamily="50" charset="-128"/>
              <a:ea typeface="Meiryo UI" panose="020B0604030504040204" pitchFamily="50" charset="-128"/>
            </a:endParaRPr>
          </a:p>
        </p:txBody>
      </p:sp>
      <p:sp>
        <p:nvSpPr>
          <p:cNvPr id="83" name="テキスト ボックス 82">
            <a:extLst>
              <a:ext uri="{FF2B5EF4-FFF2-40B4-BE49-F238E27FC236}">
                <a16:creationId xmlns:a16="http://schemas.microsoft.com/office/drawing/2014/main" id="{BD198BB0-16A9-4080-B4D2-B3D18C3066C5}"/>
              </a:ext>
            </a:extLst>
          </p:cNvPr>
          <p:cNvSpPr txBox="1"/>
          <p:nvPr/>
        </p:nvSpPr>
        <p:spPr>
          <a:xfrm>
            <a:off x="9598923" y="2616119"/>
            <a:ext cx="241571" cy="369332"/>
          </a:xfrm>
          <a:prstGeom prst="rect">
            <a:avLst/>
          </a:prstGeom>
          <a:noFill/>
        </p:spPr>
        <p:txBody>
          <a:bodyPr wrap="square" rtlCol="0">
            <a:spAutoFit/>
          </a:bodyPr>
          <a:lstStyle/>
          <a:p>
            <a:r>
              <a:rPr kumimoji="1" lang="en-US" altLang="ja-JP" b="1" dirty="0">
                <a:latin typeface="Meiryo UI" panose="020B0604030504040204" pitchFamily="50" charset="-128"/>
                <a:ea typeface="Meiryo UI" panose="020B0604030504040204" pitchFamily="50" charset="-128"/>
              </a:rPr>
              <a:t>9</a:t>
            </a:r>
            <a:endParaRPr kumimoji="1" lang="ja-JP" altLang="en-US" b="1" dirty="0">
              <a:latin typeface="Meiryo UI" panose="020B0604030504040204" pitchFamily="50" charset="-128"/>
              <a:ea typeface="Meiryo UI" panose="020B0604030504040204" pitchFamily="50" charset="-128"/>
            </a:endParaRPr>
          </a:p>
        </p:txBody>
      </p:sp>
      <p:sp>
        <p:nvSpPr>
          <p:cNvPr id="88" name="正方形/長方形 87">
            <a:extLst>
              <a:ext uri="{FF2B5EF4-FFF2-40B4-BE49-F238E27FC236}">
                <a16:creationId xmlns:a16="http://schemas.microsoft.com/office/drawing/2014/main" id="{17D024A3-4A92-42CA-BF47-1EEC713881BF}"/>
              </a:ext>
            </a:extLst>
          </p:cNvPr>
          <p:cNvSpPr/>
          <p:nvPr/>
        </p:nvSpPr>
        <p:spPr>
          <a:xfrm>
            <a:off x="10814058" y="1437979"/>
            <a:ext cx="1137979" cy="585359"/>
          </a:xfrm>
          <a:prstGeom prst="rect">
            <a:avLst/>
          </a:prstGeom>
          <a:solidFill>
            <a:srgbClr val="FF0066">
              <a:alpha val="6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4400" b="1" dirty="0">
              <a:solidFill>
                <a:schemeClr val="tx1"/>
              </a:solidFill>
              <a:latin typeface="Meiryo UI" panose="020B0604030504040204" pitchFamily="50" charset="-128"/>
              <a:ea typeface="Meiryo UI" panose="020B0604030504040204" pitchFamily="50" charset="-128"/>
            </a:endParaRPr>
          </a:p>
        </p:txBody>
      </p:sp>
      <p:sp>
        <p:nvSpPr>
          <p:cNvPr id="89" name="正方形/長方形 88">
            <a:extLst>
              <a:ext uri="{FF2B5EF4-FFF2-40B4-BE49-F238E27FC236}">
                <a16:creationId xmlns:a16="http://schemas.microsoft.com/office/drawing/2014/main" id="{31C8B309-75A6-4B22-8D1F-77FBDC1CEC3C}"/>
              </a:ext>
            </a:extLst>
          </p:cNvPr>
          <p:cNvSpPr/>
          <p:nvPr/>
        </p:nvSpPr>
        <p:spPr>
          <a:xfrm>
            <a:off x="10814058" y="2476740"/>
            <a:ext cx="1129093" cy="518535"/>
          </a:xfrm>
          <a:prstGeom prst="rect">
            <a:avLst/>
          </a:prstGeom>
          <a:solidFill>
            <a:srgbClr val="FFDDFF">
              <a:alpha val="6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3600" b="1" dirty="0">
              <a:solidFill>
                <a:schemeClr val="tx1"/>
              </a:solidFill>
              <a:latin typeface="Meiryo UI" panose="020B0604030504040204" pitchFamily="50" charset="-128"/>
              <a:ea typeface="Meiryo UI" panose="020B0604030504040204" pitchFamily="50" charset="-128"/>
            </a:endParaRPr>
          </a:p>
        </p:txBody>
      </p:sp>
      <p:sp>
        <p:nvSpPr>
          <p:cNvPr id="90" name="正方形/長方形 89">
            <a:extLst>
              <a:ext uri="{FF2B5EF4-FFF2-40B4-BE49-F238E27FC236}">
                <a16:creationId xmlns:a16="http://schemas.microsoft.com/office/drawing/2014/main" id="{F63541E2-7039-4BD8-8E8C-5F23A08C5046}"/>
              </a:ext>
            </a:extLst>
          </p:cNvPr>
          <p:cNvSpPr/>
          <p:nvPr/>
        </p:nvSpPr>
        <p:spPr>
          <a:xfrm>
            <a:off x="10814058" y="2029122"/>
            <a:ext cx="1129093" cy="452537"/>
          </a:xfrm>
          <a:prstGeom prst="rect">
            <a:avLst/>
          </a:prstGeom>
          <a:solidFill>
            <a:srgbClr val="FFB3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91" name="正方形/長方形 90">
            <a:extLst>
              <a:ext uri="{FF2B5EF4-FFF2-40B4-BE49-F238E27FC236}">
                <a16:creationId xmlns:a16="http://schemas.microsoft.com/office/drawing/2014/main" id="{1E827DCD-A16E-4420-A85B-064DB722B8E1}"/>
              </a:ext>
            </a:extLst>
          </p:cNvPr>
          <p:cNvSpPr/>
          <p:nvPr/>
        </p:nvSpPr>
        <p:spPr>
          <a:xfrm>
            <a:off x="10814058" y="2997559"/>
            <a:ext cx="1132511" cy="1091374"/>
          </a:xfrm>
          <a:prstGeom prst="rect">
            <a:avLst/>
          </a:prstGeom>
          <a:solidFill>
            <a:srgbClr val="F7F7F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latin typeface="Meiryo UI" panose="020B0604030504040204" pitchFamily="50" charset="-128"/>
              <a:ea typeface="Meiryo UI" panose="020B0604030504040204" pitchFamily="50" charset="-128"/>
            </a:endParaRPr>
          </a:p>
        </p:txBody>
      </p:sp>
      <p:sp>
        <p:nvSpPr>
          <p:cNvPr id="92" name="テキスト ボックス 91">
            <a:extLst>
              <a:ext uri="{FF2B5EF4-FFF2-40B4-BE49-F238E27FC236}">
                <a16:creationId xmlns:a16="http://schemas.microsoft.com/office/drawing/2014/main" id="{F43FAB3E-3D4C-4AFE-BC7E-3B0DD67D3005}"/>
              </a:ext>
            </a:extLst>
          </p:cNvPr>
          <p:cNvSpPr txBox="1"/>
          <p:nvPr/>
        </p:nvSpPr>
        <p:spPr>
          <a:xfrm>
            <a:off x="10924707" y="3442893"/>
            <a:ext cx="1034384" cy="230832"/>
          </a:xfrm>
          <a:prstGeom prst="rect">
            <a:avLst/>
          </a:prstGeom>
          <a:noFill/>
        </p:spPr>
        <p:txBody>
          <a:bodyPr wrap="square" rtlCol="0">
            <a:spAutoFit/>
          </a:bodyPr>
          <a:lstStyle/>
          <a:p>
            <a:r>
              <a:rPr kumimoji="1" lang="en-US" altLang="ja-JP" sz="900" b="1" dirty="0">
                <a:solidFill>
                  <a:schemeClr val="tx1">
                    <a:lumMod val="85000"/>
                    <a:lumOff val="15000"/>
                  </a:schemeClr>
                </a:solidFill>
                <a:latin typeface="Meiryo UI" panose="020B0604030504040204" pitchFamily="50" charset="-128"/>
                <a:ea typeface="Meiryo UI" panose="020B0604030504040204" pitchFamily="50" charset="-128"/>
              </a:rPr>
              <a:t>4~9</a:t>
            </a:r>
            <a:r>
              <a:rPr kumimoji="1" lang="ja-JP" altLang="en-US" sz="900" b="1" dirty="0">
                <a:solidFill>
                  <a:schemeClr val="tx1">
                    <a:lumMod val="85000"/>
                    <a:lumOff val="15000"/>
                  </a:schemeClr>
                </a:solidFill>
                <a:latin typeface="Meiryo UI" panose="020B0604030504040204" pitchFamily="50" charset="-128"/>
                <a:ea typeface="Meiryo UI" panose="020B0604030504040204" pitchFamily="50" charset="-128"/>
              </a:rPr>
              <a:t>点　（</a:t>
            </a:r>
            <a:r>
              <a:rPr kumimoji="1" lang="en-US" altLang="ja-JP" sz="900" b="1" dirty="0">
                <a:solidFill>
                  <a:schemeClr val="tx1">
                    <a:lumMod val="85000"/>
                    <a:lumOff val="15000"/>
                  </a:schemeClr>
                </a:solidFill>
                <a:latin typeface="Meiryo UI" panose="020B0604030504040204" pitchFamily="50" charset="-128"/>
                <a:ea typeface="Meiryo UI" panose="020B0604030504040204" pitchFamily="50" charset="-128"/>
              </a:rPr>
              <a:t>Ⅰ</a:t>
            </a:r>
            <a:r>
              <a:rPr kumimoji="1" lang="ja-JP" altLang="en-US" sz="900" b="1" dirty="0">
                <a:solidFill>
                  <a:schemeClr val="tx1">
                    <a:lumMod val="85000"/>
                    <a:lumOff val="15000"/>
                  </a:schemeClr>
                </a:solidFill>
                <a:latin typeface="Meiryo UI" panose="020B0604030504040204" pitchFamily="50" charset="-128"/>
                <a:ea typeface="Meiryo UI" panose="020B0604030504040204" pitchFamily="50" charset="-128"/>
              </a:rPr>
              <a:t>）</a:t>
            </a:r>
          </a:p>
        </p:txBody>
      </p:sp>
      <p:cxnSp>
        <p:nvCxnSpPr>
          <p:cNvPr id="93" name="直線矢印コネクタ 92">
            <a:extLst>
              <a:ext uri="{FF2B5EF4-FFF2-40B4-BE49-F238E27FC236}">
                <a16:creationId xmlns:a16="http://schemas.microsoft.com/office/drawing/2014/main" id="{5CB5B132-AE03-48A5-A2D5-D5136A1F831D}"/>
              </a:ext>
            </a:extLst>
          </p:cNvPr>
          <p:cNvCxnSpPr>
            <a:cxnSpLocks/>
          </p:cNvCxnSpPr>
          <p:nvPr/>
        </p:nvCxnSpPr>
        <p:spPr>
          <a:xfrm>
            <a:off x="8117464" y="2376645"/>
            <a:ext cx="1341516" cy="601266"/>
          </a:xfrm>
          <a:prstGeom prst="straightConnector1">
            <a:avLst/>
          </a:prstGeom>
          <a:ln w="57150">
            <a:solidFill>
              <a:srgbClr val="FFC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94" name="直線矢印コネクタ 93">
            <a:extLst>
              <a:ext uri="{FF2B5EF4-FFF2-40B4-BE49-F238E27FC236}">
                <a16:creationId xmlns:a16="http://schemas.microsoft.com/office/drawing/2014/main" id="{38299152-44E4-4937-90FC-9848ADA9C852}"/>
              </a:ext>
            </a:extLst>
          </p:cNvPr>
          <p:cNvCxnSpPr>
            <a:cxnSpLocks/>
          </p:cNvCxnSpPr>
          <p:nvPr/>
        </p:nvCxnSpPr>
        <p:spPr>
          <a:xfrm>
            <a:off x="11318789" y="2367433"/>
            <a:ext cx="22486" cy="842701"/>
          </a:xfrm>
          <a:prstGeom prst="straightConnector1">
            <a:avLst/>
          </a:prstGeom>
          <a:ln w="57150">
            <a:solidFill>
              <a:srgbClr val="FFC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95" name="テキスト ボックス 94">
            <a:extLst>
              <a:ext uri="{FF2B5EF4-FFF2-40B4-BE49-F238E27FC236}">
                <a16:creationId xmlns:a16="http://schemas.microsoft.com/office/drawing/2014/main" id="{239F4264-FB8D-4980-8BE1-0929540433E7}"/>
              </a:ext>
            </a:extLst>
          </p:cNvPr>
          <p:cNvSpPr txBox="1"/>
          <p:nvPr/>
        </p:nvSpPr>
        <p:spPr>
          <a:xfrm>
            <a:off x="10924707" y="2649696"/>
            <a:ext cx="1034384" cy="230832"/>
          </a:xfrm>
          <a:prstGeom prst="rect">
            <a:avLst/>
          </a:prstGeom>
          <a:noFill/>
        </p:spPr>
        <p:txBody>
          <a:bodyPr wrap="square" rtlCol="0">
            <a:spAutoFit/>
          </a:bodyPr>
          <a:lstStyle/>
          <a:p>
            <a:r>
              <a:rPr lang="en-US" altLang="ja-JP" sz="900" b="1" dirty="0">
                <a:solidFill>
                  <a:schemeClr val="tx1">
                    <a:lumMod val="85000"/>
                    <a:lumOff val="15000"/>
                  </a:schemeClr>
                </a:solidFill>
                <a:latin typeface="Meiryo UI" panose="020B0604030504040204" pitchFamily="50" charset="-128"/>
                <a:ea typeface="Meiryo UI" panose="020B0604030504040204" pitchFamily="50" charset="-128"/>
              </a:rPr>
              <a:t>10</a:t>
            </a:r>
            <a:r>
              <a:rPr kumimoji="1" lang="en-US" altLang="ja-JP" sz="900" b="1" dirty="0">
                <a:solidFill>
                  <a:schemeClr val="tx1">
                    <a:lumMod val="85000"/>
                    <a:lumOff val="15000"/>
                  </a:schemeClr>
                </a:solidFill>
                <a:latin typeface="Meiryo UI" panose="020B0604030504040204" pitchFamily="50" charset="-128"/>
                <a:ea typeface="Meiryo UI" panose="020B0604030504040204" pitchFamily="50" charset="-128"/>
              </a:rPr>
              <a:t>~13</a:t>
            </a:r>
            <a:r>
              <a:rPr kumimoji="1" lang="ja-JP" altLang="en-US" sz="900" b="1" dirty="0">
                <a:solidFill>
                  <a:schemeClr val="tx1">
                    <a:lumMod val="85000"/>
                    <a:lumOff val="15000"/>
                  </a:schemeClr>
                </a:solidFill>
                <a:latin typeface="Meiryo UI" panose="020B0604030504040204" pitchFamily="50" charset="-128"/>
                <a:ea typeface="Meiryo UI" panose="020B0604030504040204" pitchFamily="50" charset="-128"/>
              </a:rPr>
              <a:t>（</a:t>
            </a:r>
            <a:r>
              <a:rPr lang="en-US" altLang="ja-JP" sz="900" b="1" dirty="0">
                <a:solidFill>
                  <a:schemeClr val="tx1">
                    <a:lumMod val="85000"/>
                    <a:lumOff val="15000"/>
                  </a:schemeClr>
                </a:solidFill>
                <a:latin typeface="Meiryo UI" panose="020B0604030504040204" pitchFamily="50" charset="-128"/>
                <a:ea typeface="Meiryo UI" panose="020B0604030504040204" pitchFamily="50" charset="-128"/>
              </a:rPr>
              <a:t>Ⅱ</a:t>
            </a:r>
            <a:r>
              <a:rPr kumimoji="1" lang="ja-JP" altLang="en-US" sz="900" b="1" dirty="0">
                <a:solidFill>
                  <a:schemeClr val="tx1">
                    <a:lumMod val="85000"/>
                    <a:lumOff val="15000"/>
                  </a:schemeClr>
                </a:solidFill>
                <a:latin typeface="Meiryo UI" panose="020B0604030504040204" pitchFamily="50" charset="-128"/>
                <a:ea typeface="Meiryo UI" panose="020B0604030504040204" pitchFamily="50" charset="-128"/>
              </a:rPr>
              <a:t>）</a:t>
            </a:r>
          </a:p>
        </p:txBody>
      </p:sp>
      <p:sp>
        <p:nvSpPr>
          <p:cNvPr id="96" name="テキスト ボックス 95">
            <a:extLst>
              <a:ext uri="{FF2B5EF4-FFF2-40B4-BE49-F238E27FC236}">
                <a16:creationId xmlns:a16="http://schemas.microsoft.com/office/drawing/2014/main" id="{23345C01-32D8-4660-96A8-9D8365347098}"/>
              </a:ext>
            </a:extLst>
          </p:cNvPr>
          <p:cNvSpPr txBox="1"/>
          <p:nvPr/>
        </p:nvSpPr>
        <p:spPr>
          <a:xfrm>
            <a:off x="10924707" y="1613914"/>
            <a:ext cx="1034384" cy="230832"/>
          </a:xfrm>
          <a:prstGeom prst="rect">
            <a:avLst/>
          </a:prstGeom>
          <a:noFill/>
        </p:spPr>
        <p:txBody>
          <a:bodyPr wrap="square" rtlCol="0">
            <a:spAutoFit/>
          </a:bodyPr>
          <a:lstStyle/>
          <a:p>
            <a:r>
              <a:rPr lang="en-US" altLang="ja-JP" sz="900" b="1" dirty="0">
                <a:solidFill>
                  <a:schemeClr val="tx1">
                    <a:lumMod val="85000"/>
                    <a:lumOff val="15000"/>
                  </a:schemeClr>
                </a:solidFill>
                <a:latin typeface="Meiryo UI" panose="020B0604030504040204" pitchFamily="50" charset="-128"/>
                <a:ea typeface="Meiryo UI" panose="020B0604030504040204" pitchFamily="50" charset="-128"/>
              </a:rPr>
              <a:t>18</a:t>
            </a:r>
            <a:r>
              <a:rPr kumimoji="1" lang="en-US" altLang="ja-JP" sz="900" b="1" dirty="0">
                <a:solidFill>
                  <a:schemeClr val="tx1">
                    <a:lumMod val="85000"/>
                    <a:lumOff val="15000"/>
                  </a:schemeClr>
                </a:solidFill>
                <a:latin typeface="Meiryo UI" panose="020B0604030504040204" pitchFamily="50" charset="-128"/>
                <a:ea typeface="Meiryo UI" panose="020B0604030504040204" pitchFamily="50" charset="-128"/>
              </a:rPr>
              <a:t>~22</a:t>
            </a:r>
            <a:r>
              <a:rPr kumimoji="1" lang="ja-JP" altLang="en-US" sz="900" b="1" dirty="0">
                <a:solidFill>
                  <a:schemeClr val="tx1">
                    <a:lumMod val="85000"/>
                    <a:lumOff val="15000"/>
                  </a:schemeClr>
                </a:solidFill>
                <a:latin typeface="Meiryo UI" panose="020B0604030504040204" pitchFamily="50" charset="-128"/>
                <a:ea typeface="Meiryo UI" panose="020B0604030504040204" pitchFamily="50" charset="-128"/>
              </a:rPr>
              <a:t>（</a:t>
            </a:r>
            <a:r>
              <a:rPr lang="en-US" altLang="ja-JP" sz="900" b="1" dirty="0">
                <a:solidFill>
                  <a:schemeClr val="tx1">
                    <a:lumMod val="85000"/>
                    <a:lumOff val="15000"/>
                  </a:schemeClr>
                </a:solidFill>
                <a:latin typeface="Meiryo UI" panose="020B0604030504040204" pitchFamily="50" charset="-128"/>
                <a:ea typeface="Meiryo UI" panose="020B0604030504040204" pitchFamily="50" charset="-128"/>
              </a:rPr>
              <a:t>Ⅱ</a:t>
            </a:r>
            <a:r>
              <a:rPr kumimoji="1" lang="ja-JP" altLang="en-US" sz="900" b="1" dirty="0">
                <a:solidFill>
                  <a:schemeClr val="tx1">
                    <a:lumMod val="85000"/>
                    <a:lumOff val="15000"/>
                  </a:schemeClr>
                </a:solidFill>
                <a:latin typeface="Meiryo UI" panose="020B0604030504040204" pitchFamily="50" charset="-128"/>
                <a:ea typeface="Meiryo UI" panose="020B0604030504040204" pitchFamily="50" charset="-128"/>
              </a:rPr>
              <a:t>）</a:t>
            </a:r>
          </a:p>
        </p:txBody>
      </p:sp>
      <p:sp>
        <p:nvSpPr>
          <p:cNvPr id="97" name="テキスト ボックス 96">
            <a:extLst>
              <a:ext uri="{FF2B5EF4-FFF2-40B4-BE49-F238E27FC236}">
                <a16:creationId xmlns:a16="http://schemas.microsoft.com/office/drawing/2014/main" id="{E5D04C6E-09D9-4ABF-8BE4-3753BBCD44A3}"/>
              </a:ext>
            </a:extLst>
          </p:cNvPr>
          <p:cNvSpPr txBox="1"/>
          <p:nvPr/>
        </p:nvSpPr>
        <p:spPr>
          <a:xfrm>
            <a:off x="10878987" y="1187615"/>
            <a:ext cx="1034384" cy="230832"/>
          </a:xfrm>
          <a:prstGeom prst="rect">
            <a:avLst/>
          </a:prstGeom>
          <a:noFill/>
        </p:spPr>
        <p:txBody>
          <a:bodyPr wrap="square" rtlCol="0">
            <a:spAutoFit/>
          </a:bodyPr>
          <a:lstStyle/>
          <a:p>
            <a:r>
              <a:rPr lang="ja-JP" altLang="en-US" sz="900" b="1" dirty="0">
                <a:solidFill>
                  <a:schemeClr val="tx1">
                    <a:lumMod val="85000"/>
                    <a:lumOff val="15000"/>
                  </a:schemeClr>
                </a:solidFill>
                <a:latin typeface="Meiryo UI" panose="020B0604030504040204" pitchFamily="50" charset="-128"/>
                <a:ea typeface="Meiryo UI" panose="020B0604030504040204" pitchFamily="50" charset="-128"/>
              </a:rPr>
              <a:t>リスク評価点合計</a:t>
            </a:r>
            <a:endParaRPr kumimoji="1" lang="ja-JP" altLang="en-US" sz="900" b="1" dirty="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98" name="テキスト ボックス 97">
            <a:extLst>
              <a:ext uri="{FF2B5EF4-FFF2-40B4-BE49-F238E27FC236}">
                <a16:creationId xmlns:a16="http://schemas.microsoft.com/office/drawing/2014/main" id="{A24C6FD0-D3CB-49A5-B463-5418B5F6E106}"/>
              </a:ext>
            </a:extLst>
          </p:cNvPr>
          <p:cNvSpPr txBox="1"/>
          <p:nvPr/>
        </p:nvSpPr>
        <p:spPr>
          <a:xfrm>
            <a:off x="10994555" y="949870"/>
            <a:ext cx="1034384" cy="230832"/>
          </a:xfrm>
          <a:prstGeom prst="rect">
            <a:avLst/>
          </a:prstGeom>
          <a:noFill/>
        </p:spPr>
        <p:txBody>
          <a:bodyPr wrap="square" rtlCol="0">
            <a:spAutoFit/>
          </a:bodyPr>
          <a:lstStyle/>
          <a:p>
            <a:r>
              <a:rPr lang="ja-JP" altLang="en-US" sz="900" b="1" dirty="0">
                <a:solidFill>
                  <a:schemeClr val="tx1">
                    <a:lumMod val="85000"/>
                    <a:lumOff val="15000"/>
                  </a:schemeClr>
                </a:solidFill>
                <a:latin typeface="Meiryo UI" panose="020B0604030504040204" pitchFamily="50" charset="-128"/>
                <a:ea typeface="Meiryo UI" panose="020B0604030504040204" pitchFamily="50" charset="-128"/>
              </a:rPr>
              <a:t>リスクレベル</a:t>
            </a:r>
            <a:endParaRPr kumimoji="1" lang="ja-JP" altLang="en-US" sz="900" b="1" dirty="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99" name="正方形/長方形 98">
            <a:extLst>
              <a:ext uri="{FF2B5EF4-FFF2-40B4-BE49-F238E27FC236}">
                <a16:creationId xmlns:a16="http://schemas.microsoft.com/office/drawing/2014/main" id="{5E590D38-1D49-4595-AC94-7E186EC67F88}"/>
              </a:ext>
            </a:extLst>
          </p:cNvPr>
          <p:cNvSpPr/>
          <p:nvPr/>
        </p:nvSpPr>
        <p:spPr>
          <a:xfrm>
            <a:off x="10820783" y="1177455"/>
            <a:ext cx="1138308" cy="2405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00" name="正方形/長方形 99">
            <a:extLst>
              <a:ext uri="{FF2B5EF4-FFF2-40B4-BE49-F238E27FC236}">
                <a16:creationId xmlns:a16="http://schemas.microsoft.com/office/drawing/2014/main" id="{BFF493F0-DDDB-4D6B-9F34-6215A83E8411}"/>
              </a:ext>
            </a:extLst>
          </p:cNvPr>
          <p:cNvSpPr/>
          <p:nvPr/>
        </p:nvSpPr>
        <p:spPr>
          <a:xfrm>
            <a:off x="10820783" y="943604"/>
            <a:ext cx="1138308" cy="2405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01" name="テキスト ボックス 100">
            <a:extLst>
              <a:ext uri="{FF2B5EF4-FFF2-40B4-BE49-F238E27FC236}">
                <a16:creationId xmlns:a16="http://schemas.microsoft.com/office/drawing/2014/main" id="{9091BE95-3B07-4FBF-B97C-E548DAB89269}"/>
              </a:ext>
            </a:extLst>
          </p:cNvPr>
          <p:cNvSpPr txBox="1"/>
          <p:nvPr/>
        </p:nvSpPr>
        <p:spPr>
          <a:xfrm>
            <a:off x="7586704" y="2020489"/>
            <a:ext cx="506502" cy="369332"/>
          </a:xfrm>
          <a:prstGeom prst="rect">
            <a:avLst/>
          </a:prstGeom>
          <a:noFill/>
        </p:spPr>
        <p:txBody>
          <a:bodyPr wrap="square" rtlCol="0">
            <a:spAutoFit/>
          </a:bodyPr>
          <a:lstStyle/>
          <a:p>
            <a:r>
              <a:rPr lang="en-US" altLang="ja-JP" b="1" dirty="0">
                <a:latin typeface="Meiryo UI" panose="020B0604030504040204" pitchFamily="50" charset="-128"/>
                <a:ea typeface="Meiryo UI" panose="020B0604030504040204" pitchFamily="50" charset="-128"/>
              </a:rPr>
              <a:t>14</a:t>
            </a:r>
            <a:endParaRPr kumimoji="1" lang="ja-JP" altLang="en-US" b="1" dirty="0">
              <a:latin typeface="Meiryo UI" panose="020B0604030504040204" pitchFamily="50" charset="-128"/>
              <a:ea typeface="Meiryo UI" panose="020B0604030504040204" pitchFamily="50" charset="-128"/>
            </a:endParaRPr>
          </a:p>
        </p:txBody>
      </p:sp>
      <p:sp>
        <p:nvSpPr>
          <p:cNvPr id="102" name="テキスト ボックス 101">
            <a:extLst>
              <a:ext uri="{FF2B5EF4-FFF2-40B4-BE49-F238E27FC236}">
                <a16:creationId xmlns:a16="http://schemas.microsoft.com/office/drawing/2014/main" id="{413D783A-28BA-47F2-9777-9B538192495B}"/>
              </a:ext>
            </a:extLst>
          </p:cNvPr>
          <p:cNvSpPr txBox="1"/>
          <p:nvPr/>
        </p:nvSpPr>
        <p:spPr>
          <a:xfrm>
            <a:off x="10924707" y="2161955"/>
            <a:ext cx="1034384" cy="230832"/>
          </a:xfrm>
          <a:prstGeom prst="rect">
            <a:avLst/>
          </a:prstGeom>
          <a:noFill/>
        </p:spPr>
        <p:txBody>
          <a:bodyPr wrap="square" rtlCol="0">
            <a:spAutoFit/>
          </a:bodyPr>
          <a:lstStyle/>
          <a:p>
            <a:r>
              <a:rPr lang="en-US" altLang="ja-JP" sz="900" b="1" dirty="0">
                <a:solidFill>
                  <a:schemeClr val="tx1">
                    <a:lumMod val="85000"/>
                    <a:lumOff val="15000"/>
                  </a:schemeClr>
                </a:solidFill>
                <a:latin typeface="Meiryo UI" panose="020B0604030504040204" pitchFamily="50" charset="-128"/>
                <a:ea typeface="Meiryo UI" panose="020B0604030504040204" pitchFamily="50" charset="-128"/>
              </a:rPr>
              <a:t>14</a:t>
            </a:r>
            <a:r>
              <a:rPr kumimoji="1" lang="en-US" altLang="ja-JP" sz="900" b="1" dirty="0">
                <a:solidFill>
                  <a:schemeClr val="tx1">
                    <a:lumMod val="85000"/>
                    <a:lumOff val="15000"/>
                  </a:schemeClr>
                </a:solidFill>
                <a:latin typeface="Meiryo UI" panose="020B0604030504040204" pitchFamily="50" charset="-128"/>
                <a:ea typeface="Meiryo UI" panose="020B0604030504040204" pitchFamily="50" charset="-128"/>
              </a:rPr>
              <a:t>~17</a:t>
            </a:r>
            <a:r>
              <a:rPr kumimoji="1" lang="ja-JP" altLang="en-US" sz="900" b="1" dirty="0">
                <a:solidFill>
                  <a:schemeClr val="tx1">
                    <a:lumMod val="85000"/>
                    <a:lumOff val="15000"/>
                  </a:schemeClr>
                </a:solidFill>
                <a:latin typeface="Meiryo UI" panose="020B0604030504040204" pitchFamily="50" charset="-128"/>
                <a:ea typeface="Meiryo UI" panose="020B0604030504040204" pitchFamily="50" charset="-128"/>
              </a:rPr>
              <a:t>（</a:t>
            </a:r>
            <a:r>
              <a:rPr lang="en-US" altLang="ja-JP" sz="900" b="1" dirty="0">
                <a:solidFill>
                  <a:schemeClr val="tx1">
                    <a:lumMod val="85000"/>
                    <a:lumOff val="15000"/>
                  </a:schemeClr>
                </a:solidFill>
                <a:latin typeface="Meiryo UI" panose="020B0604030504040204" pitchFamily="50" charset="-128"/>
                <a:ea typeface="Meiryo UI" panose="020B0604030504040204" pitchFamily="50" charset="-128"/>
              </a:rPr>
              <a:t>Ⅲ</a:t>
            </a:r>
            <a:r>
              <a:rPr kumimoji="1" lang="ja-JP" altLang="en-US" sz="900" b="1" dirty="0">
                <a:solidFill>
                  <a:schemeClr val="tx1">
                    <a:lumMod val="85000"/>
                    <a:lumOff val="15000"/>
                  </a:schemeClr>
                </a:solidFill>
                <a:latin typeface="Meiryo UI" panose="020B0604030504040204" pitchFamily="50" charset="-128"/>
                <a:ea typeface="Meiryo UI" panose="020B0604030504040204" pitchFamily="50" charset="-128"/>
              </a:rPr>
              <a:t>）</a:t>
            </a:r>
          </a:p>
        </p:txBody>
      </p:sp>
      <p:sp>
        <p:nvSpPr>
          <p:cNvPr id="103" name="テキスト ボックス 102">
            <a:extLst>
              <a:ext uri="{FF2B5EF4-FFF2-40B4-BE49-F238E27FC236}">
                <a16:creationId xmlns:a16="http://schemas.microsoft.com/office/drawing/2014/main" id="{040A1D91-B218-4CF7-AF3B-26F98155A795}"/>
              </a:ext>
            </a:extLst>
          </p:cNvPr>
          <p:cNvSpPr txBox="1"/>
          <p:nvPr/>
        </p:nvSpPr>
        <p:spPr>
          <a:xfrm>
            <a:off x="9314132" y="809404"/>
            <a:ext cx="1503938" cy="369332"/>
          </a:xfrm>
          <a:prstGeom prst="rect">
            <a:avLst/>
          </a:prstGeom>
          <a:noFill/>
        </p:spPr>
        <p:txBody>
          <a:bodyPr wrap="none" rtlCol="0">
            <a:spAutoFit/>
          </a:bodyPr>
          <a:lstStyle/>
          <a:p>
            <a:r>
              <a:rPr kumimoji="1" lang="ja-JP" altLang="en-US" sz="900" b="1" dirty="0">
                <a:solidFill>
                  <a:schemeClr val="tx1">
                    <a:lumMod val="85000"/>
                    <a:lumOff val="15000"/>
                  </a:schemeClr>
                </a:solidFill>
                <a:latin typeface="Meiryo UI" panose="020B0604030504040204" pitchFamily="50" charset="-128"/>
                <a:ea typeface="Meiryo UI" panose="020B0604030504040204" pitchFamily="50" charset="-128"/>
              </a:rPr>
              <a:t>作成日　</a:t>
            </a:r>
            <a:r>
              <a:rPr kumimoji="1" lang="en-US" altLang="ja-JP" sz="900" b="1" dirty="0">
                <a:solidFill>
                  <a:schemeClr val="tx1">
                    <a:lumMod val="85000"/>
                    <a:lumOff val="15000"/>
                  </a:schemeClr>
                </a:solidFill>
                <a:latin typeface="Meiryo UI" panose="020B0604030504040204" pitchFamily="50" charset="-128"/>
                <a:ea typeface="Meiryo UI" panose="020B0604030504040204" pitchFamily="50" charset="-128"/>
              </a:rPr>
              <a:t>2025</a:t>
            </a:r>
            <a:r>
              <a:rPr kumimoji="1" lang="ja-JP" altLang="en-US" sz="900" b="1" dirty="0">
                <a:solidFill>
                  <a:schemeClr val="tx1">
                    <a:lumMod val="85000"/>
                    <a:lumOff val="15000"/>
                  </a:schemeClr>
                </a:solidFill>
                <a:latin typeface="Meiryo UI" panose="020B0604030504040204" pitchFamily="50" charset="-128"/>
                <a:ea typeface="Meiryo UI" panose="020B0604030504040204" pitchFamily="50" charset="-128"/>
              </a:rPr>
              <a:t>年</a:t>
            </a:r>
            <a:r>
              <a:rPr kumimoji="1" lang="en-US" altLang="ja-JP" sz="900" b="1" dirty="0">
                <a:solidFill>
                  <a:schemeClr val="tx1">
                    <a:lumMod val="85000"/>
                    <a:lumOff val="15000"/>
                  </a:schemeClr>
                </a:solidFill>
                <a:latin typeface="Meiryo UI" panose="020B0604030504040204" pitchFamily="50" charset="-128"/>
                <a:ea typeface="Meiryo UI" panose="020B0604030504040204" pitchFamily="50" charset="-128"/>
              </a:rPr>
              <a:t>6</a:t>
            </a:r>
            <a:r>
              <a:rPr kumimoji="1" lang="ja-JP" altLang="en-US" sz="900" b="1" dirty="0">
                <a:solidFill>
                  <a:schemeClr val="tx1">
                    <a:lumMod val="85000"/>
                    <a:lumOff val="15000"/>
                  </a:schemeClr>
                </a:solidFill>
                <a:latin typeface="Meiryo UI" panose="020B0604030504040204" pitchFamily="50" charset="-128"/>
                <a:ea typeface="Meiryo UI" panose="020B0604030504040204" pitchFamily="50" charset="-128"/>
              </a:rPr>
              <a:t>月</a:t>
            </a:r>
            <a:r>
              <a:rPr kumimoji="1" lang="en-US" altLang="ja-JP" sz="900" b="1" dirty="0">
                <a:solidFill>
                  <a:schemeClr val="tx1">
                    <a:lumMod val="85000"/>
                    <a:lumOff val="15000"/>
                  </a:schemeClr>
                </a:solidFill>
                <a:latin typeface="Meiryo UI" panose="020B0604030504040204" pitchFamily="50" charset="-128"/>
                <a:ea typeface="Meiryo UI" panose="020B0604030504040204" pitchFamily="50" charset="-128"/>
              </a:rPr>
              <a:t>14</a:t>
            </a:r>
            <a:r>
              <a:rPr kumimoji="1" lang="ja-JP" altLang="en-US" sz="900" b="1" dirty="0">
                <a:solidFill>
                  <a:schemeClr val="tx1">
                    <a:lumMod val="85000"/>
                    <a:lumOff val="15000"/>
                  </a:schemeClr>
                </a:solidFill>
                <a:latin typeface="Meiryo UI" panose="020B0604030504040204" pitchFamily="50" charset="-128"/>
                <a:ea typeface="Meiryo UI" panose="020B0604030504040204" pitchFamily="50" charset="-128"/>
              </a:rPr>
              <a:t>日</a:t>
            </a:r>
            <a:endParaRPr kumimoji="1" lang="en-US" altLang="ja-JP" sz="900" b="1"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900" b="1" dirty="0">
                <a:solidFill>
                  <a:schemeClr val="tx1">
                    <a:lumMod val="85000"/>
                    <a:lumOff val="15000"/>
                  </a:schemeClr>
                </a:solidFill>
                <a:latin typeface="Meiryo UI" panose="020B0604030504040204" pitchFamily="50" charset="-128"/>
                <a:ea typeface="Meiryo UI" panose="020B0604030504040204" pitchFamily="50" charset="-128"/>
              </a:rPr>
              <a:t>作成者　武内</a:t>
            </a:r>
            <a:endParaRPr kumimoji="1" lang="ja-JP" altLang="en-US" sz="900" b="1" dirty="0">
              <a:solidFill>
                <a:schemeClr val="tx1">
                  <a:lumMod val="85000"/>
                  <a:lumOff val="15000"/>
                </a:schemeClr>
              </a:solidFill>
              <a:latin typeface="Meiryo UI" panose="020B0604030504040204" pitchFamily="50" charset="-128"/>
              <a:ea typeface="Meiryo UI" panose="020B0604030504040204" pitchFamily="50" charset="-128"/>
            </a:endParaRPr>
          </a:p>
        </p:txBody>
      </p:sp>
      <p:graphicFrame>
        <p:nvGraphicFramePr>
          <p:cNvPr id="70" name="グラフ 69">
            <a:extLst>
              <a:ext uri="{FF2B5EF4-FFF2-40B4-BE49-F238E27FC236}">
                <a16:creationId xmlns:a16="http://schemas.microsoft.com/office/drawing/2014/main" id="{00000000-0008-0000-0300-00002C000000}"/>
              </a:ext>
            </a:extLst>
          </p:cNvPr>
          <p:cNvGraphicFramePr>
            <a:graphicFrameLocks/>
          </p:cNvGraphicFramePr>
          <p:nvPr>
            <p:extLst>
              <p:ext uri="{D42A27DB-BD31-4B8C-83A1-F6EECF244321}">
                <p14:modId xmlns:p14="http://schemas.microsoft.com/office/powerpoint/2010/main" val="2912174336"/>
              </p:ext>
            </p:extLst>
          </p:nvPr>
        </p:nvGraphicFramePr>
        <p:xfrm>
          <a:off x="6359357" y="542900"/>
          <a:ext cx="4369613" cy="4026518"/>
        </p:xfrm>
        <a:graphic>
          <a:graphicData uri="http://schemas.openxmlformats.org/drawingml/2006/chart">
            <c:chart xmlns:c="http://schemas.openxmlformats.org/drawingml/2006/chart" xmlns:r="http://schemas.openxmlformats.org/officeDocument/2006/relationships" r:id="rId5"/>
          </a:graphicData>
        </a:graphic>
      </p:graphicFrame>
      <p:grpSp>
        <p:nvGrpSpPr>
          <p:cNvPr id="39" name="グループ化 38">
            <a:extLst>
              <a:ext uri="{FF2B5EF4-FFF2-40B4-BE49-F238E27FC236}">
                <a16:creationId xmlns:a16="http://schemas.microsoft.com/office/drawing/2014/main" id="{A01E9DCF-ABF0-48E8-915B-7AD8010F8E25}"/>
              </a:ext>
            </a:extLst>
          </p:cNvPr>
          <p:cNvGrpSpPr/>
          <p:nvPr/>
        </p:nvGrpSpPr>
        <p:grpSpPr>
          <a:xfrm>
            <a:off x="7509942" y="2375453"/>
            <a:ext cx="615053" cy="738606"/>
            <a:chOff x="-3260713" y="4990976"/>
            <a:chExt cx="608655" cy="729088"/>
          </a:xfrm>
        </p:grpSpPr>
        <p:sp>
          <p:nvSpPr>
            <p:cNvPr id="84" name="正方形/長方形 83">
              <a:extLst>
                <a:ext uri="{FF2B5EF4-FFF2-40B4-BE49-F238E27FC236}">
                  <a16:creationId xmlns:a16="http://schemas.microsoft.com/office/drawing/2014/main" id="{619685FA-026F-4274-B343-F85C5B591EA6}"/>
                </a:ext>
              </a:extLst>
            </p:cNvPr>
            <p:cNvSpPr/>
            <p:nvPr/>
          </p:nvSpPr>
          <p:spPr>
            <a:xfrm>
              <a:off x="-3260713" y="4990976"/>
              <a:ext cx="608655" cy="729088"/>
            </a:xfrm>
            <a:prstGeom prst="rect">
              <a:avLst/>
            </a:prstGeom>
            <a:solidFill>
              <a:srgbClr val="FF006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85" name="テキスト ボックス 84">
              <a:extLst>
                <a:ext uri="{FF2B5EF4-FFF2-40B4-BE49-F238E27FC236}">
                  <a16:creationId xmlns:a16="http://schemas.microsoft.com/office/drawing/2014/main" id="{AC6CE2B3-1189-452F-8E0D-AAE258A046B8}"/>
                </a:ext>
              </a:extLst>
            </p:cNvPr>
            <p:cNvSpPr txBox="1"/>
            <p:nvPr/>
          </p:nvSpPr>
          <p:spPr>
            <a:xfrm>
              <a:off x="-3122830" y="5218334"/>
              <a:ext cx="291572" cy="307777"/>
            </a:xfrm>
            <a:prstGeom prst="rect">
              <a:avLst/>
            </a:prstGeom>
            <a:noFill/>
          </p:spPr>
          <p:txBody>
            <a:bodyPr wrap="square" rtlCol="0">
              <a:spAutoFit/>
            </a:bodyPr>
            <a:lstStyle/>
            <a:p>
              <a:r>
                <a:rPr lang="ja-JP" altLang="en-US" sz="1400" b="1" dirty="0">
                  <a:latin typeface="Meiryo UI" panose="020B0604030504040204" pitchFamily="50" charset="-128"/>
                  <a:ea typeface="Meiryo UI" panose="020B0604030504040204" pitchFamily="50" charset="-128"/>
                </a:rPr>
                <a:t>６</a:t>
              </a:r>
              <a:endParaRPr kumimoji="1" lang="ja-JP" altLang="en-US" sz="1400" b="1" dirty="0">
                <a:latin typeface="Meiryo UI" panose="020B0604030504040204" pitchFamily="50" charset="-128"/>
                <a:ea typeface="Meiryo UI" panose="020B0604030504040204" pitchFamily="50" charset="-128"/>
              </a:endParaRPr>
            </a:p>
          </p:txBody>
        </p:sp>
      </p:grpSp>
      <p:grpSp>
        <p:nvGrpSpPr>
          <p:cNvPr id="40" name="グループ化 39">
            <a:extLst>
              <a:ext uri="{FF2B5EF4-FFF2-40B4-BE49-F238E27FC236}">
                <a16:creationId xmlns:a16="http://schemas.microsoft.com/office/drawing/2014/main" id="{AF057037-1CD8-432B-94BE-A8D09351AC93}"/>
              </a:ext>
            </a:extLst>
          </p:cNvPr>
          <p:cNvGrpSpPr/>
          <p:nvPr/>
        </p:nvGrpSpPr>
        <p:grpSpPr>
          <a:xfrm>
            <a:off x="9454609" y="2909681"/>
            <a:ext cx="604483" cy="261610"/>
            <a:chOff x="-1325217" y="5530995"/>
            <a:chExt cx="604483" cy="261610"/>
          </a:xfrm>
        </p:grpSpPr>
        <p:sp>
          <p:nvSpPr>
            <p:cNvPr id="86" name="テキスト ボックス 85">
              <a:extLst>
                <a:ext uri="{FF2B5EF4-FFF2-40B4-BE49-F238E27FC236}">
                  <a16:creationId xmlns:a16="http://schemas.microsoft.com/office/drawing/2014/main" id="{55F2EF4F-8EC5-4524-9983-A0595AEA35C8}"/>
                </a:ext>
              </a:extLst>
            </p:cNvPr>
            <p:cNvSpPr txBox="1"/>
            <p:nvPr/>
          </p:nvSpPr>
          <p:spPr>
            <a:xfrm>
              <a:off x="-1157714" y="5530995"/>
              <a:ext cx="238702" cy="261610"/>
            </a:xfrm>
            <a:prstGeom prst="rect">
              <a:avLst/>
            </a:prstGeom>
            <a:noFill/>
          </p:spPr>
          <p:txBody>
            <a:bodyPr wrap="square" rtlCol="0">
              <a:spAutoFit/>
            </a:bodyPr>
            <a:lstStyle/>
            <a:p>
              <a:r>
                <a:rPr lang="en-US" altLang="ja-JP" sz="1100" b="1" dirty="0">
                  <a:latin typeface="Meiryo UI" panose="020B0604030504040204" pitchFamily="50" charset="-128"/>
                  <a:ea typeface="Meiryo UI" panose="020B0604030504040204" pitchFamily="50" charset="-128"/>
                </a:rPr>
                <a:t>1</a:t>
              </a:r>
              <a:endParaRPr kumimoji="1" lang="ja-JP" altLang="en-US" sz="1100" b="1" dirty="0">
                <a:latin typeface="Meiryo UI" panose="020B0604030504040204" pitchFamily="50" charset="-128"/>
                <a:ea typeface="Meiryo UI" panose="020B0604030504040204" pitchFamily="50" charset="-128"/>
              </a:endParaRPr>
            </a:p>
          </p:txBody>
        </p:sp>
        <p:sp>
          <p:nvSpPr>
            <p:cNvPr id="87" name="正方形/長方形 86">
              <a:extLst>
                <a:ext uri="{FF2B5EF4-FFF2-40B4-BE49-F238E27FC236}">
                  <a16:creationId xmlns:a16="http://schemas.microsoft.com/office/drawing/2014/main" id="{A5A32767-7B27-4BB5-97DC-5108D1B2E8B5}"/>
                </a:ext>
              </a:extLst>
            </p:cNvPr>
            <p:cNvSpPr/>
            <p:nvPr/>
          </p:nvSpPr>
          <p:spPr>
            <a:xfrm>
              <a:off x="-1325217" y="5604648"/>
              <a:ext cx="604483" cy="114305"/>
            </a:xfrm>
            <a:prstGeom prst="rect">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sp>
        <p:nvSpPr>
          <p:cNvPr id="73" name="テキスト ボックス 72">
            <a:extLst>
              <a:ext uri="{FF2B5EF4-FFF2-40B4-BE49-F238E27FC236}">
                <a16:creationId xmlns:a16="http://schemas.microsoft.com/office/drawing/2014/main" id="{5D7EB8DD-746C-40C7-986E-6E17B6DA6602}"/>
              </a:ext>
            </a:extLst>
          </p:cNvPr>
          <p:cNvSpPr txBox="1"/>
          <p:nvPr/>
        </p:nvSpPr>
        <p:spPr>
          <a:xfrm>
            <a:off x="954042" y="1813808"/>
            <a:ext cx="4895469" cy="461665"/>
          </a:xfrm>
          <a:prstGeom prst="rect">
            <a:avLst/>
          </a:prstGeom>
          <a:noFill/>
        </p:spPr>
        <p:txBody>
          <a:bodyPr wrap="square" rtlCol="0">
            <a:spAutoFit/>
          </a:bodyPr>
          <a:lstStyle/>
          <a:p>
            <a:r>
              <a:rPr kumimoji="1" lang="ja-JP" altLang="en-US" sz="2400" b="1" dirty="0">
                <a:solidFill>
                  <a:schemeClr val="tx1">
                    <a:lumMod val="85000"/>
                    <a:lumOff val="15000"/>
                  </a:schemeClr>
                </a:solidFill>
                <a:latin typeface="Meiryo UI" panose="020B0604030504040204" pitchFamily="50" charset="-128"/>
                <a:ea typeface="Meiryo UI" panose="020B0604030504040204" pitchFamily="50" charset="-128"/>
              </a:rPr>
              <a:t>ワイヤー交換作業リスクレベル評価点</a:t>
            </a:r>
          </a:p>
        </p:txBody>
      </p:sp>
      <p:graphicFrame>
        <p:nvGraphicFramePr>
          <p:cNvPr id="74" name="オブジェクト 73">
            <a:extLst>
              <a:ext uri="{FF2B5EF4-FFF2-40B4-BE49-F238E27FC236}">
                <a16:creationId xmlns:a16="http://schemas.microsoft.com/office/drawing/2014/main" id="{0D92804E-497C-4245-B346-1BFBEC17138F}"/>
              </a:ext>
            </a:extLst>
          </p:cNvPr>
          <p:cNvGraphicFramePr>
            <a:graphicFrameLocks noChangeAspect="1"/>
          </p:cNvGraphicFramePr>
          <p:nvPr>
            <p:extLst>
              <p:ext uri="{D42A27DB-BD31-4B8C-83A1-F6EECF244321}">
                <p14:modId xmlns:p14="http://schemas.microsoft.com/office/powerpoint/2010/main" val="4267576107"/>
              </p:ext>
            </p:extLst>
          </p:nvPr>
        </p:nvGraphicFramePr>
        <p:xfrm>
          <a:off x="732127" y="2303654"/>
          <a:ext cx="5656400" cy="2011992"/>
        </p:xfrm>
        <a:graphic>
          <a:graphicData uri="http://schemas.openxmlformats.org/presentationml/2006/ole">
            <mc:AlternateContent xmlns:mc="http://schemas.openxmlformats.org/markup-compatibility/2006">
              <mc:Choice xmlns:v="urn:schemas-microsoft-com:vml" Requires="v">
                <p:oleObj name="ワークシート" r:id="rId6" imgW="3619323" imgH="1287890" progId="Excel.Sheet.8">
                  <p:embed/>
                </p:oleObj>
              </mc:Choice>
              <mc:Fallback>
                <p:oleObj name="ワークシート" r:id="rId6" imgW="3619323" imgH="1287890" progId="Excel.Sheet.8">
                  <p:embed/>
                  <p:pic>
                    <p:nvPicPr>
                      <p:cNvPr id="133" name="オブジェクト 132"/>
                      <p:cNvPicPr/>
                      <p:nvPr/>
                    </p:nvPicPr>
                    <p:blipFill>
                      <a:blip r:embed="rId7"/>
                      <a:stretch>
                        <a:fillRect/>
                      </a:stretch>
                    </p:blipFill>
                    <p:spPr>
                      <a:xfrm>
                        <a:off x="732127" y="2303654"/>
                        <a:ext cx="5656400" cy="2011992"/>
                      </a:xfrm>
                      <a:prstGeom prst="rect">
                        <a:avLst/>
                      </a:prstGeom>
                    </p:spPr>
                  </p:pic>
                </p:oleObj>
              </mc:Fallback>
            </mc:AlternateContent>
          </a:graphicData>
        </a:graphic>
      </p:graphicFrame>
      <p:sp>
        <p:nvSpPr>
          <p:cNvPr id="105" name="正方形/長方形 104">
            <a:extLst>
              <a:ext uri="{FF2B5EF4-FFF2-40B4-BE49-F238E27FC236}">
                <a16:creationId xmlns:a16="http://schemas.microsoft.com/office/drawing/2014/main" id="{3AA64951-A4B6-45CB-BC62-B9261132650F}"/>
              </a:ext>
            </a:extLst>
          </p:cNvPr>
          <p:cNvSpPr/>
          <p:nvPr/>
        </p:nvSpPr>
        <p:spPr>
          <a:xfrm>
            <a:off x="702943" y="4628461"/>
            <a:ext cx="6735631" cy="938527"/>
          </a:xfrm>
          <a:prstGeom prst="rect">
            <a:avLst/>
          </a:prstGeom>
          <a:solidFill>
            <a:schemeClr val="accent2">
              <a:lumMod val="40000"/>
              <a:lumOff val="60000"/>
              <a:alpha val="30000"/>
            </a:schemeClr>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solidFill>
                <a:schemeClr val="tx1"/>
              </a:solidFill>
              <a:latin typeface="Meiryo UI" panose="020B0604030504040204" pitchFamily="50" charset="-128"/>
              <a:ea typeface="Meiryo UI" panose="020B0604030504040204" pitchFamily="50" charset="-128"/>
            </a:endParaRPr>
          </a:p>
        </p:txBody>
      </p:sp>
      <p:sp>
        <p:nvSpPr>
          <p:cNvPr id="110" name="テキスト ボックス 109">
            <a:extLst>
              <a:ext uri="{FF2B5EF4-FFF2-40B4-BE49-F238E27FC236}">
                <a16:creationId xmlns:a16="http://schemas.microsoft.com/office/drawing/2014/main" id="{CFD5B30E-1316-4E55-AF7F-E70DCC40057F}"/>
              </a:ext>
            </a:extLst>
          </p:cNvPr>
          <p:cNvSpPr txBox="1"/>
          <p:nvPr/>
        </p:nvSpPr>
        <p:spPr>
          <a:xfrm>
            <a:off x="732127" y="5092976"/>
            <a:ext cx="2128892" cy="430887"/>
          </a:xfrm>
          <a:prstGeom prst="rect">
            <a:avLst/>
          </a:prstGeom>
          <a:noFill/>
        </p:spPr>
        <p:txBody>
          <a:bodyPr wrap="none" rtlCol="0">
            <a:spAutoFit/>
          </a:bodyPr>
          <a:lstStyle/>
          <a:p>
            <a:r>
              <a:rPr lang="ja-JP" altLang="en-US" sz="1100" b="1" dirty="0">
                <a:solidFill>
                  <a:schemeClr val="tx1">
                    <a:lumMod val="85000"/>
                    <a:lumOff val="15000"/>
                  </a:schemeClr>
                </a:solidFill>
                <a:latin typeface="Meiryo UI" panose="020B0604030504040204" pitchFamily="50" charset="-128"/>
                <a:ea typeface="Meiryo UI" panose="020B0604030504040204" pitchFamily="50" charset="-128"/>
              </a:rPr>
              <a:t>手アークのワイヤードラム交換時</a:t>
            </a:r>
            <a:endParaRPr lang="en-US" altLang="ja-JP" sz="1100" b="1"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100" b="1" dirty="0">
                <a:solidFill>
                  <a:schemeClr val="tx1">
                    <a:lumMod val="85000"/>
                    <a:lumOff val="15000"/>
                  </a:schemeClr>
                </a:solidFill>
                <a:latin typeface="Meiryo UI" panose="020B0604030504040204" pitchFamily="50" charset="-128"/>
                <a:ea typeface="Meiryo UI" panose="020B0604030504040204" pitchFamily="50" charset="-128"/>
              </a:rPr>
              <a:t>ワイヤードラムを落下させ打撲する</a:t>
            </a:r>
            <a:endParaRPr lang="en-US" altLang="ja-JP" sz="1100" b="1" dirty="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111" name="テキスト ボックス 110">
            <a:extLst>
              <a:ext uri="{FF2B5EF4-FFF2-40B4-BE49-F238E27FC236}">
                <a16:creationId xmlns:a16="http://schemas.microsoft.com/office/drawing/2014/main" id="{C4EB5937-98BD-4BC6-A759-1F6C0BAF3DAC}"/>
              </a:ext>
            </a:extLst>
          </p:cNvPr>
          <p:cNvSpPr txBox="1"/>
          <p:nvPr/>
        </p:nvSpPr>
        <p:spPr>
          <a:xfrm>
            <a:off x="2957477" y="4718103"/>
            <a:ext cx="1544734" cy="261610"/>
          </a:xfrm>
          <a:prstGeom prst="rect">
            <a:avLst/>
          </a:prstGeom>
          <a:noFill/>
        </p:spPr>
        <p:txBody>
          <a:bodyPr wrap="none" rtlCol="0">
            <a:spAutoFit/>
          </a:bodyPr>
          <a:lstStyle/>
          <a:p>
            <a:r>
              <a:rPr kumimoji="1" lang="en-US" altLang="ja-JP" sz="1100" b="1" dirty="0">
                <a:solidFill>
                  <a:schemeClr val="tx1">
                    <a:lumMod val="85000"/>
                    <a:lumOff val="15000"/>
                  </a:schemeClr>
                </a:solidFill>
                <a:latin typeface="Meiryo UI" panose="020B0604030504040204" pitchFamily="50" charset="-128"/>
                <a:ea typeface="Meiryo UI" panose="020B0604030504040204" pitchFamily="50" charset="-128"/>
              </a:rPr>
              <a:t>A</a:t>
            </a:r>
            <a:r>
              <a:rPr kumimoji="1" lang="ja-JP" altLang="en-US" sz="1100" b="1" dirty="0">
                <a:solidFill>
                  <a:schemeClr val="tx1">
                    <a:lumMod val="85000"/>
                    <a:lumOff val="15000"/>
                  </a:schemeClr>
                </a:solidFill>
                <a:latin typeface="Meiryo UI" panose="020B0604030504040204" pitchFamily="50" charset="-128"/>
                <a:ea typeface="Meiryo UI" panose="020B0604030504040204" pitchFamily="50" charset="-128"/>
              </a:rPr>
              <a:t>：災害発生の可能性</a:t>
            </a:r>
          </a:p>
        </p:txBody>
      </p:sp>
      <p:sp>
        <p:nvSpPr>
          <p:cNvPr id="112" name="テキスト ボックス 111">
            <a:extLst>
              <a:ext uri="{FF2B5EF4-FFF2-40B4-BE49-F238E27FC236}">
                <a16:creationId xmlns:a16="http://schemas.microsoft.com/office/drawing/2014/main" id="{1C3CA7AF-3621-45BA-8F87-D9AE7BC10C51}"/>
              </a:ext>
            </a:extLst>
          </p:cNvPr>
          <p:cNvSpPr txBox="1"/>
          <p:nvPr/>
        </p:nvSpPr>
        <p:spPr>
          <a:xfrm>
            <a:off x="4533196" y="4718103"/>
            <a:ext cx="1261459" cy="261610"/>
          </a:xfrm>
          <a:prstGeom prst="rect">
            <a:avLst/>
          </a:prstGeom>
          <a:noFill/>
        </p:spPr>
        <p:txBody>
          <a:bodyPr wrap="none" rtlCol="0">
            <a:spAutoFit/>
          </a:bodyPr>
          <a:lstStyle/>
          <a:p>
            <a:r>
              <a:rPr lang="en-US" altLang="ja-JP" sz="1100" b="1" dirty="0">
                <a:solidFill>
                  <a:schemeClr val="tx1">
                    <a:lumMod val="85000"/>
                    <a:lumOff val="15000"/>
                  </a:schemeClr>
                </a:solidFill>
                <a:latin typeface="Meiryo UI" panose="020B0604030504040204" pitchFamily="50" charset="-128"/>
                <a:ea typeface="Meiryo UI" panose="020B0604030504040204" pitchFamily="50" charset="-128"/>
              </a:rPr>
              <a:t>B</a:t>
            </a:r>
            <a:r>
              <a:rPr kumimoji="1" lang="ja-JP" altLang="en-US" sz="1100" b="1" dirty="0">
                <a:solidFill>
                  <a:schemeClr val="tx1">
                    <a:lumMod val="85000"/>
                    <a:lumOff val="15000"/>
                  </a:schemeClr>
                </a:solidFill>
                <a:latin typeface="Meiryo UI" panose="020B0604030504040204" pitchFamily="50" charset="-128"/>
                <a:ea typeface="Meiryo UI" panose="020B0604030504040204" pitchFamily="50" charset="-128"/>
              </a:rPr>
              <a:t>：災害の重大性</a:t>
            </a:r>
          </a:p>
        </p:txBody>
      </p:sp>
      <p:sp>
        <p:nvSpPr>
          <p:cNvPr id="113" name="テキスト ボックス 112">
            <a:extLst>
              <a:ext uri="{FF2B5EF4-FFF2-40B4-BE49-F238E27FC236}">
                <a16:creationId xmlns:a16="http://schemas.microsoft.com/office/drawing/2014/main" id="{45C9A85A-6C16-4887-8EB4-F3CD0000FBA5}"/>
              </a:ext>
            </a:extLst>
          </p:cNvPr>
          <p:cNvSpPr txBox="1"/>
          <p:nvPr/>
        </p:nvSpPr>
        <p:spPr>
          <a:xfrm>
            <a:off x="5949855" y="4718103"/>
            <a:ext cx="1488720" cy="261610"/>
          </a:xfrm>
          <a:prstGeom prst="rect">
            <a:avLst/>
          </a:prstGeom>
          <a:noFill/>
        </p:spPr>
        <p:txBody>
          <a:bodyPr wrap="none" rtlCol="0">
            <a:spAutoFit/>
          </a:bodyPr>
          <a:lstStyle/>
          <a:p>
            <a:r>
              <a:rPr lang="en-US" altLang="ja-JP" sz="1100" b="1" dirty="0">
                <a:solidFill>
                  <a:schemeClr val="tx1">
                    <a:lumMod val="85000"/>
                    <a:lumOff val="15000"/>
                  </a:schemeClr>
                </a:solidFill>
                <a:latin typeface="Meiryo UI" panose="020B0604030504040204" pitchFamily="50" charset="-128"/>
                <a:ea typeface="Meiryo UI" panose="020B0604030504040204" pitchFamily="50" charset="-128"/>
              </a:rPr>
              <a:t>C</a:t>
            </a:r>
            <a:r>
              <a:rPr kumimoji="1" lang="ja-JP" altLang="en-US" sz="1100" b="1" dirty="0">
                <a:solidFill>
                  <a:schemeClr val="tx1">
                    <a:lumMod val="85000"/>
                    <a:lumOff val="15000"/>
                  </a:schemeClr>
                </a:solidFill>
                <a:latin typeface="Meiryo UI" panose="020B0604030504040204" pitchFamily="50" charset="-128"/>
                <a:ea typeface="Meiryo UI" panose="020B0604030504040204" pitchFamily="50" charset="-128"/>
              </a:rPr>
              <a:t>：リスクに近づく頻度</a:t>
            </a:r>
          </a:p>
        </p:txBody>
      </p:sp>
      <p:cxnSp>
        <p:nvCxnSpPr>
          <p:cNvPr id="114" name="直線コネクタ 113">
            <a:extLst>
              <a:ext uri="{FF2B5EF4-FFF2-40B4-BE49-F238E27FC236}">
                <a16:creationId xmlns:a16="http://schemas.microsoft.com/office/drawing/2014/main" id="{8FEC9A41-542D-4394-81DE-E5922469AC0B}"/>
              </a:ext>
            </a:extLst>
          </p:cNvPr>
          <p:cNvCxnSpPr>
            <a:cxnSpLocks/>
          </p:cNvCxnSpPr>
          <p:nvPr/>
        </p:nvCxnSpPr>
        <p:spPr>
          <a:xfrm>
            <a:off x="2866184" y="4635550"/>
            <a:ext cx="0" cy="93143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直線コネクタ 114">
            <a:extLst>
              <a:ext uri="{FF2B5EF4-FFF2-40B4-BE49-F238E27FC236}">
                <a16:creationId xmlns:a16="http://schemas.microsoft.com/office/drawing/2014/main" id="{61345F1B-336A-4C41-A01E-8BFAC14D754F}"/>
              </a:ext>
            </a:extLst>
          </p:cNvPr>
          <p:cNvCxnSpPr>
            <a:cxnSpLocks/>
          </p:cNvCxnSpPr>
          <p:nvPr/>
        </p:nvCxnSpPr>
        <p:spPr>
          <a:xfrm>
            <a:off x="710939" y="5083280"/>
            <a:ext cx="672763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直線コネクタ 115">
            <a:extLst>
              <a:ext uri="{FF2B5EF4-FFF2-40B4-BE49-F238E27FC236}">
                <a16:creationId xmlns:a16="http://schemas.microsoft.com/office/drawing/2014/main" id="{95EDA43B-6208-4E6E-A23D-2D0ED6B4C4A2}"/>
              </a:ext>
            </a:extLst>
          </p:cNvPr>
          <p:cNvCxnSpPr>
            <a:cxnSpLocks/>
          </p:cNvCxnSpPr>
          <p:nvPr/>
        </p:nvCxnSpPr>
        <p:spPr>
          <a:xfrm>
            <a:off x="710939" y="5559439"/>
            <a:ext cx="671087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直線コネクタ 117">
            <a:extLst>
              <a:ext uri="{FF2B5EF4-FFF2-40B4-BE49-F238E27FC236}">
                <a16:creationId xmlns:a16="http://schemas.microsoft.com/office/drawing/2014/main" id="{487B7CB3-CF68-499B-97C6-A9AB0E1246AA}"/>
              </a:ext>
            </a:extLst>
          </p:cNvPr>
          <p:cNvCxnSpPr>
            <a:cxnSpLocks/>
          </p:cNvCxnSpPr>
          <p:nvPr/>
        </p:nvCxnSpPr>
        <p:spPr>
          <a:xfrm flipV="1">
            <a:off x="710939" y="6524133"/>
            <a:ext cx="563" cy="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直線コネクタ 118">
            <a:extLst>
              <a:ext uri="{FF2B5EF4-FFF2-40B4-BE49-F238E27FC236}">
                <a16:creationId xmlns:a16="http://schemas.microsoft.com/office/drawing/2014/main" id="{A17074CF-D183-4EE2-B0E7-74779530293D}"/>
              </a:ext>
            </a:extLst>
          </p:cNvPr>
          <p:cNvCxnSpPr>
            <a:cxnSpLocks/>
          </p:cNvCxnSpPr>
          <p:nvPr/>
        </p:nvCxnSpPr>
        <p:spPr>
          <a:xfrm>
            <a:off x="4502211" y="4635550"/>
            <a:ext cx="0" cy="93143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直線コネクタ 119">
            <a:extLst>
              <a:ext uri="{FF2B5EF4-FFF2-40B4-BE49-F238E27FC236}">
                <a16:creationId xmlns:a16="http://schemas.microsoft.com/office/drawing/2014/main" id="{F98A660F-777B-4D57-87E6-3AA0C1863241}"/>
              </a:ext>
            </a:extLst>
          </p:cNvPr>
          <p:cNvCxnSpPr>
            <a:cxnSpLocks/>
          </p:cNvCxnSpPr>
          <p:nvPr/>
        </p:nvCxnSpPr>
        <p:spPr>
          <a:xfrm>
            <a:off x="5935907" y="4635550"/>
            <a:ext cx="0" cy="93143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24" name="テキスト ボックス 123">
            <a:extLst>
              <a:ext uri="{FF2B5EF4-FFF2-40B4-BE49-F238E27FC236}">
                <a16:creationId xmlns:a16="http://schemas.microsoft.com/office/drawing/2014/main" id="{9446292E-4788-4544-8159-E4BD77BA2196}"/>
              </a:ext>
            </a:extLst>
          </p:cNvPr>
          <p:cNvSpPr txBox="1"/>
          <p:nvPr/>
        </p:nvSpPr>
        <p:spPr>
          <a:xfrm>
            <a:off x="4501026" y="5107701"/>
            <a:ext cx="1451038" cy="415498"/>
          </a:xfrm>
          <a:prstGeom prst="rect">
            <a:avLst/>
          </a:prstGeom>
          <a:noFill/>
        </p:spPr>
        <p:txBody>
          <a:bodyPr wrap="none" rtlCol="0">
            <a:spAutoFit/>
          </a:bodyPr>
          <a:lstStyle/>
          <a:p>
            <a:r>
              <a:rPr lang="ja-JP" altLang="en-US" sz="1050" b="1" dirty="0">
                <a:solidFill>
                  <a:schemeClr val="tx1">
                    <a:lumMod val="85000"/>
                    <a:lumOff val="15000"/>
                  </a:schemeClr>
                </a:solidFill>
                <a:latin typeface="Meiryo UI" panose="020B0604030504040204" pitchFamily="50" charset="-128"/>
                <a:ea typeface="Meiryo UI" panose="020B0604030504040204" pitchFamily="50" charset="-128"/>
              </a:rPr>
              <a:t>休業災害、障害が残る</a:t>
            </a:r>
            <a:endParaRPr lang="en-US" altLang="ja-JP" sz="1050" b="1" dirty="0">
              <a:solidFill>
                <a:schemeClr val="tx1">
                  <a:lumMod val="85000"/>
                  <a:lumOff val="15000"/>
                </a:schemeClr>
              </a:solidFill>
              <a:latin typeface="Meiryo UI" panose="020B0604030504040204" pitchFamily="50" charset="-128"/>
              <a:ea typeface="Meiryo UI" panose="020B0604030504040204" pitchFamily="50" charset="-128"/>
            </a:endParaRPr>
          </a:p>
          <a:p>
            <a:r>
              <a:rPr kumimoji="1" lang="ja-JP" altLang="en-US" sz="1050" b="1" dirty="0">
                <a:solidFill>
                  <a:schemeClr val="tx1">
                    <a:lumMod val="85000"/>
                    <a:lumOff val="15000"/>
                  </a:schemeClr>
                </a:solidFill>
                <a:latin typeface="Meiryo UI" panose="020B0604030504040204" pitchFamily="50" charset="-128"/>
                <a:ea typeface="Meiryo UI" panose="020B0604030504040204" pitchFamily="50" charset="-128"/>
              </a:rPr>
              <a:t>　　　　　（７点）</a:t>
            </a:r>
          </a:p>
        </p:txBody>
      </p:sp>
      <p:sp>
        <p:nvSpPr>
          <p:cNvPr id="128" name="テキスト ボックス 127">
            <a:extLst>
              <a:ext uri="{FF2B5EF4-FFF2-40B4-BE49-F238E27FC236}">
                <a16:creationId xmlns:a16="http://schemas.microsoft.com/office/drawing/2014/main" id="{776053D4-45D9-4B65-BA1E-9E15614CAC4E}"/>
              </a:ext>
            </a:extLst>
          </p:cNvPr>
          <p:cNvSpPr txBox="1"/>
          <p:nvPr/>
        </p:nvSpPr>
        <p:spPr>
          <a:xfrm>
            <a:off x="3198538" y="5107701"/>
            <a:ext cx="846707" cy="430887"/>
          </a:xfrm>
          <a:prstGeom prst="rect">
            <a:avLst/>
          </a:prstGeom>
          <a:noFill/>
        </p:spPr>
        <p:txBody>
          <a:bodyPr wrap="none" rtlCol="0">
            <a:spAutoFit/>
          </a:bodyPr>
          <a:lstStyle/>
          <a:p>
            <a:pPr algn="ctr"/>
            <a:r>
              <a:rPr kumimoji="1" lang="ja-JP" altLang="en-US" sz="1050" b="1" dirty="0">
                <a:solidFill>
                  <a:schemeClr val="tx1">
                    <a:lumMod val="85000"/>
                    <a:lumOff val="15000"/>
                  </a:schemeClr>
                </a:solidFill>
                <a:latin typeface="Meiryo UI" panose="020B0604030504040204" pitchFamily="50" charset="-128"/>
                <a:ea typeface="Meiryo UI" panose="020B0604030504040204" pitchFamily="50" charset="-128"/>
              </a:rPr>
              <a:t>非常に高い</a:t>
            </a:r>
            <a:endParaRPr lang="en-US" altLang="ja-JP" sz="1050" b="1" dirty="0">
              <a:solidFill>
                <a:schemeClr val="tx1">
                  <a:lumMod val="85000"/>
                  <a:lumOff val="15000"/>
                </a:schemeClr>
              </a:solidFill>
              <a:latin typeface="Meiryo UI" panose="020B0604030504040204" pitchFamily="50" charset="-128"/>
              <a:ea typeface="Meiryo UI" panose="020B0604030504040204" pitchFamily="50" charset="-128"/>
            </a:endParaRPr>
          </a:p>
          <a:p>
            <a:pPr algn="ctr"/>
            <a:r>
              <a:rPr lang="ja-JP" altLang="en-US" sz="1050" b="1" dirty="0">
                <a:solidFill>
                  <a:schemeClr val="tx1">
                    <a:lumMod val="85000"/>
                    <a:lumOff val="15000"/>
                  </a:schemeClr>
                </a:solidFill>
                <a:latin typeface="Meiryo UI" panose="020B0604030504040204" pitchFamily="50" charset="-128"/>
                <a:ea typeface="Meiryo UI" panose="020B0604030504040204" pitchFamily="50" charset="-128"/>
              </a:rPr>
              <a:t>（６点）</a:t>
            </a:r>
            <a:endParaRPr kumimoji="1" lang="ja-JP" altLang="en-US" sz="1050" b="1" dirty="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132" name="テキスト ボックス 131">
            <a:extLst>
              <a:ext uri="{FF2B5EF4-FFF2-40B4-BE49-F238E27FC236}">
                <a16:creationId xmlns:a16="http://schemas.microsoft.com/office/drawing/2014/main" id="{95A71F55-DC9A-4FAA-9F7E-CFCFDE428FB9}"/>
              </a:ext>
            </a:extLst>
          </p:cNvPr>
          <p:cNvSpPr txBox="1"/>
          <p:nvPr/>
        </p:nvSpPr>
        <p:spPr>
          <a:xfrm>
            <a:off x="6149306" y="5107465"/>
            <a:ext cx="1067921" cy="430887"/>
          </a:xfrm>
          <a:prstGeom prst="rect">
            <a:avLst/>
          </a:prstGeom>
          <a:noFill/>
        </p:spPr>
        <p:txBody>
          <a:bodyPr wrap="none" rtlCol="0">
            <a:spAutoFit/>
          </a:bodyPr>
          <a:lstStyle/>
          <a:p>
            <a:r>
              <a:rPr lang="en-US" altLang="ja-JP" sz="1050" b="1" dirty="0">
                <a:solidFill>
                  <a:schemeClr val="tx1">
                    <a:lumMod val="85000"/>
                    <a:lumOff val="15000"/>
                  </a:schemeClr>
                </a:solidFill>
                <a:latin typeface="Meiryo UI" panose="020B0604030504040204" pitchFamily="50" charset="-128"/>
                <a:ea typeface="Meiryo UI" panose="020B0604030504040204" pitchFamily="50" charset="-128"/>
              </a:rPr>
              <a:t>3</a:t>
            </a:r>
            <a:r>
              <a:rPr lang="ja-JP" altLang="en-US" sz="1050" b="1" dirty="0">
                <a:solidFill>
                  <a:schemeClr val="tx1">
                    <a:lumMod val="85000"/>
                    <a:lumOff val="15000"/>
                  </a:schemeClr>
                </a:solidFill>
                <a:latin typeface="Meiryo UI" panose="020B0604030504040204" pitchFamily="50" charset="-128"/>
                <a:ea typeface="Meiryo UI" panose="020B0604030504040204" pitchFamily="50" charset="-128"/>
              </a:rPr>
              <a:t>回</a:t>
            </a:r>
            <a:r>
              <a:rPr kumimoji="1" lang="en-US" altLang="ja-JP" sz="1050" b="1" dirty="0">
                <a:solidFill>
                  <a:schemeClr val="tx1">
                    <a:lumMod val="85000"/>
                    <a:lumOff val="15000"/>
                  </a:schemeClr>
                </a:solidFill>
                <a:latin typeface="Meiryo UI" panose="020B0604030504040204" pitchFamily="50" charset="-128"/>
                <a:ea typeface="Meiryo UI" panose="020B0604030504040204" pitchFamily="50" charset="-128"/>
              </a:rPr>
              <a:t>/</a:t>
            </a:r>
            <a:r>
              <a:rPr lang="ja-JP" altLang="en-US" sz="1050" b="1" dirty="0">
                <a:solidFill>
                  <a:schemeClr val="tx1">
                    <a:lumMod val="85000"/>
                    <a:lumOff val="15000"/>
                  </a:schemeClr>
                </a:solidFill>
                <a:latin typeface="Meiryo UI" panose="020B0604030504040204" pitchFamily="50" charset="-128"/>
                <a:ea typeface="Meiryo UI" panose="020B0604030504040204" pitchFamily="50" charset="-128"/>
              </a:rPr>
              <a:t>年　 程度</a:t>
            </a:r>
            <a:endParaRPr lang="en-US" altLang="ja-JP" sz="1050" b="1" dirty="0">
              <a:solidFill>
                <a:schemeClr val="tx1">
                  <a:lumMod val="85000"/>
                  <a:lumOff val="15000"/>
                </a:schemeClr>
              </a:solidFill>
              <a:latin typeface="Meiryo UI" panose="020B0604030504040204" pitchFamily="50" charset="-128"/>
              <a:ea typeface="Meiryo UI" panose="020B0604030504040204" pitchFamily="50" charset="-128"/>
            </a:endParaRPr>
          </a:p>
          <a:p>
            <a:r>
              <a:rPr lang="en-US" altLang="ja-JP" sz="1050" b="1" dirty="0">
                <a:solidFill>
                  <a:schemeClr val="tx1">
                    <a:lumMod val="85000"/>
                    <a:lumOff val="15000"/>
                  </a:schemeClr>
                </a:solidFill>
                <a:latin typeface="Meiryo UI" panose="020B0604030504040204" pitchFamily="50" charset="-128"/>
                <a:ea typeface="Meiryo UI" panose="020B0604030504040204" pitchFamily="50" charset="-128"/>
              </a:rPr>
              <a:t>      (1</a:t>
            </a:r>
            <a:r>
              <a:rPr kumimoji="1" lang="ja-JP" altLang="en-US" sz="1050" b="1" dirty="0">
                <a:solidFill>
                  <a:schemeClr val="tx1">
                    <a:lumMod val="85000"/>
                    <a:lumOff val="15000"/>
                  </a:schemeClr>
                </a:solidFill>
                <a:latin typeface="Meiryo UI" panose="020B0604030504040204" pitchFamily="50" charset="-128"/>
                <a:ea typeface="Meiryo UI" panose="020B0604030504040204" pitchFamily="50" charset="-128"/>
              </a:rPr>
              <a:t>点</a:t>
            </a:r>
            <a:r>
              <a:rPr kumimoji="1" lang="en-US" altLang="ja-JP" sz="1050" b="1" dirty="0">
                <a:solidFill>
                  <a:schemeClr val="tx1">
                    <a:lumMod val="85000"/>
                    <a:lumOff val="15000"/>
                  </a:schemeClr>
                </a:solidFill>
                <a:latin typeface="Meiryo UI" panose="020B0604030504040204" pitchFamily="50" charset="-128"/>
                <a:ea typeface="Meiryo UI" panose="020B0604030504040204" pitchFamily="50" charset="-128"/>
              </a:rPr>
              <a:t>)</a:t>
            </a:r>
            <a:endParaRPr kumimoji="1" lang="ja-JP" altLang="en-US" sz="1050" b="1" dirty="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135" name="テキスト ボックス 134">
            <a:extLst>
              <a:ext uri="{FF2B5EF4-FFF2-40B4-BE49-F238E27FC236}">
                <a16:creationId xmlns:a16="http://schemas.microsoft.com/office/drawing/2014/main" id="{04E21B7F-3C9B-4CD5-BB01-EF304281016F}"/>
              </a:ext>
            </a:extLst>
          </p:cNvPr>
          <p:cNvSpPr txBox="1"/>
          <p:nvPr/>
        </p:nvSpPr>
        <p:spPr>
          <a:xfrm>
            <a:off x="1320284" y="4671004"/>
            <a:ext cx="952575" cy="400110"/>
          </a:xfrm>
          <a:prstGeom prst="rect">
            <a:avLst/>
          </a:prstGeom>
          <a:noFill/>
        </p:spPr>
        <p:txBody>
          <a:bodyPr wrap="none" rtlCol="0">
            <a:spAutoFit/>
          </a:bodyPr>
          <a:lstStyle/>
          <a:p>
            <a:r>
              <a:rPr lang="ja-JP" altLang="en-US" sz="2000" b="1" dirty="0">
                <a:solidFill>
                  <a:schemeClr val="tx1">
                    <a:lumMod val="85000"/>
                    <a:lumOff val="15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対策前</a:t>
            </a:r>
            <a:endParaRPr lang="en-US" altLang="ja-JP" sz="2000" b="1" dirty="0">
              <a:solidFill>
                <a:schemeClr val="tx1">
                  <a:lumMod val="85000"/>
                  <a:lumOff val="15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117" name="テキスト ボックス 116">
            <a:extLst>
              <a:ext uri="{FF2B5EF4-FFF2-40B4-BE49-F238E27FC236}">
                <a16:creationId xmlns:a16="http://schemas.microsoft.com/office/drawing/2014/main" id="{52C32356-C408-4D0D-8CBA-04DE58BE2816}"/>
              </a:ext>
            </a:extLst>
          </p:cNvPr>
          <p:cNvSpPr txBox="1"/>
          <p:nvPr/>
        </p:nvSpPr>
        <p:spPr>
          <a:xfrm>
            <a:off x="4501026" y="6211034"/>
            <a:ext cx="1451038" cy="415498"/>
          </a:xfrm>
          <a:prstGeom prst="rect">
            <a:avLst/>
          </a:prstGeom>
          <a:noFill/>
        </p:spPr>
        <p:txBody>
          <a:bodyPr wrap="none" rtlCol="0">
            <a:spAutoFit/>
          </a:bodyPr>
          <a:lstStyle/>
          <a:p>
            <a:r>
              <a:rPr lang="ja-JP" altLang="en-US" sz="1050" b="1" dirty="0">
                <a:solidFill>
                  <a:schemeClr val="tx1">
                    <a:lumMod val="85000"/>
                    <a:lumOff val="15000"/>
                  </a:schemeClr>
                </a:solidFill>
                <a:latin typeface="Meiryo UI" panose="020B0604030504040204" pitchFamily="50" charset="-128"/>
                <a:ea typeface="Meiryo UI" panose="020B0604030504040204" pitchFamily="50" charset="-128"/>
              </a:rPr>
              <a:t>休業災害、障害が残る</a:t>
            </a:r>
            <a:endParaRPr lang="en-US" altLang="ja-JP" sz="1050" b="1" dirty="0">
              <a:solidFill>
                <a:schemeClr val="tx1">
                  <a:lumMod val="85000"/>
                  <a:lumOff val="15000"/>
                </a:schemeClr>
              </a:solidFill>
              <a:latin typeface="Meiryo UI" panose="020B0604030504040204" pitchFamily="50" charset="-128"/>
              <a:ea typeface="Meiryo UI" panose="020B0604030504040204" pitchFamily="50" charset="-128"/>
            </a:endParaRPr>
          </a:p>
          <a:p>
            <a:r>
              <a:rPr kumimoji="1" lang="ja-JP" altLang="en-US" sz="1050" b="1" dirty="0">
                <a:solidFill>
                  <a:schemeClr val="tx1">
                    <a:lumMod val="85000"/>
                    <a:lumOff val="15000"/>
                  </a:schemeClr>
                </a:solidFill>
                <a:latin typeface="Meiryo UI" panose="020B0604030504040204" pitchFamily="50" charset="-128"/>
                <a:ea typeface="Meiryo UI" panose="020B0604030504040204" pitchFamily="50" charset="-128"/>
              </a:rPr>
              <a:t>　　　　　（７点）</a:t>
            </a:r>
          </a:p>
        </p:txBody>
      </p:sp>
      <p:sp>
        <p:nvSpPr>
          <p:cNvPr id="121" name="テキスト ボックス 120">
            <a:extLst>
              <a:ext uri="{FF2B5EF4-FFF2-40B4-BE49-F238E27FC236}">
                <a16:creationId xmlns:a16="http://schemas.microsoft.com/office/drawing/2014/main" id="{1B9D1C9F-180F-4AC4-AABF-92DDBC703AA6}"/>
              </a:ext>
            </a:extLst>
          </p:cNvPr>
          <p:cNvSpPr txBox="1"/>
          <p:nvPr/>
        </p:nvSpPr>
        <p:spPr>
          <a:xfrm>
            <a:off x="6149306" y="6210798"/>
            <a:ext cx="1067921" cy="430887"/>
          </a:xfrm>
          <a:prstGeom prst="rect">
            <a:avLst/>
          </a:prstGeom>
          <a:noFill/>
        </p:spPr>
        <p:txBody>
          <a:bodyPr wrap="none" rtlCol="0">
            <a:spAutoFit/>
          </a:bodyPr>
          <a:lstStyle/>
          <a:p>
            <a:r>
              <a:rPr lang="en-US" altLang="ja-JP" sz="1050" b="1" dirty="0">
                <a:solidFill>
                  <a:schemeClr val="tx1">
                    <a:lumMod val="85000"/>
                    <a:lumOff val="15000"/>
                  </a:schemeClr>
                </a:solidFill>
                <a:latin typeface="Meiryo UI" panose="020B0604030504040204" pitchFamily="50" charset="-128"/>
                <a:ea typeface="Meiryo UI" panose="020B0604030504040204" pitchFamily="50" charset="-128"/>
              </a:rPr>
              <a:t>3</a:t>
            </a:r>
            <a:r>
              <a:rPr lang="ja-JP" altLang="en-US" sz="1050" b="1" dirty="0">
                <a:solidFill>
                  <a:schemeClr val="tx1">
                    <a:lumMod val="85000"/>
                    <a:lumOff val="15000"/>
                  </a:schemeClr>
                </a:solidFill>
                <a:latin typeface="Meiryo UI" panose="020B0604030504040204" pitchFamily="50" charset="-128"/>
                <a:ea typeface="Meiryo UI" panose="020B0604030504040204" pitchFamily="50" charset="-128"/>
              </a:rPr>
              <a:t>回</a:t>
            </a:r>
            <a:r>
              <a:rPr kumimoji="1" lang="en-US" altLang="ja-JP" sz="1050" b="1" dirty="0">
                <a:solidFill>
                  <a:schemeClr val="tx1">
                    <a:lumMod val="85000"/>
                    <a:lumOff val="15000"/>
                  </a:schemeClr>
                </a:solidFill>
                <a:latin typeface="Meiryo UI" panose="020B0604030504040204" pitchFamily="50" charset="-128"/>
                <a:ea typeface="Meiryo UI" panose="020B0604030504040204" pitchFamily="50" charset="-128"/>
              </a:rPr>
              <a:t>/</a:t>
            </a:r>
            <a:r>
              <a:rPr lang="ja-JP" altLang="en-US" sz="1050" b="1" dirty="0">
                <a:solidFill>
                  <a:schemeClr val="tx1">
                    <a:lumMod val="85000"/>
                    <a:lumOff val="15000"/>
                  </a:schemeClr>
                </a:solidFill>
                <a:latin typeface="Meiryo UI" panose="020B0604030504040204" pitchFamily="50" charset="-128"/>
                <a:ea typeface="Meiryo UI" panose="020B0604030504040204" pitchFamily="50" charset="-128"/>
              </a:rPr>
              <a:t>年　 程度</a:t>
            </a:r>
            <a:endParaRPr lang="en-US" altLang="ja-JP" sz="1050" b="1" dirty="0">
              <a:solidFill>
                <a:schemeClr val="tx1">
                  <a:lumMod val="85000"/>
                  <a:lumOff val="15000"/>
                </a:schemeClr>
              </a:solidFill>
              <a:latin typeface="Meiryo UI" panose="020B0604030504040204" pitchFamily="50" charset="-128"/>
              <a:ea typeface="Meiryo UI" panose="020B0604030504040204" pitchFamily="50" charset="-128"/>
            </a:endParaRPr>
          </a:p>
          <a:p>
            <a:r>
              <a:rPr lang="en-US" altLang="ja-JP" sz="1050" b="1" dirty="0">
                <a:solidFill>
                  <a:schemeClr val="tx1">
                    <a:lumMod val="85000"/>
                    <a:lumOff val="15000"/>
                  </a:schemeClr>
                </a:solidFill>
                <a:latin typeface="Meiryo UI" panose="020B0604030504040204" pitchFamily="50" charset="-128"/>
                <a:ea typeface="Meiryo UI" panose="020B0604030504040204" pitchFamily="50" charset="-128"/>
              </a:rPr>
              <a:t>      (1</a:t>
            </a:r>
            <a:r>
              <a:rPr kumimoji="1" lang="ja-JP" altLang="en-US" sz="1050" b="1" dirty="0">
                <a:solidFill>
                  <a:schemeClr val="tx1">
                    <a:lumMod val="85000"/>
                    <a:lumOff val="15000"/>
                  </a:schemeClr>
                </a:solidFill>
                <a:latin typeface="Meiryo UI" panose="020B0604030504040204" pitchFamily="50" charset="-128"/>
                <a:ea typeface="Meiryo UI" panose="020B0604030504040204" pitchFamily="50" charset="-128"/>
              </a:rPr>
              <a:t>点</a:t>
            </a:r>
            <a:r>
              <a:rPr kumimoji="1" lang="en-US" altLang="ja-JP" sz="1050" b="1" dirty="0">
                <a:solidFill>
                  <a:schemeClr val="tx1">
                    <a:lumMod val="85000"/>
                    <a:lumOff val="15000"/>
                  </a:schemeClr>
                </a:solidFill>
                <a:latin typeface="Meiryo UI" panose="020B0604030504040204" pitchFamily="50" charset="-128"/>
                <a:ea typeface="Meiryo UI" panose="020B0604030504040204" pitchFamily="50" charset="-128"/>
              </a:rPr>
              <a:t>)</a:t>
            </a:r>
            <a:endParaRPr kumimoji="1" lang="ja-JP" altLang="en-US" sz="1050" b="1" dirty="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185" name="下矢印 102">
            <a:extLst>
              <a:ext uri="{FF2B5EF4-FFF2-40B4-BE49-F238E27FC236}">
                <a16:creationId xmlns:a16="http://schemas.microsoft.com/office/drawing/2014/main" id="{6A9C479B-2E02-493C-8D95-05D0C87655A8}"/>
              </a:ext>
            </a:extLst>
          </p:cNvPr>
          <p:cNvSpPr/>
          <p:nvPr/>
        </p:nvSpPr>
        <p:spPr>
          <a:xfrm flipH="1">
            <a:off x="4320711" y="5442954"/>
            <a:ext cx="378991" cy="432338"/>
          </a:xfrm>
          <a:prstGeom prst="down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sp>
        <p:nvSpPr>
          <p:cNvPr id="192" name="テキスト ボックス 191">
            <a:extLst>
              <a:ext uri="{FF2B5EF4-FFF2-40B4-BE49-F238E27FC236}">
                <a16:creationId xmlns:a16="http://schemas.microsoft.com/office/drawing/2014/main" id="{018C7462-0913-41C2-A451-BB01E4468DB3}"/>
              </a:ext>
            </a:extLst>
          </p:cNvPr>
          <p:cNvSpPr txBox="1"/>
          <p:nvPr/>
        </p:nvSpPr>
        <p:spPr>
          <a:xfrm>
            <a:off x="6209340" y="753780"/>
            <a:ext cx="607859" cy="261610"/>
          </a:xfrm>
          <a:prstGeom prst="rect">
            <a:avLst/>
          </a:prstGeom>
          <a:noFill/>
        </p:spPr>
        <p:txBody>
          <a:bodyPr wrap="none" rtlCol="0">
            <a:spAutoFit/>
          </a:bodyPr>
          <a:lstStyle/>
          <a:p>
            <a:r>
              <a:rPr lang="ja-JP" altLang="en-US" sz="1100" b="1" dirty="0">
                <a:solidFill>
                  <a:schemeClr val="tx1">
                    <a:lumMod val="85000"/>
                    <a:lumOff val="15000"/>
                  </a:schemeClr>
                </a:solidFill>
                <a:latin typeface="Meiryo UI" panose="020B0604030504040204" pitchFamily="50" charset="-128"/>
                <a:ea typeface="Meiryo UI" panose="020B0604030504040204" pitchFamily="50" charset="-128"/>
              </a:rPr>
              <a:t>（点）</a:t>
            </a:r>
            <a:endParaRPr lang="en-US" altLang="ja-JP" sz="1100" b="1" dirty="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193" name="テキスト ボックス 192">
            <a:extLst>
              <a:ext uri="{FF2B5EF4-FFF2-40B4-BE49-F238E27FC236}">
                <a16:creationId xmlns:a16="http://schemas.microsoft.com/office/drawing/2014/main" id="{52B7D68E-6845-4AFC-9B16-EE4E9EC45A3C}"/>
              </a:ext>
            </a:extLst>
          </p:cNvPr>
          <p:cNvSpPr txBox="1"/>
          <p:nvPr/>
        </p:nvSpPr>
        <p:spPr>
          <a:xfrm>
            <a:off x="6859012" y="683874"/>
            <a:ext cx="2260555" cy="461665"/>
          </a:xfrm>
          <a:prstGeom prst="rect">
            <a:avLst/>
          </a:prstGeom>
          <a:noFill/>
        </p:spPr>
        <p:txBody>
          <a:bodyPr wrap="none" rtlCol="0">
            <a:spAutoFit/>
          </a:bodyPr>
          <a:lstStyle/>
          <a:p>
            <a:r>
              <a:rPr lang="ja-JP" altLang="en-US" sz="2400" b="1" dirty="0">
                <a:solidFill>
                  <a:schemeClr val="tx1">
                    <a:lumMod val="85000"/>
                    <a:lumOff val="15000"/>
                  </a:schemeClr>
                </a:solidFill>
                <a:latin typeface="Meiryo UI" panose="020B0604030504040204" pitchFamily="50" charset="-128"/>
                <a:ea typeface="Meiryo UI" panose="020B0604030504040204" pitchFamily="50" charset="-128"/>
              </a:rPr>
              <a:t>リスクレベル推移</a:t>
            </a:r>
            <a:endParaRPr lang="en-US" altLang="ja-JP" sz="2400" b="1" dirty="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122" name="テキスト ボックス 121">
            <a:extLst>
              <a:ext uri="{FF2B5EF4-FFF2-40B4-BE49-F238E27FC236}">
                <a16:creationId xmlns:a16="http://schemas.microsoft.com/office/drawing/2014/main" id="{3313EA5B-7BD2-43E6-BC03-4E2C877EFC6B}"/>
              </a:ext>
            </a:extLst>
          </p:cNvPr>
          <p:cNvSpPr txBox="1"/>
          <p:nvPr/>
        </p:nvSpPr>
        <p:spPr>
          <a:xfrm>
            <a:off x="1610118" y="-12636"/>
            <a:ext cx="1537600" cy="584775"/>
          </a:xfrm>
          <a:prstGeom prst="rect">
            <a:avLst/>
          </a:prstGeom>
          <a:noFill/>
        </p:spPr>
        <p:txBody>
          <a:bodyPr wrap="none" rtlCol="0">
            <a:spAutoFit/>
          </a:bodyPr>
          <a:lstStyle/>
          <a:p>
            <a:r>
              <a:rPr lang="en-US" altLang="ja-JP" sz="3200" b="1" dirty="0">
                <a:ln>
                  <a:solidFill>
                    <a:schemeClr val="tx1"/>
                  </a:solidFill>
                </a:ln>
                <a:solidFill>
                  <a:srgbClr val="ABFBAB"/>
                </a:solidFill>
                <a:latin typeface="Meiryo UI" panose="020B0604030504040204" pitchFamily="50" charset="-128"/>
                <a:ea typeface="Meiryo UI" panose="020B0604030504040204" pitchFamily="50" charset="-128"/>
              </a:rPr>
              <a:t>28</a:t>
            </a:r>
            <a:r>
              <a:rPr lang="en-US" altLang="ja-JP" sz="3200" b="1" dirty="0">
                <a:ln>
                  <a:solidFill>
                    <a:schemeClr val="tx1"/>
                  </a:solidFill>
                </a:ln>
                <a:solidFill>
                  <a:schemeClr val="bg1"/>
                </a:solidFill>
                <a:latin typeface="Meiryo UI" panose="020B0604030504040204" pitchFamily="50" charset="-128"/>
                <a:ea typeface="Meiryo UI" panose="020B0604030504040204" pitchFamily="50" charset="-128"/>
              </a:rPr>
              <a:t>/30</a:t>
            </a:r>
            <a:endParaRPr kumimoji="1" lang="ja-JP" altLang="en-US" sz="3200" b="1" dirty="0">
              <a:ln>
                <a:solidFill>
                  <a:schemeClr val="tx1"/>
                </a:solidFill>
              </a:ln>
              <a:solidFill>
                <a:schemeClr val="bg1"/>
              </a:solidFill>
              <a:latin typeface="Meiryo UI" panose="020B0604030504040204" pitchFamily="50" charset="-128"/>
              <a:ea typeface="Meiryo UI" panose="020B0604030504040204" pitchFamily="50" charset="-128"/>
            </a:endParaRPr>
          </a:p>
        </p:txBody>
      </p:sp>
      <p:grpSp>
        <p:nvGrpSpPr>
          <p:cNvPr id="125" name="グループ化 124">
            <a:extLst>
              <a:ext uri="{FF2B5EF4-FFF2-40B4-BE49-F238E27FC236}">
                <a16:creationId xmlns:a16="http://schemas.microsoft.com/office/drawing/2014/main" id="{58E371B9-8F52-4B3A-9329-F2880A8E245D}"/>
              </a:ext>
            </a:extLst>
          </p:cNvPr>
          <p:cNvGrpSpPr/>
          <p:nvPr/>
        </p:nvGrpSpPr>
        <p:grpSpPr>
          <a:xfrm>
            <a:off x="865805" y="586629"/>
            <a:ext cx="1163087" cy="1220784"/>
            <a:chOff x="8116904" y="5289224"/>
            <a:chExt cx="1382539" cy="1382539"/>
          </a:xfrm>
        </p:grpSpPr>
        <p:pic>
          <p:nvPicPr>
            <p:cNvPr id="126" name="図 125">
              <a:extLst>
                <a:ext uri="{FF2B5EF4-FFF2-40B4-BE49-F238E27FC236}">
                  <a16:creationId xmlns:a16="http://schemas.microsoft.com/office/drawing/2014/main" id="{9BA3D8AC-EC19-4EAA-848C-CF224D0F8209}"/>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116904" y="5289224"/>
              <a:ext cx="1382539" cy="1382539"/>
            </a:xfrm>
            <a:prstGeom prst="rect">
              <a:avLst/>
            </a:prstGeom>
          </p:spPr>
        </p:pic>
        <p:sp>
          <p:nvSpPr>
            <p:cNvPr id="127" name="四角形: 角を丸くする 4">
              <a:extLst>
                <a:ext uri="{FF2B5EF4-FFF2-40B4-BE49-F238E27FC236}">
                  <a16:creationId xmlns:a16="http://schemas.microsoft.com/office/drawing/2014/main" id="{99D4D128-BFBD-47A5-8030-9BED2517478E}"/>
                </a:ext>
              </a:extLst>
            </p:cNvPr>
            <p:cNvSpPr/>
            <p:nvPr/>
          </p:nvSpPr>
          <p:spPr>
            <a:xfrm>
              <a:off x="8388980" y="6447159"/>
              <a:ext cx="398878" cy="204311"/>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none" lIns="36000" tIns="0" rIns="36000" bIns="0" rtlCol="0" anchor="ctr">
              <a:spAutoFit/>
            </a:bodyPr>
            <a:lstStyle/>
            <a:p>
              <a:pPr algn="ctr"/>
              <a:r>
                <a:rPr kumimoji="1" lang="ja-JP" altLang="en-US" sz="1200" dirty="0">
                  <a:solidFill>
                    <a:schemeClr val="tx1"/>
                  </a:solidFill>
                  <a:latin typeface="Meiryo UI" panose="020B0604030504040204" pitchFamily="50" charset="-128"/>
                  <a:ea typeface="Meiryo UI" panose="020B0604030504040204" pitchFamily="50" charset="-128"/>
                </a:rPr>
                <a:t>坂元</a:t>
              </a:r>
              <a:endParaRPr kumimoji="1" lang="en-US" altLang="ja-JP" sz="1200" dirty="0">
                <a:solidFill>
                  <a:schemeClr val="tx1"/>
                </a:solidFill>
                <a:latin typeface="Meiryo UI" panose="020B0604030504040204" pitchFamily="50" charset="-128"/>
                <a:ea typeface="Meiryo UI" panose="020B0604030504040204" pitchFamily="50" charset="-128"/>
              </a:endParaRPr>
            </a:p>
          </p:txBody>
        </p:sp>
      </p:grpSp>
      <p:sp>
        <p:nvSpPr>
          <p:cNvPr id="191" name="角丸四角形吹き出し 96">
            <a:extLst>
              <a:ext uri="{FF2B5EF4-FFF2-40B4-BE49-F238E27FC236}">
                <a16:creationId xmlns:a16="http://schemas.microsoft.com/office/drawing/2014/main" id="{B3706383-EC16-4D76-9B45-0ADF4B8B813E}"/>
              </a:ext>
            </a:extLst>
          </p:cNvPr>
          <p:cNvSpPr/>
          <p:nvPr/>
        </p:nvSpPr>
        <p:spPr>
          <a:xfrm>
            <a:off x="2014369" y="1123331"/>
            <a:ext cx="3091915" cy="654901"/>
          </a:xfrm>
          <a:prstGeom prst="wedgeRoundRectCallout">
            <a:avLst>
              <a:gd name="adj1" fmla="val -63694"/>
              <a:gd name="adj2" fmla="val -53896"/>
              <a:gd name="adj3" fmla="val 16667"/>
            </a:avLst>
          </a:prstGeom>
          <a:solidFill>
            <a:schemeClr val="bg1"/>
          </a:solidFill>
          <a:ln>
            <a:solidFill>
              <a:srgbClr val="BF9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a:solidFill>
                  <a:schemeClr val="tx1">
                    <a:lumMod val="85000"/>
                    <a:lumOff val="15000"/>
                  </a:schemeClr>
                </a:solidFill>
                <a:latin typeface="Meiryo UI" panose="020B0604030504040204" pitchFamily="50" charset="-128"/>
                <a:ea typeface="Meiryo UI" panose="020B0604030504040204" pitchFamily="50" charset="-128"/>
              </a:rPr>
              <a:t>作業重量の結果からリスクレベルにどう変化があったか確認してみよう！</a:t>
            </a:r>
            <a:endParaRPr lang="en-US" altLang="ja-JP" sz="1400" b="1" dirty="0">
              <a:solidFill>
                <a:schemeClr val="tx1">
                  <a:lumMod val="85000"/>
                  <a:lumOff val="15000"/>
                </a:schemeClr>
              </a:solidFill>
              <a:latin typeface="Meiryo UI" panose="020B0604030504040204" pitchFamily="50" charset="-128"/>
              <a:ea typeface="Meiryo UI" panose="020B0604030504040204" pitchFamily="50" charset="-128"/>
            </a:endParaRPr>
          </a:p>
        </p:txBody>
      </p:sp>
      <p:pic>
        <p:nvPicPr>
          <p:cNvPr id="129" name="図 1">
            <a:extLst>
              <a:ext uri="{FF2B5EF4-FFF2-40B4-BE49-F238E27FC236}">
                <a16:creationId xmlns:a16="http://schemas.microsoft.com/office/drawing/2014/main" id="{4E947CF5-DDE3-45D9-8F0E-C1FD599C340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94309" y="61229"/>
            <a:ext cx="4192526" cy="38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a:extLst>
              <a:ext uri="{FF2B5EF4-FFF2-40B4-BE49-F238E27FC236}">
                <a16:creationId xmlns:a16="http://schemas.microsoft.com/office/drawing/2014/main" id="{5F5522C5-21E0-34EC-8033-7420586E8F0A}"/>
              </a:ext>
            </a:extLst>
          </p:cNvPr>
          <p:cNvSpPr/>
          <p:nvPr/>
        </p:nvSpPr>
        <p:spPr>
          <a:xfrm>
            <a:off x="9458980" y="2984335"/>
            <a:ext cx="601801" cy="119726"/>
          </a:xfrm>
          <a:prstGeom prst="rect">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37" name="テキスト ボックス 36">
            <a:extLst>
              <a:ext uri="{FF2B5EF4-FFF2-40B4-BE49-F238E27FC236}">
                <a16:creationId xmlns:a16="http://schemas.microsoft.com/office/drawing/2014/main" id="{F1640346-5F78-9F11-CA6F-885F6838179B}"/>
              </a:ext>
            </a:extLst>
          </p:cNvPr>
          <p:cNvSpPr txBox="1"/>
          <p:nvPr/>
        </p:nvSpPr>
        <p:spPr>
          <a:xfrm>
            <a:off x="9622914" y="2909139"/>
            <a:ext cx="238702" cy="276999"/>
          </a:xfrm>
          <a:prstGeom prst="rect">
            <a:avLst/>
          </a:prstGeom>
          <a:noFill/>
        </p:spPr>
        <p:txBody>
          <a:bodyPr wrap="square" rtlCol="0">
            <a:spAutoFit/>
          </a:bodyPr>
          <a:lstStyle/>
          <a:p>
            <a:r>
              <a:rPr lang="en-US" altLang="ja-JP" sz="1200" b="1" dirty="0">
                <a:latin typeface="Meiryo UI" panose="020B0604030504040204" pitchFamily="50" charset="-128"/>
                <a:ea typeface="Meiryo UI" panose="020B0604030504040204" pitchFamily="50" charset="-128"/>
              </a:rPr>
              <a:t>1</a:t>
            </a:r>
            <a:endParaRPr kumimoji="1" lang="ja-JP" altLang="en-US" sz="1200" b="1" dirty="0">
              <a:latin typeface="Meiryo UI" panose="020B0604030504040204" pitchFamily="50" charset="-128"/>
              <a:ea typeface="Meiryo UI" panose="020B0604030504040204" pitchFamily="50" charset="-128"/>
            </a:endParaRPr>
          </a:p>
        </p:txBody>
      </p:sp>
      <p:sp>
        <p:nvSpPr>
          <p:cNvPr id="38" name="正方形/長方形 37">
            <a:extLst>
              <a:ext uri="{FF2B5EF4-FFF2-40B4-BE49-F238E27FC236}">
                <a16:creationId xmlns:a16="http://schemas.microsoft.com/office/drawing/2014/main" id="{03EFE8DD-E357-31C7-096D-89161C853B70}"/>
              </a:ext>
            </a:extLst>
          </p:cNvPr>
          <p:cNvSpPr/>
          <p:nvPr/>
        </p:nvSpPr>
        <p:spPr>
          <a:xfrm>
            <a:off x="7518044" y="2373903"/>
            <a:ext cx="601801" cy="742063"/>
          </a:xfrm>
          <a:prstGeom prst="rect">
            <a:avLst/>
          </a:prstGeom>
          <a:solidFill>
            <a:srgbClr val="FF0066"/>
          </a:solidFill>
          <a:ln w="952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41" name="テキスト ボックス 40">
            <a:extLst>
              <a:ext uri="{FF2B5EF4-FFF2-40B4-BE49-F238E27FC236}">
                <a16:creationId xmlns:a16="http://schemas.microsoft.com/office/drawing/2014/main" id="{D85DF167-CFC4-4A97-3B9A-F55AF169DB35}"/>
              </a:ext>
            </a:extLst>
          </p:cNvPr>
          <p:cNvSpPr txBox="1"/>
          <p:nvPr/>
        </p:nvSpPr>
        <p:spPr>
          <a:xfrm>
            <a:off x="7670535" y="2613879"/>
            <a:ext cx="296876" cy="292388"/>
          </a:xfrm>
          <a:prstGeom prst="rect">
            <a:avLst/>
          </a:prstGeom>
          <a:noFill/>
        </p:spPr>
        <p:txBody>
          <a:bodyPr wrap="none" rtlCol="0">
            <a:spAutoFit/>
          </a:bodyPr>
          <a:lstStyle/>
          <a:p>
            <a:r>
              <a:rPr kumimoji="1" lang="en-US" altLang="ja-JP" sz="1300" b="1" dirty="0">
                <a:solidFill>
                  <a:schemeClr val="tx1">
                    <a:lumMod val="85000"/>
                    <a:lumOff val="15000"/>
                  </a:schemeClr>
                </a:solidFill>
                <a:latin typeface="Meiryo UI" panose="020B0604030504040204" pitchFamily="50" charset="-128"/>
                <a:ea typeface="Meiryo UI" panose="020B0604030504040204" pitchFamily="50" charset="-128"/>
              </a:rPr>
              <a:t>6</a:t>
            </a:r>
            <a:endParaRPr kumimoji="1" lang="ja-JP" altLang="en-US" sz="1300" b="1" dirty="0">
              <a:solidFill>
                <a:schemeClr val="tx1">
                  <a:lumMod val="85000"/>
                  <a:lumOff val="15000"/>
                </a:schemeClr>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389228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3000" fill="remove" grpId="0" nodeType="withEffect">
                                  <p:stCondLst>
                                    <p:cond delay="0"/>
                                  </p:stCondLst>
                                  <p:childTnLst>
                                    <p:animClr clrSpc="rgb" dir="cw">
                                      <p:cBhvr override="childStyle">
                                        <p:cTn id="6" dur="500" autoRev="1" fill="remove"/>
                                        <p:tgtEl>
                                          <p:spTgt spid="80"/>
                                        </p:tgtEl>
                                        <p:attrNameLst>
                                          <p:attrName>style.color</p:attrName>
                                        </p:attrNameLst>
                                      </p:cBhvr>
                                      <p:to>
                                        <a:srgbClr val="FFFFFF"/>
                                      </p:to>
                                    </p:animClr>
                                    <p:animClr clrSpc="rgb" dir="cw">
                                      <p:cBhvr>
                                        <p:cTn id="7" dur="500" autoRev="1" fill="remove"/>
                                        <p:tgtEl>
                                          <p:spTgt spid="80"/>
                                        </p:tgtEl>
                                        <p:attrNameLst>
                                          <p:attrName>fillcolor</p:attrName>
                                        </p:attrNameLst>
                                      </p:cBhvr>
                                      <p:to>
                                        <a:srgbClr val="FFFFFF"/>
                                      </p:to>
                                    </p:animClr>
                                    <p:set>
                                      <p:cBhvr>
                                        <p:cTn id="8" dur="500" autoRev="1" fill="remove"/>
                                        <p:tgtEl>
                                          <p:spTgt spid="80"/>
                                        </p:tgtEl>
                                        <p:attrNameLst>
                                          <p:attrName>fill.type</p:attrName>
                                        </p:attrNameLst>
                                      </p:cBhvr>
                                      <p:to>
                                        <p:strVal val="solid"/>
                                      </p:to>
                                    </p:set>
                                    <p:set>
                                      <p:cBhvr>
                                        <p:cTn id="9" dur="500" autoRev="1" fill="remove"/>
                                        <p:tgtEl>
                                          <p:spTgt spid="80"/>
                                        </p:tgtEl>
                                        <p:attrNameLst>
                                          <p:attrName>fill.on</p:attrName>
                                        </p:attrNameLst>
                                      </p:cBhvr>
                                      <p:to>
                                        <p:strVal val="true"/>
                                      </p:to>
                                    </p:set>
                                  </p:childTnLst>
                                </p:cTn>
                              </p:par>
                              <p:par>
                                <p:cTn id="10" presetID="27" presetClass="emph" presetSubtype="0" repeatCount="3000" fill="remove" grpId="0" nodeType="withEffect">
                                  <p:stCondLst>
                                    <p:cond delay="0"/>
                                  </p:stCondLst>
                                  <p:childTnLst>
                                    <p:animClr clrSpc="rgb" dir="cw">
                                      <p:cBhvr override="childStyle">
                                        <p:cTn id="11" dur="500" autoRev="1" fill="remove"/>
                                        <p:tgtEl>
                                          <p:spTgt spid="90"/>
                                        </p:tgtEl>
                                        <p:attrNameLst>
                                          <p:attrName>style.color</p:attrName>
                                        </p:attrNameLst>
                                      </p:cBhvr>
                                      <p:to>
                                        <a:srgbClr val="FFFFFF"/>
                                      </p:to>
                                    </p:animClr>
                                    <p:animClr clrSpc="rgb" dir="cw">
                                      <p:cBhvr>
                                        <p:cTn id="12" dur="500" autoRev="1" fill="remove"/>
                                        <p:tgtEl>
                                          <p:spTgt spid="90"/>
                                        </p:tgtEl>
                                        <p:attrNameLst>
                                          <p:attrName>fillcolor</p:attrName>
                                        </p:attrNameLst>
                                      </p:cBhvr>
                                      <p:to>
                                        <a:srgbClr val="FFFFFF"/>
                                      </p:to>
                                    </p:animClr>
                                    <p:set>
                                      <p:cBhvr>
                                        <p:cTn id="13" dur="500" autoRev="1" fill="remove"/>
                                        <p:tgtEl>
                                          <p:spTgt spid="90"/>
                                        </p:tgtEl>
                                        <p:attrNameLst>
                                          <p:attrName>fill.type</p:attrName>
                                        </p:attrNameLst>
                                      </p:cBhvr>
                                      <p:to>
                                        <p:strVal val="solid"/>
                                      </p:to>
                                    </p:set>
                                    <p:set>
                                      <p:cBhvr>
                                        <p:cTn id="14" dur="500" autoRev="1" fill="remove"/>
                                        <p:tgtEl>
                                          <p:spTgt spid="90"/>
                                        </p:tgtEl>
                                        <p:attrNameLst>
                                          <p:attrName>fill.on</p:attrName>
                                        </p:attrNameLst>
                                      </p:cBhvr>
                                      <p:to>
                                        <p:strVal val="true"/>
                                      </p:to>
                                    </p:set>
                                  </p:childTnLst>
                                </p:cTn>
                              </p:par>
                              <p:par>
                                <p:cTn id="15" presetID="27" presetClass="emph" presetSubtype="0" repeatCount="3000" fill="remove" grpId="0" nodeType="withEffect">
                                  <p:stCondLst>
                                    <p:cond delay="0"/>
                                  </p:stCondLst>
                                  <p:childTnLst>
                                    <p:animClr clrSpc="rgb" dir="cw">
                                      <p:cBhvr override="childStyle">
                                        <p:cTn id="16" dur="500" autoRev="1" fill="remove"/>
                                        <p:tgtEl>
                                          <p:spTgt spid="38"/>
                                        </p:tgtEl>
                                        <p:attrNameLst>
                                          <p:attrName>style.color</p:attrName>
                                        </p:attrNameLst>
                                      </p:cBhvr>
                                      <p:to>
                                        <a:srgbClr val="FFFFFF"/>
                                      </p:to>
                                    </p:animClr>
                                    <p:animClr clrSpc="rgb" dir="cw">
                                      <p:cBhvr>
                                        <p:cTn id="17" dur="500" autoRev="1" fill="remove"/>
                                        <p:tgtEl>
                                          <p:spTgt spid="38"/>
                                        </p:tgtEl>
                                        <p:attrNameLst>
                                          <p:attrName>fillcolor</p:attrName>
                                        </p:attrNameLst>
                                      </p:cBhvr>
                                      <p:to>
                                        <a:srgbClr val="FFFFFF"/>
                                      </p:to>
                                    </p:animClr>
                                    <p:set>
                                      <p:cBhvr>
                                        <p:cTn id="18" dur="500" autoRev="1" fill="remove"/>
                                        <p:tgtEl>
                                          <p:spTgt spid="38"/>
                                        </p:tgtEl>
                                        <p:attrNameLst>
                                          <p:attrName>fill.type</p:attrName>
                                        </p:attrNameLst>
                                      </p:cBhvr>
                                      <p:to>
                                        <p:strVal val="solid"/>
                                      </p:to>
                                    </p:set>
                                    <p:set>
                                      <p:cBhvr>
                                        <p:cTn id="19" dur="500" autoRev="1" fill="remove"/>
                                        <p:tgtEl>
                                          <p:spTgt spid="38"/>
                                        </p:tgtEl>
                                        <p:attrNameLst>
                                          <p:attrName>fill.on</p:attrName>
                                        </p:attrNameLst>
                                      </p:cBhvr>
                                      <p:to>
                                        <p:strVal val="true"/>
                                      </p:to>
                                    </p:set>
                                  </p:childTnLst>
                                </p:cTn>
                              </p:par>
                              <p:par>
                                <p:cTn id="20" presetID="22" presetClass="entr" presetSubtype="1" fill="hold" nodeType="withEffect">
                                  <p:stCondLst>
                                    <p:cond delay="0"/>
                                  </p:stCondLst>
                                  <p:childTnLst>
                                    <p:set>
                                      <p:cBhvr>
                                        <p:cTn id="21" dur="1" fill="hold">
                                          <p:stCondLst>
                                            <p:cond delay="0"/>
                                          </p:stCondLst>
                                        </p:cTn>
                                        <p:tgtEl>
                                          <p:spTgt spid="94"/>
                                        </p:tgtEl>
                                        <p:attrNameLst>
                                          <p:attrName>style.visibility</p:attrName>
                                        </p:attrNameLst>
                                      </p:cBhvr>
                                      <p:to>
                                        <p:strVal val="visible"/>
                                      </p:to>
                                    </p:set>
                                    <p:animEffect transition="in" filter="wipe(up)">
                                      <p:cBhvr>
                                        <p:cTn id="22" dur="3000"/>
                                        <p:tgtEl>
                                          <p:spTgt spid="94"/>
                                        </p:tgtEl>
                                      </p:cBhvr>
                                    </p:animEffect>
                                  </p:childTnLst>
                                </p:cTn>
                              </p:par>
                              <p:par>
                                <p:cTn id="23" presetID="22" presetClass="entr" presetSubtype="8" fill="hold" nodeType="withEffect">
                                  <p:stCondLst>
                                    <p:cond delay="0"/>
                                  </p:stCondLst>
                                  <p:childTnLst>
                                    <p:set>
                                      <p:cBhvr>
                                        <p:cTn id="24" dur="1" fill="hold">
                                          <p:stCondLst>
                                            <p:cond delay="0"/>
                                          </p:stCondLst>
                                        </p:cTn>
                                        <p:tgtEl>
                                          <p:spTgt spid="93"/>
                                        </p:tgtEl>
                                        <p:attrNameLst>
                                          <p:attrName>style.visibility</p:attrName>
                                        </p:attrNameLst>
                                      </p:cBhvr>
                                      <p:to>
                                        <p:strVal val="visible"/>
                                      </p:to>
                                    </p:set>
                                    <p:animEffect transition="in" filter="wipe(left)">
                                      <p:cBhvr>
                                        <p:cTn id="25" dur="3000"/>
                                        <p:tgtEl>
                                          <p:spTgt spid="93"/>
                                        </p:tgtEl>
                                      </p:cBhvr>
                                    </p:animEffect>
                                  </p:childTnLst>
                                </p:cTn>
                              </p:par>
                            </p:childTnLst>
                          </p:cTn>
                        </p:par>
                        <p:par>
                          <p:cTn id="26" fill="hold">
                            <p:stCondLst>
                              <p:cond delay="3000"/>
                            </p:stCondLst>
                            <p:childTnLst>
                              <p:par>
                                <p:cTn id="27" presetID="27" presetClass="emph" presetSubtype="0" repeatCount="3000" fill="remove" grpId="0" nodeType="afterEffect">
                                  <p:stCondLst>
                                    <p:cond delay="0"/>
                                  </p:stCondLst>
                                  <p:childTnLst>
                                    <p:animClr clrSpc="rgb" dir="cw">
                                      <p:cBhvr override="childStyle">
                                        <p:cTn id="28" dur="500" autoRev="1" fill="remove"/>
                                        <p:tgtEl>
                                          <p:spTgt spid="2"/>
                                        </p:tgtEl>
                                        <p:attrNameLst>
                                          <p:attrName>style.color</p:attrName>
                                        </p:attrNameLst>
                                      </p:cBhvr>
                                      <p:to>
                                        <a:srgbClr val="00FF00"/>
                                      </p:to>
                                    </p:animClr>
                                    <p:animClr clrSpc="rgb" dir="cw">
                                      <p:cBhvr>
                                        <p:cTn id="29" dur="500" autoRev="1" fill="remove"/>
                                        <p:tgtEl>
                                          <p:spTgt spid="2"/>
                                        </p:tgtEl>
                                        <p:attrNameLst>
                                          <p:attrName>fillcolor</p:attrName>
                                        </p:attrNameLst>
                                      </p:cBhvr>
                                      <p:to>
                                        <a:srgbClr val="00FF00"/>
                                      </p:to>
                                    </p:animClr>
                                    <p:set>
                                      <p:cBhvr>
                                        <p:cTn id="30" dur="500" autoRev="1" fill="remove"/>
                                        <p:tgtEl>
                                          <p:spTgt spid="2"/>
                                        </p:tgtEl>
                                        <p:attrNameLst>
                                          <p:attrName>fill.type</p:attrName>
                                        </p:attrNameLst>
                                      </p:cBhvr>
                                      <p:to>
                                        <p:strVal val="solid"/>
                                      </p:to>
                                    </p:set>
                                    <p:set>
                                      <p:cBhvr>
                                        <p:cTn id="31" dur="500" autoRev="1" fill="remove"/>
                                        <p:tgtEl>
                                          <p:spTgt spid="2"/>
                                        </p:tgtEl>
                                        <p:attrNameLst>
                                          <p:attrName>fill.on</p:attrName>
                                        </p:attrNameLst>
                                      </p:cBhvr>
                                      <p:to>
                                        <p:strVal val="true"/>
                                      </p:to>
                                    </p:set>
                                  </p:childTnLst>
                                </p:cTn>
                              </p:par>
                              <p:par>
                                <p:cTn id="32" presetID="27" presetClass="emph" presetSubtype="0" repeatCount="3000" fill="remove" grpId="0" nodeType="withEffect">
                                  <p:stCondLst>
                                    <p:cond delay="0"/>
                                  </p:stCondLst>
                                  <p:childTnLst>
                                    <p:animClr clrSpc="rgb" dir="cw">
                                      <p:cBhvr override="childStyle">
                                        <p:cTn id="33" dur="500" autoRev="1" fill="remove"/>
                                        <p:tgtEl>
                                          <p:spTgt spid="81"/>
                                        </p:tgtEl>
                                        <p:attrNameLst>
                                          <p:attrName>style.color</p:attrName>
                                        </p:attrNameLst>
                                      </p:cBhvr>
                                      <p:to>
                                        <a:srgbClr val="2AE820"/>
                                      </p:to>
                                    </p:animClr>
                                    <p:animClr clrSpc="rgb" dir="cw">
                                      <p:cBhvr>
                                        <p:cTn id="34" dur="500" autoRev="1" fill="remove"/>
                                        <p:tgtEl>
                                          <p:spTgt spid="81"/>
                                        </p:tgtEl>
                                        <p:attrNameLst>
                                          <p:attrName>fillcolor</p:attrName>
                                        </p:attrNameLst>
                                      </p:cBhvr>
                                      <p:to>
                                        <a:srgbClr val="2AE820"/>
                                      </p:to>
                                    </p:animClr>
                                    <p:set>
                                      <p:cBhvr>
                                        <p:cTn id="35" dur="500" autoRev="1" fill="remove"/>
                                        <p:tgtEl>
                                          <p:spTgt spid="81"/>
                                        </p:tgtEl>
                                        <p:attrNameLst>
                                          <p:attrName>fill.type</p:attrName>
                                        </p:attrNameLst>
                                      </p:cBhvr>
                                      <p:to>
                                        <p:strVal val="solid"/>
                                      </p:to>
                                    </p:set>
                                    <p:set>
                                      <p:cBhvr>
                                        <p:cTn id="36" dur="500" autoRev="1" fill="remove"/>
                                        <p:tgtEl>
                                          <p:spTgt spid="81"/>
                                        </p:tgtEl>
                                        <p:attrNameLst>
                                          <p:attrName>fill.on</p:attrName>
                                        </p:attrNameLst>
                                      </p:cBhvr>
                                      <p:to>
                                        <p:strVal val="true"/>
                                      </p:to>
                                    </p:set>
                                  </p:childTnLst>
                                </p:cTn>
                              </p:par>
                              <p:par>
                                <p:cTn id="37" presetID="27" presetClass="emph" presetSubtype="0" repeatCount="3000" fill="remove" grpId="0" nodeType="withEffect">
                                  <p:stCondLst>
                                    <p:cond delay="0"/>
                                  </p:stCondLst>
                                  <p:childTnLst>
                                    <p:animClr clrSpc="rgb" dir="cw">
                                      <p:cBhvr override="childStyle">
                                        <p:cTn id="38" dur="500" autoRev="1" fill="remove"/>
                                        <p:tgtEl>
                                          <p:spTgt spid="91"/>
                                        </p:tgtEl>
                                        <p:attrNameLst>
                                          <p:attrName>style.color</p:attrName>
                                        </p:attrNameLst>
                                      </p:cBhvr>
                                      <p:to>
                                        <a:srgbClr val="2AE820"/>
                                      </p:to>
                                    </p:animClr>
                                    <p:animClr clrSpc="rgb" dir="cw">
                                      <p:cBhvr>
                                        <p:cTn id="39" dur="500" autoRev="1" fill="remove"/>
                                        <p:tgtEl>
                                          <p:spTgt spid="91"/>
                                        </p:tgtEl>
                                        <p:attrNameLst>
                                          <p:attrName>fillcolor</p:attrName>
                                        </p:attrNameLst>
                                      </p:cBhvr>
                                      <p:to>
                                        <a:srgbClr val="2AE820"/>
                                      </p:to>
                                    </p:animClr>
                                    <p:set>
                                      <p:cBhvr>
                                        <p:cTn id="40" dur="500" autoRev="1" fill="remove"/>
                                        <p:tgtEl>
                                          <p:spTgt spid="91"/>
                                        </p:tgtEl>
                                        <p:attrNameLst>
                                          <p:attrName>fill.type</p:attrName>
                                        </p:attrNameLst>
                                      </p:cBhvr>
                                      <p:to>
                                        <p:strVal val="solid"/>
                                      </p:to>
                                    </p:set>
                                    <p:set>
                                      <p:cBhvr>
                                        <p:cTn id="41" dur="500" autoRev="1" fill="remove"/>
                                        <p:tgtEl>
                                          <p:spTgt spid="9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1" grpId="0" animBg="1"/>
      <p:bldP spid="90" grpId="0" animBg="1"/>
      <p:bldP spid="91" grpId="0" animBg="1"/>
      <p:bldP spid="2" grpId="0" animBg="1"/>
      <p:bldP spid="3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8E8D408A-177F-1543-D973-70C28091C000}"/>
              </a:ext>
            </a:extLst>
          </p:cNvPr>
          <p:cNvGrpSpPr/>
          <p:nvPr/>
        </p:nvGrpSpPr>
        <p:grpSpPr>
          <a:xfrm>
            <a:off x="138098" y="522433"/>
            <a:ext cx="11915803" cy="6301100"/>
            <a:chOff x="457789" y="712585"/>
            <a:chExt cx="11637842" cy="5958493"/>
          </a:xfrm>
        </p:grpSpPr>
        <p:sp>
          <p:nvSpPr>
            <p:cNvPr id="5" name="正方形/長方形 4">
              <a:extLst>
                <a:ext uri="{FF2B5EF4-FFF2-40B4-BE49-F238E27FC236}">
                  <a16:creationId xmlns:a16="http://schemas.microsoft.com/office/drawing/2014/main" id="{AF5D1F7B-21EB-E8BF-06E1-2B7F2AAE5F54}"/>
                </a:ext>
              </a:extLst>
            </p:cNvPr>
            <p:cNvSpPr/>
            <p:nvPr/>
          </p:nvSpPr>
          <p:spPr>
            <a:xfrm>
              <a:off x="757238" y="713621"/>
              <a:ext cx="11338306" cy="595745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b="1"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sp>
          <p:nvSpPr>
            <p:cNvPr id="6" name="正方形/長方形 5">
              <a:extLst>
                <a:ext uri="{FF2B5EF4-FFF2-40B4-BE49-F238E27FC236}">
                  <a16:creationId xmlns:a16="http://schemas.microsoft.com/office/drawing/2014/main" id="{A41F102D-9E43-92E8-20D0-B3B58938AE6E}"/>
                </a:ext>
              </a:extLst>
            </p:cNvPr>
            <p:cNvSpPr/>
            <p:nvPr/>
          </p:nvSpPr>
          <p:spPr>
            <a:xfrm>
              <a:off x="457789" y="717871"/>
              <a:ext cx="272460" cy="5943809"/>
            </a:xfrm>
            <a:prstGeom prst="rect">
              <a:avLst/>
            </a:prstGeom>
            <a:blipFill>
              <a:blip r:embed="rId4"/>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dirty="0">
                <a:latin typeface="Meiryo UI" panose="020B0604030504040204" pitchFamily="50" charset="-128"/>
                <a:ea typeface="Meiryo UI" panose="020B0604030504040204" pitchFamily="50" charset="-128"/>
              </a:endParaRPr>
            </a:p>
          </p:txBody>
        </p:sp>
        <p:sp>
          <p:nvSpPr>
            <p:cNvPr id="7" name="楕円 6">
              <a:extLst>
                <a:ext uri="{FF2B5EF4-FFF2-40B4-BE49-F238E27FC236}">
                  <a16:creationId xmlns:a16="http://schemas.microsoft.com/office/drawing/2014/main" id="{4E59822F-175A-2347-6258-DF861690B2B6}"/>
                </a:ext>
              </a:extLst>
            </p:cNvPr>
            <p:cNvSpPr/>
            <p:nvPr/>
          </p:nvSpPr>
          <p:spPr>
            <a:xfrm>
              <a:off x="585830" y="97232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8" name="楕円 7">
              <a:extLst>
                <a:ext uri="{FF2B5EF4-FFF2-40B4-BE49-F238E27FC236}">
                  <a16:creationId xmlns:a16="http://schemas.microsoft.com/office/drawing/2014/main" id="{D60FA236-197F-4974-3D83-97450E9A962A}"/>
                </a:ext>
              </a:extLst>
            </p:cNvPr>
            <p:cNvSpPr/>
            <p:nvPr/>
          </p:nvSpPr>
          <p:spPr>
            <a:xfrm>
              <a:off x="585830" y="6370496"/>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9" name="楕円 8">
              <a:extLst>
                <a:ext uri="{FF2B5EF4-FFF2-40B4-BE49-F238E27FC236}">
                  <a16:creationId xmlns:a16="http://schemas.microsoft.com/office/drawing/2014/main" id="{49DCB143-CD2D-7206-131F-307F903F288A}"/>
                </a:ext>
              </a:extLst>
            </p:cNvPr>
            <p:cNvSpPr/>
            <p:nvPr/>
          </p:nvSpPr>
          <p:spPr>
            <a:xfrm>
              <a:off x="585830" y="3773484"/>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10" name="楕円 9">
              <a:extLst>
                <a:ext uri="{FF2B5EF4-FFF2-40B4-BE49-F238E27FC236}">
                  <a16:creationId xmlns:a16="http://schemas.microsoft.com/office/drawing/2014/main" id="{28FD196E-A62A-066C-D4B3-8CDD766812DB}"/>
                </a:ext>
              </a:extLst>
            </p:cNvPr>
            <p:cNvSpPr/>
            <p:nvPr/>
          </p:nvSpPr>
          <p:spPr>
            <a:xfrm>
              <a:off x="809668" y="97232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11" name="楕円 10">
              <a:extLst>
                <a:ext uri="{FF2B5EF4-FFF2-40B4-BE49-F238E27FC236}">
                  <a16:creationId xmlns:a16="http://schemas.microsoft.com/office/drawing/2014/main" id="{FDD41D25-83F5-9185-FFB2-7375D7936AB9}"/>
                </a:ext>
              </a:extLst>
            </p:cNvPr>
            <p:cNvSpPr/>
            <p:nvPr/>
          </p:nvSpPr>
          <p:spPr>
            <a:xfrm>
              <a:off x="809668" y="6370496"/>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12" name="楕円 11">
              <a:extLst>
                <a:ext uri="{FF2B5EF4-FFF2-40B4-BE49-F238E27FC236}">
                  <a16:creationId xmlns:a16="http://schemas.microsoft.com/office/drawing/2014/main" id="{E607C78D-F171-CCAA-1453-186E56F5492E}"/>
                </a:ext>
              </a:extLst>
            </p:cNvPr>
            <p:cNvSpPr/>
            <p:nvPr/>
          </p:nvSpPr>
          <p:spPr>
            <a:xfrm>
              <a:off x="809668" y="3773484"/>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13" name="四角形: 角を丸くする 32">
              <a:extLst>
                <a:ext uri="{FF2B5EF4-FFF2-40B4-BE49-F238E27FC236}">
                  <a16:creationId xmlns:a16="http://schemas.microsoft.com/office/drawing/2014/main" id="{47FE2F37-248C-5D77-3D42-A6C2AF2D4EB6}"/>
                </a:ext>
              </a:extLst>
            </p:cNvPr>
            <p:cNvSpPr/>
            <p:nvPr/>
          </p:nvSpPr>
          <p:spPr>
            <a:xfrm>
              <a:off x="614405" y="988729"/>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14" name="四角形: 角を丸くする 33">
              <a:extLst>
                <a:ext uri="{FF2B5EF4-FFF2-40B4-BE49-F238E27FC236}">
                  <a16:creationId xmlns:a16="http://schemas.microsoft.com/office/drawing/2014/main" id="{38159C8E-8999-7715-0C3A-2EBA45ADFECA}"/>
                </a:ext>
              </a:extLst>
            </p:cNvPr>
            <p:cNvSpPr/>
            <p:nvPr/>
          </p:nvSpPr>
          <p:spPr>
            <a:xfrm>
              <a:off x="612818" y="6387958"/>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15" name="四角形: 角を丸くする 34">
              <a:extLst>
                <a:ext uri="{FF2B5EF4-FFF2-40B4-BE49-F238E27FC236}">
                  <a16:creationId xmlns:a16="http://schemas.microsoft.com/office/drawing/2014/main" id="{599F12E0-08C3-8498-4C06-00C2D1F87193}"/>
                </a:ext>
              </a:extLst>
            </p:cNvPr>
            <p:cNvSpPr/>
            <p:nvPr/>
          </p:nvSpPr>
          <p:spPr>
            <a:xfrm>
              <a:off x="612818" y="3790946"/>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16" name="直角三角形 15">
              <a:extLst>
                <a:ext uri="{FF2B5EF4-FFF2-40B4-BE49-F238E27FC236}">
                  <a16:creationId xmlns:a16="http://schemas.microsoft.com/office/drawing/2014/main" id="{3ABF3D15-3DB1-0820-142F-69FA914CD3B1}"/>
                </a:ext>
              </a:extLst>
            </p:cNvPr>
            <p:cNvSpPr/>
            <p:nvPr/>
          </p:nvSpPr>
          <p:spPr>
            <a:xfrm rot="10800000">
              <a:off x="11705322" y="712585"/>
              <a:ext cx="390309" cy="390310"/>
            </a:xfrm>
            <a:prstGeom prst="rtTriangle">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dirty="0">
                <a:latin typeface="Meiryo UI" panose="020B0604030504040204" pitchFamily="50" charset="-128"/>
                <a:ea typeface="Meiryo UI" panose="020B0604030504040204" pitchFamily="50" charset="-128"/>
              </a:endParaRPr>
            </a:p>
          </p:txBody>
        </p:sp>
        <p:sp>
          <p:nvSpPr>
            <p:cNvPr id="17" name="楕円 16">
              <a:extLst>
                <a:ext uri="{FF2B5EF4-FFF2-40B4-BE49-F238E27FC236}">
                  <a16:creationId xmlns:a16="http://schemas.microsoft.com/office/drawing/2014/main" id="{18CC02FC-761E-BA09-1E00-C45BE447EE4E}"/>
                </a:ext>
              </a:extLst>
            </p:cNvPr>
            <p:cNvSpPr/>
            <p:nvPr/>
          </p:nvSpPr>
          <p:spPr>
            <a:xfrm>
              <a:off x="585830" y="2315217"/>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18" name="楕円 17">
              <a:extLst>
                <a:ext uri="{FF2B5EF4-FFF2-40B4-BE49-F238E27FC236}">
                  <a16:creationId xmlns:a16="http://schemas.microsoft.com/office/drawing/2014/main" id="{7ED277C1-2AB9-F04F-03F7-ED323CD223A7}"/>
                </a:ext>
              </a:extLst>
            </p:cNvPr>
            <p:cNvSpPr/>
            <p:nvPr/>
          </p:nvSpPr>
          <p:spPr>
            <a:xfrm>
              <a:off x="809668" y="2315217"/>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19" name="四角形: 角を丸くする 38">
              <a:extLst>
                <a:ext uri="{FF2B5EF4-FFF2-40B4-BE49-F238E27FC236}">
                  <a16:creationId xmlns:a16="http://schemas.microsoft.com/office/drawing/2014/main" id="{DC8403E8-96FB-AB84-A197-ACA15E89BF48}"/>
                </a:ext>
              </a:extLst>
            </p:cNvPr>
            <p:cNvSpPr/>
            <p:nvPr/>
          </p:nvSpPr>
          <p:spPr>
            <a:xfrm>
              <a:off x="612818" y="2332679"/>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20" name="楕円 19">
              <a:extLst>
                <a:ext uri="{FF2B5EF4-FFF2-40B4-BE49-F238E27FC236}">
                  <a16:creationId xmlns:a16="http://schemas.microsoft.com/office/drawing/2014/main" id="{B0D7A90D-BE61-BEAD-3A00-5674E12D1EDF}"/>
                </a:ext>
              </a:extLst>
            </p:cNvPr>
            <p:cNvSpPr/>
            <p:nvPr/>
          </p:nvSpPr>
          <p:spPr>
            <a:xfrm>
              <a:off x="585830" y="516068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21" name="楕円 20">
              <a:extLst>
                <a:ext uri="{FF2B5EF4-FFF2-40B4-BE49-F238E27FC236}">
                  <a16:creationId xmlns:a16="http://schemas.microsoft.com/office/drawing/2014/main" id="{EA5C333F-5662-2465-A4C5-2E1BDFBDF315}"/>
                </a:ext>
              </a:extLst>
            </p:cNvPr>
            <p:cNvSpPr/>
            <p:nvPr/>
          </p:nvSpPr>
          <p:spPr>
            <a:xfrm>
              <a:off x="809668" y="516068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22" name="四角形: 角を丸くする 41">
              <a:extLst>
                <a:ext uri="{FF2B5EF4-FFF2-40B4-BE49-F238E27FC236}">
                  <a16:creationId xmlns:a16="http://schemas.microsoft.com/office/drawing/2014/main" id="{1C979EAA-FDCE-A978-8419-99439D6B23F0}"/>
                </a:ext>
              </a:extLst>
            </p:cNvPr>
            <p:cNvSpPr/>
            <p:nvPr/>
          </p:nvSpPr>
          <p:spPr>
            <a:xfrm>
              <a:off x="612818" y="5178147"/>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grpSp>
      <p:grpSp>
        <p:nvGrpSpPr>
          <p:cNvPr id="137" name="グループ化 136"/>
          <p:cNvGrpSpPr/>
          <p:nvPr/>
        </p:nvGrpSpPr>
        <p:grpSpPr>
          <a:xfrm>
            <a:off x="110961" y="97486"/>
            <a:ext cx="1600471" cy="368063"/>
            <a:chOff x="407294" y="165100"/>
            <a:chExt cx="1600471" cy="368063"/>
          </a:xfrm>
        </p:grpSpPr>
        <p:grpSp>
          <p:nvGrpSpPr>
            <p:cNvPr id="138" name="グループ化 137"/>
            <p:cNvGrpSpPr/>
            <p:nvPr/>
          </p:nvGrpSpPr>
          <p:grpSpPr>
            <a:xfrm>
              <a:off x="407294" y="165100"/>
              <a:ext cx="1085730" cy="368063"/>
              <a:chOff x="407294" y="165100"/>
              <a:chExt cx="987355" cy="268933"/>
            </a:xfrm>
          </p:grpSpPr>
          <p:sp>
            <p:nvSpPr>
              <p:cNvPr id="140" name="正方形/長方形 139">
                <a:extLst>
                  <a:ext uri="{FF2B5EF4-FFF2-40B4-BE49-F238E27FC236}">
                    <a16:creationId xmlns:a16="http://schemas.microsoft.com/office/drawing/2014/main" id="{B1F6E846-E528-4A9A-3BCD-146ACA6AE43D}"/>
                  </a:ext>
                </a:extLst>
              </p:cNvPr>
              <p:cNvSpPr/>
              <p:nvPr/>
            </p:nvSpPr>
            <p:spPr>
              <a:xfrm>
                <a:off x="407294" y="165100"/>
                <a:ext cx="124660" cy="268933"/>
              </a:xfrm>
              <a:prstGeom prst="rect">
                <a:avLst/>
              </a:prstGeom>
              <a:blipFill>
                <a:blip r:embed="rId4"/>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41" name="正方形/長方形 140">
                <a:extLst>
                  <a:ext uri="{FF2B5EF4-FFF2-40B4-BE49-F238E27FC236}">
                    <a16:creationId xmlns:a16="http://schemas.microsoft.com/office/drawing/2014/main" id="{80D965C6-2B71-35AA-E9B9-E93E487573A7}"/>
                  </a:ext>
                </a:extLst>
              </p:cNvPr>
              <p:cNvSpPr/>
              <p:nvPr/>
            </p:nvSpPr>
            <p:spPr>
              <a:xfrm>
                <a:off x="563445" y="165100"/>
                <a:ext cx="830886" cy="26893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142" name="楕円 141">
                <a:extLst>
                  <a:ext uri="{FF2B5EF4-FFF2-40B4-BE49-F238E27FC236}">
                    <a16:creationId xmlns:a16="http://schemas.microsoft.com/office/drawing/2014/main" id="{C4BD30E1-3E6C-149A-0E5C-C05E76943AE3}"/>
                  </a:ext>
                </a:extLst>
              </p:cNvPr>
              <p:cNvSpPr/>
              <p:nvPr/>
            </p:nvSpPr>
            <p:spPr>
              <a:xfrm>
                <a:off x="478989" y="198137"/>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43" name="楕円 142">
                <a:extLst>
                  <a:ext uri="{FF2B5EF4-FFF2-40B4-BE49-F238E27FC236}">
                    <a16:creationId xmlns:a16="http://schemas.microsoft.com/office/drawing/2014/main" id="{8D5FB21B-75EF-B2CB-03C5-92FA141F84AD}"/>
                  </a:ext>
                </a:extLst>
              </p:cNvPr>
              <p:cNvSpPr/>
              <p:nvPr/>
            </p:nvSpPr>
            <p:spPr>
              <a:xfrm>
                <a:off x="478989" y="285534"/>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44" name="楕円 143">
                <a:extLst>
                  <a:ext uri="{FF2B5EF4-FFF2-40B4-BE49-F238E27FC236}">
                    <a16:creationId xmlns:a16="http://schemas.microsoft.com/office/drawing/2014/main" id="{888A7A5D-9F28-E821-11BB-AE6DD4A26034}"/>
                  </a:ext>
                </a:extLst>
              </p:cNvPr>
              <p:cNvSpPr/>
              <p:nvPr/>
            </p:nvSpPr>
            <p:spPr>
              <a:xfrm>
                <a:off x="478989" y="369181"/>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45" name="楕円 144">
                <a:extLst>
                  <a:ext uri="{FF2B5EF4-FFF2-40B4-BE49-F238E27FC236}">
                    <a16:creationId xmlns:a16="http://schemas.microsoft.com/office/drawing/2014/main" id="{F138D4F3-AED9-05B3-31E3-1D1BB35DC672}"/>
                  </a:ext>
                </a:extLst>
              </p:cNvPr>
              <p:cNvSpPr/>
              <p:nvPr/>
            </p:nvSpPr>
            <p:spPr>
              <a:xfrm>
                <a:off x="579909" y="198137"/>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46" name="楕円 145">
                <a:extLst>
                  <a:ext uri="{FF2B5EF4-FFF2-40B4-BE49-F238E27FC236}">
                    <a16:creationId xmlns:a16="http://schemas.microsoft.com/office/drawing/2014/main" id="{669D6903-23E1-F6F2-D082-808EE9570497}"/>
                  </a:ext>
                </a:extLst>
              </p:cNvPr>
              <p:cNvSpPr/>
              <p:nvPr/>
            </p:nvSpPr>
            <p:spPr>
              <a:xfrm>
                <a:off x="579909" y="285534"/>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47" name="楕円 146">
                <a:extLst>
                  <a:ext uri="{FF2B5EF4-FFF2-40B4-BE49-F238E27FC236}">
                    <a16:creationId xmlns:a16="http://schemas.microsoft.com/office/drawing/2014/main" id="{C9C31E98-7DC9-4FA6-2120-2DC7CD1E4D63}"/>
                  </a:ext>
                </a:extLst>
              </p:cNvPr>
              <p:cNvSpPr/>
              <p:nvPr/>
            </p:nvSpPr>
            <p:spPr>
              <a:xfrm>
                <a:off x="579909" y="369181"/>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48" name="四角形: 角を丸くする 33">
                <a:extLst>
                  <a:ext uri="{FF2B5EF4-FFF2-40B4-BE49-F238E27FC236}">
                    <a16:creationId xmlns:a16="http://schemas.microsoft.com/office/drawing/2014/main" id="{D2C3721E-2C9F-6AD8-9F52-9B8D82B71342}"/>
                  </a:ext>
                </a:extLst>
              </p:cNvPr>
              <p:cNvSpPr/>
              <p:nvPr/>
            </p:nvSpPr>
            <p:spPr>
              <a:xfrm>
                <a:off x="491872" y="205401"/>
                <a:ext cx="113088" cy="21087"/>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49" name="四角形: 角を丸くする 34">
                <a:extLst>
                  <a:ext uri="{FF2B5EF4-FFF2-40B4-BE49-F238E27FC236}">
                    <a16:creationId xmlns:a16="http://schemas.microsoft.com/office/drawing/2014/main" id="{6E0C05C5-816C-CC93-1D2F-9F39FAB2FCAB}"/>
                  </a:ext>
                </a:extLst>
              </p:cNvPr>
              <p:cNvSpPr/>
              <p:nvPr/>
            </p:nvSpPr>
            <p:spPr>
              <a:xfrm>
                <a:off x="491157" y="293266"/>
                <a:ext cx="113088" cy="21087"/>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50" name="四角形: 角を丸くする 46">
                <a:extLst>
                  <a:ext uri="{FF2B5EF4-FFF2-40B4-BE49-F238E27FC236}">
                    <a16:creationId xmlns:a16="http://schemas.microsoft.com/office/drawing/2014/main" id="{EF5C0B90-106E-2513-7F10-1853BCE19D28}"/>
                  </a:ext>
                </a:extLst>
              </p:cNvPr>
              <p:cNvSpPr/>
              <p:nvPr/>
            </p:nvSpPr>
            <p:spPr>
              <a:xfrm>
                <a:off x="491157" y="376913"/>
                <a:ext cx="113088" cy="21087"/>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51" name="直角三角形 150">
                <a:extLst>
                  <a:ext uri="{FF2B5EF4-FFF2-40B4-BE49-F238E27FC236}">
                    <a16:creationId xmlns:a16="http://schemas.microsoft.com/office/drawing/2014/main" id="{8C3D7396-2E33-A0B7-D118-C8D9FB546C63}"/>
                  </a:ext>
                </a:extLst>
              </p:cNvPr>
              <p:cNvSpPr/>
              <p:nvPr/>
            </p:nvSpPr>
            <p:spPr>
              <a:xfrm rot="10800000">
                <a:off x="1298978" y="165100"/>
                <a:ext cx="95671" cy="93956"/>
              </a:xfrm>
              <a:prstGeom prst="rtTriangle">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sp>
          <p:nvSpPr>
            <p:cNvPr id="139" name="テキスト ボックス 138">
              <a:extLst>
                <a:ext uri="{FF2B5EF4-FFF2-40B4-BE49-F238E27FC236}">
                  <a16:creationId xmlns:a16="http://schemas.microsoft.com/office/drawing/2014/main" id="{13682B84-E526-2B96-F3A0-306C3673B893}"/>
                </a:ext>
              </a:extLst>
            </p:cNvPr>
            <p:cNvSpPr txBox="1"/>
            <p:nvPr/>
          </p:nvSpPr>
          <p:spPr>
            <a:xfrm>
              <a:off x="623212" y="223079"/>
              <a:ext cx="1384553" cy="292388"/>
            </a:xfrm>
            <a:prstGeom prst="rect">
              <a:avLst/>
            </a:prstGeom>
            <a:noFill/>
          </p:spPr>
          <p:txBody>
            <a:bodyPr wrap="square" rtlCol="0">
              <a:spAutoFit/>
            </a:bodyPr>
            <a:lstStyle/>
            <a:p>
              <a:r>
                <a:rPr lang="ja-JP" altLang="en-US" sz="1300" b="1" dirty="0">
                  <a:solidFill>
                    <a:schemeClr val="tx1">
                      <a:lumMod val="85000"/>
                      <a:lumOff val="15000"/>
                    </a:schemeClr>
                  </a:solidFill>
                  <a:latin typeface="Meiryo UI" panose="020B0604030504040204" pitchFamily="50" charset="-128"/>
                  <a:ea typeface="Meiryo UI" panose="020B0604030504040204" pitchFamily="50" charset="-128"/>
                </a:rPr>
                <a:t>製品紹介</a:t>
              </a:r>
            </a:p>
          </p:txBody>
        </p:sp>
      </p:grpSp>
      <p:sp>
        <p:nvSpPr>
          <p:cNvPr id="87" name="テキスト ボックス 86">
            <a:extLst>
              <a:ext uri="{FF2B5EF4-FFF2-40B4-BE49-F238E27FC236}">
                <a16:creationId xmlns:a16="http://schemas.microsoft.com/office/drawing/2014/main" id="{1FB654F5-9C65-3481-9716-4F207CD88EDF}"/>
              </a:ext>
            </a:extLst>
          </p:cNvPr>
          <p:cNvSpPr txBox="1"/>
          <p:nvPr/>
        </p:nvSpPr>
        <p:spPr>
          <a:xfrm>
            <a:off x="3152274" y="1694307"/>
            <a:ext cx="184731" cy="369332"/>
          </a:xfrm>
          <a:prstGeom prst="rect">
            <a:avLst/>
          </a:prstGeom>
          <a:noFill/>
        </p:spPr>
        <p:txBody>
          <a:bodyPr wrap="none" rtlCol="0">
            <a:spAutoFit/>
          </a:bodyPr>
          <a:lstStyle/>
          <a:p>
            <a:endParaRPr kumimoji="1" lang="ja-JP" altLang="en-US" b="1" dirty="0">
              <a:latin typeface="Meiryo UI" panose="020B0604030504040204" pitchFamily="50" charset="-128"/>
              <a:ea typeface="Meiryo UI" panose="020B0604030504040204" pitchFamily="50" charset="-128"/>
            </a:endParaRPr>
          </a:p>
        </p:txBody>
      </p:sp>
      <p:sp>
        <p:nvSpPr>
          <p:cNvPr id="50" name="テキスト ボックス 2">
            <a:extLst>
              <a:ext uri="{FF2B5EF4-FFF2-40B4-BE49-F238E27FC236}">
                <a16:creationId xmlns:a16="http://schemas.microsoft.com/office/drawing/2014/main" id="{9576C300-17F1-0662-821B-FCDBCF0FC4EE}"/>
              </a:ext>
            </a:extLst>
          </p:cNvPr>
          <p:cNvSpPr txBox="1"/>
          <p:nvPr/>
        </p:nvSpPr>
        <p:spPr>
          <a:xfrm>
            <a:off x="742881" y="1010450"/>
            <a:ext cx="2778301" cy="302820"/>
          </a:xfrm>
          <a:prstGeom prst="rect">
            <a:avLst/>
          </a:prstGeom>
          <a:noFill/>
          <a:ln w="9525" cmpd="sng">
            <a:noFill/>
          </a:ln>
          <a:effectLst>
            <a:glow rad="127000">
              <a:schemeClr val="accent1">
                <a:lumMod val="75000"/>
              </a:schemeClr>
            </a:glow>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2000" b="1" dirty="0">
                <a:solidFill>
                  <a:schemeClr val="bg1"/>
                </a:solidFill>
                <a:effectLst>
                  <a:glow rad="127000">
                    <a:schemeClr val="tx1">
                      <a:alpha val="40000"/>
                    </a:schemeClr>
                  </a:glow>
                </a:effectLst>
                <a:latin typeface="Meiryo UI" panose="020B0604030504040204" pitchFamily="50" charset="-128"/>
                <a:ea typeface="Meiryo UI" panose="020B0604030504040204" pitchFamily="50" charset="-128"/>
              </a:rPr>
              <a:t>当社製品の搭載車種</a:t>
            </a:r>
          </a:p>
        </p:txBody>
      </p:sp>
      <p:pic>
        <p:nvPicPr>
          <p:cNvPr id="105" name="図 104" descr="車, トラック が含まれている画像&#10;&#10;AI 生成コンテンツは誤りを含む可能性があります。">
            <a:extLst>
              <a:ext uri="{FF2B5EF4-FFF2-40B4-BE49-F238E27FC236}">
                <a16:creationId xmlns:a16="http://schemas.microsoft.com/office/drawing/2014/main" id="{A6472163-5B63-F5F8-AFDC-A18A319A59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078" y="1174653"/>
            <a:ext cx="2326568" cy="1744926"/>
          </a:xfrm>
          <a:prstGeom prst="rect">
            <a:avLst/>
          </a:prstGeom>
        </p:spPr>
      </p:pic>
      <p:sp>
        <p:nvSpPr>
          <p:cNvPr id="106" name="テキスト ボックス 2">
            <a:extLst>
              <a:ext uri="{FF2B5EF4-FFF2-40B4-BE49-F238E27FC236}">
                <a16:creationId xmlns:a16="http://schemas.microsoft.com/office/drawing/2014/main" id="{4326EFEE-C5BA-E494-1566-12CB733B8597}"/>
              </a:ext>
            </a:extLst>
          </p:cNvPr>
          <p:cNvSpPr txBox="1"/>
          <p:nvPr/>
        </p:nvSpPr>
        <p:spPr>
          <a:xfrm>
            <a:off x="700169" y="2503764"/>
            <a:ext cx="1609798" cy="456450"/>
          </a:xfrm>
          <a:prstGeom prst="rect">
            <a:avLst/>
          </a:prstGeom>
          <a:noFill/>
          <a:ln w="9525" cmpd="sng">
            <a:noFill/>
          </a:ln>
          <a:effectLst>
            <a:glow rad="228600">
              <a:schemeClr val="accent1">
                <a:lumMod val="75000"/>
              </a:schemeClr>
            </a:glow>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altLang="ja-JP" sz="1000" b="1" dirty="0">
                <a:solidFill>
                  <a:schemeClr val="bg1"/>
                </a:solidFill>
                <a:effectLst>
                  <a:glow rad="127000">
                    <a:schemeClr val="tx1">
                      <a:alpha val="40000"/>
                    </a:schemeClr>
                  </a:glow>
                </a:effectLst>
                <a:latin typeface="Meiryo UI" panose="020B0604030504040204" pitchFamily="50" charset="-128"/>
                <a:ea typeface="Meiryo UI" panose="020B0604030504040204" pitchFamily="50" charset="-128"/>
              </a:rPr>
              <a:t>LAND</a:t>
            </a:r>
            <a:r>
              <a:rPr lang="ja-JP" altLang="en-US" sz="1000" b="1" dirty="0">
                <a:solidFill>
                  <a:schemeClr val="bg1"/>
                </a:solidFill>
                <a:effectLst>
                  <a:glow rad="127000">
                    <a:schemeClr val="tx1">
                      <a:alpha val="40000"/>
                    </a:schemeClr>
                  </a:glow>
                </a:effectLst>
                <a:latin typeface="Meiryo UI" panose="020B0604030504040204" pitchFamily="50" charset="-128"/>
                <a:ea typeface="Meiryo UI" panose="020B0604030504040204" pitchFamily="50" charset="-128"/>
              </a:rPr>
              <a:t> </a:t>
            </a:r>
            <a:r>
              <a:rPr lang="en-US" altLang="ja-JP" sz="1000" b="1" dirty="0">
                <a:solidFill>
                  <a:schemeClr val="bg1"/>
                </a:solidFill>
                <a:effectLst>
                  <a:glow rad="127000">
                    <a:schemeClr val="tx1">
                      <a:alpha val="40000"/>
                    </a:schemeClr>
                  </a:glow>
                </a:effectLst>
                <a:latin typeface="Meiryo UI" panose="020B0604030504040204" pitchFamily="50" charset="-128"/>
                <a:ea typeface="Meiryo UI" panose="020B0604030504040204" pitchFamily="50" charset="-128"/>
              </a:rPr>
              <a:t>CRUSER</a:t>
            </a:r>
          </a:p>
          <a:p>
            <a:pPr algn="ctr"/>
            <a:r>
              <a:rPr lang="ja-JP" altLang="en-US" sz="1000" b="1" dirty="0">
                <a:solidFill>
                  <a:schemeClr val="bg1"/>
                </a:solidFill>
                <a:effectLst>
                  <a:glow rad="127000">
                    <a:schemeClr val="tx1">
                      <a:alpha val="40000"/>
                    </a:schemeClr>
                  </a:glow>
                </a:effectLst>
                <a:latin typeface="Meiryo UI" panose="020B0604030504040204" pitchFamily="50" charset="-128"/>
                <a:ea typeface="Meiryo UI" panose="020B0604030504040204" pitchFamily="50" charset="-128"/>
              </a:rPr>
              <a:t>”</a:t>
            </a:r>
            <a:r>
              <a:rPr lang="en-US" altLang="ja-JP" sz="1000" b="1" dirty="0">
                <a:solidFill>
                  <a:schemeClr val="bg1"/>
                </a:solidFill>
                <a:effectLst>
                  <a:glow rad="127000">
                    <a:schemeClr val="tx1">
                      <a:alpha val="40000"/>
                    </a:schemeClr>
                  </a:glow>
                </a:effectLst>
                <a:latin typeface="Meiryo UI" panose="020B0604030504040204" pitchFamily="50" charset="-128"/>
                <a:ea typeface="Meiryo UI" panose="020B0604030504040204" pitchFamily="50" charset="-128"/>
              </a:rPr>
              <a:t>300”</a:t>
            </a:r>
            <a:endParaRPr lang="ja-JP" altLang="en-US" sz="1000" b="1" dirty="0">
              <a:solidFill>
                <a:schemeClr val="bg1"/>
              </a:solidFill>
              <a:effectLst>
                <a:glow rad="127000">
                  <a:schemeClr val="tx1">
                    <a:alpha val="40000"/>
                  </a:schemeClr>
                </a:glow>
              </a:effectLst>
              <a:latin typeface="Meiryo UI" panose="020B0604030504040204" pitchFamily="50" charset="-128"/>
              <a:ea typeface="Meiryo UI" panose="020B0604030504040204" pitchFamily="50" charset="-128"/>
            </a:endParaRPr>
          </a:p>
        </p:txBody>
      </p:sp>
      <p:pic>
        <p:nvPicPr>
          <p:cNvPr id="66" name="図 65">
            <a:extLst>
              <a:ext uri="{FF2B5EF4-FFF2-40B4-BE49-F238E27FC236}">
                <a16:creationId xmlns:a16="http://schemas.microsoft.com/office/drawing/2014/main" id="{4EFD09F0-CAF8-EE44-DB7E-E056A08CF766}"/>
              </a:ext>
            </a:extLst>
          </p:cNvPr>
          <p:cNvPicPr>
            <a:picLocks noChangeAspect="1"/>
          </p:cNvPicPr>
          <p:nvPr/>
        </p:nvPicPr>
        <p:blipFill rotWithShape="1">
          <a:blip r:embed="rId6"/>
          <a:srcRect l="33369" t="33816" r="39895" b="36947"/>
          <a:stretch/>
        </p:blipFill>
        <p:spPr>
          <a:xfrm>
            <a:off x="736641" y="5703994"/>
            <a:ext cx="1542923" cy="970171"/>
          </a:xfrm>
          <a:prstGeom prst="rect">
            <a:avLst/>
          </a:prstGeom>
        </p:spPr>
      </p:pic>
      <p:pic>
        <p:nvPicPr>
          <p:cNvPr id="67" name="図 66">
            <a:extLst>
              <a:ext uri="{FF2B5EF4-FFF2-40B4-BE49-F238E27FC236}">
                <a16:creationId xmlns:a16="http://schemas.microsoft.com/office/drawing/2014/main" id="{70A7AD90-BB9F-46FC-C1F5-0FFDF5FAA6B0}"/>
              </a:ext>
            </a:extLst>
          </p:cNvPr>
          <p:cNvPicPr>
            <a:picLocks noChangeAspect="1"/>
          </p:cNvPicPr>
          <p:nvPr/>
        </p:nvPicPr>
        <p:blipFill rotWithShape="1">
          <a:blip r:embed="rId7"/>
          <a:srcRect l="58413" t="43105" r="20144" b="33389"/>
          <a:stretch/>
        </p:blipFill>
        <p:spPr>
          <a:xfrm>
            <a:off x="2569508" y="5716762"/>
            <a:ext cx="1542923" cy="944633"/>
          </a:xfrm>
          <a:prstGeom prst="rect">
            <a:avLst/>
          </a:prstGeom>
        </p:spPr>
      </p:pic>
      <p:sp>
        <p:nvSpPr>
          <p:cNvPr id="68" name="テキスト ボックス 2">
            <a:extLst>
              <a:ext uri="{FF2B5EF4-FFF2-40B4-BE49-F238E27FC236}">
                <a16:creationId xmlns:a16="http://schemas.microsoft.com/office/drawing/2014/main" id="{298A3228-38ED-5A7F-6957-7044437765D3}"/>
              </a:ext>
            </a:extLst>
          </p:cNvPr>
          <p:cNvSpPr txBox="1"/>
          <p:nvPr/>
        </p:nvSpPr>
        <p:spPr>
          <a:xfrm>
            <a:off x="2598524" y="6518560"/>
            <a:ext cx="1542923" cy="350627"/>
          </a:xfrm>
          <a:prstGeom prst="rect">
            <a:avLst/>
          </a:prstGeom>
          <a:noFill/>
          <a:ln w="9525" cmpd="sng">
            <a:noFill/>
          </a:ln>
          <a:effectLst>
            <a:glow rad="228600">
              <a:schemeClr val="accent1">
                <a:lumMod val="75000"/>
              </a:schemeClr>
            </a:glow>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altLang="ja-JP" sz="1000" b="1" dirty="0">
                <a:solidFill>
                  <a:schemeClr val="bg1"/>
                </a:solidFill>
                <a:effectLst>
                  <a:glow rad="127000">
                    <a:schemeClr val="tx1">
                      <a:alpha val="40000"/>
                    </a:schemeClr>
                  </a:glow>
                </a:effectLst>
                <a:latin typeface="Meiryo UI" panose="020B0604030504040204" pitchFamily="50" charset="-128"/>
                <a:ea typeface="Meiryo UI" panose="020B0604030504040204" pitchFamily="50" charset="-128"/>
              </a:rPr>
              <a:t>VOXY</a:t>
            </a:r>
            <a:endParaRPr lang="ja-JP" altLang="en-US" sz="1000" b="1" dirty="0">
              <a:solidFill>
                <a:schemeClr val="bg1"/>
              </a:solidFill>
              <a:effectLst>
                <a:glow rad="127000">
                  <a:schemeClr val="tx1">
                    <a:alpha val="40000"/>
                  </a:schemeClr>
                </a:glow>
              </a:effectLst>
              <a:latin typeface="Meiryo UI" panose="020B0604030504040204" pitchFamily="50" charset="-128"/>
              <a:ea typeface="Meiryo UI" panose="020B0604030504040204" pitchFamily="50" charset="-128"/>
            </a:endParaRPr>
          </a:p>
        </p:txBody>
      </p:sp>
      <p:sp>
        <p:nvSpPr>
          <p:cNvPr id="69" name="テキスト ボックス 2">
            <a:extLst>
              <a:ext uri="{FF2B5EF4-FFF2-40B4-BE49-F238E27FC236}">
                <a16:creationId xmlns:a16="http://schemas.microsoft.com/office/drawing/2014/main" id="{BA1B4715-D545-42AD-CABA-5367BDFB6E1A}"/>
              </a:ext>
            </a:extLst>
          </p:cNvPr>
          <p:cNvSpPr txBox="1"/>
          <p:nvPr/>
        </p:nvSpPr>
        <p:spPr>
          <a:xfrm>
            <a:off x="736641" y="6518560"/>
            <a:ext cx="1478631" cy="256804"/>
          </a:xfrm>
          <a:prstGeom prst="rect">
            <a:avLst/>
          </a:prstGeom>
          <a:noFill/>
          <a:ln w="9525" cmpd="sng">
            <a:noFill/>
          </a:ln>
          <a:effectLst>
            <a:glow rad="228600">
              <a:schemeClr val="accent1">
                <a:lumMod val="75000"/>
              </a:schemeClr>
            </a:glow>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altLang="ja-JP" sz="1000" b="1" dirty="0">
                <a:solidFill>
                  <a:schemeClr val="bg1"/>
                </a:solidFill>
                <a:effectLst>
                  <a:glow rad="127000">
                    <a:schemeClr val="tx1">
                      <a:alpha val="40000"/>
                    </a:schemeClr>
                  </a:glow>
                </a:effectLst>
                <a:latin typeface="Meiryo UI" panose="020B0604030504040204" pitchFamily="50" charset="-128"/>
                <a:ea typeface="Meiryo UI" panose="020B0604030504040204" pitchFamily="50" charset="-128"/>
              </a:rPr>
              <a:t>NOAH</a:t>
            </a:r>
            <a:endParaRPr lang="ja-JP" altLang="en-US" sz="1000" b="1" dirty="0">
              <a:solidFill>
                <a:schemeClr val="bg1"/>
              </a:solidFill>
              <a:effectLst>
                <a:glow rad="127000">
                  <a:schemeClr val="tx1">
                    <a:alpha val="40000"/>
                  </a:schemeClr>
                </a:glow>
              </a:effectLst>
              <a:latin typeface="Meiryo UI" panose="020B0604030504040204" pitchFamily="50" charset="-128"/>
              <a:ea typeface="Meiryo UI" panose="020B0604030504040204" pitchFamily="50" charset="-128"/>
            </a:endParaRPr>
          </a:p>
        </p:txBody>
      </p:sp>
      <p:pic>
        <p:nvPicPr>
          <p:cNvPr id="70" name="図 69" descr="Cgで描かれた車&#10;&#10;AI 生成コンテンツは誤りを含む可能性があります。">
            <a:extLst>
              <a:ext uri="{FF2B5EF4-FFF2-40B4-BE49-F238E27FC236}">
                <a16:creationId xmlns:a16="http://schemas.microsoft.com/office/drawing/2014/main" id="{9CBE10B5-D7FC-E3C4-AB32-48AA72947BD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43307" y="3986200"/>
            <a:ext cx="2042203" cy="1596636"/>
          </a:xfrm>
          <a:prstGeom prst="rect">
            <a:avLst/>
          </a:prstGeom>
          <a:effectLst>
            <a:glow rad="508000">
              <a:srgbClr val="F583E7"/>
            </a:glow>
          </a:effectLst>
        </p:spPr>
      </p:pic>
      <p:sp>
        <p:nvSpPr>
          <p:cNvPr id="71" name="テキスト ボックス 2">
            <a:extLst>
              <a:ext uri="{FF2B5EF4-FFF2-40B4-BE49-F238E27FC236}">
                <a16:creationId xmlns:a16="http://schemas.microsoft.com/office/drawing/2014/main" id="{50E96E76-14B6-9CE6-8E15-37F972B7A968}"/>
              </a:ext>
            </a:extLst>
          </p:cNvPr>
          <p:cNvSpPr txBox="1"/>
          <p:nvPr/>
        </p:nvSpPr>
        <p:spPr>
          <a:xfrm>
            <a:off x="2686873" y="5208991"/>
            <a:ext cx="1412445" cy="228751"/>
          </a:xfrm>
          <a:prstGeom prst="rect">
            <a:avLst/>
          </a:prstGeom>
          <a:noFill/>
          <a:ln w="9525" cmpd="sng">
            <a:noFill/>
          </a:ln>
          <a:effectLst>
            <a:glow rad="228600">
              <a:schemeClr val="accent1">
                <a:lumMod val="75000"/>
              </a:schemeClr>
            </a:glow>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altLang="ja-JP" sz="1000" b="1" dirty="0">
                <a:solidFill>
                  <a:schemeClr val="bg1"/>
                </a:solidFill>
                <a:effectLst>
                  <a:glow rad="127000">
                    <a:schemeClr val="tx1">
                      <a:alpha val="40000"/>
                    </a:schemeClr>
                  </a:glow>
                </a:effectLst>
                <a:latin typeface="Meiryo UI" panose="020B0604030504040204" pitchFamily="50" charset="-128"/>
                <a:ea typeface="Meiryo UI" panose="020B0604030504040204" pitchFamily="50" charset="-128"/>
              </a:rPr>
              <a:t>ALPHARD</a:t>
            </a:r>
            <a:endParaRPr lang="ja-JP" altLang="en-US" sz="1000" b="1" dirty="0">
              <a:solidFill>
                <a:schemeClr val="bg1"/>
              </a:solidFill>
              <a:effectLst>
                <a:glow rad="127000">
                  <a:schemeClr val="tx1">
                    <a:alpha val="40000"/>
                  </a:schemeClr>
                </a:glow>
              </a:effectLst>
              <a:latin typeface="Meiryo UI" panose="020B0604030504040204" pitchFamily="50" charset="-128"/>
              <a:ea typeface="Meiryo UI" panose="020B0604030504040204" pitchFamily="50" charset="-128"/>
            </a:endParaRPr>
          </a:p>
        </p:txBody>
      </p:sp>
      <p:pic>
        <p:nvPicPr>
          <p:cNvPr id="72" name="図 71" descr="緑の車&#10;&#10;AI 生成コンテンツは誤りを含む可能性があります。">
            <a:extLst>
              <a:ext uri="{FF2B5EF4-FFF2-40B4-BE49-F238E27FC236}">
                <a16:creationId xmlns:a16="http://schemas.microsoft.com/office/drawing/2014/main" id="{392EF023-7A59-0FFC-FBD7-D69406446D1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2437816" y="1611900"/>
            <a:ext cx="1686524" cy="1051195"/>
          </a:xfrm>
          <a:prstGeom prst="rect">
            <a:avLst/>
          </a:prstGeom>
        </p:spPr>
      </p:pic>
      <p:sp>
        <p:nvSpPr>
          <p:cNvPr id="73" name="テキスト ボックス 2">
            <a:extLst>
              <a:ext uri="{FF2B5EF4-FFF2-40B4-BE49-F238E27FC236}">
                <a16:creationId xmlns:a16="http://schemas.microsoft.com/office/drawing/2014/main" id="{63248D3A-3781-A1E2-DC46-4F80FC75E1CC}"/>
              </a:ext>
            </a:extLst>
          </p:cNvPr>
          <p:cNvSpPr txBox="1"/>
          <p:nvPr/>
        </p:nvSpPr>
        <p:spPr>
          <a:xfrm>
            <a:off x="2478198" y="2503764"/>
            <a:ext cx="1571939" cy="456450"/>
          </a:xfrm>
          <a:prstGeom prst="rect">
            <a:avLst/>
          </a:prstGeom>
          <a:noFill/>
          <a:ln w="9525" cmpd="sng">
            <a:noFill/>
          </a:ln>
          <a:effectLst>
            <a:glow rad="228600">
              <a:schemeClr val="accent1">
                <a:lumMod val="75000"/>
              </a:schemeClr>
            </a:glow>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altLang="ja-JP" sz="1000" b="1" dirty="0">
                <a:solidFill>
                  <a:schemeClr val="bg1"/>
                </a:solidFill>
                <a:effectLst>
                  <a:glow rad="127000">
                    <a:schemeClr val="tx1">
                      <a:alpha val="40000"/>
                    </a:schemeClr>
                  </a:glow>
                </a:effectLst>
                <a:latin typeface="Meiryo UI" panose="020B0604030504040204" pitchFamily="50" charset="-128"/>
                <a:ea typeface="Meiryo UI" panose="020B0604030504040204" pitchFamily="50" charset="-128"/>
              </a:rPr>
              <a:t>LEXUS</a:t>
            </a:r>
            <a:r>
              <a:rPr lang="ja-JP" altLang="en-US" sz="1000" b="1" dirty="0">
                <a:solidFill>
                  <a:schemeClr val="bg1"/>
                </a:solidFill>
                <a:effectLst>
                  <a:glow rad="127000">
                    <a:schemeClr val="tx1">
                      <a:alpha val="40000"/>
                    </a:schemeClr>
                  </a:glow>
                </a:effectLst>
                <a:latin typeface="Meiryo UI" panose="020B0604030504040204" pitchFamily="50" charset="-128"/>
                <a:ea typeface="Meiryo UI" panose="020B0604030504040204" pitchFamily="50" charset="-128"/>
              </a:rPr>
              <a:t>　</a:t>
            </a:r>
            <a:r>
              <a:rPr lang="en-US" altLang="ja-JP" sz="1000" b="1" dirty="0">
                <a:solidFill>
                  <a:schemeClr val="bg1"/>
                </a:solidFill>
                <a:effectLst>
                  <a:glow rad="127000">
                    <a:schemeClr val="tx1">
                      <a:alpha val="40000"/>
                    </a:schemeClr>
                  </a:glow>
                </a:effectLst>
                <a:latin typeface="Meiryo UI" panose="020B0604030504040204" pitchFamily="50" charset="-128"/>
                <a:ea typeface="Meiryo UI" panose="020B0604030504040204" pitchFamily="50" charset="-128"/>
              </a:rPr>
              <a:t>LX</a:t>
            </a:r>
            <a:endParaRPr lang="ja-JP" altLang="en-US" sz="1000" b="1" dirty="0">
              <a:solidFill>
                <a:schemeClr val="bg1"/>
              </a:solidFill>
              <a:effectLst>
                <a:glow rad="127000">
                  <a:schemeClr val="tx1">
                    <a:alpha val="40000"/>
                  </a:schemeClr>
                </a:glow>
              </a:effectLst>
              <a:latin typeface="Meiryo UI" panose="020B0604030504040204" pitchFamily="50" charset="-128"/>
              <a:ea typeface="Meiryo UI" panose="020B0604030504040204" pitchFamily="50" charset="-128"/>
            </a:endParaRPr>
          </a:p>
        </p:txBody>
      </p:sp>
      <p:pic>
        <p:nvPicPr>
          <p:cNvPr id="108" name="図 107">
            <a:extLst>
              <a:ext uri="{FF2B5EF4-FFF2-40B4-BE49-F238E27FC236}">
                <a16:creationId xmlns:a16="http://schemas.microsoft.com/office/drawing/2014/main" id="{9B0A56B1-D0A2-D074-5DF5-3C2062F11A80}"/>
              </a:ext>
            </a:extLst>
          </p:cNvPr>
          <p:cNvPicPr>
            <a:picLocks noChangeAspect="1"/>
          </p:cNvPicPr>
          <p:nvPr/>
        </p:nvPicPr>
        <p:blipFill>
          <a:blip r:embed="rId10"/>
          <a:stretch>
            <a:fillRect/>
          </a:stretch>
        </p:blipFill>
        <p:spPr>
          <a:xfrm>
            <a:off x="663512" y="4450253"/>
            <a:ext cx="1692668" cy="832347"/>
          </a:xfrm>
          <a:prstGeom prst="rect">
            <a:avLst/>
          </a:prstGeom>
        </p:spPr>
      </p:pic>
      <p:sp>
        <p:nvSpPr>
          <p:cNvPr id="109" name="テキスト ボックス 2">
            <a:extLst>
              <a:ext uri="{FF2B5EF4-FFF2-40B4-BE49-F238E27FC236}">
                <a16:creationId xmlns:a16="http://schemas.microsoft.com/office/drawing/2014/main" id="{4AD29091-3C37-4C13-3E52-EA984D64BEC7}"/>
              </a:ext>
            </a:extLst>
          </p:cNvPr>
          <p:cNvSpPr txBox="1"/>
          <p:nvPr/>
        </p:nvSpPr>
        <p:spPr>
          <a:xfrm>
            <a:off x="700168" y="5208991"/>
            <a:ext cx="1656011" cy="277233"/>
          </a:xfrm>
          <a:prstGeom prst="rect">
            <a:avLst/>
          </a:prstGeom>
          <a:noFill/>
          <a:ln w="9525" cmpd="sng">
            <a:noFill/>
          </a:ln>
          <a:effectLst>
            <a:glow rad="228600">
              <a:schemeClr val="accent1">
                <a:lumMod val="75000"/>
              </a:schemeClr>
            </a:glow>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altLang="ja-JP" sz="1000" b="1" dirty="0">
                <a:solidFill>
                  <a:schemeClr val="bg1"/>
                </a:solidFill>
                <a:effectLst>
                  <a:glow rad="127000">
                    <a:schemeClr val="tx1">
                      <a:alpha val="40000"/>
                    </a:schemeClr>
                  </a:glow>
                </a:effectLst>
                <a:latin typeface="Meiryo UI" panose="020B0604030504040204" pitchFamily="50" charset="-128"/>
                <a:ea typeface="Meiryo UI" panose="020B0604030504040204" pitchFamily="50" charset="-128"/>
              </a:rPr>
              <a:t>VELLFIRE</a:t>
            </a:r>
            <a:endParaRPr lang="ja-JP" altLang="en-US" sz="1000" b="1" dirty="0">
              <a:solidFill>
                <a:schemeClr val="bg1"/>
              </a:solidFill>
              <a:effectLst>
                <a:glow rad="127000">
                  <a:schemeClr val="tx1">
                    <a:alpha val="40000"/>
                  </a:schemeClr>
                </a:glow>
              </a:effectLst>
              <a:latin typeface="Meiryo UI" panose="020B0604030504040204" pitchFamily="50" charset="-128"/>
              <a:ea typeface="Meiryo UI" panose="020B0604030504040204" pitchFamily="50" charset="-128"/>
            </a:endParaRPr>
          </a:p>
        </p:txBody>
      </p:sp>
      <p:pic>
        <p:nvPicPr>
          <p:cNvPr id="33" name="図 32">
            <a:extLst>
              <a:ext uri="{FF2B5EF4-FFF2-40B4-BE49-F238E27FC236}">
                <a16:creationId xmlns:a16="http://schemas.microsoft.com/office/drawing/2014/main" id="{10002852-ED6B-8CEE-46EA-5AB498759121}"/>
              </a:ext>
            </a:extLst>
          </p:cNvPr>
          <p:cNvPicPr>
            <a:picLocks noChangeAspect="1"/>
          </p:cNvPicPr>
          <p:nvPr/>
        </p:nvPicPr>
        <p:blipFill rotWithShape="1">
          <a:blip r:embed="rId11"/>
          <a:srcRect l="23948" t="22848" r="27573" b="42496"/>
          <a:stretch/>
        </p:blipFill>
        <p:spPr>
          <a:xfrm>
            <a:off x="4505409" y="935185"/>
            <a:ext cx="4256886" cy="1976953"/>
          </a:xfrm>
          <a:prstGeom prst="rect">
            <a:avLst/>
          </a:prstGeom>
        </p:spPr>
      </p:pic>
      <p:pic>
        <p:nvPicPr>
          <p:cNvPr id="37" name="図 36">
            <a:extLst>
              <a:ext uri="{FF2B5EF4-FFF2-40B4-BE49-F238E27FC236}">
                <a16:creationId xmlns:a16="http://schemas.microsoft.com/office/drawing/2014/main" id="{562C9A9B-B4DE-33D2-5CB6-D603F8189B41}"/>
              </a:ext>
            </a:extLst>
          </p:cNvPr>
          <p:cNvPicPr>
            <a:picLocks noChangeAspect="1"/>
          </p:cNvPicPr>
          <p:nvPr/>
        </p:nvPicPr>
        <p:blipFill rotWithShape="1">
          <a:blip r:embed="rId12"/>
          <a:srcRect l="1425" t="33998" r="30281" b="7132"/>
          <a:stretch/>
        </p:blipFill>
        <p:spPr>
          <a:xfrm>
            <a:off x="5615553" y="1260976"/>
            <a:ext cx="2278790" cy="1276235"/>
          </a:xfrm>
          <a:prstGeom prst="roundRect">
            <a:avLst/>
          </a:prstGeom>
          <a:effectLst>
            <a:softEdge rad="63500"/>
          </a:effectLst>
        </p:spPr>
      </p:pic>
      <p:pic>
        <p:nvPicPr>
          <p:cNvPr id="60" name="図 59" descr="緑の車&#10;&#10;中程度の精度で自動的に生成された説明">
            <a:extLst>
              <a:ext uri="{FF2B5EF4-FFF2-40B4-BE49-F238E27FC236}">
                <a16:creationId xmlns:a16="http://schemas.microsoft.com/office/drawing/2014/main" id="{8887A59E-1972-4934-EA92-CF440F72B89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14372" y="2628067"/>
            <a:ext cx="2220926" cy="1665695"/>
          </a:xfrm>
          <a:prstGeom prst="rect">
            <a:avLst/>
          </a:prstGeom>
        </p:spPr>
      </p:pic>
      <p:sp>
        <p:nvSpPr>
          <p:cNvPr id="61" name="テキスト ボックス 2">
            <a:extLst>
              <a:ext uri="{FF2B5EF4-FFF2-40B4-BE49-F238E27FC236}">
                <a16:creationId xmlns:a16="http://schemas.microsoft.com/office/drawing/2014/main" id="{0D5E7657-6DFA-24AC-5FE9-3D648226B9C3}"/>
              </a:ext>
            </a:extLst>
          </p:cNvPr>
          <p:cNvSpPr txBox="1"/>
          <p:nvPr/>
        </p:nvSpPr>
        <p:spPr>
          <a:xfrm>
            <a:off x="700169" y="3895292"/>
            <a:ext cx="1609798" cy="456450"/>
          </a:xfrm>
          <a:prstGeom prst="rect">
            <a:avLst/>
          </a:prstGeom>
          <a:noFill/>
          <a:ln w="9525" cmpd="sng">
            <a:noFill/>
          </a:ln>
          <a:effectLst>
            <a:glow rad="228600">
              <a:schemeClr val="accent1">
                <a:lumMod val="75000"/>
              </a:schemeClr>
            </a:glow>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altLang="ja-JP" sz="1000" b="1" dirty="0">
                <a:solidFill>
                  <a:schemeClr val="bg1"/>
                </a:solidFill>
                <a:effectLst>
                  <a:glow rad="127000">
                    <a:schemeClr val="tx1">
                      <a:alpha val="40000"/>
                    </a:schemeClr>
                  </a:glow>
                </a:effectLst>
                <a:latin typeface="Meiryo UI" panose="020B0604030504040204" pitchFamily="50" charset="-128"/>
                <a:ea typeface="Meiryo UI" panose="020B0604030504040204" pitchFamily="50" charset="-128"/>
              </a:rPr>
              <a:t>LAND</a:t>
            </a:r>
            <a:r>
              <a:rPr lang="ja-JP" altLang="en-US" sz="1000" b="1" dirty="0">
                <a:solidFill>
                  <a:schemeClr val="bg1"/>
                </a:solidFill>
                <a:effectLst>
                  <a:glow rad="127000">
                    <a:schemeClr val="tx1">
                      <a:alpha val="40000"/>
                    </a:schemeClr>
                  </a:glow>
                </a:effectLst>
                <a:latin typeface="Meiryo UI" panose="020B0604030504040204" pitchFamily="50" charset="-128"/>
                <a:ea typeface="Meiryo UI" panose="020B0604030504040204" pitchFamily="50" charset="-128"/>
              </a:rPr>
              <a:t> </a:t>
            </a:r>
            <a:r>
              <a:rPr lang="en-US" altLang="ja-JP" sz="1000" b="1" dirty="0">
                <a:solidFill>
                  <a:schemeClr val="bg1"/>
                </a:solidFill>
                <a:effectLst>
                  <a:glow rad="127000">
                    <a:schemeClr val="tx1">
                      <a:alpha val="40000"/>
                    </a:schemeClr>
                  </a:glow>
                </a:effectLst>
                <a:latin typeface="Meiryo UI" panose="020B0604030504040204" pitchFamily="50" charset="-128"/>
                <a:ea typeface="Meiryo UI" panose="020B0604030504040204" pitchFamily="50" charset="-128"/>
              </a:rPr>
              <a:t>CRUSER</a:t>
            </a:r>
          </a:p>
          <a:p>
            <a:pPr algn="ctr"/>
            <a:r>
              <a:rPr lang="ja-JP" altLang="en-US" sz="1000" b="1" dirty="0">
                <a:solidFill>
                  <a:schemeClr val="bg1"/>
                </a:solidFill>
                <a:effectLst>
                  <a:glow rad="127000">
                    <a:schemeClr val="tx1">
                      <a:alpha val="40000"/>
                    </a:schemeClr>
                  </a:glow>
                </a:effectLst>
                <a:latin typeface="Meiryo UI" panose="020B0604030504040204" pitchFamily="50" charset="-128"/>
                <a:ea typeface="Meiryo UI" panose="020B0604030504040204" pitchFamily="50" charset="-128"/>
              </a:rPr>
              <a:t>”</a:t>
            </a:r>
            <a:r>
              <a:rPr lang="en-US" altLang="ja-JP" sz="1000" b="1" dirty="0">
                <a:solidFill>
                  <a:schemeClr val="bg1"/>
                </a:solidFill>
                <a:effectLst>
                  <a:glow rad="127000">
                    <a:schemeClr val="tx1">
                      <a:alpha val="40000"/>
                    </a:schemeClr>
                  </a:glow>
                </a:effectLst>
                <a:latin typeface="Meiryo UI" panose="020B0604030504040204" pitchFamily="50" charset="-128"/>
                <a:ea typeface="Meiryo UI" panose="020B0604030504040204" pitchFamily="50" charset="-128"/>
              </a:rPr>
              <a:t>250”</a:t>
            </a:r>
            <a:endParaRPr lang="ja-JP" altLang="en-US" sz="1000" b="1" dirty="0">
              <a:solidFill>
                <a:schemeClr val="bg1"/>
              </a:solidFill>
              <a:effectLst>
                <a:glow rad="127000">
                  <a:schemeClr val="tx1">
                    <a:alpha val="40000"/>
                  </a:schemeClr>
                </a:glow>
              </a:effectLst>
              <a:latin typeface="Meiryo UI" panose="020B0604030504040204" pitchFamily="50" charset="-128"/>
              <a:ea typeface="Meiryo UI" panose="020B0604030504040204" pitchFamily="50" charset="-128"/>
            </a:endParaRPr>
          </a:p>
        </p:txBody>
      </p:sp>
      <p:pic>
        <p:nvPicPr>
          <p:cNvPr id="98" name="図 97" descr="トラックを走っている車&#10;&#10;低い精度で自動的に生成された説明">
            <a:extLst>
              <a:ext uri="{FF2B5EF4-FFF2-40B4-BE49-F238E27FC236}">
                <a16:creationId xmlns:a16="http://schemas.microsoft.com/office/drawing/2014/main" id="{C3D185A1-949B-17EC-48A8-05146B072D1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59522" y="2617624"/>
            <a:ext cx="2220926" cy="1665695"/>
          </a:xfrm>
          <a:prstGeom prst="rect">
            <a:avLst/>
          </a:prstGeom>
        </p:spPr>
      </p:pic>
      <p:sp>
        <p:nvSpPr>
          <p:cNvPr id="99" name="テキスト ボックス 2">
            <a:extLst>
              <a:ext uri="{FF2B5EF4-FFF2-40B4-BE49-F238E27FC236}">
                <a16:creationId xmlns:a16="http://schemas.microsoft.com/office/drawing/2014/main" id="{6AC03BC8-FEFD-E91B-435E-DC62744BC660}"/>
              </a:ext>
            </a:extLst>
          </p:cNvPr>
          <p:cNvSpPr txBox="1"/>
          <p:nvPr/>
        </p:nvSpPr>
        <p:spPr>
          <a:xfrm>
            <a:off x="2588196" y="3895292"/>
            <a:ext cx="1609798" cy="456450"/>
          </a:xfrm>
          <a:prstGeom prst="rect">
            <a:avLst/>
          </a:prstGeom>
          <a:noFill/>
          <a:ln w="9525" cmpd="sng">
            <a:noFill/>
          </a:ln>
          <a:effectLst>
            <a:glow rad="228600">
              <a:schemeClr val="accent1">
                <a:lumMod val="75000"/>
              </a:schemeClr>
            </a:glow>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altLang="ja-JP" sz="1000" b="1" dirty="0">
                <a:solidFill>
                  <a:schemeClr val="bg1"/>
                </a:solidFill>
                <a:effectLst>
                  <a:glow rad="127000">
                    <a:schemeClr val="tx1">
                      <a:alpha val="40000"/>
                    </a:schemeClr>
                  </a:glow>
                </a:effectLst>
                <a:latin typeface="Meiryo UI" panose="020B0604030504040204" pitchFamily="50" charset="-128"/>
                <a:ea typeface="Meiryo UI" panose="020B0604030504040204" pitchFamily="50" charset="-128"/>
              </a:rPr>
              <a:t>LAND</a:t>
            </a:r>
            <a:r>
              <a:rPr lang="ja-JP" altLang="en-US" sz="1000" b="1" dirty="0">
                <a:solidFill>
                  <a:schemeClr val="bg1"/>
                </a:solidFill>
                <a:effectLst>
                  <a:glow rad="127000">
                    <a:schemeClr val="tx1">
                      <a:alpha val="40000"/>
                    </a:schemeClr>
                  </a:glow>
                </a:effectLst>
                <a:latin typeface="Meiryo UI" panose="020B0604030504040204" pitchFamily="50" charset="-128"/>
                <a:ea typeface="Meiryo UI" panose="020B0604030504040204" pitchFamily="50" charset="-128"/>
              </a:rPr>
              <a:t> </a:t>
            </a:r>
            <a:r>
              <a:rPr lang="en-US" altLang="ja-JP" sz="1000" b="1" dirty="0">
                <a:solidFill>
                  <a:schemeClr val="bg1"/>
                </a:solidFill>
                <a:effectLst>
                  <a:glow rad="127000">
                    <a:schemeClr val="tx1">
                      <a:alpha val="40000"/>
                    </a:schemeClr>
                  </a:glow>
                </a:effectLst>
                <a:latin typeface="Meiryo UI" panose="020B0604030504040204" pitchFamily="50" charset="-128"/>
                <a:ea typeface="Meiryo UI" panose="020B0604030504040204" pitchFamily="50" charset="-128"/>
              </a:rPr>
              <a:t>CRUSER</a:t>
            </a:r>
          </a:p>
          <a:p>
            <a:pPr algn="ctr"/>
            <a:r>
              <a:rPr lang="ja-JP" altLang="en-US" sz="1000" b="1" dirty="0">
                <a:solidFill>
                  <a:schemeClr val="bg1"/>
                </a:solidFill>
                <a:effectLst>
                  <a:glow rad="127000">
                    <a:schemeClr val="tx1">
                      <a:alpha val="40000"/>
                    </a:schemeClr>
                  </a:glow>
                </a:effectLst>
                <a:latin typeface="Meiryo UI" panose="020B0604030504040204" pitchFamily="50" charset="-128"/>
                <a:ea typeface="Meiryo UI" panose="020B0604030504040204" pitchFamily="50" charset="-128"/>
              </a:rPr>
              <a:t>”</a:t>
            </a:r>
            <a:r>
              <a:rPr lang="en-US" altLang="ja-JP" sz="1000" b="1" dirty="0">
                <a:solidFill>
                  <a:schemeClr val="bg1"/>
                </a:solidFill>
                <a:effectLst>
                  <a:glow rad="127000">
                    <a:schemeClr val="tx1">
                      <a:alpha val="40000"/>
                    </a:schemeClr>
                  </a:glow>
                </a:effectLst>
                <a:latin typeface="Meiryo UI" panose="020B0604030504040204" pitchFamily="50" charset="-128"/>
                <a:ea typeface="Meiryo UI" panose="020B0604030504040204" pitchFamily="50" charset="-128"/>
              </a:rPr>
              <a:t>70”</a:t>
            </a:r>
            <a:endParaRPr lang="ja-JP" altLang="en-US" sz="1000" b="1" dirty="0">
              <a:solidFill>
                <a:schemeClr val="bg1"/>
              </a:solidFill>
              <a:effectLst>
                <a:glow rad="127000">
                  <a:schemeClr val="tx1">
                    <a:alpha val="40000"/>
                  </a:schemeClr>
                </a:glow>
              </a:effectLst>
              <a:latin typeface="Meiryo UI" panose="020B0604030504040204" pitchFamily="50" charset="-128"/>
              <a:ea typeface="Meiryo UI" panose="020B0604030504040204" pitchFamily="50" charset="-128"/>
            </a:endParaRPr>
          </a:p>
        </p:txBody>
      </p:sp>
      <p:pic>
        <p:nvPicPr>
          <p:cNvPr id="100" name="図 99">
            <a:extLst>
              <a:ext uri="{FF2B5EF4-FFF2-40B4-BE49-F238E27FC236}">
                <a16:creationId xmlns:a16="http://schemas.microsoft.com/office/drawing/2014/main" id="{7093E854-1A96-9A10-4A70-6117D6F61740}"/>
              </a:ext>
            </a:extLst>
          </p:cNvPr>
          <p:cNvPicPr>
            <a:picLocks noChangeAspect="1"/>
          </p:cNvPicPr>
          <p:nvPr/>
        </p:nvPicPr>
        <p:blipFill>
          <a:blip r:embed="rId15"/>
          <a:stretch>
            <a:fillRect/>
          </a:stretch>
        </p:blipFill>
        <p:spPr>
          <a:xfrm>
            <a:off x="4251206" y="2875416"/>
            <a:ext cx="5174011" cy="3889841"/>
          </a:xfrm>
          <a:prstGeom prst="rect">
            <a:avLst/>
          </a:prstGeom>
        </p:spPr>
      </p:pic>
      <p:pic>
        <p:nvPicPr>
          <p:cNvPr id="102" name="図 101" descr="座る, テーブル, フロント, ケーキ が含まれている画像&#10;&#10;自動的に生成された説明">
            <a:extLst>
              <a:ext uri="{FF2B5EF4-FFF2-40B4-BE49-F238E27FC236}">
                <a16:creationId xmlns:a16="http://schemas.microsoft.com/office/drawing/2014/main" id="{0EF00790-F711-BCFD-408F-3D175DCCB3B7}"/>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0" b="100000" l="0" r="100000">
                        <a14:foregroundMark x1="87317" y1="75789" x2="40488" y2="96053"/>
                        <a14:foregroundMark x1="66829" y1="89474" x2="66829" y2="93684"/>
                        <a14:foregroundMark x1="71951" y1="89211" x2="71463" y2="88947"/>
                        <a14:foregroundMark x1="76098" y1="89737" x2="76829" y2="90789"/>
                        <a14:foregroundMark x1="79024" y1="91579" x2="79268" y2="90789"/>
                        <a14:foregroundMark x1="85122" y1="90789" x2="85366" y2="91579"/>
                      </a14:backgroundRemoval>
                    </a14:imgEffect>
                  </a14:imgLayer>
                </a14:imgProps>
              </a:ext>
              <a:ext uri="{28A0092B-C50C-407E-A947-70E740481C1C}">
                <a14:useLocalDpi xmlns:a14="http://schemas.microsoft.com/office/drawing/2010/main" val="0"/>
              </a:ext>
            </a:extLst>
          </a:blip>
          <a:stretch>
            <a:fillRect/>
          </a:stretch>
        </p:blipFill>
        <p:spPr>
          <a:xfrm>
            <a:off x="9267825" y="4183123"/>
            <a:ext cx="2785988" cy="2582134"/>
          </a:xfrm>
          <a:prstGeom prst="rect">
            <a:avLst/>
          </a:prstGeom>
          <a:solidFill>
            <a:schemeClr val="bg1"/>
          </a:solidFill>
        </p:spPr>
      </p:pic>
      <p:sp>
        <p:nvSpPr>
          <p:cNvPr id="107" name="テキスト ボックス 106">
            <a:extLst>
              <a:ext uri="{FF2B5EF4-FFF2-40B4-BE49-F238E27FC236}">
                <a16:creationId xmlns:a16="http://schemas.microsoft.com/office/drawing/2014/main" id="{CE2398C2-53B1-A93B-0A01-8D86025D9368}"/>
              </a:ext>
            </a:extLst>
          </p:cNvPr>
          <p:cNvSpPr txBox="1"/>
          <p:nvPr/>
        </p:nvSpPr>
        <p:spPr>
          <a:xfrm>
            <a:off x="8869469" y="835888"/>
            <a:ext cx="2932213" cy="2246769"/>
          </a:xfrm>
          <a:prstGeom prst="rect">
            <a:avLst/>
          </a:prstGeom>
          <a:noFill/>
        </p:spPr>
        <p:txBody>
          <a:bodyPr wrap="none" rtlCol="0">
            <a:spAutoFit/>
          </a:bodyPr>
          <a:lstStyle/>
          <a:p>
            <a:r>
              <a:rPr lang="ja-JP" altLang="en-US" sz="1400" b="1" dirty="0">
                <a:solidFill>
                  <a:schemeClr val="tx1">
                    <a:lumMod val="85000"/>
                    <a:lumOff val="15000"/>
                  </a:schemeClr>
                </a:solidFill>
                <a:latin typeface="Meiryo UI" panose="020B0604030504040204" pitchFamily="50" charset="-128"/>
                <a:ea typeface="Meiryo UI" panose="020B0604030504040204" pitchFamily="50" charset="-128"/>
              </a:rPr>
              <a:t>トヨタグループの「ものづくり」の血統を</a:t>
            </a:r>
            <a:endParaRPr lang="en-US" altLang="ja-JP" sz="1400" b="1"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400" b="1" dirty="0">
                <a:solidFill>
                  <a:schemeClr val="tx1">
                    <a:lumMod val="85000"/>
                    <a:lumOff val="15000"/>
                  </a:schemeClr>
                </a:solidFill>
                <a:latin typeface="Meiryo UI" panose="020B0604030504040204" pitchFamily="50" charset="-128"/>
                <a:ea typeface="Meiryo UI" panose="020B0604030504040204" pitchFamily="50" charset="-128"/>
              </a:rPr>
              <a:t>受け継いだ車両部品メーカーとして</a:t>
            </a:r>
            <a:endParaRPr lang="en-US" altLang="ja-JP" sz="1400" b="1"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400" b="1" dirty="0">
                <a:solidFill>
                  <a:schemeClr val="tx1">
                    <a:lumMod val="85000"/>
                    <a:lumOff val="15000"/>
                  </a:schemeClr>
                </a:solidFill>
                <a:latin typeface="Meiryo UI" panose="020B0604030504040204" pitchFamily="50" charset="-128"/>
                <a:ea typeface="Meiryo UI" panose="020B0604030504040204" pitchFamily="50" charset="-128"/>
              </a:rPr>
              <a:t>快適な車室空間を提供しています。</a:t>
            </a:r>
            <a:endParaRPr lang="en-US" altLang="ja-JP" sz="1400" b="1"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400" b="1" dirty="0">
                <a:solidFill>
                  <a:schemeClr val="tx1">
                    <a:lumMod val="85000"/>
                    <a:lumOff val="15000"/>
                  </a:schemeClr>
                </a:solidFill>
                <a:latin typeface="Meiryo UI" panose="020B0604030504040204" pitchFamily="50" charset="-128"/>
                <a:ea typeface="Meiryo UI" panose="020B0604030504040204" pitchFamily="50" charset="-128"/>
              </a:rPr>
              <a:t>弊社の製品はクルマに乗っていても</a:t>
            </a:r>
            <a:endParaRPr lang="en-US" altLang="ja-JP" sz="1400" b="1"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400" b="1" dirty="0">
                <a:solidFill>
                  <a:schemeClr val="tx1">
                    <a:lumMod val="85000"/>
                    <a:lumOff val="15000"/>
                  </a:schemeClr>
                </a:solidFill>
                <a:latin typeface="Meiryo UI" panose="020B0604030504040204" pitchFamily="50" charset="-128"/>
                <a:ea typeface="Meiryo UI" panose="020B0604030504040204" pitchFamily="50" charset="-128"/>
              </a:rPr>
              <a:t>姿こそ見えませんが、</a:t>
            </a:r>
            <a:endParaRPr lang="en-US" altLang="ja-JP" sz="1400" b="1"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400" b="1" dirty="0">
                <a:solidFill>
                  <a:schemeClr val="tx1">
                    <a:lumMod val="85000"/>
                    <a:lumOff val="15000"/>
                  </a:schemeClr>
                </a:solidFill>
                <a:latin typeface="Meiryo UI" panose="020B0604030504040204" pitchFamily="50" charset="-128"/>
                <a:ea typeface="Meiryo UI" panose="020B0604030504040204" pitchFamily="50" charset="-128"/>
              </a:rPr>
              <a:t>快適なドライブシーンに</a:t>
            </a:r>
            <a:endParaRPr lang="en-US" altLang="ja-JP" sz="1400" b="1"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400" b="1" dirty="0">
                <a:solidFill>
                  <a:schemeClr val="tx1">
                    <a:lumMod val="85000"/>
                    <a:lumOff val="15000"/>
                  </a:schemeClr>
                </a:solidFill>
                <a:latin typeface="Meiryo UI" panose="020B0604030504040204" pitchFamily="50" charset="-128"/>
                <a:ea typeface="Meiryo UI" panose="020B0604030504040204" pitchFamily="50" charset="-128"/>
              </a:rPr>
              <a:t>とても重要な役割を担っています。</a:t>
            </a:r>
          </a:p>
          <a:p>
            <a:r>
              <a:rPr lang="ja-JP" altLang="en-US" sz="1400" b="1" dirty="0">
                <a:solidFill>
                  <a:schemeClr val="tx1">
                    <a:lumMod val="85000"/>
                    <a:lumOff val="15000"/>
                  </a:schemeClr>
                </a:solidFill>
                <a:latin typeface="Meiryo UI" panose="020B0604030504040204" pitchFamily="50" charset="-128"/>
                <a:ea typeface="Meiryo UI" panose="020B0604030504040204" pitchFamily="50" charset="-128"/>
              </a:rPr>
              <a:t>様々なシートアレンジを可能にする</a:t>
            </a:r>
            <a:endParaRPr lang="en-US" altLang="ja-JP" sz="1400" b="1"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400" b="1" dirty="0">
                <a:solidFill>
                  <a:schemeClr val="tx1">
                    <a:lumMod val="85000"/>
                    <a:lumOff val="15000"/>
                  </a:schemeClr>
                </a:solidFill>
                <a:latin typeface="Meiryo UI" panose="020B0604030504040204" pitchFamily="50" charset="-128"/>
                <a:ea typeface="Meiryo UI" panose="020B0604030504040204" pitchFamily="50" charset="-128"/>
              </a:rPr>
              <a:t>製品の生産を担当し</a:t>
            </a:r>
            <a:endParaRPr lang="en-US" altLang="ja-JP" sz="1400" b="1"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400" b="1" dirty="0">
                <a:solidFill>
                  <a:schemeClr val="tx1">
                    <a:lumMod val="85000"/>
                    <a:lumOff val="15000"/>
                  </a:schemeClr>
                </a:solidFill>
                <a:latin typeface="Meiryo UI" panose="020B0604030504040204" pitchFamily="50" charset="-128"/>
                <a:ea typeface="Meiryo UI" panose="020B0604030504040204" pitchFamily="50" charset="-128"/>
              </a:rPr>
              <a:t>お客様の期待に応えます。</a:t>
            </a:r>
          </a:p>
        </p:txBody>
      </p:sp>
      <p:sp>
        <p:nvSpPr>
          <p:cNvPr id="23" name="テキスト ボックス 22">
            <a:extLst>
              <a:ext uri="{FF2B5EF4-FFF2-40B4-BE49-F238E27FC236}">
                <a16:creationId xmlns:a16="http://schemas.microsoft.com/office/drawing/2014/main" id="{DB54E05E-58D0-CACB-DAB2-4333167EA6BA}"/>
              </a:ext>
            </a:extLst>
          </p:cNvPr>
          <p:cNvSpPr txBox="1"/>
          <p:nvPr/>
        </p:nvSpPr>
        <p:spPr>
          <a:xfrm>
            <a:off x="8500905" y="3766966"/>
            <a:ext cx="3009528" cy="1384995"/>
          </a:xfrm>
          <a:prstGeom prst="rect">
            <a:avLst/>
          </a:prstGeom>
          <a:noFill/>
        </p:spPr>
        <p:txBody>
          <a:bodyPr wrap="square" rtlCol="0">
            <a:spAutoFit/>
          </a:bodyPr>
          <a:lstStyle>
            <a:defPPr>
              <a:defRPr lang="en-US"/>
            </a:defPPr>
            <a:lvl1pPr>
              <a:defRPr kumimoji="1" sz="23900" b="1">
                <a:solidFill>
                  <a:schemeClr val="bg1">
                    <a:lumMod val="95000"/>
                  </a:schemeClr>
                </a:solidFill>
                <a:effectLst>
                  <a:outerShdw blurRad="25400" dist="63500" dir="2700000" sx="102000" sy="102000" algn="tl" rotWithShape="0">
                    <a:prstClr val="black">
                      <a:alpha val="65000"/>
                    </a:prstClr>
                  </a:outerShdw>
                </a:effectLst>
                <a:latin typeface="Meiryo UI" panose="020B0604030504040204" pitchFamily="34" charset="-128"/>
                <a:ea typeface="Meiryo UI" panose="020B0604030504040204" pitchFamily="34" charset="-128"/>
              </a:defRPr>
            </a:lvl1pPr>
          </a:lstStyle>
          <a:p>
            <a:r>
              <a:rPr lang="ja-JP" altLang="en-US" sz="1400" dirty="0">
                <a:solidFill>
                  <a:schemeClr val="tx1"/>
                </a:solidFill>
                <a:effectLst/>
                <a:latin typeface="Meiryo UI" panose="020B0604030504040204" pitchFamily="50" charset="-128"/>
                <a:ea typeface="Meiryo UI" panose="020B0604030504040204" pitchFamily="50" charset="-128"/>
              </a:rPr>
              <a:t>弊社独自の技術</a:t>
            </a:r>
            <a:r>
              <a:rPr lang="ja-JP" altLang="en-US" sz="1400" dirty="0">
                <a:solidFill>
                  <a:schemeClr val="accent2">
                    <a:lumMod val="75000"/>
                  </a:schemeClr>
                </a:solidFill>
                <a:effectLst/>
                <a:latin typeface="Meiryo UI" panose="020B0604030504040204" pitchFamily="50" charset="-128"/>
                <a:ea typeface="Meiryo UI" panose="020B0604030504040204" pitchFamily="50" charset="-128"/>
              </a:rPr>
              <a:t>ロングスライドレールと</a:t>
            </a:r>
            <a:endParaRPr lang="en-US" altLang="ja-JP" sz="1400" dirty="0">
              <a:solidFill>
                <a:schemeClr val="accent2">
                  <a:lumMod val="75000"/>
                </a:schemeClr>
              </a:solidFill>
              <a:effectLst/>
              <a:latin typeface="Meiryo UI" panose="020B0604030504040204" pitchFamily="50" charset="-128"/>
              <a:ea typeface="Meiryo UI" panose="020B0604030504040204" pitchFamily="50" charset="-128"/>
            </a:endParaRPr>
          </a:p>
          <a:p>
            <a:r>
              <a:rPr lang="ja-JP" altLang="en-US" sz="1400" dirty="0">
                <a:solidFill>
                  <a:schemeClr val="tx1"/>
                </a:solidFill>
                <a:effectLst/>
                <a:latin typeface="Meiryo UI" panose="020B0604030504040204" pitchFamily="50" charset="-128"/>
                <a:ea typeface="Meiryo UI" panose="020B0604030504040204" pitchFamily="50" charset="-128"/>
              </a:rPr>
              <a:t>電動で動く為のパワーモーターが</a:t>
            </a:r>
            <a:endParaRPr lang="en-US" altLang="ja-JP" sz="1400" dirty="0">
              <a:solidFill>
                <a:schemeClr val="tx1"/>
              </a:solidFill>
              <a:effectLst/>
              <a:latin typeface="Meiryo UI" panose="020B0604030504040204" pitchFamily="50" charset="-128"/>
              <a:ea typeface="Meiryo UI" panose="020B0604030504040204" pitchFamily="50" charset="-128"/>
            </a:endParaRPr>
          </a:p>
          <a:p>
            <a:r>
              <a:rPr lang="ja-JP" altLang="en-US" sz="1400" dirty="0">
                <a:solidFill>
                  <a:schemeClr val="tx1"/>
                </a:solidFill>
                <a:effectLst/>
                <a:latin typeface="Meiryo UI" panose="020B0604030504040204" pitchFamily="50" charset="-128"/>
                <a:ea typeface="Meiryo UI" panose="020B0604030504040204" pitchFamily="50" charset="-128"/>
              </a:rPr>
              <a:t>搭載されている</a:t>
            </a:r>
            <a:endParaRPr lang="en-US" altLang="ja-JP" sz="1400" dirty="0">
              <a:solidFill>
                <a:schemeClr val="tx1"/>
              </a:solidFill>
              <a:effectLst/>
              <a:latin typeface="Meiryo UI" panose="020B0604030504040204" pitchFamily="50" charset="-128"/>
              <a:ea typeface="Meiryo UI" panose="020B0604030504040204" pitchFamily="50" charset="-128"/>
            </a:endParaRPr>
          </a:p>
          <a:p>
            <a:r>
              <a:rPr lang="ja-JP" altLang="en-US" sz="1400" dirty="0">
                <a:solidFill>
                  <a:srgbClr val="00B0F0"/>
                </a:solidFill>
                <a:effectLst/>
                <a:latin typeface="Meiryo UI" panose="020B0604030504040204" pitchFamily="50" charset="-128"/>
                <a:ea typeface="Meiryo UI" panose="020B0604030504040204" pitchFamily="50" charset="-128"/>
              </a:rPr>
              <a:t>シートフレーム</a:t>
            </a:r>
            <a:r>
              <a:rPr lang="ja-JP" altLang="en-US" sz="1400" dirty="0">
                <a:solidFill>
                  <a:schemeClr val="tx1"/>
                </a:solidFill>
                <a:effectLst/>
                <a:latin typeface="Meiryo UI" panose="020B0604030504040204" pitchFamily="50" charset="-128"/>
                <a:ea typeface="Meiryo UI" panose="020B0604030504040204" pitchFamily="50" charset="-128"/>
              </a:rPr>
              <a:t>により</a:t>
            </a:r>
            <a:endParaRPr lang="en-US" altLang="ja-JP" sz="1400" dirty="0">
              <a:solidFill>
                <a:schemeClr val="tx1"/>
              </a:solidFill>
              <a:effectLst/>
              <a:latin typeface="Meiryo UI" panose="020B0604030504040204" pitchFamily="50" charset="-128"/>
              <a:ea typeface="Meiryo UI" panose="020B0604030504040204" pitchFamily="50" charset="-128"/>
            </a:endParaRPr>
          </a:p>
          <a:p>
            <a:r>
              <a:rPr lang="ja-JP" altLang="en-US" sz="1400" dirty="0">
                <a:solidFill>
                  <a:schemeClr val="tx1"/>
                </a:solidFill>
                <a:effectLst/>
                <a:latin typeface="Meiryo UI" panose="020B0604030504040204" pitchFamily="50" charset="-128"/>
                <a:ea typeface="Meiryo UI" panose="020B0604030504040204" pitchFamily="50" charset="-128"/>
              </a:rPr>
              <a:t>手軽に快適な空間を</a:t>
            </a:r>
            <a:endParaRPr lang="en-US" altLang="ja-JP" sz="1400" dirty="0">
              <a:solidFill>
                <a:schemeClr val="tx1"/>
              </a:solidFill>
              <a:effectLst/>
              <a:latin typeface="Meiryo UI" panose="020B0604030504040204" pitchFamily="50" charset="-128"/>
              <a:ea typeface="Meiryo UI" panose="020B0604030504040204" pitchFamily="50" charset="-128"/>
            </a:endParaRPr>
          </a:p>
          <a:p>
            <a:r>
              <a:rPr lang="ja-JP" altLang="en-US" sz="1400" dirty="0">
                <a:solidFill>
                  <a:schemeClr val="tx1"/>
                </a:solidFill>
                <a:effectLst/>
                <a:latin typeface="Meiryo UI" panose="020B0604030504040204" pitchFamily="50" charset="-128"/>
                <a:ea typeface="Meiryo UI" panose="020B0604030504040204" pitchFamily="50" charset="-128"/>
              </a:rPr>
              <a:t>実現できる</a:t>
            </a:r>
            <a:endParaRPr lang="en-US" altLang="ja-JP" sz="1400" dirty="0">
              <a:solidFill>
                <a:schemeClr val="tx1"/>
              </a:solidFill>
              <a:effectLst/>
              <a:latin typeface="Meiryo UI" panose="020B0604030504040204" pitchFamily="50" charset="-128"/>
              <a:ea typeface="Meiryo UI" panose="020B0604030504040204" pitchFamily="50" charset="-128"/>
            </a:endParaRPr>
          </a:p>
        </p:txBody>
      </p:sp>
      <p:sp>
        <p:nvSpPr>
          <p:cNvPr id="62" name="テキスト ボックス 61"/>
          <p:cNvSpPr txBox="1"/>
          <p:nvPr/>
        </p:nvSpPr>
        <p:spPr>
          <a:xfrm>
            <a:off x="1309227" y="-32964"/>
            <a:ext cx="1266116" cy="584775"/>
          </a:xfrm>
          <a:prstGeom prst="rect">
            <a:avLst/>
          </a:prstGeom>
          <a:noFill/>
        </p:spPr>
        <p:txBody>
          <a:bodyPr wrap="none" rtlCol="0">
            <a:spAutoFit/>
          </a:bodyPr>
          <a:lstStyle/>
          <a:p>
            <a:r>
              <a:rPr lang="en-US" altLang="ja-JP" sz="3200" b="1" dirty="0">
                <a:ln>
                  <a:solidFill>
                    <a:schemeClr val="tx1"/>
                  </a:solidFill>
                </a:ln>
                <a:solidFill>
                  <a:srgbClr val="ABFBAB"/>
                </a:solidFill>
                <a:latin typeface="Meiryo UI" panose="020B0604030504040204" pitchFamily="50" charset="-128"/>
                <a:ea typeface="Meiryo UI" panose="020B0604030504040204" pitchFamily="50" charset="-128"/>
              </a:rPr>
              <a:t>2</a:t>
            </a:r>
            <a:r>
              <a:rPr lang="en-US" altLang="ja-JP" sz="3200" b="1" dirty="0">
                <a:ln>
                  <a:solidFill>
                    <a:schemeClr val="tx1"/>
                  </a:solidFill>
                </a:ln>
                <a:solidFill>
                  <a:schemeClr val="bg1"/>
                </a:solidFill>
                <a:latin typeface="Meiryo UI" panose="020B0604030504040204" pitchFamily="50" charset="-128"/>
                <a:ea typeface="Meiryo UI" panose="020B0604030504040204" pitchFamily="50" charset="-128"/>
              </a:rPr>
              <a:t>/30</a:t>
            </a:r>
            <a:endParaRPr kumimoji="1" lang="ja-JP" altLang="en-US" sz="3200" b="1" dirty="0">
              <a:ln>
                <a:solidFill>
                  <a:schemeClr val="tx1"/>
                </a:solidFill>
              </a:ln>
              <a:solidFill>
                <a:schemeClr val="bg1"/>
              </a:solidFill>
              <a:latin typeface="Meiryo UI" panose="020B0604030504040204" pitchFamily="50" charset="-128"/>
              <a:ea typeface="Meiryo UI" panose="020B0604030504040204" pitchFamily="50" charset="-128"/>
            </a:endParaRPr>
          </a:p>
        </p:txBody>
      </p:sp>
      <p:pic>
        <p:nvPicPr>
          <p:cNvPr id="63" name="図 1">
            <a:extLst>
              <a:ext uri="{FF2B5EF4-FFF2-40B4-BE49-F238E27FC236}">
                <a16:creationId xmlns:a16="http://schemas.microsoft.com/office/drawing/2014/main" id="{7D6F4844-4A95-4AF1-BE9E-D9A74D20F2D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794309" y="61229"/>
            <a:ext cx="4192526" cy="38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56326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500"/>
                                        <p:tgtEl>
                                          <p:spTgt spid="3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07"/>
                                        </p:tgtEl>
                                        <p:attrNameLst>
                                          <p:attrName>style.visibility</p:attrName>
                                        </p:attrNameLst>
                                      </p:cBhvr>
                                      <p:to>
                                        <p:strVal val="visible"/>
                                      </p:to>
                                    </p:set>
                                    <p:animEffect transition="in" filter="fade">
                                      <p:cBhvr>
                                        <p:cTn id="14" dur="500"/>
                                        <p:tgtEl>
                                          <p:spTgt spid="10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0"/>
                                        </p:tgtEl>
                                        <p:attrNameLst>
                                          <p:attrName>style.visibility</p:attrName>
                                        </p:attrNameLst>
                                      </p:cBhvr>
                                      <p:to>
                                        <p:strVal val="visible"/>
                                      </p:to>
                                    </p:set>
                                    <p:animEffect transition="in" filter="fade">
                                      <p:cBhvr>
                                        <p:cTn id="19" dur="500"/>
                                        <p:tgtEl>
                                          <p:spTgt spid="100"/>
                                        </p:tgtEl>
                                      </p:cBhvr>
                                    </p:animEffect>
                                  </p:childTnLst>
                                </p:cTn>
                              </p:par>
                            </p:childTnLst>
                          </p:cTn>
                        </p:par>
                        <p:par>
                          <p:cTn id="20" fill="hold">
                            <p:stCondLst>
                              <p:cond delay="500"/>
                            </p:stCondLst>
                            <p:childTnLst>
                              <p:par>
                                <p:cTn id="21" presetID="10" presetClass="entr" presetSubtype="0" fill="hold" grpId="0" nodeType="afterEffect">
                                  <p:stCondLst>
                                    <p:cond delay="100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102"/>
                                        </p:tgtEl>
                                        <p:attrNameLst>
                                          <p:attrName>style.visibility</p:attrName>
                                        </p:attrNameLst>
                                      </p:cBhvr>
                                      <p:to>
                                        <p:strVal val="visible"/>
                                      </p:to>
                                    </p:set>
                                    <p:animEffect transition="in" filter="fade">
                                      <p:cBhvr>
                                        <p:cTn id="27" dur="10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P spid="2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B50D945A-5628-DEBC-6070-76F83D22D80E}"/>
              </a:ext>
            </a:extLst>
          </p:cNvPr>
          <p:cNvGrpSpPr/>
          <p:nvPr/>
        </p:nvGrpSpPr>
        <p:grpSpPr>
          <a:xfrm>
            <a:off x="138098" y="522433"/>
            <a:ext cx="11915803" cy="6301100"/>
            <a:chOff x="457789" y="712585"/>
            <a:chExt cx="11637842" cy="5958493"/>
          </a:xfrm>
        </p:grpSpPr>
        <p:sp>
          <p:nvSpPr>
            <p:cNvPr id="7" name="正方形/長方形 6">
              <a:extLst>
                <a:ext uri="{FF2B5EF4-FFF2-40B4-BE49-F238E27FC236}">
                  <a16:creationId xmlns:a16="http://schemas.microsoft.com/office/drawing/2014/main" id="{22A7321C-64B0-95A7-7D21-846BF6ADA9C9}"/>
                </a:ext>
              </a:extLst>
            </p:cNvPr>
            <p:cNvSpPr/>
            <p:nvPr/>
          </p:nvSpPr>
          <p:spPr>
            <a:xfrm>
              <a:off x="757238" y="713621"/>
              <a:ext cx="11338306" cy="595745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b="1"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4D5B8502-6A02-94FB-8F76-B0DE8922C99A}"/>
                </a:ext>
              </a:extLst>
            </p:cNvPr>
            <p:cNvSpPr/>
            <p:nvPr/>
          </p:nvSpPr>
          <p:spPr>
            <a:xfrm>
              <a:off x="457789" y="717871"/>
              <a:ext cx="272460" cy="5943809"/>
            </a:xfrm>
            <a:prstGeom prst="rect">
              <a:avLst/>
            </a:prstGeom>
            <a:blipFill>
              <a:blip r:embed="rId4"/>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dirty="0">
                <a:latin typeface="Meiryo UI" panose="020B0604030504040204" pitchFamily="50" charset="-128"/>
                <a:ea typeface="Meiryo UI" panose="020B0604030504040204" pitchFamily="50" charset="-128"/>
              </a:endParaRPr>
            </a:p>
          </p:txBody>
        </p:sp>
        <p:sp>
          <p:nvSpPr>
            <p:cNvPr id="9" name="楕円 8">
              <a:extLst>
                <a:ext uri="{FF2B5EF4-FFF2-40B4-BE49-F238E27FC236}">
                  <a16:creationId xmlns:a16="http://schemas.microsoft.com/office/drawing/2014/main" id="{66980081-87D4-B86E-3DEB-2341C5F44658}"/>
                </a:ext>
              </a:extLst>
            </p:cNvPr>
            <p:cNvSpPr/>
            <p:nvPr/>
          </p:nvSpPr>
          <p:spPr>
            <a:xfrm>
              <a:off x="585830" y="97232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10" name="楕円 9">
              <a:extLst>
                <a:ext uri="{FF2B5EF4-FFF2-40B4-BE49-F238E27FC236}">
                  <a16:creationId xmlns:a16="http://schemas.microsoft.com/office/drawing/2014/main" id="{C610C7B1-B22F-8E7F-90BE-8CDC5C4A20D0}"/>
                </a:ext>
              </a:extLst>
            </p:cNvPr>
            <p:cNvSpPr/>
            <p:nvPr/>
          </p:nvSpPr>
          <p:spPr>
            <a:xfrm>
              <a:off x="585830" y="6370496"/>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11" name="楕円 10">
              <a:extLst>
                <a:ext uri="{FF2B5EF4-FFF2-40B4-BE49-F238E27FC236}">
                  <a16:creationId xmlns:a16="http://schemas.microsoft.com/office/drawing/2014/main" id="{D624A961-8CB1-E9EF-05C9-CB3F487EA967}"/>
                </a:ext>
              </a:extLst>
            </p:cNvPr>
            <p:cNvSpPr/>
            <p:nvPr/>
          </p:nvSpPr>
          <p:spPr>
            <a:xfrm>
              <a:off x="585830" y="3773484"/>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12" name="楕円 11">
              <a:extLst>
                <a:ext uri="{FF2B5EF4-FFF2-40B4-BE49-F238E27FC236}">
                  <a16:creationId xmlns:a16="http://schemas.microsoft.com/office/drawing/2014/main" id="{E4EA60F3-A16D-C033-D0F8-A26F6CE06773}"/>
                </a:ext>
              </a:extLst>
            </p:cNvPr>
            <p:cNvSpPr/>
            <p:nvPr/>
          </p:nvSpPr>
          <p:spPr>
            <a:xfrm>
              <a:off x="809668" y="97232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13" name="楕円 12">
              <a:extLst>
                <a:ext uri="{FF2B5EF4-FFF2-40B4-BE49-F238E27FC236}">
                  <a16:creationId xmlns:a16="http://schemas.microsoft.com/office/drawing/2014/main" id="{5E2C2564-4641-5F94-6149-1B02AE76268E}"/>
                </a:ext>
              </a:extLst>
            </p:cNvPr>
            <p:cNvSpPr/>
            <p:nvPr/>
          </p:nvSpPr>
          <p:spPr>
            <a:xfrm>
              <a:off x="809668" y="6370496"/>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14" name="楕円 13">
              <a:extLst>
                <a:ext uri="{FF2B5EF4-FFF2-40B4-BE49-F238E27FC236}">
                  <a16:creationId xmlns:a16="http://schemas.microsoft.com/office/drawing/2014/main" id="{E4C72690-223B-25D1-1209-91DED2905A23}"/>
                </a:ext>
              </a:extLst>
            </p:cNvPr>
            <p:cNvSpPr/>
            <p:nvPr/>
          </p:nvSpPr>
          <p:spPr>
            <a:xfrm>
              <a:off x="809668" y="3773484"/>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15" name="四角形: 角を丸くする 32">
              <a:extLst>
                <a:ext uri="{FF2B5EF4-FFF2-40B4-BE49-F238E27FC236}">
                  <a16:creationId xmlns:a16="http://schemas.microsoft.com/office/drawing/2014/main" id="{1140980A-5C01-D103-83A4-9A30A07E8250}"/>
                </a:ext>
              </a:extLst>
            </p:cNvPr>
            <p:cNvSpPr/>
            <p:nvPr/>
          </p:nvSpPr>
          <p:spPr>
            <a:xfrm>
              <a:off x="614405" y="988729"/>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16" name="四角形: 角を丸くする 33">
              <a:extLst>
                <a:ext uri="{FF2B5EF4-FFF2-40B4-BE49-F238E27FC236}">
                  <a16:creationId xmlns:a16="http://schemas.microsoft.com/office/drawing/2014/main" id="{25222B58-26CB-6130-4C07-4CEA977553BC}"/>
                </a:ext>
              </a:extLst>
            </p:cNvPr>
            <p:cNvSpPr/>
            <p:nvPr/>
          </p:nvSpPr>
          <p:spPr>
            <a:xfrm>
              <a:off x="612818" y="6387958"/>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19" name="四角形: 角を丸くする 34">
              <a:extLst>
                <a:ext uri="{FF2B5EF4-FFF2-40B4-BE49-F238E27FC236}">
                  <a16:creationId xmlns:a16="http://schemas.microsoft.com/office/drawing/2014/main" id="{5B3C8968-BC54-AC4D-6F53-99E336FC3FA0}"/>
                </a:ext>
              </a:extLst>
            </p:cNvPr>
            <p:cNvSpPr/>
            <p:nvPr/>
          </p:nvSpPr>
          <p:spPr>
            <a:xfrm>
              <a:off x="612818" y="3790946"/>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20" name="直角三角形 19">
              <a:extLst>
                <a:ext uri="{FF2B5EF4-FFF2-40B4-BE49-F238E27FC236}">
                  <a16:creationId xmlns:a16="http://schemas.microsoft.com/office/drawing/2014/main" id="{72AB76B7-8AF6-337F-ADAA-AE6A5949F077}"/>
                </a:ext>
              </a:extLst>
            </p:cNvPr>
            <p:cNvSpPr/>
            <p:nvPr/>
          </p:nvSpPr>
          <p:spPr>
            <a:xfrm rot="10800000">
              <a:off x="11705322" y="712585"/>
              <a:ext cx="390309" cy="390310"/>
            </a:xfrm>
            <a:prstGeom prst="rtTriangle">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dirty="0">
                <a:latin typeface="Meiryo UI" panose="020B0604030504040204" pitchFamily="50" charset="-128"/>
                <a:ea typeface="Meiryo UI" panose="020B0604030504040204" pitchFamily="50" charset="-128"/>
              </a:endParaRPr>
            </a:p>
          </p:txBody>
        </p:sp>
        <p:sp>
          <p:nvSpPr>
            <p:cNvPr id="21" name="楕円 20">
              <a:extLst>
                <a:ext uri="{FF2B5EF4-FFF2-40B4-BE49-F238E27FC236}">
                  <a16:creationId xmlns:a16="http://schemas.microsoft.com/office/drawing/2014/main" id="{41961968-5918-D515-068A-24BFAE3FFC14}"/>
                </a:ext>
              </a:extLst>
            </p:cNvPr>
            <p:cNvSpPr/>
            <p:nvPr/>
          </p:nvSpPr>
          <p:spPr>
            <a:xfrm>
              <a:off x="585830" y="2315217"/>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22" name="楕円 21">
              <a:extLst>
                <a:ext uri="{FF2B5EF4-FFF2-40B4-BE49-F238E27FC236}">
                  <a16:creationId xmlns:a16="http://schemas.microsoft.com/office/drawing/2014/main" id="{2614077D-48CA-6D58-B230-788C7BA2BF5E}"/>
                </a:ext>
              </a:extLst>
            </p:cNvPr>
            <p:cNvSpPr/>
            <p:nvPr/>
          </p:nvSpPr>
          <p:spPr>
            <a:xfrm>
              <a:off x="809668" y="2315217"/>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23" name="四角形: 角を丸くする 22">
              <a:extLst>
                <a:ext uri="{FF2B5EF4-FFF2-40B4-BE49-F238E27FC236}">
                  <a16:creationId xmlns:a16="http://schemas.microsoft.com/office/drawing/2014/main" id="{7081ABB6-6F9E-F25F-3B0D-D716298FD90D}"/>
                </a:ext>
              </a:extLst>
            </p:cNvPr>
            <p:cNvSpPr/>
            <p:nvPr/>
          </p:nvSpPr>
          <p:spPr>
            <a:xfrm>
              <a:off x="612818" y="2332679"/>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24" name="楕円 23">
              <a:extLst>
                <a:ext uri="{FF2B5EF4-FFF2-40B4-BE49-F238E27FC236}">
                  <a16:creationId xmlns:a16="http://schemas.microsoft.com/office/drawing/2014/main" id="{13FCE125-7943-14DB-A4F3-AF16CBC44939}"/>
                </a:ext>
              </a:extLst>
            </p:cNvPr>
            <p:cNvSpPr/>
            <p:nvPr/>
          </p:nvSpPr>
          <p:spPr>
            <a:xfrm>
              <a:off x="585830" y="516068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25" name="楕円 24">
              <a:extLst>
                <a:ext uri="{FF2B5EF4-FFF2-40B4-BE49-F238E27FC236}">
                  <a16:creationId xmlns:a16="http://schemas.microsoft.com/office/drawing/2014/main" id="{B37F0043-1ABD-B384-B8BC-8DD38EF3A21D}"/>
                </a:ext>
              </a:extLst>
            </p:cNvPr>
            <p:cNvSpPr/>
            <p:nvPr/>
          </p:nvSpPr>
          <p:spPr>
            <a:xfrm>
              <a:off x="809668" y="516068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26" name="四角形: 角を丸くする 25">
              <a:extLst>
                <a:ext uri="{FF2B5EF4-FFF2-40B4-BE49-F238E27FC236}">
                  <a16:creationId xmlns:a16="http://schemas.microsoft.com/office/drawing/2014/main" id="{2936DE1E-C338-DC6D-318F-5D15237821B1}"/>
                </a:ext>
              </a:extLst>
            </p:cNvPr>
            <p:cNvSpPr/>
            <p:nvPr/>
          </p:nvSpPr>
          <p:spPr>
            <a:xfrm>
              <a:off x="612818" y="5178147"/>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grpSp>
      <p:grpSp>
        <p:nvGrpSpPr>
          <p:cNvPr id="120" name="グループ化 119"/>
          <p:cNvGrpSpPr/>
          <p:nvPr/>
        </p:nvGrpSpPr>
        <p:grpSpPr>
          <a:xfrm>
            <a:off x="110961" y="97486"/>
            <a:ext cx="1813363" cy="368063"/>
            <a:chOff x="407294" y="165100"/>
            <a:chExt cx="1813363" cy="368063"/>
          </a:xfrm>
        </p:grpSpPr>
        <p:grpSp>
          <p:nvGrpSpPr>
            <p:cNvPr id="121" name="グループ化 120"/>
            <p:cNvGrpSpPr/>
            <p:nvPr/>
          </p:nvGrpSpPr>
          <p:grpSpPr>
            <a:xfrm>
              <a:off x="407294" y="165100"/>
              <a:ext cx="1451986" cy="368063"/>
              <a:chOff x="407294" y="165100"/>
              <a:chExt cx="1320429" cy="268933"/>
            </a:xfrm>
          </p:grpSpPr>
          <p:sp>
            <p:nvSpPr>
              <p:cNvPr id="123" name="正方形/長方形 122">
                <a:extLst>
                  <a:ext uri="{FF2B5EF4-FFF2-40B4-BE49-F238E27FC236}">
                    <a16:creationId xmlns:a16="http://schemas.microsoft.com/office/drawing/2014/main" id="{B1F6E846-E528-4A9A-3BCD-146ACA6AE43D}"/>
                  </a:ext>
                </a:extLst>
              </p:cNvPr>
              <p:cNvSpPr/>
              <p:nvPr/>
            </p:nvSpPr>
            <p:spPr>
              <a:xfrm>
                <a:off x="407294" y="165100"/>
                <a:ext cx="124660" cy="268933"/>
              </a:xfrm>
              <a:prstGeom prst="rect">
                <a:avLst/>
              </a:prstGeom>
              <a:blipFill>
                <a:blip r:embed="rId4"/>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24" name="正方形/長方形 123">
                <a:extLst>
                  <a:ext uri="{FF2B5EF4-FFF2-40B4-BE49-F238E27FC236}">
                    <a16:creationId xmlns:a16="http://schemas.microsoft.com/office/drawing/2014/main" id="{80D965C6-2B71-35AA-E9B9-E93E487573A7}"/>
                  </a:ext>
                </a:extLst>
              </p:cNvPr>
              <p:cNvSpPr/>
              <p:nvPr/>
            </p:nvSpPr>
            <p:spPr>
              <a:xfrm>
                <a:off x="563446" y="165100"/>
                <a:ext cx="1164277" cy="26893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125" name="楕円 124">
                <a:extLst>
                  <a:ext uri="{FF2B5EF4-FFF2-40B4-BE49-F238E27FC236}">
                    <a16:creationId xmlns:a16="http://schemas.microsoft.com/office/drawing/2014/main" id="{C4BD30E1-3E6C-149A-0E5C-C05E76943AE3}"/>
                  </a:ext>
                </a:extLst>
              </p:cNvPr>
              <p:cNvSpPr/>
              <p:nvPr/>
            </p:nvSpPr>
            <p:spPr>
              <a:xfrm>
                <a:off x="478989" y="198137"/>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26" name="楕円 125">
                <a:extLst>
                  <a:ext uri="{FF2B5EF4-FFF2-40B4-BE49-F238E27FC236}">
                    <a16:creationId xmlns:a16="http://schemas.microsoft.com/office/drawing/2014/main" id="{8D5FB21B-75EF-B2CB-03C5-92FA141F84AD}"/>
                  </a:ext>
                </a:extLst>
              </p:cNvPr>
              <p:cNvSpPr/>
              <p:nvPr/>
            </p:nvSpPr>
            <p:spPr>
              <a:xfrm>
                <a:off x="478989" y="285534"/>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27" name="楕円 126">
                <a:extLst>
                  <a:ext uri="{FF2B5EF4-FFF2-40B4-BE49-F238E27FC236}">
                    <a16:creationId xmlns:a16="http://schemas.microsoft.com/office/drawing/2014/main" id="{888A7A5D-9F28-E821-11BB-AE6DD4A26034}"/>
                  </a:ext>
                </a:extLst>
              </p:cNvPr>
              <p:cNvSpPr/>
              <p:nvPr/>
            </p:nvSpPr>
            <p:spPr>
              <a:xfrm>
                <a:off x="478989" y="369181"/>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28" name="楕円 127">
                <a:extLst>
                  <a:ext uri="{FF2B5EF4-FFF2-40B4-BE49-F238E27FC236}">
                    <a16:creationId xmlns:a16="http://schemas.microsoft.com/office/drawing/2014/main" id="{F138D4F3-AED9-05B3-31E3-1D1BB35DC672}"/>
                  </a:ext>
                </a:extLst>
              </p:cNvPr>
              <p:cNvSpPr/>
              <p:nvPr/>
            </p:nvSpPr>
            <p:spPr>
              <a:xfrm>
                <a:off x="579909" y="198137"/>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29" name="楕円 128">
                <a:extLst>
                  <a:ext uri="{FF2B5EF4-FFF2-40B4-BE49-F238E27FC236}">
                    <a16:creationId xmlns:a16="http://schemas.microsoft.com/office/drawing/2014/main" id="{669D6903-23E1-F6F2-D082-808EE9570497}"/>
                  </a:ext>
                </a:extLst>
              </p:cNvPr>
              <p:cNvSpPr/>
              <p:nvPr/>
            </p:nvSpPr>
            <p:spPr>
              <a:xfrm>
                <a:off x="579909" y="285534"/>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30" name="楕円 129">
                <a:extLst>
                  <a:ext uri="{FF2B5EF4-FFF2-40B4-BE49-F238E27FC236}">
                    <a16:creationId xmlns:a16="http://schemas.microsoft.com/office/drawing/2014/main" id="{C9C31E98-7DC9-4FA6-2120-2DC7CD1E4D63}"/>
                  </a:ext>
                </a:extLst>
              </p:cNvPr>
              <p:cNvSpPr/>
              <p:nvPr/>
            </p:nvSpPr>
            <p:spPr>
              <a:xfrm>
                <a:off x="579909" y="369181"/>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31" name="四角形: 角を丸くする 33">
                <a:extLst>
                  <a:ext uri="{FF2B5EF4-FFF2-40B4-BE49-F238E27FC236}">
                    <a16:creationId xmlns:a16="http://schemas.microsoft.com/office/drawing/2014/main" id="{D2C3721E-2C9F-6AD8-9F52-9B8D82B71342}"/>
                  </a:ext>
                </a:extLst>
              </p:cNvPr>
              <p:cNvSpPr/>
              <p:nvPr/>
            </p:nvSpPr>
            <p:spPr>
              <a:xfrm>
                <a:off x="491872" y="205401"/>
                <a:ext cx="113088" cy="21087"/>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32" name="四角形: 角を丸くする 34">
                <a:extLst>
                  <a:ext uri="{FF2B5EF4-FFF2-40B4-BE49-F238E27FC236}">
                    <a16:creationId xmlns:a16="http://schemas.microsoft.com/office/drawing/2014/main" id="{6E0C05C5-816C-CC93-1D2F-9F39FAB2FCAB}"/>
                  </a:ext>
                </a:extLst>
              </p:cNvPr>
              <p:cNvSpPr/>
              <p:nvPr/>
            </p:nvSpPr>
            <p:spPr>
              <a:xfrm>
                <a:off x="491157" y="293266"/>
                <a:ext cx="113088" cy="21087"/>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33" name="四角形: 角を丸くする 46">
                <a:extLst>
                  <a:ext uri="{FF2B5EF4-FFF2-40B4-BE49-F238E27FC236}">
                    <a16:creationId xmlns:a16="http://schemas.microsoft.com/office/drawing/2014/main" id="{EF5C0B90-106E-2513-7F10-1853BCE19D28}"/>
                  </a:ext>
                </a:extLst>
              </p:cNvPr>
              <p:cNvSpPr/>
              <p:nvPr/>
            </p:nvSpPr>
            <p:spPr>
              <a:xfrm>
                <a:off x="491157" y="376913"/>
                <a:ext cx="113088" cy="21087"/>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34" name="直角三角形 133">
                <a:extLst>
                  <a:ext uri="{FF2B5EF4-FFF2-40B4-BE49-F238E27FC236}">
                    <a16:creationId xmlns:a16="http://schemas.microsoft.com/office/drawing/2014/main" id="{8C3D7396-2E33-A0B7-D118-C8D9FB546C63}"/>
                  </a:ext>
                </a:extLst>
              </p:cNvPr>
              <p:cNvSpPr/>
              <p:nvPr/>
            </p:nvSpPr>
            <p:spPr>
              <a:xfrm rot="10800000">
                <a:off x="1631598" y="165100"/>
                <a:ext cx="95671" cy="93956"/>
              </a:xfrm>
              <a:prstGeom prst="rtTriangle">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sp>
          <p:nvSpPr>
            <p:cNvPr id="122" name="テキスト ボックス 121">
              <a:extLst>
                <a:ext uri="{FF2B5EF4-FFF2-40B4-BE49-F238E27FC236}">
                  <a16:creationId xmlns:a16="http://schemas.microsoft.com/office/drawing/2014/main" id="{13682B84-E526-2B96-F3A0-306C3673B893}"/>
                </a:ext>
              </a:extLst>
            </p:cNvPr>
            <p:cNvSpPr txBox="1"/>
            <p:nvPr/>
          </p:nvSpPr>
          <p:spPr>
            <a:xfrm>
              <a:off x="849979" y="200919"/>
              <a:ext cx="1370678" cy="292388"/>
            </a:xfrm>
            <a:prstGeom prst="rect">
              <a:avLst/>
            </a:prstGeom>
            <a:noFill/>
          </p:spPr>
          <p:txBody>
            <a:bodyPr wrap="square" rtlCol="0">
              <a:spAutoFit/>
            </a:bodyPr>
            <a:lstStyle/>
            <a:p>
              <a:r>
                <a:rPr lang="ja-JP" altLang="en-US" sz="1300" b="1" dirty="0">
                  <a:solidFill>
                    <a:schemeClr val="tx1">
                      <a:lumMod val="85000"/>
                      <a:lumOff val="15000"/>
                    </a:schemeClr>
                  </a:solidFill>
                  <a:latin typeface="Meiryo UI" panose="020B0604030504040204" pitchFamily="50" charset="-128"/>
                  <a:ea typeface="Meiryo UI" panose="020B0604030504040204" pitchFamily="50" charset="-128"/>
                </a:rPr>
                <a:t>標準化</a:t>
              </a:r>
            </a:p>
          </p:txBody>
        </p:sp>
      </p:grpSp>
      <p:sp>
        <p:nvSpPr>
          <p:cNvPr id="31" name="テキスト ボックス 30"/>
          <p:cNvSpPr txBox="1"/>
          <p:nvPr/>
        </p:nvSpPr>
        <p:spPr>
          <a:xfrm>
            <a:off x="743517" y="532603"/>
            <a:ext cx="1481496" cy="461665"/>
          </a:xfrm>
          <a:prstGeom prst="rect">
            <a:avLst/>
          </a:prstGeom>
          <a:noFill/>
        </p:spPr>
        <p:txBody>
          <a:bodyPr wrap="none" rtlCol="0">
            <a:spAutoFit/>
          </a:bodyPr>
          <a:lstStyle/>
          <a:p>
            <a:r>
              <a:rPr kumimoji="1" lang="en-US" altLang="ja-JP" sz="2400" b="1" dirty="0">
                <a:solidFill>
                  <a:schemeClr val="tx1">
                    <a:lumMod val="85000"/>
                    <a:lumOff val="15000"/>
                  </a:schemeClr>
                </a:solidFill>
                <a:latin typeface="Meiryo UI" panose="020B0604030504040204" pitchFamily="50" charset="-128"/>
                <a:ea typeface="Meiryo UI" panose="020B0604030504040204" pitchFamily="50" charset="-128"/>
              </a:rPr>
              <a:t>〈5W1H〉</a:t>
            </a:r>
            <a:endParaRPr kumimoji="1" lang="ja-JP" altLang="en-US" sz="2400" b="1" dirty="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70" name="テキスト ボックス 69"/>
          <p:cNvSpPr txBox="1"/>
          <p:nvPr/>
        </p:nvSpPr>
        <p:spPr>
          <a:xfrm>
            <a:off x="636585" y="5941378"/>
            <a:ext cx="4400079" cy="900246"/>
          </a:xfrm>
          <a:prstGeom prst="rect">
            <a:avLst/>
          </a:prstGeom>
          <a:noFill/>
        </p:spPr>
        <p:txBody>
          <a:bodyPr wrap="square" rtlCol="0">
            <a:spAutoFit/>
          </a:bodyPr>
          <a:lstStyle/>
          <a:p>
            <a:r>
              <a:rPr lang="ja-JP" altLang="en-US" sz="1400" b="1" dirty="0">
                <a:latin typeface="Meiryo UI" panose="020B0604030504040204" pitchFamily="50" charset="-128"/>
                <a:ea typeface="Meiryo UI" panose="020B0604030504040204" pitchFamily="50" charset="-128"/>
              </a:rPr>
              <a:t>溶接機の数</a:t>
            </a:r>
            <a:endParaRPr lang="en-US" altLang="ja-JP" sz="1400" b="1" dirty="0">
              <a:latin typeface="Meiryo UI" panose="020B0604030504040204" pitchFamily="50" charset="-128"/>
              <a:ea typeface="Meiryo UI" panose="020B0604030504040204" pitchFamily="50" charset="-128"/>
            </a:endParaRPr>
          </a:p>
          <a:p>
            <a:endParaRPr lang="en-US" altLang="ja-JP" sz="1050" b="1" dirty="0">
              <a:latin typeface="Meiryo UI" panose="020B0604030504040204" pitchFamily="50" charset="-128"/>
              <a:ea typeface="Meiryo UI" panose="020B0604030504040204" pitchFamily="50" charset="-128"/>
            </a:endParaRPr>
          </a:p>
          <a:p>
            <a:r>
              <a:rPr lang="ja-JP" altLang="en-US" sz="1400" b="1" dirty="0">
                <a:latin typeface="Meiryo UI" panose="020B0604030504040204" pitchFamily="50" charset="-128"/>
                <a:ea typeface="Meiryo UI" panose="020B0604030504040204" pitchFamily="50" charset="-128"/>
              </a:rPr>
              <a:t>・高浜</a:t>
            </a:r>
            <a:r>
              <a:rPr kumimoji="1" lang="ja-JP" altLang="en-US" sz="1400" b="1" dirty="0">
                <a:latin typeface="Meiryo UI" panose="020B0604030504040204" pitchFamily="50" charset="-128"/>
                <a:ea typeface="Meiryo UI" panose="020B0604030504040204" pitchFamily="50" charset="-128"/>
              </a:rPr>
              <a:t>工場　　</a:t>
            </a:r>
            <a:r>
              <a:rPr kumimoji="1" lang="en-US" altLang="ja-JP" sz="1400" b="1" dirty="0">
                <a:latin typeface="Meiryo UI" panose="020B0604030504040204" pitchFamily="50" charset="-128"/>
                <a:ea typeface="Meiryo UI" panose="020B0604030504040204" pitchFamily="50" charset="-128"/>
              </a:rPr>
              <a:t>17</a:t>
            </a:r>
            <a:r>
              <a:rPr kumimoji="1" lang="ja-JP" altLang="en-US" sz="1400" b="1" dirty="0">
                <a:latin typeface="Meiryo UI" panose="020B0604030504040204" pitchFamily="50" charset="-128"/>
                <a:ea typeface="Meiryo UI" panose="020B0604030504040204" pitchFamily="50" charset="-128"/>
              </a:rPr>
              <a:t>機</a:t>
            </a:r>
            <a:r>
              <a:rPr lang="ja-JP" altLang="en-US" sz="1400" b="1" dirty="0">
                <a:latin typeface="Meiryo UI" panose="020B0604030504040204" pitchFamily="50" charset="-128"/>
                <a:ea typeface="Meiryo UI" panose="020B0604030504040204" pitchFamily="50" charset="-128"/>
              </a:rPr>
              <a:t>　　</a:t>
            </a:r>
            <a:r>
              <a:rPr kumimoji="1" lang="ja-JP" altLang="en-US" sz="1400" b="1" dirty="0">
                <a:latin typeface="Meiryo UI" panose="020B0604030504040204" pitchFamily="50" charset="-128"/>
                <a:ea typeface="Meiryo UI" panose="020B0604030504040204" pitchFamily="50" charset="-128"/>
              </a:rPr>
              <a:t>・いなべ工場　</a:t>
            </a:r>
            <a:r>
              <a:rPr kumimoji="1" lang="en-US" altLang="ja-JP" sz="1400" b="1" dirty="0">
                <a:latin typeface="Meiryo UI" panose="020B0604030504040204" pitchFamily="50" charset="-128"/>
                <a:ea typeface="Meiryo UI" panose="020B0604030504040204" pitchFamily="50" charset="-128"/>
              </a:rPr>
              <a:t>23</a:t>
            </a:r>
            <a:r>
              <a:rPr kumimoji="1" lang="ja-JP" altLang="en-US" sz="1400" b="1" dirty="0">
                <a:latin typeface="Meiryo UI" panose="020B0604030504040204" pitchFamily="50" charset="-128"/>
                <a:ea typeface="Meiryo UI" panose="020B0604030504040204" pitchFamily="50" charset="-128"/>
              </a:rPr>
              <a:t>機</a:t>
            </a:r>
            <a:endParaRPr lang="en-US" altLang="ja-JP" sz="1000" b="1" dirty="0">
              <a:latin typeface="Meiryo UI" panose="020B0604030504040204" pitchFamily="50" charset="-128"/>
              <a:ea typeface="Meiryo UI" panose="020B0604030504040204" pitchFamily="50" charset="-128"/>
            </a:endParaRPr>
          </a:p>
          <a:p>
            <a:r>
              <a:rPr kumimoji="1" lang="ja-JP" altLang="en-US" sz="1400" b="1" dirty="0">
                <a:latin typeface="Meiryo UI" panose="020B0604030504040204" pitchFamily="50" charset="-128"/>
                <a:ea typeface="Meiryo UI" panose="020B0604030504040204" pitchFamily="50" charset="-128"/>
              </a:rPr>
              <a:t>・豊橋工場　　　</a:t>
            </a:r>
            <a:r>
              <a:rPr kumimoji="1" lang="en-US" altLang="ja-JP" sz="1400" b="1" dirty="0">
                <a:latin typeface="Meiryo UI" panose="020B0604030504040204" pitchFamily="50" charset="-128"/>
                <a:ea typeface="Meiryo UI" panose="020B0604030504040204" pitchFamily="50" charset="-128"/>
              </a:rPr>
              <a:t>4</a:t>
            </a:r>
            <a:r>
              <a:rPr kumimoji="1" lang="ja-JP" altLang="en-US" sz="1400" b="1" dirty="0">
                <a:latin typeface="Meiryo UI" panose="020B0604030504040204" pitchFamily="50" charset="-128"/>
                <a:ea typeface="Meiryo UI" panose="020B0604030504040204" pitchFamily="50" charset="-128"/>
              </a:rPr>
              <a:t>機</a:t>
            </a:r>
            <a:r>
              <a:rPr lang="ja-JP" altLang="en-US" sz="1400" b="1" dirty="0">
                <a:latin typeface="Meiryo UI" panose="020B0604030504040204" pitchFamily="50" charset="-128"/>
                <a:ea typeface="Meiryo UI" panose="020B0604030504040204" pitchFamily="50" charset="-128"/>
              </a:rPr>
              <a:t>　　</a:t>
            </a:r>
            <a:r>
              <a:rPr kumimoji="1" lang="ja-JP" altLang="en-US" sz="1400" b="1" dirty="0">
                <a:latin typeface="Meiryo UI" panose="020B0604030504040204" pitchFamily="50" charset="-128"/>
                <a:ea typeface="Meiryo UI" panose="020B0604030504040204" pitchFamily="50" charset="-128"/>
              </a:rPr>
              <a:t>・各務原工場　 </a:t>
            </a:r>
            <a:r>
              <a:rPr kumimoji="1" lang="en-US" altLang="ja-JP" sz="1400" b="1" dirty="0">
                <a:latin typeface="Meiryo UI" panose="020B0604030504040204" pitchFamily="50" charset="-128"/>
                <a:ea typeface="Meiryo UI" panose="020B0604030504040204" pitchFamily="50" charset="-128"/>
              </a:rPr>
              <a:t>4</a:t>
            </a:r>
            <a:r>
              <a:rPr kumimoji="1" lang="ja-JP" altLang="en-US" sz="1400" b="1" dirty="0">
                <a:latin typeface="Meiryo UI" panose="020B0604030504040204" pitchFamily="50" charset="-128"/>
                <a:ea typeface="Meiryo UI" panose="020B0604030504040204" pitchFamily="50" charset="-128"/>
              </a:rPr>
              <a:t>機</a:t>
            </a:r>
            <a:r>
              <a:rPr lang="ja-JP" altLang="en-US" sz="1400" b="1" dirty="0">
                <a:latin typeface="Meiryo UI" panose="020B0604030504040204" pitchFamily="50" charset="-128"/>
                <a:ea typeface="Meiryo UI" panose="020B0604030504040204" pitchFamily="50" charset="-128"/>
              </a:rPr>
              <a:t>　　　</a:t>
            </a:r>
            <a:r>
              <a:rPr kumimoji="1" lang="en-US" altLang="ja-JP" sz="1400" b="1" dirty="0">
                <a:latin typeface="Meiryo UI" panose="020B0604030504040204" pitchFamily="50" charset="-128"/>
                <a:ea typeface="Meiryo UI" panose="020B0604030504040204" pitchFamily="50" charset="-128"/>
              </a:rPr>
              <a:t>48</a:t>
            </a:r>
            <a:r>
              <a:rPr kumimoji="1" lang="ja-JP" altLang="en-US" sz="1400" b="1" dirty="0">
                <a:latin typeface="Meiryo UI" panose="020B0604030504040204" pitchFamily="50" charset="-128"/>
                <a:ea typeface="Meiryo UI" panose="020B0604030504040204" pitchFamily="50" charset="-128"/>
              </a:rPr>
              <a:t>機</a:t>
            </a:r>
            <a:endParaRPr kumimoji="1" lang="en-US" altLang="ja-JP" sz="1400" b="1" dirty="0">
              <a:solidFill>
                <a:schemeClr val="bg1"/>
              </a:solidFill>
              <a:latin typeface="Meiryo UI" panose="020B0604030504040204" pitchFamily="50" charset="-128"/>
              <a:ea typeface="Meiryo UI" panose="020B0604030504040204" pitchFamily="50" charset="-128"/>
            </a:endParaRPr>
          </a:p>
        </p:txBody>
      </p:sp>
      <p:sp>
        <p:nvSpPr>
          <p:cNvPr id="72" name="テキスト ボックス 71"/>
          <p:cNvSpPr txBox="1"/>
          <p:nvPr/>
        </p:nvSpPr>
        <p:spPr>
          <a:xfrm>
            <a:off x="4897384" y="5887517"/>
            <a:ext cx="8623343" cy="954107"/>
          </a:xfrm>
          <a:prstGeom prst="rect">
            <a:avLst/>
          </a:prstGeom>
          <a:noFill/>
        </p:spPr>
        <p:txBody>
          <a:bodyPr wrap="square" rtlCol="0">
            <a:spAutoFit/>
          </a:bodyPr>
          <a:lstStyle/>
          <a:p>
            <a:r>
              <a:rPr kumimoji="1" lang="ja-JP" altLang="en-US" sz="1400" b="1" dirty="0">
                <a:solidFill>
                  <a:schemeClr val="tx1">
                    <a:lumMod val="85000"/>
                    <a:lumOff val="15000"/>
                  </a:schemeClr>
                </a:solidFill>
                <a:latin typeface="Meiryo UI" panose="020B0604030504040204" pitchFamily="50" charset="-128"/>
                <a:ea typeface="Meiryo UI" panose="020B0604030504040204" pitchFamily="50" charset="-128"/>
              </a:rPr>
              <a:t>効果金額</a:t>
            </a:r>
            <a:endParaRPr kumimoji="1" lang="en-US" altLang="ja-JP" sz="1400" b="1"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400" b="1" dirty="0">
                <a:solidFill>
                  <a:schemeClr val="tx1">
                    <a:lumMod val="85000"/>
                    <a:lumOff val="15000"/>
                  </a:schemeClr>
                </a:solidFill>
                <a:latin typeface="Meiryo UI" panose="020B0604030504040204" pitchFamily="50" charset="-128"/>
                <a:ea typeface="Meiryo UI" panose="020B0604030504040204" pitchFamily="50" charset="-128"/>
              </a:rPr>
              <a:t>（仮定）</a:t>
            </a:r>
            <a:endParaRPr lang="en-US" altLang="ja-JP" sz="1400" b="1" dirty="0">
              <a:solidFill>
                <a:schemeClr val="tx1">
                  <a:lumMod val="85000"/>
                  <a:lumOff val="15000"/>
                </a:schemeClr>
              </a:solidFill>
              <a:latin typeface="Meiryo UI" panose="020B0604030504040204" pitchFamily="50" charset="-128"/>
              <a:ea typeface="Meiryo UI" panose="020B0604030504040204" pitchFamily="50" charset="-128"/>
            </a:endParaRPr>
          </a:p>
          <a:p>
            <a:r>
              <a:rPr kumimoji="1" lang="ja-JP" altLang="en-US" sz="1400" b="1" dirty="0">
                <a:solidFill>
                  <a:schemeClr val="tx1">
                    <a:lumMod val="85000"/>
                    <a:lumOff val="15000"/>
                  </a:schemeClr>
                </a:solidFill>
                <a:latin typeface="Meiryo UI" panose="020B0604030504040204" pitchFamily="50" charset="-128"/>
                <a:ea typeface="Meiryo UI" panose="020B0604030504040204" pitchFamily="50" charset="-128"/>
              </a:rPr>
              <a:t>溶接機</a:t>
            </a:r>
            <a:r>
              <a:rPr kumimoji="1" lang="en-US" altLang="ja-JP" sz="1400" b="1" dirty="0">
                <a:solidFill>
                  <a:schemeClr val="tx1">
                    <a:lumMod val="85000"/>
                    <a:lumOff val="15000"/>
                  </a:schemeClr>
                </a:solidFill>
                <a:latin typeface="Meiryo UI" panose="020B0604030504040204" pitchFamily="50" charset="-128"/>
                <a:ea typeface="Meiryo UI" panose="020B0604030504040204" pitchFamily="50" charset="-128"/>
              </a:rPr>
              <a:t>6</a:t>
            </a:r>
            <a:r>
              <a:rPr kumimoji="1" lang="ja-JP" altLang="en-US" sz="1400" b="1" dirty="0">
                <a:solidFill>
                  <a:schemeClr val="tx1">
                    <a:lumMod val="85000"/>
                    <a:lumOff val="15000"/>
                  </a:schemeClr>
                </a:solidFill>
                <a:latin typeface="Meiryo UI" panose="020B0604030504040204" pitchFamily="50" charset="-128"/>
                <a:ea typeface="Meiryo UI" panose="020B0604030504040204" pitchFamily="50" charset="-128"/>
              </a:rPr>
              <a:t>機で</a:t>
            </a:r>
            <a:r>
              <a:rPr kumimoji="1" lang="en-US" altLang="ja-JP" sz="1400" b="1" dirty="0">
                <a:solidFill>
                  <a:schemeClr val="tx1">
                    <a:lumMod val="85000"/>
                    <a:lumOff val="15000"/>
                  </a:schemeClr>
                </a:solidFill>
                <a:latin typeface="Meiryo UI" panose="020B0604030504040204" pitchFamily="50" charset="-128"/>
                <a:ea typeface="Meiryo UI" panose="020B0604030504040204" pitchFamily="50" charset="-128"/>
              </a:rPr>
              <a:t>1</a:t>
            </a:r>
            <a:r>
              <a:rPr kumimoji="1" lang="ja-JP" altLang="en-US" sz="1400" b="1" dirty="0">
                <a:solidFill>
                  <a:schemeClr val="tx1">
                    <a:lumMod val="85000"/>
                    <a:lumOff val="15000"/>
                  </a:schemeClr>
                </a:solidFill>
                <a:latin typeface="Meiryo UI" panose="020B0604030504040204" pitchFamily="50" charset="-128"/>
                <a:ea typeface="Meiryo UI" panose="020B0604030504040204" pitchFamily="50" charset="-128"/>
              </a:rPr>
              <a:t>カ月</a:t>
            </a:r>
            <a:r>
              <a:rPr kumimoji="1" lang="en-US" altLang="ja-JP" sz="1400" b="1" dirty="0">
                <a:solidFill>
                  <a:schemeClr val="tx1">
                    <a:lumMod val="85000"/>
                    <a:lumOff val="15000"/>
                  </a:schemeClr>
                </a:solidFill>
                <a:latin typeface="Meiryo UI" panose="020B0604030504040204" pitchFamily="50" charset="-128"/>
                <a:ea typeface="Meiryo UI" panose="020B0604030504040204" pitchFamily="50" charset="-128"/>
              </a:rPr>
              <a:t>1</a:t>
            </a:r>
            <a:r>
              <a:rPr kumimoji="1" lang="ja-JP" altLang="en-US" sz="1400" b="1" dirty="0">
                <a:solidFill>
                  <a:schemeClr val="tx1">
                    <a:lumMod val="85000"/>
                    <a:lumOff val="15000"/>
                  </a:schemeClr>
                </a:solidFill>
                <a:latin typeface="Meiryo UI" panose="020B0604030504040204" pitchFamily="50" charset="-128"/>
                <a:ea typeface="Meiryo UI" panose="020B0604030504040204" pitchFamily="50" charset="-128"/>
              </a:rPr>
              <a:t>回ワイヤードラム交換</a:t>
            </a:r>
            <a:r>
              <a:rPr lang="ja-JP" altLang="en-US" sz="1400" b="1" dirty="0">
                <a:solidFill>
                  <a:schemeClr val="tx1">
                    <a:lumMod val="85000"/>
                    <a:lumOff val="15000"/>
                  </a:schemeClr>
                </a:solidFill>
                <a:latin typeface="Meiryo UI" panose="020B0604030504040204" pitchFamily="50" charset="-128"/>
                <a:ea typeface="Meiryo UI" panose="020B0604030504040204" pitchFamily="50" charset="-128"/>
              </a:rPr>
              <a:t>　副効果参照　年間</a:t>
            </a:r>
            <a:r>
              <a:rPr lang="en-US" altLang="ja-JP" sz="1400" b="1" dirty="0">
                <a:solidFill>
                  <a:schemeClr val="tx1">
                    <a:lumMod val="85000"/>
                    <a:lumOff val="15000"/>
                  </a:schemeClr>
                </a:solidFill>
                <a:latin typeface="Meiryo UI" panose="020B0604030504040204" pitchFamily="50" charset="-128"/>
                <a:ea typeface="Meiryo UI" panose="020B0604030504040204" pitchFamily="50" charset="-128"/>
              </a:rPr>
              <a:t>35,000</a:t>
            </a:r>
            <a:r>
              <a:rPr lang="ja-JP" altLang="en-US" sz="1400" b="1" dirty="0">
                <a:solidFill>
                  <a:schemeClr val="tx1">
                    <a:lumMod val="85000"/>
                    <a:lumOff val="15000"/>
                  </a:schemeClr>
                </a:solidFill>
                <a:latin typeface="Meiryo UI" panose="020B0604030504040204" pitchFamily="50" charset="-128"/>
                <a:ea typeface="Meiryo UI" panose="020B0604030504040204" pitchFamily="50" charset="-128"/>
              </a:rPr>
              <a:t>円　　</a:t>
            </a:r>
            <a:r>
              <a:rPr lang="en-US" altLang="ja-JP" sz="1400" b="1" dirty="0">
                <a:solidFill>
                  <a:schemeClr val="tx1">
                    <a:lumMod val="85000"/>
                    <a:lumOff val="15000"/>
                  </a:schemeClr>
                </a:solidFill>
                <a:latin typeface="Meiryo UI" panose="020B0604030504040204" pitchFamily="50" charset="-128"/>
                <a:ea typeface="Meiryo UI" panose="020B0604030504040204" pitchFamily="50" charset="-128"/>
              </a:rPr>
              <a:t>48</a:t>
            </a:r>
            <a:r>
              <a:rPr lang="ja-JP" altLang="en-US" sz="1400" b="1" dirty="0">
                <a:solidFill>
                  <a:schemeClr val="tx1">
                    <a:lumMod val="85000"/>
                    <a:lumOff val="15000"/>
                  </a:schemeClr>
                </a:solidFill>
                <a:latin typeface="Meiryo UI" panose="020B0604030504040204" pitchFamily="50" charset="-128"/>
                <a:ea typeface="Meiryo UI" panose="020B0604030504040204" pitchFamily="50" charset="-128"/>
              </a:rPr>
              <a:t>機</a:t>
            </a:r>
            <a:r>
              <a:rPr lang="en-US" altLang="ja-JP" sz="1400" b="1" dirty="0">
                <a:solidFill>
                  <a:schemeClr val="tx1">
                    <a:lumMod val="85000"/>
                    <a:lumOff val="15000"/>
                  </a:schemeClr>
                </a:solidFill>
                <a:latin typeface="Meiryo UI" panose="020B0604030504040204" pitchFamily="50" charset="-128"/>
                <a:ea typeface="Meiryo UI" panose="020B0604030504040204" pitchFamily="50" charset="-128"/>
              </a:rPr>
              <a:t>÷6</a:t>
            </a:r>
            <a:r>
              <a:rPr lang="ja-JP" altLang="en-US" sz="1400" b="1" dirty="0">
                <a:solidFill>
                  <a:schemeClr val="tx1">
                    <a:lumMod val="85000"/>
                    <a:lumOff val="15000"/>
                  </a:schemeClr>
                </a:solidFill>
                <a:latin typeface="Meiryo UI" panose="020B0604030504040204" pitchFamily="50" charset="-128"/>
                <a:ea typeface="Meiryo UI" panose="020B0604030504040204" pitchFamily="50" charset="-128"/>
              </a:rPr>
              <a:t>機＝</a:t>
            </a:r>
            <a:r>
              <a:rPr lang="en-US" altLang="ja-JP" sz="1400" b="1" dirty="0">
                <a:solidFill>
                  <a:schemeClr val="tx1">
                    <a:lumMod val="85000"/>
                    <a:lumOff val="15000"/>
                  </a:schemeClr>
                </a:solidFill>
                <a:latin typeface="Meiryo UI" panose="020B0604030504040204" pitchFamily="50" charset="-128"/>
                <a:ea typeface="Meiryo UI" panose="020B0604030504040204" pitchFamily="50" charset="-128"/>
              </a:rPr>
              <a:t>8</a:t>
            </a:r>
            <a:r>
              <a:rPr lang="ja-JP" altLang="en-US" sz="1400" b="1" dirty="0">
                <a:solidFill>
                  <a:schemeClr val="tx1">
                    <a:lumMod val="85000"/>
                    <a:lumOff val="15000"/>
                  </a:schemeClr>
                </a:solidFill>
                <a:latin typeface="Meiryo UI" panose="020B0604030504040204" pitchFamily="50" charset="-128"/>
                <a:ea typeface="Meiryo UI" panose="020B0604030504040204" pitchFamily="50" charset="-128"/>
              </a:rPr>
              <a:t>機　　　　　　　　　　　　　　　（推定）</a:t>
            </a:r>
            <a:r>
              <a:rPr lang="en-US" altLang="ja-JP" sz="1400" b="1" dirty="0">
                <a:solidFill>
                  <a:schemeClr val="tx1">
                    <a:lumMod val="85000"/>
                    <a:lumOff val="15000"/>
                  </a:schemeClr>
                </a:solidFill>
                <a:latin typeface="Meiryo UI" panose="020B0604030504040204" pitchFamily="50" charset="-128"/>
                <a:ea typeface="Meiryo UI" panose="020B0604030504040204" pitchFamily="50" charset="-128"/>
              </a:rPr>
              <a:t>35,000</a:t>
            </a:r>
            <a:r>
              <a:rPr lang="ja-JP" altLang="en-US" sz="1400" b="1" dirty="0">
                <a:solidFill>
                  <a:schemeClr val="tx1">
                    <a:lumMod val="85000"/>
                    <a:lumOff val="15000"/>
                  </a:schemeClr>
                </a:solidFill>
                <a:latin typeface="Meiryo UI" panose="020B0604030504040204" pitchFamily="50" charset="-128"/>
                <a:ea typeface="Meiryo UI" panose="020B0604030504040204" pitchFamily="50" charset="-128"/>
              </a:rPr>
              <a:t>円</a:t>
            </a:r>
            <a:r>
              <a:rPr lang="en-US" altLang="ja-JP" sz="1400" b="1" dirty="0">
                <a:solidFill>
                  <a:schemeClr val="tx1">
                    <a:lumMod val="85000"/>
                    <a:lumOff val="15000"/>
                  </a:schemeClr>
                </a:solidFill>
                <a:latin typeface="Meiryo UI" panose="020B0604030504040204" pitchFamily="50" charset="-128"/>
                <a:ea typeface="Meiryo UI" panose="020B0604030504040204" pitchFamily="50" charset="-128"/>
              </a:rPr>
              <a:t>×8</a:t>
            </a:r>
            <a:r>
              <a:rPr lang="ja-JP" altLang="en-US" sz="1400" b="1" dirty="0">
                <a:solidFill>
                  <a:schemeClr val="tx1">
                    <a:lumMod val="85000"/>
                    <a:lumOff val="15000"/>
                  </a:schemeClr>
                </a:solidFill>
                <a:latin typeface="Meiryo UI" panose="020B0604030504040204" pitchFamily="50" charset="-128"/>
                <a:ea typeface="Meiryo UI" panose="020B0604030504040204" pitchFamily="50" charset="-128"/>
              </a:rPr>
              <a:t>機＝年間</a:t>
            </a:r>
            <a:r>
              <a:rPr lang="en-US" altLang="ja-JP" sz="1400" b="1" dirty="0">
                <a:solidFill>
                  <a:schemeClr val="tx1">
                    <a:lumMod val="85000"/>
                    <a:lumOff val="15000"/>
                  </a:schemeClr>
                </a:solidFill>
                <a:latin typeface="Meiryo UI" panose="020B0604030504040204" pitchFamily="50" charset="-128"/>
                <a:ea typeface="Meiryo UI" panose="020B0604030504040204" pitchFamily="50" charset="-128"/>
              </a:rPr>
              <a:t>280,000</a:t>
            </a:r>
            <a:r>
              <a:rPr lang="ja-JP" altLang="en-US" sz="1400" b="1" dirty="0">
                <a:solidFill>
                  <a:schemeClr val="tx1">
                    <a:lumMod val="85000"/>
                    <a:lumOff val="15000"/>
                  </a:schemeClr>
                </a:solidFill>
                <a:latin typeface="Meiryo UI" panose="020B0604030504040204" pitchFamily="50" charset="-128"/>
                <a:ea typeface="Meiryo UI" panose="020B0604030504040204" pitchFamily="50" charset="-128"/>
              </a:rPr>
              <a:t>円</a:t>
            </a:r>
            <a:endParaRPr kumimoji="1" lang="en-US" altLang="ja-JP" sz="1400" b="1" dirty="0">
              <a:solidFill>
                <a:schemeClr val="tx1">
                  <a:lumMod val="85000"/>
                  <a:lumOff val="15000"/>
                </a:schemeClr>
              </a:solidFill>
              <a:latin typeface="Meiryo UI" panose="020B0604030504040204" pitchFamily="50" charset="-128"/>
              <a:ea typeface="Meiryo UI" panose="020B0604030504040204" pitchFamily="50" charset="-128"/>
            </a:endParaRPr>
          </a:p>
        </p:txBody>
      </p:sp>
      <p:pic>
        <p:nvPicPr>
          <p:cNvPr id="73" name="図 72"/>
          <p:cNvPicPr>
            <a:picLocks noChangeAspect="1"/>
          </p:cNvPicPr>
          <p:nvPr/>
        </p:nvPicPr>
        <p:blipFill>
          <a:blip r:embed="rId5"/>
          <a:stretch>
            <a:fillRect/>
          </a:stretch>
        </p:blipFill>
        <p:spPr>
          <a:xfrm>
            <a:off x="8900389" y="2822013"/>
            <a:ext cx="3101864" cy="1601799"/>
          </a:xfrm>
          <a:prstGeom prst="rect">
            <a:avLst/>
          </a:prstGeom>
          <a:ln w="19050">
            <a:solidFill>
              <a:schemeClr val="tx1"/>
            </a:solidFill>
          </a:ln>
        </p:spPr>
      </p:pic>
      <p:graphicFrame>
        <p:nvGraphicFramePr>
          <p:cNvPr id="33" name="表 32"/>
          <p:cNvGraphicFramePr>
            <a:graphicFrameLocks noGrp="1"/>
          </p:cNvGraphicFramePr>
          <p:nvPr>
            <p:extLst>
              <p:ext uri="{D42A27DB-BD31-4B8C-83A1-F6EECF244321}">
                <p14:modId xmlns:p14="http://schemas.microsoft.com/office/powerpoint/2010/main" val="109390170"/>
              </p:ext>
            </p:extLst>
          </p:nvPr>
        </p:nvGraphicFramePr>
        <p:xfrm>
          <a:off x="657768" y="943467"/>
          <a:ext cx="8156926" cy="1654995"/>
        </p:xfrm>
        <a:graphic>
          <a:graphicData uri="http://schemas.openxmlformats.org/drawingml/2006/table">
            <a:tbl>
              <a:tblPr>
                <a:tableStyleId>{5C22544A-7EE6-4342-B048-85BDC9FD1C3A}</a:tableStyleId>
              </a:tblPr>
              <a:tblGrid>
                <a:gridCol w="975089">
                  <a:extLst>
                    <a:ext uri="{9D8B030D-6E8A-4147-A177-3AD203B41FA5}">
                      <a16:colId xmlns:a16="http://schemas.microsoft.com/office/drawing/2014/main" val="2853273298"/>
                    </a:ext>
                  </a:extLst>
                </a:gridCol>
                <a:gridCol w="1284514">
                  <a:extLst>
                    <a:ext uri="{9D8B030D-6E8A-4147-A177-3AD203B41FA5}">
                      <a16:colId xmlns:a16="http://schemas.microsoft.com/office/drawing/2014/main" val="542600818"/>
                    </a:ext>
                  </a:extLst>
                </a:gridCol>
                <a:gridCol w="990600">
                  <a:extLst>
                    <a:ext uri="{9D8B030D-6E8A-4147-A177-3AD203B41FA5}">
                      <a16:colId xmlns:a16="http://schemas.microsoft.com/office/drawing/2014/main" val="3275944498"/>
                    </a:ext>
                  </a:extLst>
                </a:gridCol>
                <a:gridCol w="1382486">
                  <a:extLst>
                    <a:ext uri="{9D8B030D-6E8A-4147-A177-3AD203B41FA5}">
                      <a16:colId xmlns:a16="http://schemas.microsoft.com/office/drawing/2014/main" val="2506773927"/>
                    </a:ext>
                  </a:extLst>
                </a:gridCol>
                <a:gridCol w="1121229">
                  <a:extLst>
                    <a:ext uri="{9D8B030D-6E8A-4147-A177-3AD203B41FA5}">
                      <a16:colId xmlns:a16="http://schemas.microsoft.com/office/drawing/2014/main" val="885171368"/>
                    </a:ext>
                  </a:extLst>
                </a:gridCol>
                <a:gridCol w="1262743">
                  <a:extLst>
                    <a:ext uri="{9D8B030D-6E8A-4147-A177-3AD203B41FA5}">
                      <a16:colId xmlns:a16="http://schemas.microsoft.com/office/drawing/2014/main" val="3692271226"/>
                    </a:ext>
                  </a:extLst>
                </a:gridCol>
                <a:gridCol w="1140265">
                  <a:extLst>
                    <a:ext uri="{9D8B030D-6E8A-4147-A177-3AD203B41FA5}">
                      <a16:colId xmlns:a16="http://schemas.microsoft.com/office/drawing/2014/main" val="3452550702"/>
                    </a:ext>
                  </a:extLst>
                </a:gridCol>
              </a:tblGrid>
              <a:tr h="613866">
                <a:tc>
                  <a:txBody>
                    <a:bodyPr/>
                    <a:lstStyle/>
                    <a:p>
                      <a:pPr algn="ctr" fontAlgn="ct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noFill/>
                  </a:tcPr>
                </a:tc>
                <a:tc>
                  <a:txBody>
                    <a:bodyPr/>
                    <a:lstStyle/>
                    <a:p>
                      <a:pPr algn="ctr" fontAlgn="ctr"/>
                      <a:r>
                        <a:rPr lang="ja-JP" altLang="en-US" sz="1100" u="none" strike="noStrike" dirty="0">
                          <a:effectLst/>
                        </a:rPr>
                        <a:t>何を</a:t>
                      </a:r>
                      <a:br>
                        <a:rPr lang="ja-JP" altLang="en-US" sz="1100" u="none" strike="noStrike" dirty="0">
                          <a:effectLst/>
                        </a:rPr>
                      </a:br>
                      <a:r>
                        <a:rPr lang="ja-JP" altLang="en-US" sz="1100" u="none" strike="noStrike" dirty="0">
                          <a:effectLst/>
                        </a:rPr>
                        <a:t>（</a:t>
                      </a:r>
                      <a:r>
                        <a:rPr lang="en-US" sz="1100" u="none" strike="noStrike" dirty="0">
                          <a:effectLst/>
                        </a:rPr>
                        <a:t>What）</a:t>
                      </a:r>
                      <a:endParaRPr 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solidFill>
                      <a:srgbClr val="8FAADC"/>
                    </a:solidFill>
                  </a:tcPr>
                </a:tc>
                <a:tc>
                  <a:txBody>
                    <a:bodyPr/>
                    <a:lstStyle/>
                    <a:p>
                      <a:pPr algn="ctr" fontAlgn="ctr"/>
                      <a:r>
                        <a:rPr lang="ja-JP" altLang="en-US" sz="1100" u="none" strike="noStrike" dirty="0">
                          <a:effectLst/>
                        </a:rPr>
                        <a:t>いつ</a:t>
                      </a:r>
                      <a:br>
                        <a:rPr lang="ja-JP" altLang="en-US" sz="1100" u="none" strike="noStrike" dirty="0">
                          <a:effectLst/>
                        </a:rPr>
                      </a:br>
                      <a:r>
                        <a:rPr lang="ja-JP" altLang="en-US" sz="1100" u="none" strike="noStrike" dirty="0">
                          <a:effectLst/>
                        </a:rPr>
                        <a:t>（</a:t>
                      </a:r>
                      <a:r>
                        <a:rPr lang="en-US" sz="1100" u="none" strike="noStrike" dirty="0">
                          <a:effectLst/>
                        </a:rPr>
                        <a:t>When）</a:t>
                      </a:r>
                      <a:endParaRPr 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solidFill>
                      <a:srgbClr val="8FAADC"/>
                    </a:solidFill>
                  </a:tcPr>
                </a:tc>
                <a:tc>
                  <a:txBody>
                    <a:bodyPr/>
                    <a:lstStyle/>
                    <a:p>
                      <a:pPr algn="ctr" fontAlgn="ctr"/>
                      <a:r>
                        <a:rPr lang="ja-JP" altLang="en-US" sz="1100" u="none" strike="noStrike" dirty="0">
                          <a:effectLst/>
                        </a:rPr>
                        <a:t>誰が</a:t>
                      </a:r>
                      <a:br>
                        <a:rPr lang="ja-JP" altLang="en-US" sz="1100" u="none" strike="noStrike" dirty="0">
                          <a:effectLst/>
                        </a:rPr>
                      </a:br>
                      <a:r>
                        <a:rPr lang="ja-JP" altLang="en-US" sz="1100" u="none" strike="noStrike" dirty="0">
                          <a:effectLst/>
                        </a:rPr>
                        <a:t>（</a:t>
                      </a:r>
                      <a:r>
                        <a:rPr lang="en-US" sz="1100" u="none" strike="noStrike" dirty="0">
                          <a:effectLst/>
                        </a:rPr>
                        <a:t>Who）</a:t>
                      </a:r>
                      <a:endParaRPr 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solidFill>
                      <a:srgbClr val="8FAADC"/>
                    </a:solidFill>
                  </a:tcPr>
                </a:tc>
                <a:tc>
                  <a:txBody>
                    <a:bodyPr/>
                    <a:lstStyle/>
                    <a:p>
                      <a:pPr algn="ctr" fontAlgn="ctr"/>
                      <a:r>
                        <a:rPr lang="ja-JP" altLang="en-US" sz="1100" u="none" strike="noStrike" dirty="0">
                          <a:effectLst/>
                        </a:rPr>
                        <a:t>何処で</a:t>
                      </a:r>
                      <a:br>
                        <a:rPr lang="ja-JP" altLang="en-US" sz="1100" u="none" strike="noStrike" dirty="0">
                          <a:effectLst/>
                        </a:rPr>
                      </a:br>
                      <a:r>
                        <a:rPr lang="ja-JP" altLang="en-US" sz="1100" u="none" strike="noStrike" dirty="0">
                          <a:effectLst/>
                        </a:rPr>
                        <a:t>（</a:t>
                      </a:r>
                      <a:r>
                        <a:rPr lang="en-US" sz="1100" u="none" strike="noStrike" dirty="0">
                          <a:effectLst/>
                        </a:rPr>
                        <a:t>Where）</a:t>
                      </a:r>
                      <a:endParaRPr 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solidFill>
                      <a:srgbClr val="8FAADC"/>
                    </a:solidFill>
                  </a:tcPr>
                </a:tc>
                <a:tc>
                  <a:txBody>
                    <a:bodyPr/>
                    <a:lstStyle/>
                    <a:p>
                      <a:pPr algn="ctr" fontAlgn="ctr"/>
                      <a:r>
                        <a:rPr lang="ja-JP" altLang="en-US" sz="1100" u="none" strike="noStrike" dirty="0">
                          <a:effectLst/>
                        </a:rPr>
                        <a:t>どのように</a:t>
                      </a:r>
                      <a:br>
                        <a:rPr lang="ja-JP" altLang="en-US" sz="1100" u="none" strike="noStrike" dirty="0">
                          <a:effectLst/>
                        </a:rPr>
                      </a:br>
                      <a:r>
                        <a:rPr lang="ja-JP" altLang="en-US" sz="1100" u="none" strike="noStrike" dirty="0">
                          <a:effectLst/>
                        </a:rPr>
                        <a:t>（</a:t>
                      </a:r>
                      <a:r>
                        <a:rPr lang="en-US" altLang="ja-JP" sz="1100" u="none" strike="noStrike" dirty="0">
                          <a:effectLst/>
                        </a:rPr>
                        <a:t>How</a:t>
                      </a:r>
                      <a:r>
                        <a:rPr lang="ja-JP" altLang="en-US" sz="1100" u="none" strike="noStrike" dirty="0">
                          <a:effectLst/>
                        </a:rPr>
                        <a:t>）</a:t>
                      </a: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solidFill>
                      <a:srgbClr val="8FAADC"/>
                    </a:solidFill>
                  </a:tcPr>
                </a:tc>
                <a:tc>
                  <a:txBody>
                    <a:bodyPr/>
                    <a:lstStyle/>
                    <a:p>
                      <a:pPr algn="ctr" fontAlgn="ctr"/>
                      <a:r>
                        <a:rPr lang="ja-JP" altLang="en-US" sz="1100" u="none" strike="noStrike" dirty="0">
                          <a:effectLst/>
                        </a:rPr>
                        <a:t>なぜ</a:t>
                      </a:r>
                      <a:br>
                        <a:rPr lang="ja-JP" altLang="en-US" sz="1100" u="none" strike="noStrike" dirty="0">
                          <a:effectLst/>
                        </a:rPr>
                      </a:br>
                      <a:r>
                        <a:rPr lang="ja-JP" altLang="en-US" sz="1100" u="none" strike="noStrike" dirty="0">
                          <a:effectLst/>
                        </a:rPr>
                        <a:t>（</a:t>
                      </a:r>
                      <a:r>
                        <a:rPr lang="en-US" sz="1100" u="none" strike="noStrike" dirty="0">
                          <a:effectLst/>
                        </a:rPr>
                        <a:t>Why）</a:t>
                      </a:r>
                      <a:endParaRPr 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solidFill>
                      <a:srgbClr val="8FAADC"/>
                    </a:solidFill>
                  </a:tcPr>
                </a:tc>
                <a:extLst>
                  <a:ext uri="{0D108BD9-81ED-4DB2-BD59-A6C34878D82A}">
                    <a16:rowId xmlns:a16="http://schemas.microsoft.com/office/drawing/2014/main" val="3637987433"/>
                  </a:ext>
                </a:extLst>
              </a:tr>
              <a:tr h="497255">
                <a:tc>
                  <a:txBody>
                    <a:bodyPr/>
                    <a:lstStyle/>
                    <a:p>
                      <a:pPr algn="ctr" fontAlgn="ctr"/>
                      <a:r>
                        <a:rPr lang="ja-JP" altLang="en-US" sz="1100" b="1" u="none" strike="noStrike" dirty="0">
                          <a:effectLst/>
                        </a:rPr>
                        <a:t>維持管理</a:t>
                      </a:r>
                      <a:endParaRPr lang="ja-JP" altLang="en-US" sz="11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solidFill>
                      <a:srgbClr val="37D17D"/>
                    </a:solidFill>
                  </a:tcPr>
                </a:tc>
                <a:tc>
                  <a:txBody>
                    <a:bodyPr/>
                    <a:lstStyle/>
                    <a:p>
                      <a:pPr algn="ctr" fontAlgn="ctr"/>
                      <a:r>
                        <a:rPr lang="ja-JP" altLang="en-US" sz="1100" b="1" u="none" strike="noStrike" dirty="0">
                          <a:effectLst/>
                        </a:rPr>
                        <a:t>チェックシート</a:t>
                      </a:r>
                      <a:endParaRPr lang="ja-JP" altLang="en-US" sz="11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ctr" fontAlgn="ctr"/>
                      <a:r>
                        <a:rPr lang="en-US" altLang="ja-JP" sz="1100" b="1" u="none" strike="noStrike" dirty="0">
                          <a:effectLst/>
                        </a:rPr>
                        <a:t>6</a:t>
                      </a:r>
                      <a:r>
                        <a:rPr lang="ja-JP" altLang="en-US" sz="1100" b="1" u="none" strike="noStrike" dirty="0">
                          <a:effectLst/>
                        </a:rPr>
                        <a:t>月</a:t>
                      </a:r>
                      <a:r>
                        <a:rPr lang="en-US" altLang="ja-JP" sz="1100" b="1" u="none" strike="noStrike" dirty="0">
                          <a:effectLst/>
                        </a:rPr>
                        <a:t>17</a:t>
                      </a:r>
                      <a:r>
                        <a:rPr lang="ja-JP" altLang="en-US" sz="1100" b="1" u="none" strike="noStrike" dirty="0">
                          <a:effectLst/>
                        </a:rPr>
                        <a:t>日～</a:t>
                      </a:r>
                      <a:endParaRPr lang="ja-JP" altLang="en-US" sz="11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ctr" fontAlgn="ctr"/>
                      <a:r>
                        <a:rPr lang="ja-JP" altLang="en-US" sz="1100" b="1" u="none" strike="noStrike">
                          <a:effectLst/>
                        </a:rPr>
                        <a:t>交換作業者</a:t>
                      </a:r>
                      <a:endParaRPr lang="ja-JP" altLang="en-US" sz="1100" b="1" i="0" u="none" strike="noStrike">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ctr" fontAlgn="ctr"/>
                      <a:r>
                        <a:rPr lang="ja-JP" altLang="en-US" sz="1100" b="1" u="none" strike="noStrike">
                          <a:effectLst/>
                        </a:rPr>
                        <a:t>製造現場</a:t>
                      </a:r>
                      <a:endParaRPr lang="ja-JP" altLang="en-US" sz="1100" b="1" i="0" u="none" strike="noStrike">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ctr" fontAlgn="ctr"/>
                      <a:r>
                        <a:rPr lang="ja-JP" altLang="en-US" sz="1100" b="1" u="none" strike="noStrike">
                          <a:effectLst/>
                        </a:rPr>
                        <a:t>点検作業</a:t>
                      </a:r>
                      <a:endParaRPr lang="ja-JP" altLang="en-US" sz="1100" b="1" i="0" u="none" strike="noStrike">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ctr" fontAlgn="ctr"/>
                      <a:r>
                        <a:rPr lang="ja-JP" altLang="en-US" sz="1100" b="1" u="none" strike="noStrike" dirty="0">
                          <a:effectLst/>
                        </a:rPr>
                        <a:t>安全管理</a:t>
                      </a:r>
                      <a:endParaRPr lang="ja-JP" altLang="en-US" sz="11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extLst>
                  <a:ext uri="{0D108BD9-81ED-4DB2-BD59-A6C34878D82A}">
                    <a16:rowId xmlns:a16="http://schemas.microsoft.com/office/drawing/2014/main" val="1353664138"/>
                  </a:ext>
                </a:extLst>
              </a:tr>
              <a:tr h="543874">
                <a:tc>
                  <a:txBody>
                    <a:bodyPr/>
                    <a:lstStyle/>
                    <a:p>
                      <a:pPr algn="ctr" fontAlgn="ctr"/>
                      <a:r>
                        <a:rPr lang="ja-JP" altLang="en-US" sz="1100" b="1" u="none" strike="noStrike" dirty="0">
                          <a:effectLst/>
                        </a:rPr>
                        <a:t>管理の定着</a:t>
                      </a:r>
                      <a:endParaRPr lang="ja-JP" altLang="en-US" sz="11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solidFill>
                      <a:srgbClr val="37D17D"/>
                    </a:solidFill>
                  </a:tcPr>
                </a:tc>
                <a:tc>
                  <a:txBody>
                    <a:bodyPr/>
                    <a:lstStyle/>
                    <a:p>
                      <a:pPr algn="ctr" fontAlgn="ctr"/>
                      <a:r>
                        <a:rPr lang="ja-JP" altLang="en-US" sz="1100" b="1" u="none" strike="noStrike" dirty="0">
                          <a:effectLst/>
                        </a:rPr>
                        <a:t>チェックシート</a:t>
                      </a:r>
                      <a:endParaRPr lang="ja-JP" altLang="en-US" sz="11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ctr" fontAlgn="ctr"/>
                      <a:r>
                        <a:rPr lang="en-US" altLang="ja-JP" sz="1100" b="1" u="none" strike="noStrike" dirty="0">
                          <a:effectLst/>
                        </a:rPr>
                        <a:t>6</a:t>
                      </a:r>
                      <a:r>
                        <a:rPr lang="ja-JP" altLang="en-US" sz="1100" b="1" u="none" strike="noStrike" dirty="0">
                          <a:effectLst/>
                        </a:rPr>
                        <a:t>月</a:t>
                      </a:r>
                      <a:r>
                        <a:rPr lang="en-US" altLang="ja-JP" sz="1100" b="1" u="none" strike="noStrike" dirty="0">
                          <a:effectLst/>
                        </a:rPr>
                        <a:t>17</a:t>
                      </a:r>
                      <a:r>
                        <a:rPr lang="ja-JP" altLang="en-US" sz="1100" b="1" u="none" strike="noStrike" dirty="0">
                          <a:effectLst/>
                        </a:rPr>
                        <a:t>日～</a:t>
                      </a:r>
                      <a:endParaRPr lang="ja-JP" altLang="en-US" sz="11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ctr" fontAlgn="ctr"/>
                      <a:r>
                        <a:rPr lang="ja-JP" altLang="en-US" sz="1100" b="1" u="none" strike="noStrike" dirty="0">
                          <a:effectLst/>
                        </a:rPr>
                        <a:t>製造職制</a:t>
                      </a:r>
                      <a:endParaRPr lang="ja-JP" altLang="en-US" sz="11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ctr" fontAlgn="ctr"/>
                      <a:r>
                        <a:rPr lang="ja-JP" altLang="en-US" sz="1100" b="1" u="none" strike="noStrike" dirty="0">
                          <a:effectLst/>
                        </a:rPr>
                        <a:t>製造現場</a:t>
                      </a:r>
                      <a:endParaRPr lang="ja-JP" altLang="en-US" sz="11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ctr" fontAlgn="ctr"/>
                      <a:r>
                        <a:rPr lang="ja-JP" altLang="en-US" sz="1100" b="1" u="none" strike="noStrike" dirty="0">
                          <a:effectLst/>
                        </a:rPr>
                        <a:t>チェック</a:t>
                      </a:r>
                      <a:endParaRPr lang="ja-JP" altLang="en-US" sz="11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ctr" fontAlgn="ctr"/>
                      <a:r>
                        <a:rPr lang="ja-JP" altLang="en-US" sz="1100" b="1" i="0" u="none" strike="noStrike" dirty="0">
                          <a:solidFill>
                            <a:schemeClr val="dk1"/>
                          </a:solidFill>
                          <a:effectLst/>
                          <a:latin typeface="+mn-lt"/>
                          <a:ea typeface="+mn-ea"/>
                        </a:rPr>
                        <a:t>遵守確認</a:t>
                      </a:r>
                      <a:endParaRPr lang="ja-JP" altLang="en-US" sz="11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extLst>
                  <a:ext uri="{0D108BD9-81ED-4DB2-BD59-A6C34878D82A}">
                    <a16:rowId xmlns:a16="http://schemas.microsoft.com/office/drawing/2014/main" val="3052813594"/>
                  </a:ext>
                </a:extLst>
              </a:tr>
            </a:tbl>
          </a:graphicData>
        </a:graphic>
      </p:graphicFrame>
      <p:grpSp>
        <p:nvGrpSpPr>
          <p:cNvPr id="41" name="グループ化 40"/>
          <p:cNvGrpSpPr/>
          <p:nvPr/>
        </p:nvGrpSpPr>
        <p:grpSpPr>
          <a:xfrm>
            <a:off x="8908896" y="4542716"/>
            <a:ext cx="3109229" cy="1414658"/>
            <a:chOff x="5971882" y="3633712"/>
            <a:chExt cx="6040336" cy="3167320"/>
          </a:xfrm>
        </p:grpSpPr>
        <p:pic>
          <p:nvPicPr>
            <p:cNvPr id="69" name="図 68" descr="ダイアグラム, 設計図&#10;&#10;自動的に生成された説明">
              <a:extLst>
                <a:ext uri="{FF2B5EF4-FFF2-40B4-BE49-F238E27FC236}">
                  <a16:creationId xmlns:a16="http://schemas.microsoft.com/office/drawing/2014/main" id="{C110149F-8FDB-FFDE-FABF-9DDA59851A02}"/>
                </a:ext>
              </a:extLst>
            </p:cNvPr>
            <p:cNvPicPr>
              <a:picLocks noChangeAspect="1"/>
            </p:cNvPicPr>
            <p:nvPr/>
          </p:nvPicPr>
          <p:blipFill>
            <a:blip r:embed="rId6">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8904297" y="3635294"/>
              <a:ext cx="3107921" cy="3165738"/>
            </a:xfrm>
            <a:prstGeom prst="rect">
              <a:avLst/>
            </a:prstGeom>
            <a:ln w="3175">
              <a:solidFill>
                <a:schemeClr val="tx1"/>
              </a:solidFill>
            </a:ln>
          </p:spPr>
        </p:pic>
        <p:pic>
          <p:nvPicPr>
            <p:cNvPr id="67" name="図 66" descr="ダイアグラム, 設計図&#10;&#10;自動的に生成された説明">
              <a:extLst>
                <a:ext uri="{FF2B5EF4-FFF2-40B4-BE49-F238E27FC236}">
                  <a16:creationId xmlns:a16="http://schemas.microsoft.com/office/drawing/2014/main" id="{BB77D06D-F318-8B80-1BD2-44DA7403ED40}"/>
                </a:ext>
              </a:extLst>
            </p:cNvPr>
            <p:cNvPicPr>
              <a:picLocks noChangeAspect="1"/>
            </p:cNvPicPr>
            <p:nvPr/>
          </p:nvPicPr>
          <p:blipFill rotWithShape="1">
            <a:blip r:embed="rId7">
              <a:duotone>
                <a:prstClr val="black"/>
                <a:schemeClr val="accent3">
                  <a:tint val="45000"/>
                  <a:satMod val="400000"/>
                </a:schemeClr>
              </a:duotone>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r="53976" b="20294"/>
            <a:stretch/>
          </p:blipFill>
          <p:spPr>
            <a:xfrm>
              <a:off x="5986217" y="3642825"/>
              <a:ext cx="2006374" cy="3158207"/>
            </a:xfrm>
            <a:prstGeom prst="rect">
              <a:avLst/>
            </a:prstGeom>
            <a:ln w="3175" cap="sq">
              <a:solidFill>
                <a:schemeClr val="tx1"/>
              </a:solidFill>
              <a:prstDash val="solid"/>
              <a:miter lim="800000"/>
            </a:ln>
            <a:effectLst/>
          </p:spPr>
        </p:pic>
        <p:pic>
          <p:nvPicPr>
            <p:cNvPr id="68" name="図 67" descr="ダイアグラム, 設計図&#10;&#10;自動的に生成された説明">
              <a:extLst>
                <a:ext uri="{FF2B5EF4-FFF2-40B4-BE49-F238E27FC236}">
                  <a16:creationId xmlns:a16="http://schemas.microsoft.com/office/drawing/2014/main" id="{188BF8B5-8430-E23B-189E-55B61FDFECBF}"/>
                </a:ext>
              </a:extLst>
            </p:cNvPr>
            <p:cNvPicPr>
              <a:picLocks noChangeAspect="1"/>
            </p:cNvPicPr>
            <p:nvPr/>
          </p:nvPicPr>
          <p:blipFill rotWithShape="1">
            <a:blip r:embed="rId9">
              <a:duotone>
                <a:prstClr val="black"/>
                <a:schemeClr val="accent3">
                  <a:tint val="45000"/>
                  <a:satMod val="400000"/>
                </a:schemeClr>
              </a:duotone>
              <a:extLst>
                <a:ext uri="{28A0092B-C50C-407E-A947-70E740481C1C}">
                  <a14:useLocalDpi xmlns:a14="http://schemas.microsoft.com/office/drawing/2010/main" val="0"/>
                </a:ext>
              </a:extLst>
            </a:blip>
            <a:srcRect l="66400" r="3004"/>
            <a:stretch/>
          </p:blipFill>
          <p:spPr>
            <a:xfrm>
              <a:off x="7731454" y="3633712"/>
              <a:ext cx="1297626" cy="3157704"/>
            </a:xfrm>
            <a:prstGeom prst="rect">
              <a:avLst/>
            </a:prstGeom>
            <a:ln w="3175">
              <a:solidFill>
                <a:schemeClr val="tx1"/>
              </a:solidFill>
            </a:ln>
          </p:spPr>
        </p:pic>
        <p:sp>
          <p:nvSpPr>
            <p:cNvPr id="38" name="正方形/長方形 37"/>
            <p:cNvSpPr/>
            <p:nvPr/>
          </p:nvSpPr>
          <p:spPr>
            <a:xfrm>
              <a:off x="5971882" y="3635293"/>
              <a:ext cx="6014953" cy="3165739"/>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3" name="図 2"/>
          <p:cNvPicPr>
            <a:picLocks noChangeAspect="1"/>
          </p:cNvPicPr>
          <p:nvPr/>
        </p:nvPicPr>
        <p:blipFill>
          <a:blip r:embed="rId10"/>
          <a:stretch>
            <a:fillRect/>
          </a:stretch>
        </p:blipFill>
        <p:spPr>
          <a:xfrm>
            <a:off x="8915808" y="759731"/>
            <a:ext cx="3071027" cy="1906766"/>
          </a:xfrm>
          <a:prstGeom prst="rect">
            <a:avLst/>
          </a:prstGeom>
          <a:noFill/>
          <a:ln w="19050">
            <a:solidFill>
              <a:schemeClr val="tx1"/>
            </a:solidFill>
          </a:ln>
        </p:spPr>
      </p:pic>
      <p:sp>
        <p:nvSpPr>
          <p:cNvPr id="60" name="テキスト ボックス 59"/>
          <p:cNvSpPr txBox="1"/>
          <p:nvPr/>
        </p:nvSpPr>
        <p:spPr>
          <a:xfrm>
            <a:off x="1610118" y="-12636"/>
            <a:ext cx="1537600" cy="584775"/>
          </a:xfrm>
          <a:prstGeom prst="rect">
            <a:avLst/>
          </a:prstGeom>
          <a:noFill/>
        </p:spPr>
        <p:txBody>
          <a:bodyPr wrap="none" rtlCol="0">
            <a:spAutoFit/>
          </a:bodyPr>
          <a:lstStyle/>
          <a:p>
            <a:r>
              <a:rPr lang="en-US" altLang="ja-JP" sz="3200" b="1" dirty="0">
                <a:ln>
                  <a:solidFill>
                    <a:schemeClr val="tx1"/>
                  </a:solidFill>
                </a:ln>
                <a:solidFill>
                  <a:srgbClr val="ABFBAB"/>
                </a:solidFill>
                <a:latin typeface="Meiryo UI" panose="020B0604030504040204" pitchFamily="50" charset="-128"/>
                <a:ea typeface="Meiryo UI" panose="020B0604030504040204" pitchFamily="50" charset="-128"/>
              </a:rPr>
              <a:t>29</a:t>
            </a:r>
            <a:r>
              <a:rPr lang="en-US" altLang="ja-JP" sz="3200" b="1" dirty="0">
                <a:ln>
                  <a:solidFill>
                    <a:schemeClr val="tx1"/>
                  </a:solidFill>
                </a:ln>
                <a:solidFill>
                  <a:schemeClr val="bg1"/>
                </a:solidFill>
                <a:latin typeface="Meiryo UI" panose="020B0604030504040204" pitchFamily="50" charset="-128"/>
                <a:ea typeface="Meiryo UI" panose="020B0604030504040204" pitchFamily="50" charset="-128"/>
              </a:rPr>
              <a:t>/30</a:t>
            </a:r>
            <a:endParaRPr kumimoji="1" lang="ja-JP" altLang="en-US" sz="3200" b="1" dirty="0">
              <a:ln>
                <a:solidFill>
                  <a:schemeClr val="tx1"/>
                </a:solidFill>
              </a:ln>
              <a:solidFill>
                <a:schemeClr val="bg1"/>
              </a:solidFill>
              <a:latin typeface="Meiryo UI" panose="020B0604030504040204" pitchFamily="50" charset="-128"/>
              <a:ea typeface="Meiryo UI" panose="020B0604030504040204" pitchFamily="50" charset="-128"/>
            </a:endParaRPr>
          </a:p>
        </p:txBody>
      </p:sp>
      <p:pic>
        <p:nvPicPr>
          <p:cNvPr id="52" name="図 1">
            <a:extLst>
              <a:ext uri="{FF2B5EF4-FFF2-40B4-BE49-F238E27FC236}">
                <a16:creationId xmlns:a16="http://schemas.microsoft.com/office/drawing/2014/main" id="{2619E1F8-FE37-43B3-AD20-785FC55E3A0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94309" y="61229"/>
            <a:ext cx="4192526" cy="38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図 16">
            <a:extLst>
              <a:ext uri="{FF2B5EF4-FFF2-40B4-BE49-F238E27FC236}">
                <a16:creationId xmlns:a16="http://schemas.microsoft.com/office/drawing/2014/main" id="{6F88EAD0-2BD8-D1CE-216C-8F828FB7D4E8}"/>
              </a:ext>
            </a:extLst>
          </p:cNvPr>
          <p:cNvPicPr>
            <a:picLocks noChangeAspect="1"/>
          </p:cNvPicPr>
          <p:nvPr/>
        </p:nvPicPr>
        <p:blipFill>
          <a:blip r:embed="rId12"/>
          <a:srcRect t="15829"/>
          <a:stretch>
            <a:fillRect/>
          </a:stretch>
        </p:blipFill>
        <p:spPr>
          <a:xfrm>
            <a:off x="645460" y="2963647"/>
            <a:ext cx="8181541" cy="1293129"/>
          </a:xfrm>
          <a:prstGeom prst="rect">
            <a:avLst/>
          </a:prstGeom>
        </p:spPr>
      </p:pic>
      <p:pic>
        <p:nvPicPr>
          <p:cNvPr id="28" name="図 27">
            <a:extLst>
              <a:ext uri="{FF2B5EF4-FFF2-40B4-BE49-F238E27FC236}">
                <a16:creationId xmlns:a16="http://schemas.microsoft.com/office/drawing/2014/main" id="{E16CBECD-E6F3-27E4-3521-306387804FB9}"/>
              </a:ext>
            </a:extLst>
          </p:cNvPr>
          <p:cNvPicPr>
            <a:picLocks noChangeAspect="1"/>
          </p:cNvPicPr>
          <p:nvPr/>
        </p:nvPicPr>
        <p:blipFill>
          <a:blip r:embed="rId13"/>
          <a:srcRect t="15374"/>
          <a:stretch>
            <a:fillRect/>
          </a:stretch>
        </p:blipFill>
        <p:spPr>
          <a:xfrm>
            <a:off x="657768" y="4632675"/>
            <a:ext cx="8175445" cy="1305290"/>
          </a:xfrm>
          <a:prstGeom prst="rect">
            <a:avLst/>
          </a:prstGeom>
        </p:spPr>
      </p:pic>
    </p:spTree>
    <p:custDataLst>
      <p:tags r:id="rId1"/>
    </p:custDataLst>
    <p:extLst>
      <p:ext uri="{BB962C8B-B14F-4D97-AF65-F5344CB8AC3E}">
        <p14:creationId xmlns:p14="http://schemas.microsoft.com/office/powerpoint/2010/main" val="4080884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0"/>
                                        </p:tgtEl>
                                        <p:attrNameLst>
                                          <p:attrName>style.visibility</p:attrName>
                                        </p:attrNameLst>
                                      </p:cBhvr>
                                      <p:to>
                                        <p:strVal val="visible"/>
                                      </p:to>
                                    </p:set>
                                    <p:animEffect transition="in" filter="fade">
                                      <p:cBhvr>
                                        <p:cTn id="18" dur="500"/>
                                        <p:tgtEl>
                                          <p:spTgt spid="7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2"/>
                                        </p:tgtEl>
                                        <p:attrNameLst>
                                          <p:attrName>style.visibility</p:attrName>
                                        </p:attrNameLst>
                                      </p:cBhvr>
                                      <p:to>
                                        <p:strVal val="visible"/>
                                      </p:to>
                                    </p:set>
                                    <p:animEffect transition="in" filter="fade">
                                      <p:cBhvr>
                                        <p:cTn id="21" dur="500"/>
                                        <p:tgtEl>
                                          <p:spTgt spid="72"/>
                                        </p:tgtEl>
                                      </p:cBhvr>
                                    </p:animEffect>
                                  </p:childTnLst>
                                </p:cTn>
                              </p:par>
                              <p:par>
                                <p:cTn id="22" presetID="10"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F31DDF87-1616-B1F6-5689-48E9CC73C3B0}"/>
              </a:ext>
            </a:extLst>
          </p:cNvPr>
          <p:cNvGrpSpPr/>
          <p:nvPr/>
        </p:nvGrpSpPr>
        <p:grpSpPr>
          <a:xfrm>
            <a:off x="151913" y="526563"/>
            <a:ext cx="11915803" cy="6301100"/>
            <a:chOff x="457789" y="712585"/>
            <a:chExt cx="11637842" cy="5958493"/>
          </a:xfrm>
        </p:grpSpPr>
        <p:sp>
          <p:nvSpPr>
            <p:cNvPr id="6" name="正方形/長方形 5">
              <a:extLst>
                <a:ext uri="{FF2B5EF4-FFF2-40B4-BE49-F238E27FC236}">
                  <a16:creationId xmlns:a16="http://schemas.microsoft.com/office/drawing/2014/main" id="{D1496FCD-634C-21D0-B88C-AE5883FCACA8}"/>
                </a:ext>
              </a:extLst>
            </p:cNvPr>
            <p:cNvSpPr/>
            <p:nvPr/>
          </p:nvSpPr>
          <p:spPr>
            <a:xfrm>
              <a:off x="757238" y="713621"/>
              <a:ext cx="11338306" cy="595745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b="1"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6747749E-9D6D-BC40-11FF-FC72E14A0D02}"/>
                </a:ext>
              </a:extLst>
            </p:cNvPr>
            <p:cNvSpPr/>
            <p:nvPr/>
          </p:nvSpPr>
          <p:spPr>
            <a:xfrm>
              <a:off x="457789" y="717871"/>
              <a:ext cx="272460" cy="5943809"/>
            </a:xfrm>
            <a:prstGeom prst="rect">
              <a:avLst/>
            </a:prstGeom>
            <a:blipFill>
              <a:blip r:embed="rId4"/>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dirty="0">
                <a:latin typeface="Meiryo UI" panose="020B0604030504040204" pitchFamily="50" charset="-128"/>
                <a:ea typeface="Meiryo UI" panose="020B0604030504040204" pitchFamily="50" charset="-128"/>
              </a:endParaRPr>
            </a:p>
          </p:txBody>
        </p:sp>
        <p:sp>
          <p:nvSpPr>
            <p:cNvPr id="8" name="楕円 7">
              <a:extLst>
                <a:ext uri="{FF2B5EF4-FFF2-40B4-BE49-F238E27FC236}">
                  <a16:creationId xmlns:a16="http://schemas.microsoft.com/office/drawing/2014/main" id="{881AB299-FFAB-A68D-AE35-5416827047D1}"/>
                </a:ext>
              </a:extLst>
            </p:cNvPr>
            <p:cNvSpPr/>
            <p:nvPr/>
          </p:nvSpPr>
          <p:spPr>
            <a:xfrm>
              <a:off x="585830" y="97232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9" name="楕円 8">
              <a:extLst>
                <a:ext uri="{FF2B5EF4-FFF2-40B4-BE49-F238E27FC236}">
                  <a16:creationId xmlns:a16="http://schemas.microsoft.com/office/drawing/2014/main" id="{626EA42D-E74C-E883-1306-1ED74D4357F3}"/>
                </a:ext>
              </a:extLst>
            </p:cNvPr>
            <p:cNvSpPr/>
            <p:nvPr/>
          </p:nvSpPr>
          <p:spPr>
            <a:xfrm>
              <a:off x="585830" y="6370496"/>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11" name="楕円 10">
              <a:extLst>
                <a:ext uri="{FF2B5EF4-FFF2-40B4-BE49-F238E27FC236}">
                  <a16:creationId xmlns:a16="http://schemas.microsoft.com/office/drawing/2014/main" id="{8E7119AA-A5FC-904B-73AB-6BCB07CD2103}"/>
                </a:ext>
              </a:extLst>
            </p:cNvPr>
            <p:cNvSpPr/>
            <p:nvPr/>
          </p:nvSpPr>
          <p:spPr>
            <a:xfrm>
              <a:off x="585830" y="3773484"/>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13" name="楕円 12">
              <a:extLst>
                <a:ext uri="{FF2B5EF4-FFF2-40B4-BE49-F238E27FC236}">
                  <a16:creationId xmlns:a16="http://schemas.microsoft.com/office/drawing/2014/main" id="{01A8CD50-7691-DF76-DD31-402C8542575A}"/>
                </a:ext>
              </a:extLst>
            </p:cNvPr>
            <p:cNvSpPr/>
            <p:nvPr/>
          </p:nvSpPr>
          <p:spPr>
            <a:xfrm>
              <a:off x="809668" y="97232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14" name="楕円 13">
              <a:extLst>
                <a:ext uri="{FF2B5EF4-FFF2-40B4-BE49-F238E27FC236}">
                  <a16:creationId xmlns:a16="http://schemas.microsoft.com/office/drawing/2014/main" id="{9EAC18D4-333C-6912-4EAB-F394C6753321}"/>
                </a:ext>
              </a:extLst>
            </p:cNvPr>
            <p:cNvSpPr/>
            <p:nvPr/>
          </p:nvSpPr>
          <p:spPr>
            <a:xfrm>
              <a:off x="809668" y="6370496"/>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16" name="楕円 15">
              <a:extLst>
                <a:ext uri="{FF2B5EF4-FFF2-40B4-BE49-F238E27FC236}">
                  <a16:creationId xmlns:a16="http://schemas.microsoft.com/office/drawing/2014/main" id="{62ADB457-29C3-FEFA-53D0-D40E43663518}"/>
                </a:ext>
              </a:extLst>
            </p:cNvPr>
            <p:cNvSpPr/>
            <p:nvPr/>
          </p:nvSpPr>
          <p:spPr>
            <a:xfrm>
              <a:off x="809668" y="3773484"/>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17" name="四角形: 角を丸くする 32">
              <a:extLst>
                <a:ext uri="{FF2B5EF4-FFF2-40B4-BE49-F238E27FC236}">
                  <a16:creationId xmlns:a16="http://schemas.microsoft.com/office/drawing/2014/main" id="{67F4B4B3-1EA7-A502-1664-DD0BB4FDFEC4}"/>
                </a:ext>
              </a:extLst>
            </p:cNvPr>
            <p:cNvSpPr/>
            <p:nvPr/>
          </p:nvSpPr>
          <p:spPr>
            <a:xfrm>
              <a:off x="614405" y="988729"/>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18" name="四角形: 角を丸くする 33">
              <a:extLst>
                <a:ext uri="{FF2B5EF4-FFF2-40B4-BE49-F238E27FC236}">
                  <a16:creationId xmlns:a16="http://schemas.microsoft.com/office/drawing/2014/main" id="{DD9CFF07-60D3-448D-96A7-AB3BCF4C33A6}"/>
                </a:ext>
              </a:extLst>
            </p:cNvPr>
            <p:cNvSpPr/>
            <p:nvPr/>
          </p:nvSpPr>
          <p:spPr>
            <a:xfrm>
              <a:off x="612818" y="6387958"/>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19" name="四角形: 角を丸くする 34">
              <a:extLst>
                <a:ext uri="{FF2B5EF4-FFF2-40B4-BE49-F238E27FC236}">
                  <a16:creationId xmlns:a16="http://schemas.microsoft.com/office/drawing/2014/main" id="{AA50F63C-A23E-EAFE-975F-84F90AE73F52}"/>
                </a:ext>
              </a:extLst>
            </p:cNvPr>
            <p:cNvSpPr/>
            <p:nvPr/>
          </p:nvSpPr>
          <p:spPr>
            <a:xfrm>
              <a:off x="612818" y="3790946"/>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20" name="直角三角形 19">
              <a:extLst>
                <a:ext uri="{FF2B5EF4-FFF2-40B4-BE49-F238E27FC236}">
                  <a16:creationId xmlns:a16="http://schemas.microsoft.com/office/drawing/2014/main" id="{160623C4-0D28-87E1-1B21-36AEE49EF565}"/>
                </a:ext>
              </a:extLst>
            </p:cNvPr>
            <p:cNvSpPr/>
            <p:nvPr/>
          </p:nvSpPr>
          <p:spPr>
            <a:xfrm rot="10800000">
              <a:off x="11705322" y="712585"/>
              <a:ext cx="390309" cy="390310"/>
            </a:xfrm>
            <a:prstGeom prst="rtTriangle">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dirty="0">
                <a:latin typeface="Meiryo UI" panose="020B0604030504040204" pitchFamily="50" charset="-128"/>
                <a:ea typeface="Meiryo UI" panose="020B0604030504040204" pitchFamily="50" charset="-128"/>
              </a:endParaRPr>
            </a:p>
          </p:txBody>
        </p:sp>
        <p:sp>
          <p:nvSpPr>
            <p:cNvPr id="21" name="楕円 20">
              <a:extLst>
                <a:ext uri="{FF2B5EF4-FFF2-40B4-BE49-F238E27FC236}">
                  <a16:creationId xmlns:a16="http://schemas.microsoft.com/office/drawing/2014/main" id="{6F4E590B-A65F-FD1D-2252-6924891F6495}"/>
                </a:ext>
              </a:extLst>
            </p:cNvPr>
            <p:cNvSpPr/>
            <p:nvPr/>
          </p:nvSpPr>
          <p:spPr>
            <a:xfrm>
              <a:off x="585830" y="2315217"/>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23" name="楕円 22">
              <a:extLst>
                <a:ext uri="{FF2B5EF4-FFF2-40B4-BE49-F238E27FC236}">
                  <a16:creationId xmlns:a16="http://schemas.microsoft.com/office/drawing/2014/main" id="{7A8000D8-36A3-83FA-A0BB-FD9E5F984AC5}"/>
                </a:ext>
              </a:extLst>
            </p:cNvPr>
            <p:cNvSpPr/>
            <p:nvPr/>
          </p:nvSpPr>
          <p:spPr>
            <a:xfrm>
              <a:off x="809668" y="2315217"/>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24" name="四角形: 角を丸くする 23">
              <a:extLst>
                <a:ext uri="{FF2B5EF4-FFF2-40B4-BE49-F238E27FC236}">
                  <a16:creationId xmlns:a16="http://schemas.microsoft.com/office/drawing/2014/main" id="{E21159AB-B818-553A-E61B-8BED131A8FC3}"/>
                </a:ext>
              </a:extLst>
            </p:cNvPr>
            <p:cNvSpPr/>
            <p:nvPr/>
          </p:nvSpPr>
          <p:spPr>
            <a:xfrm>
              <a:off x="612818" y="2332679"/>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25" name="楕円 24">
              <a:extLst>
                <a:ext uri="{FF2B5EF4-FFF2-40B4-BE49-F238E27FC236}">
                  <a16:creationId xmlns:a16="http://schemas.microsoft.com/office/drawing/2014/main" id="{7B67FEAD-AD3A-EE9B-4970-E96472E60396}"/>
                </a:ext>
              </a:extLst>
            </p:cNvPr>
            <p:cNvSpPr/>
            <p:nvPr/>
          </p:nvSpPr>
          <p:spPr>
            <a:xfrm>
              <a:off x="585830" y="516068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26" name="楕円 25">
              <a:extLst>
                <a:ext uri="{FF2B5EF4-FFF2-40B4-BE49-F238E27FC236}">
                  <a16:creationId xmlns:a16="http://schemas.microsoft.com/office/drawing/2014/main" id="{17AC0C78-8FA3-673E-2132-9D1C1886379D}"/>
                </a:ext>
              </a:extLst>
            </p:cNvPr>
            <p:cNvSpPr/>
            <p:nvPr/>
          </p:nvSpPr>
          <p:spPr>
            <a:xfrm>
              <a:off x="809668" y="516068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27" name="四角形: 角を丸くする 26">
              <a:extLst>
                <a:ext uri="{FF2B5EF4-FFF2-40B4-BE49-F238E27FC236}">
                  <a16:creationId xmlns:a16="http://schemas.microsoft.com/office/drawing/2014/main" id="{6A0FE93E-225C-570F-2DB2-BFDC99338A05}"/>
                </a:ext>
              </a:extLst>
            </p:cNvPr>
            <p:cNvSpPr/>
            <p:nvPr/>
          </p:nvSpPr>
          <p:spPr>
            <a:xfrm>
              <a:off x="612818" y="5178147"/>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grpSp>
      <p:grpSp>
        <p:nvGrpSpPr>
          <p:cNvPr id="99" name="グループ化 98"/>
          <p:cNvGrpSpPr/>
          <p:nvPr/>
        </p:nvGrpSpPr>
        <p:grpSpPr>
          <a:xfrm>
            <a:off x="110961" y="97486"/>
            <a:ext cx="1451986" cy="368063"/>
            <a:chOff x="407294" y="165100"/>
            <a:chExt cx="1320429" cy="268933"/>
          </a:xfrm>
        </p:grpSpPr>
        <p:sp>
          <p:nvSpPr>
            <p:cNvPr id="101" name="正方形/長方形 100">
              <a:extLst>
                <a:ext uri="{FF2B5EF4-FFF2-40B4-BE49-F238E27FC236}">
                  <a16:creationId xmlns:a16="http://schemas.microsoft.com/office/drawing/2014/main" id="{B1F6E846-E528-4A9A-3BCD-146ACA6AE43D}"/>
                </a:ext>
              </a:extLst>
            </p:cNvPr>
            <p:cNvSpPr/>
            <p:nvPr/>
          </p:nvSpPr>
          <p:spPr>
            <a:xfrm>
              <a:off x="407294" y="165100"/>
              <a:ext cx="124660" cy="268933"/>
            </a:xfrm>
            <a:prstGeom prst="rect">
              <a:avLst/>
            </a:prstGeom>
            <a:blipFill>
              <a:blip r:embed="rId4"/>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02" name="正方形/長方形 101">
              <a:extLst>
                <a:ext uri="{FF2B5EF4-FFF2-40B4-BE49-F238E27FC236}">
                  <a16:creationId xmlns:a16="http://schemas.microsoft.com/office/drawing/2014/main" id="{80D965C6-2B71-35AA-E9B9-E93E487573A7}"/>
                </a:ext>
              </a:extLst>
            </p:cNvPr>
            <p:cNvSpPr/>
            <p:nvPr/>
          </p:nvSpPr>
          <p:spPr>
            <a:xfrm>
              <a:off x="563446" y="165100"/>
              <a:ext cx="1164277" cy="26893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103" name="楕円 102">
              <a:extLst>
                <a:ext uri="{FF2B5EF4-FFF2-40B4-BE49-F238E27FC236}">
                  <a16:creationId xmlns:a16="http://schemas.microsoft.com/office/drawing/2014/main" id="{C4BD30E1-3E6C-149A-0E5C-C05E76943AE3}"/>
                </a:ext>
              </a:extLst>
            </p:cNvPr>
            <p:cNvSpPr/>
            <p:nvPr/>
          </p:nvSpPr>
          <p:spPr>
            <a:xfrm>
              <a:off x="478989" y="198137"/>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04" name="楕円 103">
              <a:extLst>
                <a:ext uri="{FF2B5EF4-FFF2-40B4-BE49-F238E27FC236}">
                  <a16:creationId xmlns:a16="http://schemas.microsoft.com/office/drawing/2014/main" id="{8D5FB21B-75EF-B2CB-03C5-92FA141F84AD}"/>
                </a:ext>
              </a:extLst>
            </p:cNvPr>
            <p:cNvSpPr/>
            <p:nvPr/>
          </p:nvSpPr>
          <p:spPr>
            <a:xfrm>
              <a:off x="478989" y="285534"/>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05" name="楕円 104">
              <a:extLst>
                <a:ext uri="{FF2B5EF4-FFF2-40B4-BE49-F238E27FC236}">
                  <a16:creationId xmlns:a16="http://schemas.microsoft.com/office/drawing/2014/main" id="{888A7A5D-9F28-E821-11BB-AE6DD4A26034}"/>
                </a:ext>
              </a:extLst>
            </p:cNvPr>
            <p:cNvSpPr/>
            <p:nvPr/>
          </p:nvSpPr>
          <p:spPr>
            <a:xfrm>
              <a:off x="478989" y="369181"/>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06" name="楕円 105">
              <a:extLst>
                <a:ext uri="{FF2B5EF4-FFF2-40B4-BE49-F238E27FC236}">
                  <a16:creationId xmlns:a16="http://schemas.microsoft.com/office/drawing/2014/main" id="{F138D4F3-AED9-05B3-31E3-1D1BB35DC672}"/>
                </a:ext>
              </a:extLst>
            </p:cNvPr>
            <p:cNvSpPr/>
            <p:nvPr/>
          </p:nvSpPr>
          <p:spPr>
            <a:xfrm>
              <a:off x="579909" y="198137"/>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07" name="楕円 106">
              <a:extLst>
                <a:ext uri="{FF2B5EF4-FFF2-40B4-BE49-F238E27FC236}">
                  <a16:creationId xmlns:a16="http://schemas.microsoft.com/office/drawing/2014/main" id="{669D6903-23E1-F6F2-D082-808EE9570497}"/>
                </a:ext>
              </a:extLst>
            </p:cNvPr>
            <p:cNvSpPr/>
            <p:nvPr/>
          </p:nvSpPr>
          <p:spPr>
            <a:xfrm>
              <a:off x="579909" y="285534"/>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08" name="楕円 107">
              <a:extLst>
                <a:ext uri="{FF2B5EF4-FFF2-40B4-BE49-F238E27FC236}">
                  <a16:creationId xmlns:a16="http://schemas.microsoft.com/office/drawing/2014/main" id="{C9C31E98-7DC9-4FA6-2120-2DC7CD1E4D63}"/>
                </a:ext>
              </a:extLst>
            </p:cNvPr>
            <p:cNvSpPr/>
            <p:nvPr/>
          </p:nvSpPr>
          <p:spPr>
            <a:xfrm>
              <a:off x="579909" y="369181"/>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09" name="四角形: 角を丸くする 33">
              <a:extLst>
                <a:ext uri="{FF2B5EF4-FFF2-40B4-BE49-F238E27FC236}">
                  <a16:creationId xmlns:a16="http://schemas.microsoft.com/office/drawing/2014/main" id="{D2C3721E-2C9F-6AD8-9F52-9B8D82B71342}"/>
                </a:ext>
              </a:extLst>
            </p:cNvPr>
            <p:cNvSpPr/>
            <p:nvPr/>
          </p:nvSpPr>
          <p:spPr>
            <a:xfrm>
              <a:off x="491872" y="205401"/>
              <a:ext cx="113088" cy="21087"/>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10" name="四角形: 角を丸くする 34">
              <a:extLst>
                <a:ext uri="{FF2B5EF4-FFF2-40B4-BE49-F238E27FC236}">
                  <a16:creationId xmlns:a16="http://schemas.microsoft.com/office/drawing/2014/main" id="{6E0C05C5-816C-CC93-1D2F-9F39FAB2FCAB}"/>
                </a:ext>
              </a:extLst>
            </p:cNvPr>
            <p:cNvSpPr/>
            <p:nvPr/>
          </p:nvSpPr>
          <p:spPr>
            <a:xfrm>
              <a:off x="491157" y="293266"/>
              <a:ext cx="113088" cy="21087"/>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11" name="四角形: 角を丸くする 46">
              <a:extLst>
                <a:ext uri="{FF2B5EF4-FFF2-40B4-BE49-F238E27FC236}">
                  <a16:creationId xmlns:a16="http://schemas.microsoft.com/office/drawing/2014/main" id="{EF5C0B90-106E-2513-7F10-1853BCE19D28}"/>
                </a:ext>
              </a:extLst>
            </p:cNvPr>
            <p:cNvSpPr/>
            <p:nvPr/>
          </p:nvSpPr>
          <p:spPr>
            <a:xfrm>
              <a:off x="491157" y="376913"/>
              <a:ext cx="113088" cy="21087"/>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12" name="直角三角形 111">
              <a:extLst>
                <a:ext uri="{FF2B5EF4-FFF2-40B4-BE49-F238E27FC236}">
                  <a16:creationId xmlns:a16="http://schemas.microsoft.com/office/drawing/2014/main" id="{8C3D7396-2E33-A0B7-D118-C8D9FB546C63}"/>
                </a:ext>
              </a:extLst>
            </p:cNvPr>
            <p:cNvSpPr/>
            <p:nvPr/>
          </p:nvSpPr>
          <p:spPr>
            <a:xfrm rot="10800000">
              <a:off x="1631598" y="165100"/>
              <a:ext cx="95671" cy="93956"/>
            </a:xfrm>
            <a:prstGeom prst="rtTriangle">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pic>
        <p:nvPicPr>
          <p:cNvPr id="79" name="図 1">
            <a:extLst>
              <a:ext uri="{FF2B5EF4-FFF2-40B4-BE49-F238E27FC236}">
                <a16:creationId xmlns:a16="http://schemas.microsoft.com/office/drawing/2014/main" id="{9742B0C5-7CC7-1A1A-5F07-7CFAF2592E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94309" y="61229"/>
            <a:ext cx="4192526" cy="38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 name="グループ化 27"/>
          <p:cNvGrpSpPr/>
          <p:nvPr/>
        </p:nvGrpSpPr>
        <p:grpSpPr>
          <a:xfrm>
            <a:off x="817551" y="3025566"/>
            <a:ext cx="4069777" cy="3724883"/>
            <a:chOff x="1654897" y="3403865"/>
            <a:chExt cx="3518168" cy="3404484"/>
          </a:xfrm>
        </p:grpSpPr>
        <p:sp>
          <p:nvSpPr>
            <p:cNvPr id="129" name="楕円 128"/>
            <p:cNvSpPr/>
            <p:nvPr/>
          </p:nvSpPr>
          <p:spPr>
            <a:xfrm>
              <a:off x="1748468" y="3403865"/>
              <a:ext cx="3424597" cy="340448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nvGrpSpPr>
            <p:cNvPr id="29" name="グループ化 28"/>
            <p:cNvGrpSpPr/>
            <p:nvPr/>
          </p:nvGrpSpPr>
          <p:grpSpPr>
            <a:xfrm>
              <a:off x="1654897" y="3457045"/>
              <a:ext cx="3454687" cy="3344928"/>
              <a:chOff x="906332" y="1576066"/>
              <a:chExt cx="5516420" cy="5310308"/>
            </a:xfrm>
          </p:grpSpPr>
          <p:sp>
            <p:nvSpPr>
              <p:cNvPr id="22" name="楕円 21"/>
              <p:cNvSpPr/>
              <p:nvPr/>
            </p:nvSpPr>
            <p:spPr>
              <a:xfrm>
                <a:off x="906332" y="1576066"/>
                <a:ext cx="5516420" cy="5310308"/>
              </a:xfrm>
              <a:prstGeom prst="ellipse">
                <a:avLst/>
              </a:prstGeom>
              <a:solidFill>
                <a:srgbClr val="37D17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22" name="テキスト ボックス 121">
                <a:extLst>
                  <a:ext uri="{FF2B5EF4-FFF2-40B4-BE49-F238E27FC236}">
                    <a16:creationId xmlns:a16="http://schemas.microsoft.com/office/drawing/2014/main" id="{63B59B25-797D-B0BD-161D-DD0BF7624FD0}"/>
                  </a:ext>
                </a:extLst>
              </p:cNvPr>
              <p:cNvSpPr txBox="1"/>
              <p:nvPr/>
            </p:nvSpPr>
            <p:spPr>
              <a:xfrm>
                <a:off x="1789344" y="2295885"/>
                <a:ext cx="4372803" cy="3706681"/>
              </a:xfrm>
              <a:prstGeom prst="rect">
                <a:avLst/>
              </a:prstGeom>
              <a:noFill/>
              <a:ln>
                <a:noFill/>
              </a:ln>
            </p:spPr>
            <p:txBody>
              <a:bodyPr wrap="none" rtlCol="0">
                <a:spAutoFit/>
              </a:bodyPr>
              <a:lstStyle/>
              <a:p>
                <a:r>
                  <a:rPr kumimoji="1" lang="ja-JP" altLang="en-US" sz="1600" b="1" dirty="0">
                    <a:latin typeface="Meiryo UI" panose="020B0604030504040204" pitchFamily="50" charset="-128"/>
                    <a:ea typeface="Meiryo UI" panose="020B0604030504040204" pitchFamily="50" charset="-128"/>
                  </a:rPr>
                  <a:t>今回の活動を通して弱点である</a:t>
                </a:r>
                <a:endParaRPr kumimoji="1" lang="en-US" altLang="ja-JP" sz="1600" b="1" dirty="0">
                  <a:latin typeface="Meiryo UI" panose="020B0604030504040204" pitchFamily="50" charset="-128"/>
                  <a:ea typeface="Meiryo UI" panose="020B0604030504040204" pitchFamily="50" charset="-128"/>
                </a:endParaRPr>
              </a:p>
              <a:p>
                <a:r>
                  <a:rPr kumimoji="1" lang="ja-JP" altLang="en-US" sz="1600" b="1" dirty="0">
                    <a:latin typeface="Meiryo UI" panose="020B0604030504040204" pitchFamily="50" charset="-128"/>
                    <a:ea typeface="Meiryo UI" panose="020B0604030504040204" pitchFamily="50" charset="-128"/>
                  </a:rPr>
                  <a:t>若年層の経験不足</a:t>
                </a:r>
                <a:r>
                  <a:rPr lang="ja-JP" altLang="en-US" sz="1600" b="1" dirty="0">
                    <a:latin typeface="Meiryo UI" panose="020B0604030504040204" pitchFamily="50" charset="-128"/>
                    <a:ea typeface="Meiryo UI" panose="020B0604030504040204" pitchFamily="50" charset="-128"/>
                  </a:rPr>
                  <a:t>を、</a:t>
                </a:r>
                <a:endParaRPr lang="en-US" altLang="ja-JP" sz="1600" b="1" dirty="0">
                  <a:latin typeface="Meiryo UI" panose="020B0604030504040204" pitchFamily="50" charset="-128"/>
                  <a:ea typeface="Meiryo UI" panose="020B0604030504040204" pitchFamily="50" charset="-128"/>
                </a:endParaRPr>
              </a:p>
              <a:p>
                <a:r>
                  <a:rPr kumimoji="1" lang="ja-JP" altLang="en-US" sz="1600" b="1" dirty="0">
                    <a:latin typeface="Meiryo UI" panose="020B0604030504040204" pitchFamily="50" charset="-128"/>
                    <a:ea typeface="Meiryo UI" panose="020B0604030504040204" pitchFamily="50" charset="-128"/>
                  </a:rPr>
                  <a:t>サークル一丸となることに加え、</a:t>
                </a:r>
                <a:endParaRPr kumimoji="1" lang="en-US" altLang="ja-JP" sz="1600" b="1" dirty="0">
                  <a:latin typeface="Meiryo UI" panose="020B0604030504040204" pitchFamily="50" charset="-128"/>
                  <a:ea typeface="Meiryo UI" panose="020B0604030504040204" pitchFamily="50" charset="-128"/>
                </a:endParaRPr>
              </a:p>
              <a:p>
                <a:r>
                  <a:rPr lang="ja-JP" altLang="en-US" sz="1600" b="1" dirty="0">
                    <a:latin typeface="Meiryo UI" panose="020B0604030504040204" pitchFamily="50" charset="-128"/>
                    <a:ea typeface="Meiryo UI" panose="020B0604030504040204" pitchFamily="50" charset="-128"/>
                  </a:rPr>
                  <a:t>他部署を交えた</a:t>
                </a:r>
                <a:r>
                  <a:rPr kumimoji="1" lang="ja-JP" altLang="en-US" sz="1600" b="1" dirty="0">
                    <a:latin typeface="Meiryo UI" panose="020B0604030504040204" pitchFamily="50" charset="-128"/>
                    <a:ea typeface="Meiryo UI" panose="020B0604030504040204" pitchFamily="50" charset="-128"/>
                  </a:rPr>
                  <a:t>活動</a:t>
                </a:r>
                <a:r>
                  <a:rPr lang="ja-JP" altLang="en-US" sz="1600" b="1" dirty="0">
                    <a:latin typeface="Meiryo UI" panose="020B0604030504040204" pitchFamily="50" charset="-128"/>
                    <a:ea typeface="Meiryo UI" panose="020B0604030504040204" pitchFamily="50" charset="-128"/>
                  </a:rPr>
                  <a:t>になった</a:t>
                </a:r>
                <a:r>
                  <a:rPr kumimoji="1" lang="ja-JP" altLang="en-US" sz="1600" b="1" dirty="0">
                    <a:latin typeface="Meiryo UI" panose="020B0604030504040204" pitchFamily="50" charset="-128"/>
                    <a:ea typeface="Meiryo UI" panose="020B0604030504040204" pitchFamily="50" charset="-128"/>
                  </a:rPr>
                  <a:t>ことで</a:t>
                </a:r>
                <a:endParaRPr kumimoji="1" lang="en-US" altLang="ja-JP" sz="1600" b="1" dirty="0">
                  <a:latin typeface="Meiryo UI" panose="020B0604030504040204" pitchFamily="50" charset="-128"/>
                  <a:ea typeface="Meiryo UI" panose="020B0604030504040204" pitchFamily="50" charset="-128"/>
                </a:endParaRPr>
              </a:p>
              <a:p>
                <a:r>
                  <a:rPr kumimoji="1" lang="ja-JP" altLang="en-US" sz="1600" b="1" dirty="0">
                    <a:latin typeface="Meiryo UI" panose="020B0604030504040204" pitchFamily="50" charset="-128"/>
                    <a:ea typeface="Meiryo UI" panose="020B0604030504040204" pitchFamily="50" charset="-128"/>
                  </a:rPr>
                  <a:t>新しい知識、技術を</a:t>
                </a:r>
                <a:endParaRPr kumimoji="1" lang="en-US" altLang="ja-JP" sz="1600" b="1" dirty="0">
                  <a:latin typeface="Meiryo UI" panose="020B0604030504040204" pitchFamily="50" charset="-128"/>
                  <a:ea typeface="Meiryo UI" panose="020B0604030504040204" pitchFamily="50" charset="-128"/>
                </a:endParaRPr>
              </a:p>
              <a:p>
                <a:r>
                  <a:rPr kumimoji="1" lang="ja-JP" altLang="en-US" sz="1600" b="1" dirty="0">
                    <a:latin typeface="Meiryo UI" panose="020B0604030504040204" pitchFamily="50" charset="-128"/>
                    <a:ea typeface="Meiryo UI" panose="020B0604030504040204" pitchFamily="50" charset="-128"/>
                  </a:rPr>
                  <a:t>身に付けることが出来た。</a:t>
                </a:r>
                <a:endParaRPr kumimoji="1" lang="en-US" altLang="ja-JP" sz="1600" b="1" dirty="0">
                  <a:latin typeface="Meiryo UI" panose="020B0604030504040204" pitchFamily="50" charset="-128"/>
                  <a:ea typeface="Meiryo UI" panose="020B0604030504040204" pitchFamily="50" charset="-128"/>
                </a:endParaRPr>
              </a:p>
              <a:p>
                <a:r>
                  <a:rPr lang="ja-JP" altLang="en-US" sz="1600" b="1" dirty="0">
                    <a:latin typeface="Meiryo UI" panose="020B0604030504040204" pitchFamily="50" charset="-128"/>
                    <a:ea typeface="Meiryo UI" panose="020B0604030504040204" pitchFamily="50" charset="-128"/>
                  </a:rPr>
                  <a:t>今後、職場の基準標準を</a:t>
                </a:r>
                <a:endParaRPr lang="en-US" altLang="ja-JP" sz="1600" b="1" dirty="0">
                  <a:latin typeface="Meiryo UI" panose="020B0604030504040204" pitchFamily="50" charset="-128"/>
                  <a:ea typeface="Meiryo UI" panose="020B0604030504040204" pitchFamily="50" charset="-128"/>
                </a:endParaRPr>
              </a:p>
              <a:p>
                <a:r>
                  <a:rPr lang="ja-JP" altLang="en-US" sz="1600" b="1" dirty="0">
                    <a:latin typeface="Meiryo UI" panose="020B0604030504040204" pitchFamily="50" charset="-128"/>
                    <a:ea typeface="Meiryo UI" panose="020B0604030504040204" pitchFamily="50" charset="-128"/>
                  </a:rPr>
                  <a:t>見つめなおした上で</a:t>
                </a:r>
                <a:endParaRPr lang="en-US" altLang="ja-JP" sz="1600" b="1" dirty="0">
                  <a:latin typeface="Meiryo UI" panose="020B0604030504040204" pitchFamily="50" charset="-128"/>
                  <a:ea typeface="Meiryo UI" panose="020B0604030504040204" pitchFamily="50" charset="-128"/>
                </a:endParaRPr>
              </a:p>
              <a:p>
                <a:r>
                  <a:rPr kumimoji="1" lang="ja-JP" altLang="en-US" sz="1600" b="1" dirty="0">
                    <a:latin typeface="Meiryo UI" panose="020B0604030504040204" pitchFamily="50" charset="-128"/>
                    <a:ea typeface="Meiryo UI" panose="020B0604030504040204" pitchFamily="50" charset="-128"/>
                  </a:rPr>
                  <a:t>誰もが働きやすいダイバーシティな</a:t>
                </a:r>
                <a:endParaRPr kumimoji="1" lang="en-US" altLang="ja-JP" sz="1600" b="1" dirty="0">
                  <a:latin typeface="Meiryo UI" panose="020B0604030504040204" pitchFamily="50" charset="-128"/>
                  <a:ea typeface="Meiryo UI" panose="020B0604030504040204" pitchFamily="50" charset="-128"/>
                </a:endParaRPr>
              </a:p>
              <a:p>
                <a:r>
                  <a:rPr kumimoji="1" lang="ja-JP" altLang="en-US" sz="1600" b="1" dirty="0">
                    <a:latin typeface="Meiryo UI" panose="020B0604030504040204" pitchFamily="50" charset="-128"/>
                    <a:ea typeface="Meiryo UI" panose="020B0604030504040204" pitchFamily="50" charset="-128"/>
                  </a:rPr>
                  <a:t>職場を目指していく</a:t>
                </a:r>
                <a:endParaRPr kumimoji="1" lang="en-US" altLang="ja-JP" sz="1600" b="1" dirty="0">
                  <a:latin typeface="Meiryo UI" panose="020B0604030504040204" pitchFamily="50" charset="-128"/>
                  <a:ea typeface="Meiryo UI" panose="020B0604030504040204" pitchFamily="50" charset="-128"/>
                </a:endParaRPr>
              </a:p>
            </p:txBody>
          </p:sp>
        </p:grpSp>
      </p:grpSp>
      <p:sp>
        <p:nvSpPr>
          <p:cNvPr id="2" name="角丸四角形 1"/>
          <p:cNvSpPr/>
          <p:nvPr/>
        </p:nvSpPr>
        <p:spPr>
          <a:xfrm>
            <a:off x="807315" y="986458"/>
            <a:ext cx="3257164" cy="1946446"/>
          </a:xfrm>
          <a:prstGeom prst="roundRect">
            <a:avLst/>
          </a:prstGeom>
          <a:solidFill>
            <a:srgbClr val="E0B8DE"/>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sp>
        <p:nvSpPr>
          <p:cNvPr id="44" name="テキスト ボックス 43">
            <a:extLst>
              <a:ext uri="{FF2B5EF4-FFF2-40B4-BE49-F238E27FC236}">
                <a16:creationId xmlns:a16="http://schemas.microsoft.com/office/drawing/2014/main" id="{63B59B25-797D-B0BD-161D-DD0BF7624FD0}"/>
              </a:ext>
            </a:extLst>
          </p:cNvPr>
          <p:cNvSpPr txBox="1"/>
          <p:nvPr/>
        </p:nvSpPr>
        <p:spPr>
          <a:xfrm>
            <a:off x="965554" y="1234743"/>
            <a:ext cx="3098925" cy="1600438"/>
          </a:xfrm>
          <a:prstGeom prst="rect">
            <a:avLst/>
          </a:prstGeom>
          <a:noFill/>
          <a:ln>
            <a:noFill/>
          </a:ln>
        </p:spPr>
        <p:txBody>
          <a:bodyPr wrap="none" rtlCol="0">
            <a:spAutoFit/>
          </a:bodyPr>
          <a:lstStyle/>
          <a:p>
            <a:r>
              <a:rPr lang="en-US" altLang="ja-JP" sz="1400" b="1" dirty="0">
                <a:latin typeface="Meiryo UI" panose="020B0604030504040204" pitchFamily="50" charset="-128"/>
                <a:ea typeface="Meiryo UI" panose="020B0604030504040204" pitchFamily="50" charset="-128"/>
              </a:rPr>
              <a:t>QC</a:t>
            </a:r>
            <a:r>
              <a:rPr lang="ja-JP" altLang="en-US" sz="1400" b="1" dirty="0">
                <a:latin typeface="Meiryo UI" panose="020B0604030504040204" pitchFamily="50" charset="-128"/>
                <a:ea typeface="Meiryo UI" panose="020B0604030504040204" pitchFamily="50" charset="-128"/>
              </a:rPr>
              <a:t>リーダー</a:t>
            </a:r>
            <a:r>
              <a:rPr lang="en-US" altLang="ja-JP" sz="1400" b="1" dirty="0">
                <a:latin typeface="Meiryo UI" panose="020B0604030504040204" pitchFamily="50" charset="-128"/>
                <a:ea typeface="Meiryo UI" panose="020B0604030504040204" pitchFamily="50" charset="-128"/>
              </a:rPr>
              <a:t>1</a:t>
            </a:r>
            <a:r>
              <a:rPr lang="ja-JP" altLang="en-US" sz="1400" b="1" dirty="0">
                <a:latin typeface="Meiryo UI" panose="020B0604030504040204" pitchFamily="50" charset="-128"/>
                <a:ea typeface="Meiryo UI" panose="020B0604030504040204" pitchFamily="50" charset="-128"/>
              </a:rPr>
              <a:t>年目でありながら</a:t>
            </a:r>
            <a:endParaRPr lang="en-US" altLang="ja-JP" sz="1400" b="1" dirty="0">
              <a:latin typeface="Meiryo UI" panose="020B0604030504040204" pitchFamily="50" charset="-128"/>
              <a:ea typeface="Meiryo UI" panose="020B0604030504040204" pitchFamily="50" charset="-128"/>
            </a:endParaRPr>
          </a:p>
          <a:p>
            <a:r>
              <a:rPr lang="ja-JP" altLang="en-US" sz="1400" b="1" dirty="0">
                <a:latin typeface="Meiryo UI" panose="020B0604030504040204" pitchFamily="50" charset="-128"/>
                <a:ea typeface="Meiryo UI" panose="020B0604030504040204" pitchFamily="50" charset="-128"/>
              </a:rPr>
              <a:t>メンバーと切磋琢磨し問題解決へと</a:t>
            </a:r>
            <a:endParaRPr lang="en-US" altLang="ja-JP" sz="1400" b="1" dirty="0">
              <a:latin typeface="Meiryo UI" panose="020B0604030504040204" pitchFamily="50" charset="-128"/>
              <a:ea typeface="Meiryo UI" panose="020B0604030504040204" pitchFamily="50" charset="-128"/>
            </a:endParaRPr>
          </a:p>
          <a:p>
            <a:r>
              <a:rPr lang="ja-JP" altLang="en-US" sz="1400" b="1" dirty="0">
                <a:latin typeface="Meiryo UI" panose="020B0604030504040204" pitchFamily="50" charset="-128"/>
                <a:ea typeface="Meiryo UI" panose="020B0604030504040204" pitchFamily="50" charset="-128"/>
              </a:rPr>
              <a:t>導くことができた。</a:t>
            </a:r>
            <a:endParaRPr lang="en-US" altLang="ja-JP" sz="1400" b="1" dirty="0">
              <a:latin typeface="Meiryo UI" panose="020B0604030504040204" pitchFamily="50" charset="-128"/>
              <a:ea typeface="Meiryo UI" panose="020B0604030504040204" pitchFamily="50" charset="-128"/>
            </a:endParaRPr>
          </a:p>
          <a:p>
            <a:r>
              <a:rPr lang="ja-JP" altLang="en-US" sz="1400" b="1" dirty="0">
                <a:latin typeface="Meiryo UI" panose="020B0604030504040204" pitchFamily="50" charset="-128"/>
                <a:ea typeface="Meiryo UI" panose="020B0604030504040204" pitchFamily="50" charset="-128"/>
              </a:rPr>
              <a:t>計画の立て方、活動の進め方など</a:t>
            </a:r>
            <a:endParaRPr lang="en-US" altLang="ja-JP" sz="1400" b="1" dirty="0">
              <a:latin typeface="Meiryo UI" panose="020B0604030504040204" pitchFamily="50" charset="-128"/>
              <a:ea typeface="Meiryo UI" panose="020B0604030504040204" pitchFamily="50" charset="-128"/>
            </a:endParaRPr>
          </a:p>
          <a:p>
            <a:r>
              <a:rPr lang="en-US" altLang="ja-JP" sz="1400" b="1" dirty="0">
                <a:latin typeface="Meiryo UI" panose="020B0604030504040204" pitchFamily="50" charset="-128"/>
                <a:ea typeface="Meiryo UI" panose="020B0604030504040204" pitchFamily="50" charset="-128"/>
              </a:rPr>
              <a:t>Plan Do Check Action</a:t>
            </a:r>
            <a:r>
              <a:rPr lang="ja-JP" altLang="en-US" sz="1400" b="1" dirty="0">
                <a:latin typeface="Meiryo UI" panose="020B0604030504040204" pitchFamily="50" charset="-128"/>
                <a:ea typeface="Meiryo UI" panose="020B0604030504040204" pitchFamily="50" charset="-128"/>
              </a:rPr>
              <a:t>を</a:t>
            </a:r>
            <a:endParaRPr lang="en-US" altLang="ja-JP" sz="1400" b="1" dirty="0">
              <a:latin typeface="Meiryo UI" panose="020B0604030504040204" pitchFamily="50" charset="-128"/>
              <a:ea typeface="Meiryo UI" panose="020B0604030504040204" pitchFamily="50" charset="-128"/>
            </a:endParaRPr>
          </a:p>
          <a:p>
            <a:r>
              <a:rPr lang="ja-JP" altLang="en-US" sz="1400" b="1" dirty="0">
                <a:latin typeface="Meiryo UI" panose="020B0604030504040204" pitchFamily="50" charset="-128"/>
                <a:ea typeface="Meiryo UI" panose="020B0604030504040204" pitchFamily="50" charset="-128"/>
              </a:rPr>
              <a:t>学ぶことができ、理解することができた。</a:t>
            </a:r>
          </a:p>
          <a:p>
            <a:endParaRPr lang="en-US" altLang="ja-JP" sz="1400" b="1" dirty="0">
              <a:latin typeface="Meiryo UI" panose="020B0604030504040204" pitchFamily="50" charset="-128"/>
              <a:ea typeface="Meiryo UI" panose="020B0604030504040204" pitchFamily="50" charset="-128"/>
            </a:endParaRPr>
          </a:p>
        </p:txBody>
      </p:sp>
      <p:grpSp>
        <p:nvGrpSpPr>
          <p:cNvPr id="5" name="グループ化 4"/>
          <p:cNvGrpSpPr/>
          <p:nvPr/>
        </p:nvGrpSpPr>
        <p:grpSpPr>
          <a:xfrm>
            <a:off x="1654808" y="816589"/>
            <a:ext cx="1585049" cy="312975"/>
            <a:chOff x="1596290" y="551653"/>
            <a:chExt cx="1585049" cy="312975"/>
          </a:xfrm>
          <a:solidFill>
            <a:schemeClr val="accent4">
              <a:lumMod val="40000"/>
              <a:lumOff val="60000"/>
            </a:schemeClr>
          </a:solidFill>
        </p:grpSpPr>
        <p:sp>
          <p:nvSpPr>
            <p:cNvPr id="3" name="正方形/長方形 2"/>
            <p:cNvSpPr/>
            <p:nvPr/>
          </p:nvSpPr>
          <p:spPr>
            <a:xfrm>
              <a:off x="1596379" y="551653"/>
              <a:ext cx="1584960" cy="302666"/>
            </a:xfrm>
            <a:prstGeom prst="rect">
              <a:avLst/>
            </a:pr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46" name="テキスト ボックス 45">
              <a:extLst>
                <a:ext uri="{FF2B5EF4-FFF2-40B4-BE49-F238E27FC236}">
                  <a16:creationId xmlns:a16="http://schemas.microsoft.com/office/drawing/2014/main" id="{63B59B25-797D-B0BD-161D-DD0BF7624FD0}"/>
                </a:ext>
              </a:extLst>
            </p:cNvPr>
            <p:cNvSpPr txBox="1"/>
            <p:nvPr/>
          </p:nvSpPr>
          <p:spPr>
            <a:xfrm>
              <a:off x="1596290" y="556851"/>
              <a:ext cx="1566454" cy="307777"/>
            </a:xfrm>
            <a:prstGeom prst="rect">
              <a:avLst/>
            </a:prstGeom>
            <a:noFill/>
            <a:ln>
              <a:noFill/>
            </a:ln>
          </p:spPr>
          <p:txBody>
            <a:bodyPr wrap="none" rtlCol="0">
              <a:spAutoFit/>
            </a:bodyPr>
            <a:lstStyle/>
            <a:p>
              <a:r>
                <a:rPr lang="en-US" altLang="ja-JP" sz="1400" b="1" dirty="0">
                  <a:latin typeface="Meiryo UI" panose="020B0604030504040204" pitchFamily="50" charset="-128"/>
                  <a:ea typeface="Meiryo UI" panose="020B0604030504040204" pitchFamily="50" charset="-128"/>
                </a:rPr>
                <a:t>QC</a:t>
              </a:r>
              <a:r>
                <a:rPr lang="ja-JP" altLang="en-US" sz="1400" b="1" dirty="0">
                  <a:latin typeface="Meiryo UI" panose="020B0604030504040204" pitchFamily="50" charset="-128"/>
                  <a:ea typeface="Meiryo UI" panose="020B0604030504040204" pitchFamily="50" charset="-128"/>
                </a:rPr>
                <a:t>リーダーの成長</a:t>
              </a:r>
              <a:endParaRPr kumimoji="1" lang="en-US" altLang="ja-JP" sz="1400" b="1" dirty="0">
                <a:latin typeface="Meiryo UI" panose="020B0604030504040204" pitchFamily="50" charset="-128"/>
                <a:ea typeface="Meiryo UI" panose="020B0604030504040204" pitchFamily="50" charset="-128"/>
              </a:endParaRPr>
            </a:p>
          </p:txBody>
        </p:sp>
      </p:grpSp>
      <p:sp>
        <p:nvSpPr>
          <p:cNvPr id="51" name="角丸四角形 50"/>
          <p:cNvSpPr/>
          <p:nvPr/>
        </p:nvSpPr>
        <p:spPr>
          <a:xfrm>
            <a:off x="8310847" y="967923"/>
            <a:ext cx="3257164" cy="1946446"/>
          </a:xfrm>
          <a:prstGeom prst="roundRect">
            <a:avLst/>
          </a:prstGeom>
          <a:solidFill>
            <a:schemeClr val="accent2">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sp>
        <p:nvSpPr>
          <p:cNvPr id="52" name="テキスト ボックス 51">
            <a:extLst>
              <a:ext uri="{FF2B5EF4-FFF2-40B4-BE49-F238E27FC236}">
                <a16:creationId xmlns:a16="http://schemas.microsoft.com/office/drawing/2014/main" id="{63B59B25-797D-B0BD-161D-DD0BF7624FD0}"/>
              </a:ext>
            </a:extLst>
          </p:cNvPr>
          <p:cNvSpPr txBox="1"/>
          <p:nvPr/>
        </p:nvSpPr>
        <p:spPr>
          <a:xfrm>
            <a:off x="8538713" y="1234743"/>
            <a:ext cx="3022343" cy="1384995"/>
          </a:xfrm>
          <a:prstGeom prst="rect">
            <a:avLst/>
          </a:prstGeom>
          <a:noFill/>
          <a:ln>
            <a:noFill/>
          </a:ln>
        </p:spPr>
        <p:txBody>
          <a:bodyPr wrap="square" rtlCol="0">
            <a:spAutoFit/>
          </a:bodyPr>
          <a:lstStyle/>
          <a:p>
            <a:r>
              <a:rPr kumimoji="1" lang="ja-JP" altLang="en-US" sz="1400" b="1" dirty="0">
                <a:latin typeface="Meiryo UI" panose="020B0604030504040204" pitchFamily="50" charset="-128"/>
                <a:ea typeface="Meiryo UI" panose="020B0604030504040204" pitchFamily="50" charset="-128"/>
              </a:rPr>
              <a:t>若手の成長と共に</a:t>
            </a:r>
            <a:r>
              <a:rPr lang="ja-JP" altLang="en-US" sz="1400" b="1" dirty="0">
                <a:latin typeface="Meiryo UI" panose="020B0604030504040204" pitchFamily="50" charset="-128"/>
                <a:ea typeface="Meiryo UI" panose="020B0604030504040204" pitchFamily="50" charset="-128"/>
              </a:rPr>
              <a:t>教える技術が</a:t>
            </a:r>
            <a:endParaRPr lang="en-US" altLang="ja-JP" sz="1400" b="1" dirty="0">
              <a:latin typeface="Meiryo UI" panose="020B0604030504040204" pitchFamily="50" charset="-128"/>
              <a:ea typeface="Meiryo UI" panose="020B0604030504040204" pitchFamily="50" charset="-128"/>
            </a:endParaRPr>
          </a:p>
          <a:p>
            <a:r>
              <a:rPr lang="ja-JP" altLang="en-US" sz="1400" b="1" dirty="0">
                <a:latin typeface="Meiryo UI" panose="020B0604030504040204" pitchFamily="50" charset="-128"/>
                <a:ea typeface="Meiryo UI" panose="020B0604030504040204" pitchFamily="50" charset="-128"/>
              </a:rPr>
              <a:t>向上し、諦めかけていた作業が</a:t>
            </a:r>
            <a:endParaRPr lang="en-US" altLang="ja-JP" sz="1400" b="1" dirty="0">
              <a:latin typeface="Meiryo UI" panose="020B0604030504040204" pitchFamily="50" charset="-128"/>
              <a:ea typeface="Meiryo UI" panose="020B0604030504040204" pitchFamily="50" charset="-128"/>
            </a:endParaRPr>
          </a:p>
          <a:p>
            <a:r>
              <a:rPr lang="ja-JP" altLang="en-US" sz="1400" b="1" dirty="0">
                <a:latin typeface="Meiryo UI" panose="020B0604030504040204" pitchFamily="50" charset="-128"/>
                <a:ea typeface="Meiryo UI" panose="020B0604030504040204" pitchFamily="50" charset="-128"/>
              </a:rPr>
              <a:t>出来るようになったことで</a:t>
            </a:r>
            <a:endParaRPr lang="en-US" altLang="ja-JP" sz="1400" b="1" dirty="0">
              <a:latin typeface="Meiryo UI" panose="020B0604030504040204" pitchFamily="50" charset="-128"/>
              <a:ea typeface="Meiryo UI" panose="020B0604030504040204" pitchFamily="50" charset="-128"/>
            </a:endParaRPr>
          </a:p>
          <a:p>
            <a:r>
              <a:rPr lang="ja-JP" altLang="en-US" sz="1400" b="1" dirty="0">
                <a:latin typeface="Meiryo UI" panose="020B0604030504040204" pitchFamily="50" charset="-128"/>
                <a:ea typeface="Meiryo UI" panose="020B0604030504040204" pitchFamily="50" charset="-128"/>
              </a:rPr>
              <a:t>向上意欲と何事も最後まで</a:t>
            </a:r>
            <a:endParaRPr lang="en-US" altLang="ja-JP" sz="1400" b="1" dirty="0">
              <a:latin typeface="Meiryo UI" panose="020B0604030504040204" pitchFamily="50" charset="-128"/>
              <a:ea typeface="Meiryo UI" panose="020B0604030504040204" pitchFamily="50" charset="-128"/>
            </a:endParaRPr>
          </a:p>
          <a:p>
            <a:r>
              <a:rPr lang="ja-JP" altLang="en-US" sz="1400" b="1" dirty="0">
                <a:latin typeface="Meiryo UI" panose="020B0604030504040204" pitchFamily="50" charset="-128"/>
                <a:ea typeface="Meiryo UI" panose="020B0604030504040204" pitchFamily="50" charset="-128"/>
              </a:rPr>
              <a:t>挑戦する精神が身についた。</a:t>
            </a:r>
            <a:endParaRPr lang="en-US" altLang="ja-JP" sz="1400" b="1" dirty="0">
              <a:latin typeface="Meiryo UI" panose="020B0604030504040204" pitchFamily="50" charset="-128"/>
              <a:ea typeface="Meiryo UI" panose="020B0604030504040204" pitchFamily="50" charset="-128"/>
            </a:endParaRPr>
          </a:p>
          <a:p>
            <a:endParaRPr lang="en-US" altLang="ja-JP" sz="1400" b="1" dirty="0">
              <a:latin typeface="Meiryo UI" panose="020B0604030504040204" pitchFamily="50" charset="-128"/>
              <a:ea typeface="Meiryo UI" panose="020B0604030504040204" pitchFamily="50" charset="-128"/>
            </a:endParaRPr>
          </a:p>
        </p:txBody>
      </p:sp>
      <p:grpSp>
        <p:nvGrpSpPr>
          <p:cNvPr id="10" name="グループ化 9"/>
          <p:cNvGrpSpPr/>
          <p:nvPr/>
        </p:nvGrpSpPr>
        <p:grpSpPr>
          <a:xfrm>
            <a:off x="9222231" y="816589"/>
            <a:ext cx="1584960" cy="310258"/>
            <a:chOff x="8669610" y="847431"/>
            <a:chExt cx="1584960" cy="310258"/>
          </a:xfrm>
          <a:solidFill>
            <a:schemeClr val="accent4">
              <a:lumMod val="40000"/>
              <a:lumOff val="60000"/>
            </a:schemeClr>
          </a:solidFill>
        </p:grpSpPr>
        <p:sp>
          <p:nvSpPr>
            <p:cNvPr id="53" name="正方形/長方形 52"/>
            <p:cNvSpPr/>
            <p:nvPr/>
          </p:nvSpPr>
          <p:spPr>
            <a:xfrm>
              <a:off x="8669610" y="847431"/>
              <a:ext cx="1584960" cy="3026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54" name="テキスト ボックス 53">
              <a:extLst>
                <a:ext uri="{FF2B5EF4-FFF2-40B4-BE49-F238E27FC236}">
                  <a16:creationId xmlns:a16="http://schemas.microsoft.com/office/drawing/2014/main" id="{63B59B25-797D-B0BD-161D-DD0BF7624FD0}"/>
                </a:ext>
              </a:extLst>
            </p:cNvPr>
            <p:cNvSpPr txBox="1"/>
            <p:nvPr/>
          </p:nvSpPr>
          <p:spPr>
            <a:xfrm>
              <a:off x="8819971" y="849912"/>
              <a:ext cx="1277914" cy="307777"/>
            </a:xfrm>
            <a:prstGeom prst="rect">
              <a:avLst/>
            </a:prstGeom>
            <a:noFill/>
            <a:ln>
              <a:noFill/>
            </a:ln>
          </p:spPr>
          <p:txBody>
            <a:bodyPr wrap="none" rtlCol="0">
              <a:spAutoFit/>
            </a:bodyPr>
            <a:lstStyle/>
            <a:p>
              <a:r>
                <a:rPr lang="ja-JP" altLang="en-US" sz="1400" b="1" dirty="0">
                  <a:latin typeface="Meiryo UI" panose="020B0604030504040204" pitchFamily="50" charset="-128"/>
                  <a:ea typeface="Meiryo UI" panose="020B0604030504040204" pitchFamily="50" charset="-128"/>
                </a:rPr>
                <a:t>ベテランの成長</a:t>
              </a:r>
              <a:endParaRPr kumimoji="1" lang="en-US" altLang="ja-JP" sz="1400" b="1" dirty="0">
                <a:latin typeface="Meiryo UI" panose="020B0604030504040204" pitchFamily="50" charset="-128"/>
                <a:ea typeface="Meiryo UI" panose="020B0604030504040204" pitchFamily="50" charset="-128"/>
              </a:endParaRPr>
            </a:p>
          </p:txBody>
        </p:sp>
      </p:grpSp>
      <p:sp>
        <p:nvSpPr>
          <p:cNvPr id="47" name="角丸四角形 46"/>
          <p:cNvSpPr/>
          <p:nvPr/>
        </p:nvSpPr>
        <p:spPr>
          <a:xfrm>
            <a:off x="4559081" y="977154"/>
            <a:ext cx="3235228" cy="1946446"/>
          </a:xfrm>
          <a:prstGeom prst="roundRect">
            <a:avLst/>
          </a:prstGeom>
          <a:solidFill>
            <a:schemeClr val="accent1">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sp>
        <p:nvSpPr>
          <p:cNvPr id="48" name="テキスト ボックス 47">
            <a:extLst>
              <a:ext uri="{FF2B5EF4-FFF2-40B4-BE49-F238E27FC236}">
                <a16:creationId xmlns:a16="http://schemas.microsoft.com/office/drawing/2014/main" id="{63B59B25-797D-B0BD-161D-DD0BF7624FD0}"/>
              </a:ext>
            </a:extLst>
          </p:cNvPr>
          <p:cNvSpPr txBox="1"/>
          <p:nvPr/>
        </p:nvSpPr>
        <p:spPr>
          <a:xfrm>
            <a:off x="4783104" y="1234743"/>
            <a:ext cx="2797561" cy="1600438"/>
          </a:xfrm>
          <a:prstGeom prst="rect">
            <a:avLst/>
          </a:prstGeom>
          <a:noFill/>
          <a:ln>
            <a:noFill/>
          </a:ln>
        </p:spPr>
        <p:txBody>
          <a:bodyPr wrap="none" rtlCol="0">
            <a:spAutoFit/>
          </a:bodyPr>
          <a:lstStyle/>
          <a:p>
            <a:r>
              <a:rPr kumimoji="1" lang="ja-JP" altLang="en-US" sz="1400" b="1" dirty="0">
                <a:latin typeface="Meiryo UI" panose="020B0604030504040204" pitchFamily="50" charset="-128"/>
                <a:ea typeface="Meiryo UI" panose="020B0604030504040204" pitchFamily="50" charset="-128"/>
              </a:rPr>
              <a:t>課題となっていた</a:t>
            </a:r>
            <a:r>
              <a:rPr lang="ja-JP" altLang="en-US" sz="1400" b="1" dirty="0">
                <a:latin typeface="Meiryo UI" panose="020B0604030504040204" pitchFamily="50" charset="-128"/>
                <a:ea typeface="Meiryo UI" panose="020B0604030504040204" pitchFamily="50" charset="-128"/>
              </a:rPr>
              <a:t>改善能力の向上に</a:t>
            </a:r>
            <a:endParaRPr lang="en-US" altLang="ja-JP" sz="1400" b="1" dirty="0">
              <a:latin typeface="Meiryo UI" panose="020B0604030504040204" pitchFamily="50" charset="-128"/>
              <a:ea typeface="Meiryo UI" panose="020B0604030504040204" pitchFamily="50" charset="-128"/>
            </a:endParaRPr>
          </a:p>
          <a:p>
            <a:r>
              <a:rPr lang="ja-JP" altLang="en-US" sz="1400" b="1" dirty="0">
                <a:latin typeface="Meiryo UI" panose="020B0604030504040204" pitchFamily="50" charset="-128"/>
                <a:ea typeface="Meiryo UI" panose="020B0604030504040204" pitchFamily="50" charset="-128"/>
              </a:rPr>
              <a:t>加えて</a:t>
            </a:r>
            <a:r>
              <a:rPr kumimoji="1" lang="ja-JP" altLang="en-US" sz="1400" b="1" dirty="0">
                <a:latin typeface="Meiryo UI" panose="020B0604030504040204" pitchFamily="50" charset="-128"/>
                <a:ea typeface="Meiryo UI" panose="020B0604030504040204" pitchFamily="50" charset="-128"/>
              </a:rPr>
              <a:t>今回の</a:t>
            </a:r>
            <a:r>
              <a:rPr kumimoji="1" lang="en-US" altLang="ja-JP" sz="1400" b="1" dirty="0">
                <a:latin typeface="Meiryo UI" panose="020B0604030504040204" pitchFamily="50" charset="-128"/>
                <a:ea typeface="Meiryo UI" panose="020B0604030504040204" pitchFamily="50" charset="-128"/>
              </a:rPr>
              <a:t>QC</a:t>
            </a:r>
            <a:r>
              <a:rPr kumimoji="1" lang="ja-JP" altLang="en-US" sz="1400" b="1" dirty="0">
                <a:latin typeface="Meiryo UI" panose="020B0604030504040204" pitchFamily="50" charset="-128"/>
                <a:ea typeface="Meiryo UI" panose="020B0604030504040204" pitchFamily="50" charset="-128"/>
              </a:rPr>
              <a:t>活動で駆使した</a:t>
            </a:r>
            <a:endParaRPr kumimoji="1" lang="en-US" altLang="ja-JP" sz="1400" b="1" dirty="0">
              <a:latin typeface="Meiryo UI" panose="020B0604030504040204" pitchFamily="50" charset="-128"/>
              <a:ea typeface="Meiryo UI" panose="020B0604030504040204" pitchFamily="50" charset="-128"/>
            </a:endParaRPr>
          </a:p>
          <a:p>
            <a:r>
              <a:rPr lang="en-US" altLang="ja-JP" sz="1400" b="1" dirty="0">
                <a:latin typeface="Meiryo UI" panose="020B0604030504040204" pitchFamily="50" charset="-128"/>
                <a:ea typeface="Meiryo UI" panose="020B0604030504040204" pitchFamily="50" charset="-128"/>
              </a:rPr>
              <a:t>QC</a:t>
            </a:r>
            <a:r>
              <a:rPr lang="ja-JP" altLang="en-US" sz="1400" b="1" dirty="0">
                <a:latin typeface="Meiryo UI" panose="020B0604030504040204" pitchFamily="50" charset="-128"/>
                <a:ea typeface="Meiryo UI" panose="020B0604030504040204" pitchFamily="50" charset="-128"/>
              </a:rPr>
              <a:t>手法を理解し習得した。</a:t>
            </a:r>
            <a:endParaRPr lang="en-US" altLang="ja-JP" sz="1400" b="1" dirty="0">
              <a:latin typeface="Meiryo UI" panose="020B0604030504040204" pitchFamily="50" charset="-128"/>
              <a:ea typeface="Meiryo UI" panose="020B0604030504040204" pitchFamily="50" charset="-128"/>
            </a:endParaRPr>
          </a:p>
          <a:p>
            <a:r>
              <a:rPr kumimoji="1" lang="ja-JP" altLang="en-US" sz="1400" b="1" dirty="0">
                <a:latin typeface="Meiryo UI" panose="020B0604030504040204" pitchFamily="50" charset="-128"/>
                <a:ea typeface="Meiryo UI" panose="020B0604030504040204" pitchFamily="50" charset="-128"/>
              </a:rPr>
              <a:t>他部署との連携を、</a:t>
            </a:r>
            <a:r>
              <a:rPr lang="ja-JP" altLang="en-US" sz="1400" b="1" dirty="0">
                <a:latin typeface="Meiryo UI" panose="020B0604030504040204" pitchFamily="50" charset="-128"/>
                <a:ea typeface="Meiryo UI" panose="020B0604030504040204" pitchFamily="50" charset="-128"/>
              </a:rPr>
              <a:t>取ることの</a:t>
            </a:r>
            <a:endParaRPr lang="en-US" altLang="ja-JP" sz="1400" b="1" dirty="0">
              <a:latin typeface="Meiryo UI" panose="020B0604030504040204" pitchFamily="50" charset="-128"/>
              <a:ea typeface="Meiryo UI" panose="020B0604030504040204" pitchFamily="50" charset="-128"/>
            </a:endParaRPr>
          </a:p>
          <a:p>
            <a:r>
              <a:rPr lang="ja-JP" altLang="en-US" sz="1400" b="1" dirty="0">
                <a:latin typeface="Meiryo UI" panose="020B0604030504040204" pitchFamily="50" charset="-128"/>
                <a:ea typeface="Meiryo UI" panose="020B0604030504040204" pitchFamily="50" charset="-128"/>
              </a:rPr>
              <a:t>ない社員も</a:t>
            </a:r>
            <a:r>
              <a:rPr kumimoji="1" lang="ja-JP" altLang="en-US" sz="1400" b="1" dirty="0">
                <a:latin typeface="Meiryo UI" panose="020B0604030504040204" pitchFamily="50" charset="-128"/>
                <a:ea typeface="Meiryo UI" panose="020B0604030504040204" pitchFamily="50" charset="-128"/>
              </a:rPr>
              <a:t>今回の活動を通じて</a:t>
            </a:r>
            <a:endParaRPr kumimoji="1" lang="en-US" altLang="ja-JP" sz="1400" b="1" dirty="0">
              <a:latin typeface="Meiryo UI" panose="020B0604030504040204" pitchFamily="50" charset="-128"/>
              <a:ea typeface="Meiryo UI" panose="020B0604030504040204" pitchFamily="50" charset="-128"/>
            </a:endParaRPr>
          </a:p>
          <a:p>
            <a:r>
              <a:rPr lang="ja-JP" altLang="en-US" sz="1400" b="1" dirty="0">
                <a:latin typeface="Meiryo UI" panose="020B0604030504040204" pitchFamily="50" charset="-128"/>
                <a:ea typeface="Meiryo UI" panose="020B0604030504040204" pitchFamily="50" charset="-128"/>
              </a:rPr>
              <a:t>自分から物事を教えてもらいに</a:t>
            </a:r>
            <a:endParaRPr lang="en-US" altLang="ja-JP" sz="1400" b="1" dirty="0">
              <a:latin typeface="Meiryo UI" panose="020B0604030504040204" pitchFamily="50" charset="-128"/>
              <a:ea typeface="Meiryo UI" panose="020B0604030504040204" pitchFamily="50" charset="-128"/>
            </a:endParaRPr>
          </a:p>
          <a:p>
            <a:r>
              <a:rPr lang="ja-JP" altLang="en-US" sz="1400" b="1" dirty="0">
                <a:latin typeface="Meiryo UI" panose="020B0604030504040204" pitchFamily="50" charset="-128"/>
                <a:ea typeface="Meiryo UI" panose="020B0604030504040204" pitchFamily="50" charset="-128"/>
              </a:rPr>
              <a:t>行くことの</a:t>
            </a:r>
            <a:r>
              <a:rPr kumimoji="1" lang="ja-JP" altLang="en-US" sz="1400" b="1" dirty="0">
                <a:latin typeface="Meiryo UI" panose="020B0604030504040204" pitchFamily="50" charset="-128"/>
                <a:ea typeface="Meiryo UI" panose="020B0604030504040204" pitchFamily="50" charset="-128"/>
              </a:rPr>
              <a:t>大切さを知った。</a:t>
            </a:r>
            <a:endParaRPr kumimoji="1" lang="en-US" altLang="ja-JP" sz="1400" b="1" dirty="0">
              <a:latin typeface="Meiryo UI" panose="020B0604030504040204" pitchFamily="50" charset="-128"/>
              <a:ea typeface="Meiryo UI" panose="020B0604030504040204" pitchFamily="50" charset="-128"/>
            </a:endParaRPr>
          </a:p>
        </p:txBody>
      </p:sp>
      <p:grpSp>
        <p:nvGrpSpPr>
          <p:cNvPr id="12" name="グループ化 11"/>
          <p:cNvGrpSpPr/>
          <p:nvPr/>
        </p:nvGrpSpPr>
        <p:grpSpPr>
          <a:xfrm>
            <a:off x="5395183" y="811478"/>
            <a:ext cx="1584960" cy="307777"/>
            <a:chOff x="4117259" y="750159"/>
            <a:chExt cx="1584960" cy="307777"/>
          </a:xfrm>
          <a:solidFill>
            <a:schemeClr val="accent4">
              <a:lumMod val="40000"/>
              <a:lumOff val="60000"/>
            </a:schemeClr>
          </a:solidFill>
        </p:grpSpPr>
        <p:sp>
          <p:nvSpPr>
            <p:cNvPr id="49" name="正方形/長方形 48"/>
            <p:cNvSpPr/>
            <p:nvPr/>
          </p:nvSpPr>
          <p:spPr>
            <a:xfrm>
              <a:off x="4117259" y="755270"/>
              <a:ext cx="1584960" cy="3026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50" name="テキスト ボックス 49">
              <a:extLst>
                <a:ext uri="{FF2B5EF4-FFF2-40B4-BE49-F238E27FC236}">
                  <a16:creationId xmlns:a16="http://schemas.microsoft.com/office/drawing/2014/main" id="{63B59B25-797D-B0BD-161D-DD0BF7624FD0}"/>
                </a:ext>
              </a:extLst>
            </p:cNvPr>
            <p:cNvSpPr txBox="1"/>
            <p:nvPr/>
          </p:nvSpPr>
          <p:spPr>
            <a:xfrm>
              <a:off x="4357597" y="750159"/>
              <a:ext cx="1082348" cy="307777"/>
            </a:xfrm>
            <a:prstGeom prst="rect">
              <a:avLst/>
            </a:prstGeom>
            <a:noFill/>
            <a:ln>
              <a:noFill/>
            </a:ln>
          </p:spPr>
          <p:txBody>
            <a:bodyPr wrap="none" rtlCol="0">
              <a:spAutoFit/>
            </a:bodyPr>
            <a:lstStyle/>
            <a:p>
              <a:r>
                <a:rPr lang="ja-JP" altLang="en-US" sz="1400" b="1" dirty="0">
                  <a:latin typeface="Meiryo UI" panose="020B0604030504040204" pitchFamily="50" charset="-128"/>
                  <a:ea typeface="Meiryo UI" panose="020B0604030504040204" pitchFamily="50" charset="-128"/>
                </a:rPr>
                <a:t>若手の成長</a:t>
              </a:r>
              <a:endParaRPr kumimoji="1" lang="en-US" altLang="ja-JP" sz="1400" b="1" dirty="0">
                <a:latin typeface="Meiryo UI" panose="020B0604030504040204" pitchFamily="50" charset="-128"/>
                <a:ea typeface="Meiryo UI" panose="020B0604030504040204" pitchFamily="50" charset="-128"/>
              </a:endParaRPr>
            </a:p>
          </p:txBody>
        </p:sp>
      </p:grpSp>
      <p:pic>
        <p:nvPicPr>
          <p:cNvPr id="15" name="図 14"/>
          <p:cNvPicPr>
            <a:picLocks noChangeAspect="1"/>
          </p:cNvPicPr>
          <p:nvPr/>
        </p:nvPicPr>
        <p:blipFill>
          <a:blip r:embed="rId6"/>
          <a:stretch>
            <a:fillRect/>
          </a:stretch>
        </p:blipFill>
        <p:spPr>
          <a:xfrm>
            <a:off x="5166675" y="3008009"/>
            <a:ext cx="6501410" cy="3698191"/>
          </a:xfrm>
          <a:prstGeom prst="rect">
            <a:avLst/>
          </a:prstGeom>
        </p:spPr>
      </p:pic>
      <p:sp>
        <p:nvSpPr>
          <p:cNvPr id="58" name="テキスト ボックス 57">
            <a:extLst>
              <a:ext uri="{FF2B5EF4-FFF2-40B4-BE49-F238E27FC236}">
                <a16:creationId xmlns:a16="http://schemas.microsoft.com/office/drawing/2014/main" id="{13682B84-E526-2B96-F3A0-306C3673B893}"/>
              </a:ext>
            </a:extLst>
          </p:cNvPr>
          <p:cNvSpPr txBox="1"/>
          <p:nvPr/>
        </p:nvSpPr>
        <p:spPr>
          <a:xfrm>
            <a:off x="553646" y="133305"/>
            <a:ext cx="1370678" cy="292388"/>
          </a:xfrm>
          <a:prstGeom prst="rect">
            <a:avLst/>
          </a:prstGeom>
          <a:noFill/>
        </p:spPr>
        <p:txBody>
          <a:bodyPr wrap="square" rtlCol="0">
            <a:spAutoFit/>
          </a:bodyPr>
          <a:lstStyle/>
          <a:p>
            <a:r>
              <a:rPr lang="ja-JP" altLang="en-US" sz="1300" b="1" dirty="0">
                <a:solidFill>
                  <a:schemeClr val="tx1">
                    <a:lumMod val="85000"/>
                    <a:lumOff val="15000"/>
                  </a:schemeClr>
                </a:solidFill>
                <a:latin typeface="Meiryo UI" panose="020B0604030504040204" pitchFamily="50" charset="-128"/>
                <a:ea typeface="Meiryo UI" panose="020B0604030504040204" pitchFamily="50" charset="-128"/>
              </a:rPr>
              <a:t>まとめ</a:t>
            </a:r>
          </a:p>
        </p:txBody>
      </p:sp>
      <p:sp>
        <p:nvSpPr>
          <p:cNvPr id="30" name="テキスト ボックス 29">
            <a:extLst>
              <a:ext uri="{FF2B5EF4-FFF2-40B4-BE49-F238E27FC236}">
                <a16:creationId xmlns:a16="http://schemas.microsoft.com/office/drawing/2014/main" id="{A400DB5C-F306-4464-962D-074E12DA721C}"/>
              </a:ext>
            </a:extLst>
          </p:cNvPr>
          <p:cNvSpPr txBox="1"/>
          <p:nvPr/>
        </p:nvSpPr>
        <p:spPr>
          <a:xfrm>
            <a:off x="1610118" y="-12636"/>
            <a:ext cx="1537600" cy="584775"/>
          </a:xfrm>
          <a:prstGeom prst="rect">
            <a:avLst/>
          </a:prstGeom>
          <a:noFill/>
        </p:spPr>
        <p:txBody>
          <a:bodyPr wrap="none" rtlCol="0">
            <a:spAutoFit/>
          </a:bodyPr>
          <a:lstStyle/>
          <a:p>
            <a:r>
              <a:rPr lang="en-US" altLang="ja-JP" sz="3200" b="1" dirty="0">
                <a:ln>
                  <a:solidFill>
                    <a:schemeClr val="tx1"/>
                  </a:solidFill>
                </a:ln>
                <a:solidFill>
                  <a:srgbClr val="ABFBAB"/>
                </a:solidFill>
                <a:latin typeface="Meiryo UI" panose="020B0604030504040204" pitchFamily="50" charset="-128"/>
                <a:ea typeface="Meiryo UI" panose="020B0604030504040204" pitchFamily="50" charset="-128"/>
              </a:rPr>
              <a:t>30</a:t>
            </a:r>
            <a:r>
              <a:rPr lang="en-US" altLang="ja-JP" sz="3200" b="1" dirty="0">
                <a:ln>
                  <a:solidFill>
                    <a:schemeClr val="tx1"/>
                  </a:solidFill>
                </a:ln>
                <a:solidFill>
                  <a:schemeClr val="bg1"/>
                </a:solidFill>
                <a:latin typeface="Meiryo UI" panose="020B0604030504040204" pitchFamily="50" charset="-128"/>
                <a:ea typeface="Meiryo UI" panose="020B0604030504040204" pitchFamily="50" charset="-128"/>
              </a:rPr>
              <a:t>/30</a:t>
            </a:r>
            <a:endParaRPr kumimoji="1" lang="ja-JP" altLang="en-US" sz="3200" b="1" dirty="0">
              <a:ln>
                <a:solidFill>
                  <a:schemeClr val="tx1"/>
                </a:solidFill>
              </a:ln>
              <a:solidFill>
                <a:schemeClr val="bg1"/>
              </a:solidFill>
              <a:latin typeface="Meiryo UI" panose="020B0604030504040204" pitchFamily="50" charset="-128"/>
              <a:ea typeface="Meiryo UI" panose="020B0604030504040204" pitchFamily="50" charset="-128"/>
            </a:endParaRPr>
          </a:p>
        </p:txBody>
      </p:sp>
    </p:spTree>
    <p:custDataLst>
      <p:tags r:id="rId1"/>
    </p:custDataLst>
    <p:extLst>
      <p:ext uri="{BB962C8B-B14F-4D97-AF65-F5344CB8AC3E}">
        <p14:creationId xmlns:p14="http://schemas.microsoft.com/office/powerpoint/2010/main" val="952887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fade">
                                      <p:cBhvr>
                                        <p:cTn id="10" dur="500"/>
                                        <p:tgtEl>
                                          <p:spTgt spid="4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fade">
                                      <p:cBhvr>
                                        <p:cTn id="21" dur="500"/>
                                        <p:tgtEl>
                                          <p:spTgt spid="5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2"/>
                                        </p:tgtEl>
                                        <p:attrNameLst>
                                          <p:attrName>style.visibility</p:attrName>
                                        </p:attrNameLst>
                                      </p:cBhvr>
                                      <p:to>
                                        <p:strVal val="visible"/>
                                      </p:to>
                                    </p:set>
                                    <p:animEffect transition="in" filter="fade">
                                      <p:cBhvr>
                                        <p:cTn id="24" dur="500"/>
                                        <p:tgtEl>
                                          <p:spTgt spid="52"/>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1000"/>
                                        <p:tgtEl>
                                          <p:spTgt spid="28"/>
                                        </p:tgtEl>
                                      </p:cBhvr>
                                    </p:animEffect>
                                    <p:anim calcmode="lin" valueType="num">
                                      <p:cBhvr>
                                        <p:cTn id="30" dur="1000" fill="hold"/>
                                        <p:tgtEl>
                                          <p:spTgt spid="28"/>
                                        </p:tgtEl>
                                        <p:attrNameLst>
                                          <p:attrName>ppt_x</p:attrName>
                                        </p:attrNameLst>
                                      </p:cBhvr>
                                      <p:tavLst>
                                        <p:tav tm="0">
                                          <p:val>
                                            <p:strVal val="#ppt_x"/>
                                          </p:val>
                                        </p:tav>
                                        <p:tav tm="100000">
                                          <p:val>
                                            <p:strVal val="#ppt_x"/>
                                          </p:val>
                                        </p:tav>
                                      </p:tavLst>
                                    </p:anim>
                                    <p:anim calcmode="lin" valueType="num">
                                      <p:cBhvr>
                                        <p:cTn id="31"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37"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outVertical)">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p:bldP spid="47" grpId="0" animBg="1"/>
      <p:bldP spid="4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グループ化 37">
            <a:extLst>
              <a:ext uri="{FF2B5EF4-FFF2-40B4-BE49-F238E27FC236}">
                <a16:creationId xmlns:a16="http://schemas.microsoft.com/office/drawing/2014/main" id="{AD2ADF95-A596-8CE4-FED3-96EC6A0ACDC0}"/>
              </a:ext>
            </a:extLst>
          </p:cNvPr>
          <p:cNvGrpSpPr/>
          <p:nvPr/>
        </p:nvGrpSpPr>
        <p:grpSpPr>
          <a:xfrm>
            <a:off x="138098" y="522433"/>
            <a:ext cx="11915803" cy="6301100"/>
            <a:chOff x="457789" y="712585"/>
            <a:chExt cx="11637842" cy="5958493"/>
          </a:xfrm>
        </p:grpSpPr>
        <p:sp>
          <p:nvSpPr>
            <p:cNvPr id="39" name="正方形/長方形 38">
              <a:extLst>
                <a:ext uri="{FF2B5EF4-FFF2-40B4-BE49-F238E27FC236}">
                  <a16:creationId xmlns:a16="http://schemas.microsoft.com/office/drawing/2014/main" id="{0300DD90-68B9-BFEB-E2D8-E8F42B32959D}"/>
                </a:ext>
              </a:extLst>
            </p:cNvPr>
            <p:cNvSpPr/>
            <p:nvPr/>
          </p:nvSpPr>
          <p:spPr>
            <a:xfrm>
              <a:off x="757238" y="713621"/>
              <a:ext cx="11338306" cy="595745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b="1"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sp>
          <p:nvSpPr>
            <p:cNvPr id="40" name="正方形/長方形 39">
              <a:extLst>
                <a:ext uri="{FF2B5EF4-FFF2-40B4-BE49-F238E27FC236}">
                  <a16:creationId xmlns:a16="http://schemas.microsoft.com/office/drawing/2014/main" id="{9411282B-5D64-81E5-4FD0-BA3BF1FC0A6D}"/>
                </a:ext>
              </a:extLst>
            </p:cNvPr>
            <p:cNvSpPr/>
            <p:nvPr/>
          </p:nvSpPr>
          <p:spPr>
            <a:xfrm>
              <a:off x="457789" y="717871"/>
              <a:ext cx="272460" cy="5943809"/>
            </a:xfrm>
            <a:prstGeom prst="rect">
              <a:avLst/>
            </a:prstGeom>
            <a:blipFill>
              <a:blip r:embed="rId4"/>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dirty="0">
                <a:latin typeface="Meiryo UI" panose="020B0604030504040204" pitchFamily="50" charset="-128"/>
                <a:ea typeface="Meiryo UI" panose="020B0604030504040204" pitchFamily="50" charset="-128"/>
              </a:endParaRPr>
            </a:p>
          </p:txBody>
        </p:sp>
        <p:sp>
          <p:nvSpPr>
            <p:cNvPr id="41" name="楕円 40">
              <a:extLst>
                <a:ext uri="{FF2B5EF4-FFF2-40B4-BE49-F238E27FC236}">
                  <a16:creationId xmlns:a16="http://schemas.microsoft.com/office/drawing/2014/main" id="{FC9AE94E-2890-6F09-EB39-A61B4C668EA6}"/>
                </a:ext>
              </a:extLst>
            </p:cNvPr>
            <p:cNvSpPr/>
            <p:nvPr/>
          </p:nvSpPr>
          <p:spPr>
            <a:xfrm>
              <a:off x="585830" y="97232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42" name="楕円 41">
              <a:extLst>
                <a:ext uri="{FF2B5EF4-FFF2-40B4-BE49-F238E27FC236}">
                  <a16:creationId xmlns:a16="http://schemas.microsoft.com/office/drawing/2014/main" id="{59CF53B5-7519-6464-E51D-EE66BB66AD2D}"/>
                </a:ext>
              </a:extLst>
            </p:cNvPr>
            <p:cNvSpPr/>
            <p:nvPr/>
          </p:nvSpPr>
          <p:spPr>
            <a:xfrm>
              <a:off x="585830" y="6370496"/>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43" name="楕円 42">
              <a:extLst>
                <a:ext uri="{FF2B5EF4-FFF2-40B4-BE49-F238E27FC236}">
                  <a16:creationId xmlns:a16="http://schemas.microsoft.com/office/drawing/2014/main" id="{0C9A47AC-C554-E431-D29C-D774F36D1209}"/>
                </a:ext>
              </a:extLst>
            </p:cNvPr>
            <p:cNvSpPr/>
            <p:nvPr/>
          </p:nvSpPr>
          <p:spPr>
            <a:xfrm>
              <a:off x="585830" y="3773484"/>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44" name="楕円 43">
              <a:extLst>
                <a:ext uri="{FF2B5EF4-FFF2-40B4-BE49-F238E27FC236}">
                  <a16:creationId xmlns:a16="http://schemas.microsoft.com/office/drawing/2014/main" id="{8ED1C63A-9215-91A3-3BE5-B968343FA0FB}"/>
                </a:ext>
              </a:extLst>
            </p:cNvPr>
            <p:cNvSpPr/>
            <p:nvPr/>
          </p:nvSpPr>
          <p:spPr>
            <a:xfrm>
              <a:off x="809668" y="97232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45" name="楕円 44">
              <a:extLst>
                <a:ext uri="{FF2B5EF4-FFF2-40B4-BE49-F238E27FC236}">
                  <a16:creationId xmlns:a16="http://schemas.microsoft.com/office/drawing/2014/main" id="{12ED0CD2-290C-2327-1F00-1C9B505B9D5F}"/>
                </a:ext>
              </a:extLst>
            </p:cNvPr>
            <p:cNvSpPr/>
            <p:nvPr/>
          </p:nvSpPr>
          <p:spPr>
            <a:xfrm>
              <a:off x="809668" y="6370496"/>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46" name="楕円 45">
              <a:extLst>
                <a:ext uri="{FF2B5EF4-FFF2-40B4-BE49-F238E27FC236}">
                  <a16:creationId xmlns:a16="http://schemas.microsoft.com/office/drawing/2014/main" id="{2A6C0CBB-E813-E6A4-B049-70279D4D78C6}"/>
                </a:ext>
              </a:extLst>
            </p:cNvPr>
            <p:cNvSpPr/>
            <p:nvPr/>
          </p:nvSpPr>
          <p:spPr>
            <a:xfrm>
              <a:off x="809668" y="3773484"/>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47" name="四角形: 角を丸くする 32">
              <a:extLst>
                <a:ext uri="{FF2B5EF4-FFF2-40B4-BE49-F238E27FC236}">
                  <a16:creationId xmlns:a16="http://schemas.microsoft.com/office/drawing/2014/main" id="{01E4D6EA-0DB0-A283-6E1B-E75DEE3338D7}"/>
                </a:ext>
              </a:extLst>
            </p:cNvPr>
            <p:cNvSpPr/>
            <p:nvPr/>
          </p:nvSpPr>
          <p:spPr>
            <a:xfrm>
              <a:off x="614405" y="988729"/>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48" name="四角形: 角を丸くする 33">
              <a:extLst>
                <a:ext uri="{FF2B5EF4-FFF2-40B4-BE49-F238E27FC236}">
                  <a16:creationId xmlns:a16="http://schemas.microsoft.com/office/drawing/2014/main" id="{4DFB871C-080E-1020-0F74-D027AE4DE36F}"/>
                </a:ext>
              </a:extLst>
            </p:cNvPr>
            <p:cNvSpPr/>
            <p:nvPr/>
          </p:nvSpPr>
          <p:spPr>
            <a:xfrm>
              <a:off x="612818" y="6387958"/>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51" name="四角形: 角を丸くする 34">
              <a:extLst>
                <a:ext uri="{FF2B5EF4-FFF2-40B4-BE49-F238E27FC236}">
                  <a16:creationId xmlns:a16="http://schemas.microsoft.com/office/drawing/2014/main" id="{D10B7D21-D565-F8D3-DC6D-8BF637AD816E}"/>
                </a:ext>
              </a:extLst>
            </p:cNvPr>
            <p:cNvSpPr/>
            <p:nvPr/>
          </p:nvSpPr>
          <p:spPr>
            <a:xfrm>
              <a:off x="612818" y="3790946"/>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52" name="直角三角形 51">
              <a:extLst>
                <a:ext uri="{FF2B5EF4-FFF2-40B4-BE49-F238E27FC236}">
                  <a16:creationId xmlns:a16="http://schemas.microsoft.com/office/drawing/2014/main" id="{818B34D7-8FB8-E1F7-BC18-E606BBD9BA99}"/>
                </a:ext>
              </a:extLst>
            </p:cNvPr>
            <p:cNvSpPr/>
            <p:nvPr/>
          </p:nvSpPr>
          <p:spPr>
            <a:xfrm rot="10800000">
              <a:off x="11705322" y="712585"/>
              <a:ext cx="390309" cy="390310"/>
            </a:xfrm>
            <a:prstGeom prst="rtTriangle">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dirty="0">
                <a:latin typeface="Meiryo UI" panose="020B0604030504040204" pitchFamily="50" charset="-128"/>
                <a:ea typeface="Meiryo UI" panose="020B0604030504040204" pitchFamily="50" charset="-128"/>
              </a:endParaRPr>
            </a:p>
          </p:txBody>
        </p:sp>
        <p:sp>
          <p:nvSpPr>
            <p:cNvPr id="53" name="楕円 52">
              <a:extLst>
                <a:ext uri="{FF2B5EF4-FFF2-40B4-BE49-F238E27FC236}">
                  <a16:creationId xmlns:a16="http://schemas.microsoft.com/office/drawing/2014/main" id="{BB070987-5EE4-ABC4-4FC3-D1C8C05BBA35}"/>
                </a:ext>
              </a:extLst>
            </p:cNvPr>
            <p:cNvSpPr/>
            <p:nvPr/>
          </p:nvSpPr>
          <p:spPr>
            <a:xfrm>
              <a:off x="585830" y="2315217"/>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54" name="楕円 53">
              <a:extLst>
                <a:ext uri="{FF2B5EF4-FFF2-40B4-BE49-F238E27FC236}">
                  <a16:creationId xmlns:a16="http://schemas.microsoft.com/office/drawing/2014/main" id="{96E5373F-242C-D228-CD4A-0ED053C55B48}"/>
                </a:ext>
              </a:extLst>
            </p:cNvPr>
            <p:cNvSpPr/>
            <p:nvPr/>
          </p:nvSpPr>
          <p:spPr>
            <a:xfrm>
              <a:off x="809668" y="2315217"/>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55" name="四角形: 角を丸くする 38">
              <a:extLst>
                <a:ext uri="{FF2B5EF4-FFF2-40B4-BE49-F238E27FC236}">
                  <a16:creationId xmlns:a16="http://schemas.microsoft.com/office/drawing/2014/main" id="{19F2C296-BF18-F830-99CB-A8F2E82E5EF3}"/>
                </a:ext>
              </a:extLst>
            </p:cNvPr>
            <p:cNvSpPr/>
            <p:nvPr/>
          </p:nvSpPr>
          <p:spPr>
            <a:xfrm>
              <a:off x="612818" y="2332679"/>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57" name="楕円 56">
              <a:extLst>
                <a:ext uri="{FF2B5EF4-FFF2-40B4-BE49-F238E27FC236}">
                  <a16:creationId xmlns:a16="http://schemas.microsoft.com/office/drawing/2014/main" id="{38A4A7E9-1E21-9263-D9C5-9EE90AC5627A}"/>
                </a:ext>
              </a:extLst>
            </p:cNvPr>
            <p:cNvSpPr/>
            <p:nvPr/>
          </p:nvSpPr>
          <p:spPr>
            <a:xfrm>
              <a:off x="585830" y="516068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58" name="楕円 57">
              <a:extLst>
                <a:ext uri="{FF2B5EF4-FFF2-40B4-BE49-F238E27FC236}">
                  <a16:creationId xmlns:a16="http://schemas.microsoft.com/office/drawing/2014/main" id="{B3FFC449-E5EB-CB19-2C38-6D8814BA1426}"/>
                </a:ext>
              </a:extLst>
            </p:cNvPr>
            <p:cNvSpPr/>
            <p:nvPr/>
          </p:nvSpPr>
          <p:spPr>
            <a:xfrm>
              <a:off x="809668" y="516068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59" name="四角形: 角を丸くする 41">
              <a:extLst>
                <a:ext uri="{FF2B5EF4-FFF2-40B4-BE49-F238E27FC236}">
                  <a16:creationId xmlns:a16="http://schemas.microsoft.com/office/drawing/2014/main" id="{D18C1B9A-A8E3-213D-EA58-02A1A8D2C4B3}"/>
                </a:ext>
              </a:extLst>
            </p:cNvPr>
            <p:cNvSpPr/>
            <p:nvPr/>
          </p:nvSpPr>
          <p:spPr>
            <a:xfrm>
              <a:off x="612818" y="5178147"/>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grpSp>
      <p:grpSp>
        <p:nvGrpSpPr>
          <p:cNvPr id="137" name="グループ化 136"/>
          <p:cNvGrpSpPr/>
          <p:nvPr/>
        </p:nvGrpSpPr>
        <p:grpSpPr>
          <a:xfrm>
            <a:off x="110961" y="97486"/>
            <a:ext cx="1641661" cy="368063"/>
            <a:chOff x="407294" y="165100"/>
            <a:chExt cx="1641661" cy="368063"/>
          </a:xfrm>
        </p:grpSpPr>
        <p:grpSp>
          <p:nvGrpSpPr>
            <p:cNvPr id="138" name="グループ化 137"/>
            <p:cNvGrpSpPr/>
            <p:nvPr/>
          </p:nvGrpSpPr>
          <p:grpSpPr>
            <a:xfrm>
              <a:off x="407294" y="165100"/>
              <a:ext cx="1451986" cy="368063"/>
              <a:chOff x="407294" y="165100"/>
              <a:chExt cx="1320429" cy="268933"/>
            </a:xfrm>
          </p:grpSpPr>
          <p:sp>
            <p:nvSpPr>
              <p:cNvPr id="140" name="正方形/長方形 139">
                <a:extLst>
                  <a:ext uri="{FF2B5EF4-FFF2-40B4-BE49-F238E27FC236}">
                    <a16:creationId xmlns:a16="http://schemas.microsoft.com/office/drawing/2014/main" id="{B1F6E846-E528-4A9A-3BCD-146ACA6AE43D}"/>
                  </a:ext>
                </a:extLst>
              </p:cNvPr>
              <p:cNvSpPr/>
              <p:nvPr/>
            </p:nvSpPr>
            <p:spPr>
              <a:xfrm>
                <a:off x="407294" y="165100"/>
                <a:ext cx="124660" cy="268933"/>
              </a:xfrm>
              <a:prstGeom prst="rect">
                <a:avLst/>
              </a:prstGeom>
              <a:blipFill>
                <a:blip r:embed="rId4"/>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41" name="正方形/長方形 140">
                <a:extLst>
                  <a:ext uri="{FF2B5EF4-FFF2-40B4-BE49-F238E27FC236}">
                    <a16:creationId xmlns:a16="http://schemas.microsoft.com/office/drawing/2014/main" id="{80D965C6-2B71-35AA-E9B9-E93E487573A7}"/>
                  </a:ext>
                </a:extLst>
              </p:cNvPr>
              <p:cNvSpPr/>
              <p:nvPr/>
            </p:nvSpPr>
            <p:spPr>
              <a:xfrm>
                <a:off x="563446" y="165100"/>
                <a:ext cx="1164277" cy="26893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142" name="楕円 141">
                <a:extLst>
                  <a:ext uri="{FF2B5EF4-FFF2-40B4-BE49-F238E27FC236}">
                    <a16:creationId xmlns:a16="http://schemas.microsoft.com/office/drawing/2014/main" id="{C4BD30E1-3E6C-149A-0E5C-C05E76943AE3}"/>
                  </a:ext>
                </a:extLst>
              </p:cNvPr>
              <p:cNvSpPr/>
              <p:nvPr/>
            </p:nvSpPr>
            <p:spPr>
              <a:xfrm>
                <a:off x="478989" y="198137"/>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43" name="楕円 142">
                <a:extLst>
                  <a:ext uri="{FF2B5EF4-FFF2-40B4-BE49-F238E27FC236}">
                    <a16:creationId xmlns:a16="http://schemas.microsoft.com/office/drawing/2014/main" id="{8D5FB21B-75EF-B2CB-03C5-92FA141F84AD}"/>
                  </a:ext>
                </a:extLst>
              </p:cNvPr>
              <p:cNvSpPr/>
              <p:nvPr/>
            </p:nvSpPr>
            <p:spPr>
              <a:xfrm>
                <a:off x="478989" y="285534"/>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44" name="楕円 143">
                <a:extLst>
                  <a:ext uri="{FF2B5EF4-FFF2-40B4-BE49-F238E27FC236}">
                    <a16:creationId xmlns:a16="http://schemas.microsoft.com/office/drawing/2014/main" id="{888A7A5D-9F28-E821-11BB-AE6DD4A26034}"/>
                  </a:ext>
                </a:extLst>
              </p:cNvPr>
              <p:cNvSpPr/>
              <p:nvPr/>
            </p:nvSpPr>
            <p:spPr>
              <a:xfrm>
                <a:off x="478989" y="369181"/>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45" name="楕円 144">
                <a:extLst>
                  <a:ext uri="{FF2B5EF4-FFF2-40B4-BE49-F238E27FC236}">
                    <a16:creationId xmlns:a16="http://schemas.microsoft.com/office/drawing/2014/main" id="{F138D4F3-AED9-05B3-31E3-1D1BB35DC672}"/>
                  </a:ext>
                </a:extLst>
              </p:cNvPr>
              <p:cNvSpPr/>
              <p:nvPr/>
            </p:nvSpPr>
            <p:spPr>
              <a:xfrm>
                <a:off x="579909" y="198137"/>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46" name="楕円 145">
                <a:extLst>
                  <a:ext uri="{FF2B5EF4-FFF2-40B4-BE49-F238E27FC236}">
                    <a16:creationId xmlns:a16="http://schemas.microsoft.com/office/drawing/2014/main" id="{669D6903-23E1-F6F2-D082-808EE9570497}"/>
                  </a:ext>
                </a:extLst>
              </p:cNvPr>
              <p:cNvSpPr/>
              <p:nvPr/>
            </p:nvSpPr>
            <p:spPr>
              <a:xfrm>
                <a:off x="579909" y="285534"/>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47" name="楕円 146">
                <a:extLst>
                  <a:ext uri="{FF2B5EF4-FFF2-40B4-BE49-F238E27FC236}">
                    <a16:creationId xmlns:a16="http://schemas.microsoft.com/office/drawing/2014/main" id="{C9C31E98-7DC9-4FA6-2120-2DC7CD1E4D63}"/>
                  </a:ext>
                </a:extLst>
              </p:cNvPr>
              <p:cNvSpPr/>
              <p:nvPr/>
            </p:nvSpPr>
            <p:spPr>
              <a:xfrm>
                <a:off x="579909" y="369181"/>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48" name="四角形: 角を丸くする 33">
                <a:extLst>
                  <a:ext uri="{FF2B5EF4-FFF2-40B4-BE49-F238E27FC236}">
                    <a16:creationId xmlns:a16="http://schemas.microsoft.com/office/drawing/2014/main" id="{D2C3721E-2C9F-6AD8-9F52-9B8D82B71342}"/>
                  </a:ext>
                </a:extLst>
              </p:cNvPr>
              <p:cNvSpPr/>
              <p:nvPr/>
            </p:nvSpPr>
            <p:spPr>
              <a:xfrm>
                <a:off x="491872" y="205401"/>
                <a:ext cx="113088" cy="21087"/>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49" name="四角形: 角を丸くする 34">
                <a:extLst>
                  <a:ext uri="{FF2B5EF4-FFF2-40B4-BE49-F238E27FC236}">
                    <a16:creationId xmlns:a16="http://schemas.microsoft.com/office/drawing/2014/main" id="{6E0C05C5-816C-CC93-1D2F-9F39FAB2FCAB}"/>
                  </a:ext>
                </a:extLst>
              </p:cNvPr>
              <p:cNvSpPr/>
              <p:nvPr/>
            </p:nvSpPr>
            <p:spPr>
              <a:xfrm>
                <a:off x="491157" y="293266"/>
                <a:ext cx="113088" cy="21087"/>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50" name="四角形: 角を丸くする 46">
                <a:extLst>
                  <a:ext uri="{FF2B5EF4-FFF2-40B4-BE49-F238E27FC236}">
                    <a16:creationId xmlns:a16="http://schemas.microsoft.com/office/drawing/2014/main" id="{EF5C0B90-106E-2513-7F10-1853BCE19D28}"/>
                  </a:ext>
                </a:extLst>
              </p:cNvPr>
              <p:cNvSpPr/>
              <p:nvPr/>
            </p:nvSpPr>
            <p:spPr>
              <a:xfrm>
                <a:off x="491157" y="376913"/>
                <a:ext cx="113088" cy="21087"/>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51" name="直角三角形 150">
                <a:extLst>
                  <a:ext uri="{FF2B5EF4-FFF2-40B4-BE49-F238E27FC236}">
                    <a16:creationId xmlns:a16="http://schemas.microsoft.com/office/drawing/2014/main" id="{8C3D7396-2E33-A0B7-D118-C8D9FB546C63}"/>
                  </a:ext>
                </a:extLst>
              </p:cNvPr>
              <p:cNvSpPr/>
              <p:nvPr/>
            </p:nvSpPr>
            <p:spPr>
              <a:xfrm rot="10800000">
                <a:off x="1631598" y="165100"/>
                <a:ext cx="95671" cy="93956"/>
              </a:xfrm>
              <a:prstGeom prst="rtTriangle">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sp>
          <p:nvSpPr>
            <p:cNvPr id="139" name="テキスト ボックス 138">
              <a:extLst>
                <a:ext uri="{FF2B5EF4-FFF2-40B4-BE49-F238E27FC236}">
                  <a16:creationId xmlns:a16="http://schemas.microsoft.com/office/drawing/2014/main" id="{13682B84-E526-2B96-F3A0-306C3673B893}"/>
                </a:ext>
              </a:extLst>
            </p:cNvPr>
            <p:cNvSpPr txBox="1"/>
            <p:nvPr/>
          </p:nvSpPr>
          <p:spPr>
            <a:xfrm>
              <a:off x="678277" y="202759"/>
              <a:ext cx="1370678" cy="292388"/>
            </a:xfrm>
            <a:prstGeom prst="rect">
              <a:avLst/>
            </a:prstGeom>
            <a:noFill/>
          </p:spPr>
          <p:txBody>
            <a:bodyPr wrap="square" rtlCol="0">
              <a:spAutoFit/>
            </a:bodyPr>
            <a:lstStyle/>
            <a:p>
              <a:r>
                <a:rPr lang="ja-JP" altLang="en-US" sz="1300" b="1" dirty="0">
                  <a:solidFill>
                    <a:schemeClr val="tx1">
                      <a:lumMod val="85000"/>
                      <a:lumOff val="15000"/>
                    </a:schemeClr>
                  </a:solidFill>
                  <a:latin typeface="Meiryo UI" panose="020B0604030504040204" pitchFamily="50" charset="-128"/>
                  <a:ea typeface="Meiryo UI" panose="020B0604030504040204" pitchFamily="50" charset="-128"/>
                </a:rPr>
                <a:t>私たちの仕事</a:t>
              </a:r>
            </a:p>
          </p:txBody>
        </p:sp>
      </p:grpSp>
      <p:sp>
        <p:nvSpPr>
          <p:cNvPr id="20" name="テキスト ボックス 19">
            <a:extLst>
              <a:ext uri="{FF2B5EF4-FFF2-40B4-BE49-F238E27FC236}">
                <a16:creationId xmlns:a16="http://schemas.microsoft.com/office/drawing/2014/main" id="{66109DA7-6F8E-B366-F32D-FD259450F782}"/>
              </a:ext>
            </a:extLst>
          </p:cNvPr>
          <p:cNvSpPr txBox="1"/>
          <p:nvPr/>
        </p:nvSpPr>
        <p:spPr>
          <a:xfrm>
            <a:off x="3152274" y="1694307"/>
            <a:ext cx="184731" cy="369332"/>
          </a:xfrm>
          <a:prstGeom prst="rect">
            <a:avLst/>
          </a:prstGeom>
          <a:noFill/>
        </p:spPr>
        <p:txBody>
          <a:bodyPr wrap="none" rtlCol="0">
            <a:spAutoFit/>
          </a:bodyPr>
          <a:lstStyle/>
          <a:p>
            <a:endParaRPr kumimoji="1" lang="ja-JP" altLang="en-US" b="1" dirty="0">
              <a:latin typeface="Meiryo UI" panose="020B0604030504040204" pitchFamily="50" charset="-128"/>
              <a:ea typeface="Meiryo UI" panose="020B0604030504040204" pitchFamily="50" charset="-128"/>
            </a:endParaRPr>
          </a:p>
        </p:txBody>
      </p:sp>
      <p:sp>
        <p:nvSpPr>
          <p:cNvPr id="21" name="テキスト ボックス 2">
            <a:extLst>
              <a:ext uri="{FF2B5EF4-FFF2-40B4-BE49-F238E27FC236}">
                <a16:creationId xmlns:a16="http://schemas.microsoft.com/office/drawing/2014/main" id="{4C8954FD-5B7A-8D7B-6CBC-2BB43511E3AA}"/>
              </a:ext>
            </a:extLst>
          </p:cNvPr>
          <p:cNvSpPr txBox="1"/>
          <p:nvPr/>
        </p:nvSpPr>
        <p:spPr>
          <a:xfrm>
            <a:off x="624663" y="967363"/>
            <a:ext cx="3499677" cy="400110"/>
          </a:xfrm>
          <a:prstGeom prst="rect">
            <a:avLst/>
          </a:prstGeom>
          <a:noFill/>
          <a:ln w="9525" cmpd="sng">
            <a:noFill/>
          </a:ln>
          <a:effectLst>
            <a:glow rad="127000">
              <a:schemeClr val="accent1">
                <a:lumMod val="75000"/>
              </a:schemeClr>
            </a:glow>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wrap="non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2000" b="1" dirty="0">
                <a:solidFill>
                  <a:schemeClr val="bg1"/>
                </a:solidFill>
                <a:effectLst>
                  <a:glow rad="127000">
                    <a:schemeClr val="tx1">
                      <a:alpha val="40000"/>
                    </a:schemeClr>
                  </a:glow>
                </a:effectLst>
                <a:latin typeface="Meiryo UI" panose="020B0604030504040204" pitchFamily="50" charset="-128"/>
                <a:ea typeface="Meiryo UI" panose="020B0604030504040204" pitchFamily="50" charset="-128"/>
              </a:rPr>
              <a:t>自職場で主に生産している車種</a:t>
            </a:r>
          </a:p>
        </p:txBody>
      </p:sp>
      <p:pic>
        <p:nvPicPr>
          <p:cNvPr id="22" name="図 21" descr="車, トラック が含まれている画像&#10;&#10;AI 生成コンテンツは誤りを含む可能性があります。">
            <a:extLst>
              <a:ext uri="{FF2B5EF4-FFF2-40B4-BE49-F238E27FC236}">
                <a16:creationId xmlns:a16="http://schemas.microsoft.com/office/drawing/2014/main" id="{6031620B-F9D2-AC62-0C00-8644EA8412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078" y="1174653"/>
            <a:ext cx="2326568" cy="1744926"/>
          </a:xfrm>
          <a:prstGeom prst="rect">
            <a:avLst/>
          </a:prstGeom>
          <a:effectLst>
            <a:glow rad="508000">
              <a:srgbClr val="F583E7"/>
            </a:glow>
          </a:effectLst>
        </p:spPr>
      </p:pic>
      <p:sp>
        <p:nvSpPr>
          <p:cNvPr id="23" name="テキスト ボックス 2">
            <a:extLst>
              <a:ext uri="{FF2B5EF4-FFF2-40B4-BE49-F238E27FC236}">
                <a16:creationId xmlns:a16="http://schemas.microsoft.com/office/drawing/2014/main" id="{A3559287-3B47-A70E-3500-6239452A4362}"/>
              </a:ext>
            </a:extLst>
          </p:cNvPr>
          <p:cNvSpPr txBox="1"/>
          <p:nvPr/>
        </p:nvSpPr>
        <p:spPr>
          <a:xfrm>
            <a:off x="700169" y="2503764"/>
            <a:ext cx="1609798" cy="456450"/>
          </a:xfrm>
          <a:prstGeom prst="rect">
            <a:avLst/>
          </a:prstGeom>
          <a:noFill/>
          <a:ln w="9525" cmpd="sng">
            <a:noFill/>
          </a:ln>
          <a:effectLst>
            <a:glow rad="228600">
              <a:schemeClr val="accent1">
                <a:lumMod val="75000"/>
              </a:schemeClr>
            </a:glow>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altLang="ja-JP" sz="1000" b="1" dirty="0">
                <a:solidFill>
                  <a:schemeClr val="bg1"/>
                </a:solidFill>
                <a:effectLst>
                  <a:glow rad="127000">
                    <a:schemeClr val="tx1">
                      <a:alpha val="40000"/>
                    </a:schemeClr>
                  </a:glow>
                </a:effectLst>
                <a:latin typeface="Meiryo UI" panose="020B0604030504040204" pitchFamily="50" charset="-128"/>
                <a:ea typeface="Meiryo UI" panose="020B0604030504040204" pitchFamily="50" charset="-128"/>
              </a:rPr>
              <a:t>LAND</a:t>
            </a:r>
            <a:r>
              <a:rPr lang="ja-JP" altLang="en-US" sz="1000" b="1" dirty="0">
                <a:solidFill>
                  <a:schemeClr val="bg1"/>
                </a:solidFill>
                <a:effectLst>
                  <a:glow rad="127000">
                    <a:schemeClr val="tx1">
                      <a:alpha val="40000"/>
                    </a:schemeClr>
                  </a:glow>
                </a:effectLst>
                <a:latin typeface="Meiryo UI" panose="020B0604030504040204" pitchFamily="50" charset="-128"/>
                <a:ea typeface="Meiryo UI" panose="020B0604030504040204" pitchFamily="50" charset="-128"/>
              </a:rPr>
              <a:t> </a:t>
            </a:r>
            <a:r>
              <a:rPr lang="en-US" altLang="ja-JP" sz="1000" b="1" dirty="0">
                <a:solidFill>
                  <a:schemeClr val="bg1"/>
                </a:solidFill>
                <a:effectLst>
                  <a:glow rad="127000">
                    <a:schemeClr val="tx1">
                      <a:alpha val="40000"/>
                    </a:schemeClr>
                  </a:glow>
                </a:effectLst>
                <a:latin typeface="Meiryo UI" panose="020B0604030504040204" pitchFamily="50" charset="-128"/>
                <a:ea typeface="Meiryo UI" panose="020B0604030504040204" pitchFamily="50" charset="-128"/>
              </a:rPr>
              <a:t>CRUSER</a:t>
            </a:r>
          </a:p>
          <a:p>
            <a:pPr algn="ctr"/>
            <a:r>
              <a:rPr lang="ja-JP" altLang="en-US" sz="1000" b="1" dirty="0">
                <a:solidFill>
                  <a:schemeClr val="bg1"/>
                </a:solidFill>
                <a:effectLst>
                  <a:glow rad="127000">
                    <a:schemeClr val="tx1">
                      <a:alpha val="40000"/>
                    </a:schemeClr>
                  </a:glow>
                </a:effectLst>
                <a:latin typeface="Meiryo UI" panose="020B0604030504040204" pitchFamily="50" charset="-128"/>
                <a:ea typeface="Meiryo UI" panose="020B0604030504040204" pitchFamily="50" charset="-128"/>
              </a:rPr>
              <a:t>”</a:t>
            </a:r>
            <a:r>
              <a:rPr lang="en-US" altLang="ja-JP" sz="1000" b="1" dirty="0">
                <a:solidFill>
                  <a:schemeClr val="bg1"/>
                </a:solidFill>
                <a:effectLst>
                  <a:glow rad="127000">
                    <a:schemeClr val="tx1">
                      <a:alpha val="40000"/>
                    </a:schemeClr>
                  </a:glow>
                </a:effectLst>
                <a:latin typeface="Meiryo UI" panose="020B0604030504040204" pitchFamily="50" charset="-128"/>
                <a:ea typeface="Meiryo UI" panose="020B0604030504040204" pitchFamily="50" charset="-128"/>
              </a:rPr>
              <a:t>300”</a:t>
            </a:r>
            <a:endParaRPr lang="ja-JP" altLang="en-US" sz="1000" b="1" dirty="0">
              <a:solidFill>
                <a:schemeClr val="bg1"/>
              </a:solidFill>
              <a:effectLst>
                <a:glow rad="127000">
                  <a:schemeClr val="tx1">
                    <a:alpha val="40000"/>
                  </a:schemeClr>
                </a:glow>
              </a:effectLst>
              <a:latin typeface="Meiryo UI" panose="020B0604030504040204" pitchFamily="50" charset="-128"/>
              <a:ea typeface="Meiryo UI" panose="020B0604030504040204" pitchFamily="50" charset="-128"/>
            </a:endParaRPr>
          </a:p>
        </p:txBody>
      </p:sp>
      <p:pic>
        <p:nvPicPr>
          <p:cNvPr id="24" name="図 23">
            <a:extLst>
              <a:ext uri="{FF2B5EF4-FFF2-40B4-BE49-F238E27FC236}">
                <a16:creationId xmlns:a16="http://schemas.microsoft.com/office/drawing/2014/main" id="{4A3103BA-5451-AB65-2041-5740576D5353}"/>
              </a:ext>
            </a:extLst>
          </p:cNvPr>
          <p:cNvPicPr>
            <a:picLocks noChangeAspect="1"/>
          </p:cNvPicPr>
          <p:nvPr/>
        </p:nvPicPr>
        <p:blipFill rotWithShape="1">
          <a:blip r:embed="rId6"/>
          <a:srcRect l="33369" t="33816" r="39895" b="36947"/>
          <a:stretch/>
        </p:blipFill>
        <p:spPr>
          <a:xfrm>
            <a:off x="736641" y="5703994"/>
            <a:ext cx="1542923" cy="970171"/>
          </a:xfrm>
          <a:prstGeom prst="rect">
            <a:avLst/>
          </a:prstGeom>
        </p:spPr>
      </p:pic>
      <p:pic>
        <p:nvPicPr>
          <p:cNvPr id="25" name="図 24">
            <a:extLst>
              <a:ext uri="{FF2B5EF4-FFF2-40B4-BE49-F238E27FC236}">
                <a16:creationId xmlns:a16="http://schemas.microsoft.com/office/drawing/2014/main" id="{0EE2DBDA-4448-50D6-87C9-DB3F9396DA12}"/>
              </a:ext>
            </a:extLst>
          </p:cNvPr>
          <p:cNvPicPr>
            <a:picLocks noChangeAspect="1"/>
          </p:cNvPicPr>
          <p:nvPr/>
        </p:nvPicPr>
        <p:blipFill rotWithShape="1">
          <a:blip r:embed="rId7"/>
          <a:srcRect l="58413" t="43105" r="20144" b="33389"/>
          <a:stretch/>
        </p:blipFill>
        <p:spPr>
          <a:xfrm>
            <a:off x="2569508" y="5716762"/>
            <a:ext cx="1542923" cy="944633"/>
          </a:xfrm>
          <a:prstGeom prst="rect">
            <a:avLst/>
          </a:prstGeom>
        </p:spPr>
      </p:pic>
      <p:sp>
        <p:nvSpPr>
          <p:cNvPr id="26" name="テキスト ボックス 2">
            <a:extLst>
              <a:ext uri="{FF2B5EF4-FFF2-40B4-BE49-F238E27FC236}">
                <a16:creationId xmlns:a16="http://schemas.microsoft.com/office/drawing/2014/main" id="{A9F1B78D-2092-0C3E-636E-A9A6A25E13DD}"/>
              </a:ext>
            </a:extLst>
          </p:cNvPr>
          <p:cNvSpPr txBox="1"/>
          <p:nvPr/>
        </p:nvSpPr>
        <p:spPr>
          <a:xfrm>
            <a:off x="2598524" y="6518560"/>
            <a:ext cx="1542923" cy="350627"/>
          </a:xfrm>
          <a:prstGeom prst="rect">
            <a:avLst/>
          </a:prstGeom>
          <a:noFill/>
          <a:ln w="9525" cmpd="sng">
            <a:noFill/>
          </a:ln>
          <a:effectLst>
            <a:glow rad="228600">
              <a:schemeClr val="accent1">
                <a:lumMod val="75000"/>
              </a:schemeClr>
            </a:glow>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altLang="ja-JP" sz="1000" b="1" dirty="0">
                <a:solidFill>
                  <a:schemeClr val="bg1"/>
                </a:solidFill>
                <a:effectLst>
                  <a:glow rad="127000">
                    <a:schemeClr val="tx1">
                      <a:alpha val="40000"/>
                    </a:schemeClr>
                  </a:glow>
                </a:effectLst>
                <a:latin typeface="Meiryo UI" panose="020B0604030504040204" pitchFamily="50" charset="-128"/>
                <a:ea typeface="Meiryo UI" panose="020B0604030504040204" pitchFamily="50" charset="-128"/>
              </a:rPr>
              <a:t>VOXY</a:t>
            </a:r>
            <a:endParaRPr lang="ja-JP" altLang="en-US" sz="1000" b="1" dirty="0">
              <a:solidFill>
                <a:schemeClr val="bg1"/>
              </a:solidFill>
              <a:effectLst>
                <a:glow rad="127000">
                  <a:schemeClr val="tx1">
                    <a:alpha val="40000"/>
                  </a:schemeClr>
                </a:glow>
              </a:effectLst>
              <a:latin typeface="Meiryo UI" panose="020B0604030504040204" pitchFamily="50" charset="-128"/>
              <a:ea typeface="Meiryo UI" panose="020B0604030504040204" pitchFamily="50" charset="-128"/>
            </a:endParaRPr>
          </a:p>
        </p:txBody>
      </p:sp>
      <p:sp>
        <p:nvSpPr>
          <p:cNvPr id="27" name="テキスト ボックス 2">
            <a:extLst>
              <a:ext uri="{FF2B5EF4-FFF2-40B4-BE49-F238E27FC236}">
                <a16:creationId xmlns:a16="http://schemas.microsoft.com/office/drawing/2014/main" id="{8EA5DBCA-ED76-DE3B-199F-4FEBC9A5580F}"/>
              </a:ext>
            </a:extLst>
          </p:cNvPr>
          <p:cNvSpPr txBox="1"/>
          <p:nvPr/>
        </p:nvSpPr>
        <p:spPr>
          <a:xfrm>
            <a:off x="736641" y="6518560"/>
            <a:ext cx="1478631" cy="256804"/>
          </a:xfrm>
          <a:prstGeom prst="rect">
            <a:avLst/>
          </a:prstGeom>
          <a:noFill/>
          <a:ln w="9525" cmpd="sng">
            <a:noFill/>
          </a:ln>
          <a:effectLst>
            <a:glow rad="228600">
              <a:schemeClr val="accent1">
                <a:lumMod val="75000"/>
              </a:schemeClr>
            </a:glow>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altLang="ja-JP" sz="1000" b="1" dirty="0">
                <a:solidFill>
                  <a:schemeClr val="bg1"/>
                </a:solidFill>
                <a:effectLst>
                  <a:glow rad="127000">
                    <a:schemeClr val="tx1">
                      <a:alpha val="40000"/>
                    </a:schemeClr>
                  </a:glow>
                </a:effectLst>
                <a:latin typeface="Meiryo UI" panose="020B0604030504040204" pitchFamily="50" charset="-128"/>
                <a:ea typeface="Meiryo UI" panose="020B0604030504040204" pitchFamily="50" charset="-128"/>
              </a:rPr>
              <a:t>NOAH</a:t>
            </a:r>
            <a:endParaRPr lang="ja-JP" altLang="en-US" sz="1000" b="1" dirty="0">
              <a:solidFill>
                <a:schemeClr val="bg1"/>
              </a:solidFill>
              <a:effectLst>
                <a:glow rad="127000">
                  <a:schemeClr val="tx1">
                    <a:alpha val="40000"/>
                  </a:schemeClr>
                </a:glow>
              </a:effectLst>
              <a:latin typeface="Meiryo UI" panose="020B0604030504040204" pitchFamily="50" charset="-128"/>
              <a:ea typeface="Meiryo UI" panose="020B0604030504040204" pitchFamily="50" charset="-128"/>
            </a:endParaRPr>
          </a:p>
        </p:txBody>
      </p:sp>
      <p:pic>
        <p:nvPicPr>
          <p:cNvPr id="28" name="図 27" descr="Cgで描かれた車&#10;&#10;AI 生成コンテンツは誤りを含む可能性があります。">
            <a:extLst>
              <a:ext uri="{FF2B5EF4-FFF2-40B4-BE49-F238E27FC236}">
                <a16:creationId xmlns:a16="http://schemas.microsoft.com/office/drawing/2014/main" id="{FA7FEE65-C815-A11C-E1BB-61ED8C61C81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43307" y="3986200"/>
            <a:ext cx="2042203" cy="1596636"/>
          </a:xfrm>
          <a:prstGeom prst="rect">
            <a:avLst/>
          </a:prstGeom>
          <a:effectLst/>
        </p:spPr>
      </p:pic>
      <p:sp>
        <p:nvSpPr>
          <p:cNvPr id="29" name="テキスト ボックス 2">
            <a:extLst>
              <a:ext uri="{FF2B5EF4-FFF2-40B4-BE49-F238E27FC236}">
                <a16:creationId xmlns:a16="http://schemas.microsoft.com/office/drawing/2014/main" id="{DB312428-6574-8CD1-A098-50872398B3A6}"/>
              </a:ext>
            </a:extLst>
          </p:cNvPr>
          <p:cNvSpPr txBox="1"/>
          <p:nvPr/>
        </p:nvSpPr>
        <p:spPr>
          <a:xfrm>
            <a:off x="2686873" y="5208991"/>
            <a:ext cx="1412445" cy="228751"/>
          </a:xfrm>
          <a:prstGeom prst="rect">
            <a:avLst/>
          </a:prstGeom>
          <a:noFill/>
          <a:ln w="9525" cmpd="sng">
            <a:noFill/>
          </a:ln>
          <a:effectLst>
            <a:glow rad="228600">
              <a:schemeClr val="accent1">
                <a:lumMod val="75000"/>
              </a:schemeClr>
            </a:glow>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altLang="ja-JP" sz="1000" b="1" dirty="0">
                <a:solidFill>
                  <a:schemeClr val="bg1"/>
                </a:solidFill>
                <a:effectLst>
                  <a:glow rad="127000">
                    <a:schemeClr val="tx1">
                      <a:alpha val="40000"/>
                    </a:schemeClr>
                  </a:glow>
                </a:effectLst>
                <a:latin typeface="Meiryo UI" panose="020B0604030504040204" pitchFamily="50" charset="-128"/>
                <a:ea typeface="Meiryo UI" panose="020B0604030504040204" pitchFamily="50" charset="-128"/>
              </a:rPr>
              <a:t>ALPHARD</a:t>
            </a:r>
            <a:endParaRPr lang="ja-JP" altLang="en-US" sz="1000" b="1" dirty="0">
              <a:solidFill>
                <a:schemeClr val="bg1"/>
              </a:solidFill>
              <a:effectLst>
                <a:glow rad="127000">
                  <a:schemeClr val="tx1">
                    <a:alpha val="40000"/>
                  </a:schemeClr>
                </a:glow>
              </a:effectLst>
              <a:latin typeface="Meiryo UI" panose="020B0604030504040204" pitchFamily="50" charset="-128"/>
              <a:ea typeface="Meiryo UI" panose="020B0604030504040204" pitchFamily="50" charset="-128"/>
            </a:endParaRPr>
          </a:p>
        </p:txBody>
      </p:sp>
      <p:pic>
        <p:nvPicPr>
          <p:cNvPr id="30" name="図 29" descr="緑の車&#10;&#10;AI 生成コンテンツは誤りを含む可能性があります。">
            <a:extLst>
              <a:ext uri="{FF2B5EF4-FFF2-40B4-BE49-F238E27FC236}">
                <a16:creationId xmlns:a16="http://schemas.microsoft.com/office/drawing/2014/main" id="{E1E85ABC-00FC-B456-F971-CB3F79FFBEFC}"/>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2437816" y="1611900"/>
            <a:ext cx="1686524" cy="1051195"/>
          </a:xfrm>
          <a:prstGeom prst="rect">
            <a:avLst/>
          </a:prstGeom>
        </p:spPr>
      </p:pic>
      <p:sp>
        <p:nvSpPr>
          <p:cNvPr id="31" name="テキスト ボックス 2">
            <a:extLst>
              <a:ext uri="{FF2B5EF4-FFF2-40B4-BE49-F238E27FC236}">
                <a16:creationId xmlns:a16="http://schemas.microsoft.com/office/drawing/2014/main" id="{F794DE42-EB88-8F12-B013-16224E6B3DF2}"/>
              </a:ext>
            </a:extLst>
          </p:cNvPr>
          <p:cNvSpPr txBox="1"/>
          <p:nvPr/>
        </p:nvSpPr>
        <p:spPr>
          <a:xfrm>
            <a:off x="2478198" y="2503764"/>
            <a:ext cx="1571939" cy="456450"/>
          </a:xfrm>
          <a:prstGeom prst="rect">
            <a:avLst/>
          </a:prstGeom>
          <a:noFill/>
          <a:ln w="9525" cmpd="sng">
            <a:noFill/>
          </a:ln>
          <a:effectLst>
            <a:glow rad="228600">
              <a:schemeClr val="accent1">
                <a:lumMod val="75000"/>
              </a:schemeClr>
            </a:glow>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altLang="ja-JP" sz="1000" b="1" dirty="0">
                <a:solidFill>
                  <a:schemeClr val="bg1"/>
                </a:solidFill>
                <a:effectLst>
                  <a:glow rad="127000">
                    <a:schemeClr val="tx1">
                      <a:alpha val="40000"/>
                    </a:schemeClr>
                  </a:glow>
                </a:effectLst>
                <a:latin typeface="Meiryo UI" panose="020B0604030504040204" pitchFamily="50" charset="-128"/>
                <a:ea typeface="Meiryo UI" panose="020B0604030504040204" pitchFamily="50" charset="-128"/>
              </a:rPr>
              <a:t>LEXUS</a:t>
            </a:r>
            <a:r>
              <a:rPr lang="ja-JP" altLang="en-US" sz="1000" b="1" dirty="0">
                <a:solidFill>
                  <a:schemeClr val="bg1"/>
                </a:solidFill>
                <a:effectLst>
                  <a:glow rad="127000">
                    <a:schemeClr val="tx1">
                      <a:alpha val="40000"/>
                    </a:schemeClr>
                  </a:glow>
                </a:effectLst>
                <a:latin typeface="Meiryo UI" panose="020B0604030504040204" pitchFamily="50" charset="-128"/>
                <a:ea typeface="Meiryo UI" panose="020B0604030504040204" pitchFamily="50" charset="-128"/>
              </a:rPr>
              <a:t>　</a:t>
            </a:r>
            <a:r>
              <a:rPr lang="en-US" altLang="ja-JP" sz="1000" b="1" dirty="0">
                <a:solidFill>
                  <a:schemeClr val="bg1"/>
                </a:solidFill>
                <a:effectLst>
                  <a:glow rad="127000">
                    <a:schemeClr val="tx1">
                      <a:alpha val="40000"/>
                    </a:schemeClr>
                  </a:glow>
                </a:effectLst>
                <a:latin typeface="Meiryo UI" panose="020B0604030504040204" pitchFamily="50" charset="-128"/>
                <a:ea typeface="Meiryo UI" panose="020B0604030504040204" pitchFamily="50" charset="-128"/>
              </a:rPr>
              <a:t>LX</a:t>
            </a:r>
            <a:endParaRPr lang="ja-JP" altLang="en-US" sz="1000" b="1" dirty="0">
              <a:solidFill>
                <a:schemeClr val="bg1"/>
              </a:solidFill>
              <a:effectLst>
                <a:glow rad="127000">
                  <a:schemeClr val="tx1">
                    <a:alpha val="40000"/>
                  </a:schemeClr>
                </a:glow>
              </a:effectLst>
              <a:latin typeface="Meiryo UI" panose="020B0604030504040204" pitchFamily="50" charset="-128"/>
              <a:ea typeface="Meiryo UI" panose="020B0604030504040204" pitchFamily="50" charset="-128"/>
            </a:endParaRPr>
          </a:p>
        </p:txBody>
      </p:sp>
      <p:pic>
        <p:nvPicPr>
          <p:cNvPr id="32" name="図 31">
            <a:extLst>
              <a:ext uri="{FF2B5EF4-FFF2-40B4-BE49-F238E27FC236}">
                <a16:creationId xmlns:a16="http://schemas.microsoft.com/office/drawing/2014/main" id="{EBED2362-F5F5-EE39-97CC-4787587CCF8B}"/>
              </a:ext>
            </a:extLst>
          </p:cNvPr>
          <p:cNvPicPr>
            <a:picLocks noChangeAspect="1"/>
          </p:cNvPicPr>
          <p:nvPr/>
        </p:nvPicPr>
        <p:blipFill>
          <a:blip r:embed="rId10"/>
          <a:stretch>
            <a:fillRect/>
          </a:stretch>
        </p:blipFill>
        <p:spPr>
          <a:xfrm>
            <a:off x="663512" y="4450253"/>
            <a:ext cx="1692668" cy="832347"/>
          </a:xfrm>
          <a:prstGeom prst="rect">
            <a:avLst/>
          </a:prstGeom>
        </p:spPr>
      </p:pic>
      <p:sp>
        <p:nvSpPr>
          <p:cNvPr id="33" name="テキスト ボックス 2">
            <a:extLst>
              <a:ext uri="{FF2B5EF4-FFF2-40B4-BE49-F238E27FC236}">
                <a16:creationId xmlns:a16="http://schemas.microsoft.com/office/drawing/2014/main" id="{1B054DD7-A5E9-EB0E-4150-DF9F101EDD59}"/>
              </a:ext>
            </a:extLst>
          </p:cNvPr>
          <p:cNvSpPr txBox="1"/>
          <p:nvPr/>
        </p:nvSpPr>
        <p:spPr>
          <a:xfrm>
            <a:off x="700168" y="5208991"/>
            <a:ext cx="1656011" cy="277233"/>
          </a:xfrm>
          <a:prstGeom prst="rect">
            <a:avLst/>
          </a:prstGeom>
          <a:noFill/>
          <a:ln w="9525" cmpd="sng">
            <a:noFill/>
          </a:ln>
          <a:effectLst>
            <a:glow rad="228600">
              <a:schemeClr val="accent1">
                <a:lumMod val="75000"/>
              </a:schemeClr>
            </a:glow>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altLang="ja-JP" sz="1000" b="1" dirty="0">
                <a:solidFill>
                  <a:schemeClr val="bg1"/>
                </a:solidFill>
                <a:effectLst>
                  <a:glow rad="127000">
                    <a:schemeClr val="tx1">
                      <a:alpha val="40000"/>
                    </a:schemeClr>
                  </a:glow>
                </a:effectLst>
                <a:latin typeface="Meiryo UI" panose="020B0604030504040204" pitchFamily="50" charset="-128"/>
                <a:ea typeface="Meiryo UI" panose="020B0604030504040204" pitchFamily="50" charset="-128"/>
              </a:rPr>
              <a:t>VELLFIRE</a:t>
            </a:r>
            <a:endParaRPr lang="ja-JP" altLang="en-US" sz="1000" b="1" dirty="0">
              <a:solidFill>
                <a:schemeClr val="bg1"/>
              </a:solidFill>
              <a:effectLst>
                <a:glow rad="127000">
                  <a:schemeClr val="tx1">
                    <a:alpha val="40000"/>
                  </a:schemeClr>
                </a:glow>
              </a:effectLst>
              <a:latin typeface="Meiryo UI" panose="020B0604030504040204" pitchFamily="50" charset="-128"/>
              <a:ea typeface="Meiryo UI" panose="020B0604030504040204" pitchFamily="50" charset="-128"/>
            </a:endParaRPr>
          </a:p>
        </p:txBody>
      </p:sp>
      <p:pic>
        <p:nvPicPr>
          <p:cNvPr id="34" name="図 33" descr="緑の車&#10;&#10;中程度の精度で自動的に生成された説明">
            <a:extLst>
              <a:ext uri="{FF2B5EF4-FFF2-40B4-BE49-F238E27FC236}">
                <a16:creationId xmlns:a16="http://schemas.microsoft.com/office/drawing/2014/main" id="{5B469EB7-F50D-1866-0F25-A97A8E363A2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4372" y="2628067"/>
            <a:ext cx="2220926" cy="1665695"/>
          </a:xfrm>
          <a:prstGeom prst="rect">
            <a:avLst/>
          </a:prstGeom>
        </p:spPr>
      </p:pic>
      <p:sp>
        <p:nvSpPr>
          <p:cNvPr id="35" name="テキスト ボックス 2">
            <a:extLst>
              <a:ext uri="{FF2B5EF4-FFF2-40B4-BE49-F238E27FC236}">
                <a16:creationId xmlns:a16="http://schemas.microsoft.com/office/drawing/2014/main" id="{A4CC3A50-5A55-D367-BC5F-B950F04130EA}"/>
              </a:ext>
            </a:extLst>
          </p:cNvPr>
          <p:cNvSpPr txBox="1"/>
          <p:nvPr/>
        </p:nvSpPr>
        <p:spPr>
          <a:xfrm>
            <a:off x="700169" y="3895292"/>
            <a:ext cx="1609798" cy="456450"/>
          </a:xfrm>
          <a:prstGeom prst="rect">
            <a:avLst/>
          </a:prstGeom>
          <a:noFill/>
          <a:ln w="9525" cmpd="sng">
            <a:noFill/>
          </a:ln>
          <a:effectLst>
            <a:glow rad="228600">
              <a:schemeClr val="accent1">
                <a:lumMod val="75000"/>
              </a:schemeClr>
            </a:glow>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altLang="ja-JP" sz="1000" b="1" dirty="0">
                <a:solidFill>
                  <a:schemeClr val="bg1"/>
                </a:solidFill>
                <a:effectLst>
                  <a:glow rad="127000">
                    <a:schemeClr val="tx1">
                      <a:alpha val="40000"/>
                    </a:schemeClr>
                  </a:glow>
                </a:effectLst>
                <a:latin typeface="Meiryo UI" panose="020B0604030504040204" pitchFamily="50" charset="-128"/>
                <a:ea typeface="Meiryo UI" panose="020B0604030504040204" pitchFamily="50" charset="-128"/>
              </a:rPr>
              <a:t>LAND</a:t>
            </a:r>
            <a:r>
              <a:rPr lang="ja-JP" altLang="en-US" sz="1000" b="1" dirty="0">
                <a:solidFill>
                  <a:schemeClr val="bg1"/>
                </a:solidFill>
                <a:effectLst>
                  <a:glow rad="127000">
                    <a:schemeClr val="tx1">
                      <a:alpha val="40000"/>
                    </a:schemeClr>
                  </a:glow>
                </a:effectLst>
                <a:latin typeface="Meiryo UI" panose="020B0604030504040204" pitchFamily="50" charset="-128"/>
                <a:ea typeface="Meiryo UI" panose="020B0604030504040204" pitchFamily="50" charset="-128"/>
              </a:rPr>
              <a:t> </a:t>
            </a:r>
            <a:r>
              <a:rPr lang="en-US" altLang="ja-JP" sz="1000" b="1" dirty="0">
                <a:solidFill>
                  <a:schemeClr val="bg1"/>
                </a:solidFill>
                <a:effectLst>
                  <a:glow rad="127000">
                    <a:schemeClr val="tx1">
                      <a:alpha val="40000"/>
                    </a:schemeClr>
                  </a:glow>
                </a:effectLst>
                <a:latin typeface="Meiryo UI" panose="020B0604030504040204" pitchFamily="50" charset="-128"/>
                <a:ea typeface="Meiryo UI" panose="020B0604030504040204" pitchFamily="50" charset="-128"/>
              </a:rPr>
              <a:t>CRUSER</a:t>
            </a:r>
          </a:p>
          <a:p>
            <a:pPr algn="ctr"/>
            <a:r>
              <a:rPr lang="ja-JP" altLang="en-US" sz="1000" b="1" dirty="0">
                <a:solidFill>
                  <a:schemeClr val="bg1"/>
                </a:solidFill>
                <a:effectLst>
                  <a:glow rad="127000">
                    <a:schemeClr val="tx1">
                      <a:alpha val="40000"/>
                    </a:schemeClr>
                  </a:glow>
                </a:effectLst>
                <a:latin typeface="Meiryo UI" panose="020B0604030504040204" pitchFamily="50" charset="-128"/>
                <a:ea typeface="Meiryo UI" panose="020B0604030504040204" pitchFamily="50" charset="-128"/>
              </a:rPr>
              <a:t>”</a:t>
            </a:r>
            <a:r>
              <a:rPr lang="en-US" altLang="ja-JP" sz="1000" b="1" dirty="0">
                <a:solidFill>
                  <a:schemeClr val="bg1"/>
                </a:solidFill>
                <a:effectLst>
                  <a:glow rad="127000">
                    <a:schemeClr val="tx1">
                      <a:alpha val="40000"/>
                    </a:schemeClr>
                  </a:glow>
                </a:effectLst>
                <a:latin typeface="Meiryo UI" panose="020B0604030504040204" pitchFamily="50" charset="-128"/>
                <a:ea typeface="Meiryo UI" panose="020B0604030504040204" pitchFamily="50" charset="-128"/>
              </a:rPr>
              <a:t>250”</a:t>
            </a:r>
            <a:endParaRPr lang="ja-JP" altLang="en-US" sz="1000" b="1" dirty="0">
              <a:solidFill>
                <a:schemeClr val="bg1"/>
              </a:solidFill>
              <a:effectLst>
                <a:glow rad="127000">
                  <a:schemeClr val="tx1">
                    <a:alpha val="40000"/>
                  </a:schemeClr>
                </a:glow>
              </a:effectLst>
              <a:latin typeface="Meiryo UI" panose="020B0604030504040204" pitchFamily="50" charset="-128"/>
              <a:ea typeface="Meiryo UI" panose="020B0604030504040204" pitchFamily="50" charset="-128"/>
            </a:endParaRPr>
          </a:p>
        </p:txBody>
      </p:sp>
      <p:pic>
        <p:nvPicPr>
          <p:cNvPr id="36" name="図 35" descr="トラックを走っている車&#10;&#10;低い精度で自動的に生成された説明">
            <a:extLst>
              <a:ext uri="{FF2B5EF4-FFF2-40B4-BE49-F238E27FC236}">
                <a16:creationId xmlns:a16="http://schemas.microsoft.com/office/drawing/2014/main" id="{EFC02DA0-FBF3-1BE0-44E1-98B78CC24FC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59522" y="2617624"/>
            <a:ext cx="2220926" cy="1665695"/>
          </a:xfrm>
          <a:prstGeom prst="rect">
            <a:avLst/>
          </a:prstGeom>
        </p:spPr>
      </p:pic>
      <p:sp>
        <p:nvSpPr>
          <p:cNvPr id="37" name="テキスト ボックス 2">
            <a:extLst>
              <a:ext uri="{FF2B5EF4-FFF2-40B4-BE49-F238E27FC236}">
                <a16:creationId xmlns:a16="http://schemas.microsoft.com/office/drawing/2014/main" id="{D9919556-F31A-0152-02E2-8F009492CE64}"/>
              </a:ext>
            </a:extLst>
          </p:cNvPr>
          <p:cNvSpPr txBox="1"/>
          <p:nvPr/>
        </p:nvSpPr>
        <p:spPr>
          <a:xfrm>
            <a:off x="2588196" y="3895292"/>
            <a:ext cx="1609798" cy="456450"/>
          </a:xfrm>
          <a:prstGeom prst="rect">
            <a:avLst/>
          </a:prstGeom>
          <a:noFill/>
          <a:ln w="9525" cmpd="sng">
            <a:noFill/>
          </a:ln>
          <a:effectLst>
            <a:glow rad="228600">
              <a:schemeClr val="accent1">
                <a:lumMod val="75000"/>
              </a:schemeClr>
            </a:glow>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altLang="ja-JP" sz="1000" b="1" dirty="0">
                <a:solidFill>
                  <a:schemeClr val="bg1"/>
                </a:solidFill>
                <a:effectLst>
                  <a:glow rad="127000">
                    <a:schemeClr val="tx1">
                      <a:alpha val="40000"/>
                    </a:schemeClr>
                  </a:glow>
                </a:effectLst>
                <a:latin typeface="Meiryo UI" panose="020B0604030504040204" pitchFamily="50" charset="-128"/>
                <a:ea typeface="Meiryo UI" panose="020B0604030504040204" pitchFamily="50" charset="-128"/>
              </a:rPr>
              <a:t>LAND</a:t>
            </a:r>
            <a:r>
              <a:rPr lang="ja-JP" altLang="en-US" sz="1000" b="1" dirty="0">
                <a:solidFill>
                  <a:schemeClr val="bg1"/>
                </a:solidFill>
                <a:effectLst>
                  <a:glow rad="127000">
                    <a:schemeClr val="tx1">
                      <a:alpha val="40000"/>
                    </a:schemeClr>
                  </a:glow>
                </a:effectLst>
                <a:latin typeface="Meiryo UI" panose="020B0604030504040204" pitchFamily="50" charset="-128"/>
                <a:ea typeface="Meiryo UI" panose="020B0604030504040204" pitchFamily="50" charset="-128"/>
              </a:rPr>
              <a:t> </a:t>
            </a:r>
            <a:r>
              <a:rPr lang="en-US" altLang="ja-JP" sz="1000" b="1" dirty="0">
                <a:solidFill>
                  <a:schemeClr val="bg1"/>
                </a:solidFill>
                <a:effectLst>
                  <a:glow rad="127000">
                    <a:schemeClr val="tx1">
                      <a:alpha val="40000"/>
                    </a:schemeClr>
                  </a:glow>
                </a:effectLst>
                <a:latin typeface="Meiryo UI" panose="020B0604030504040204" pitchFamily="50" charset="-128"/>
                <a:ea typeface="Meiryo UI" panose="020B0604030504040204" pitchFamily="50" charset="-128"/>
              </a:rPr>
              <a:t>CRUSER</a:t>
            </a:r>
          </a:p>
          <a:p>
            <a:pPr algn="ctr"/>
            <a:r>
              <a:rPr lang="ja-JP" altLang="en-US" sz="1000" b="1" dirty="0">
                <a:solidFill>
                  <a:schemeClr val="bg1"/>
                </a:solidFill>
                <a:effectLst>
                  <a:glow rad="127000">
                    <a:schemeClr val="tx1">
                      <a:alpha val="40000"/>
                    </a:schemeClr>
                  </a:glow>
                </a:effectLst>
                <a:latin typeface="Meiryo UI" panose="020B0604030504040204" pitchFamily="50" charset="-128"/>
                <a:ea typeface="Meiryo UI" panose="020B0604030504040204" pitchFamily="50" charset="-128"/>
              </a:rPr>
              <a:t>”</a:t>
            </a:r>
            <a:r>
              <a:rPr lang="en-US" altLang="ja-JP" sz="1000" b="1" dirty="0">
                <a:solidFill>
                  <a:schemeClr val="bg1"/>
                </a:solidFill>
                <a:effectLst>
                  <a:glow rad="127000">
                    <a:schemeClr val="tx1">
                      <a:alpha val="40000"/>
                    </a:schemeClr>
                  </a:glow>
                </a:effectLst>
                <a:latin typeface="Meiryo UI" panose="020B0604030504040204" pitchFamily="50" charset="-128"/>
                <a:ea typeface="Meiryo UI" panose="020B0604030504040204" pitchFamily="50" charset="-128"/>
              </a:rPr>
              <a:t>70”</a:t>
            </a:r>
            <a:endParaRPr lang="ja-JP" altLang="en-US" sz="1000" b="1" dirty="0">
              <a:solidFill>
                <a:schemeClr val="bg1"/>
              </a:solidFill>
              <a:effectLst>
                <a:glow rad="127000">
                  <a:schemeClr val="tx1">
                    <a:alpha val="40000"/>
                  </a:schemeClr>
                </a:glow>
              </a:effectLst>
              <a:latin typeface="Meiryo UI" panose="020B0604030504040204" pitchFamily="50" charset="-128"/>
              <a:ea typeface="Meiryo UI" panose="020B0604030504040204" pitchFamily="50" charset="-128"/>
            </a:endParaRPr>
          </a:p>
        </p:txBody>
      </p:sp>
      <p:grpSp>
        <p:nvGrpSpPr>
          <p:cNvPr id="2" name="グループ化 1"/>
          <p:cNvGrpSpPr/>
          <p:nvPr/>
        </p:nvGrpSpPr>
        <p:grpSpPr>
          <a:xfrm>
            <a:off x="4682357" y="3271302"/>
            <a:ext cx="2045621" cy="1937689"/>
            <a:chOff x="4682357" y="3271302"/>
            <a:chExt cx="2045621" cy="1937689"/>
          </a:xfrm>
        </p:grpSpPr>
        <p:sp>
          <p:nvSpPr>
            <p:cNvPr id="98" name="楕円 97">
              <a:extLst>
                <a:ext uri="{FF2B5EF4-FFF2-40B4-BE49-F238E27FC236}">
                  <a16:creationId xmlns:a16="http://schemas.microsoft.com/office/drawing/2014/main" id="{81F4ACFC-F2B9-343B-5039-2B6670F00646}"/>
                </a:ext>
              </a:extLst>
            </p:cNvPr>
            <p:cNvSpPr/>
            <p:nvPr/>
          </p:nvSpPr>
          <p:spPr>
            <a:xfrm>
              <a:off x="4682357" y="3271302"/>
              <a:ext cx="2045621" cy="1927055"/>
            </a:xfrm>
            <a:prstGeom prst="ellipse">
              <a:avLst/>
            </a:prstGeom>
            <a:solidFill>
              <a:srgbClr val="F583E7">
                <a:alpha val="50000"/>
              </a:srgbClr>
            </a:solidFill>
            <a:ln w="19050">
              <a:solidFill>
                <a:schemeClr val="accent4">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grpSp>
          <p:nvGrpSpPr>
            <p:cNvPr id="160" name="グループ化 159">
              <a:extLst>
                <a:ext uri="{FF2B5EF4-FFF2-40B4-BE49-F238E27FC236}">
                  <a16:creationId xmlns:a16="http://schemas.microsoft.com/office/drawing/2014/main" id="{498A7C89-81A0-4196-803B-2E8FC52AD722}"/>
                </a:ext>
              </a:extLst>
            </p:cNvPr>
            <p:cNvGrpSpPr/>
            <p:nvPr/>
          </p:nvGrpSpPr>
          <p:grpSpPr>
            <a:xfrm>
              <a:off x="4914659" y="3314959"/>
              <a:ext cx="1715084" cy="1894032"/>
              <a:chOff x="4621985" y="3208330"/>
              <a:chExt cx="1715084" cy="1894032"/>
            </a:xfrm>
          </p:grpSpPr>
          <p:pic>
            <p:nvPicPr>
              <p:cNvPr id="102" name="図 101">
                <a:extLst>
                  <a:ext uri="{FF2B5EF4-FFF2-40B4-BE49-F238E27FC236}">
                    <a16:creationId xmlns:a16="http://schemas.microsoft.com/office/drawing/2014/main" id="{5896CD66-57FC-1C3A-707A-BCF47589C242}"/>
                  </a:ext>
                </a:extLst>
              </p:cNvPr>
              <p:cNvPicPr>
                <a:picLocks noChangeAspect="1"/>
              </p:cNvPicPr>
              <p:nvPr/>
            </p:nvPicPr>
            <p:blipFill>
              <a:blip r:embed="rId13"/>
              <a:stretch>
                <a:fillRect/>
              </a:stretch>
            </p:blipFill>
            <p:spPr>
              <a:xfrm>
                <a:off x="5053445" y="3208330"/>
                <a:ext cx="1283624" cy="1534597"/>
              </a:xfrm>
              <a:prstGeom prst="rect">
                <a:avLst/>
              </a:prstGeom>
            </p:spPr>
          </p:pic>
          <p:pic>
            <p:nvPicPr>
              <p:cNvPr id="104" name="図 103">
                <a:extLst>
                  <a:ext uri="{FF2B5EF4-FFF2-40B4-BE49-F238E27FC236}">
                    <a16:creationId xmlns:a16="http://schemas.microsoft.com/office/drawing/2014/main" id="{679B1957-3ED5-0E75-A020-C2B72D5E3776}"/>
                  </a:ext>
                </a:extLst>
              </p:cNvPr>
              <p:cNvPicPr>
                <a:picLocks noChangeAspect="1"/>
              </p:cNvPicPr>
              <p:nvPr/>
            </p:nvPicPr>
            <p:blipFill>
              <a:blip r:embed="rId14"/>
              <a:stretch>
                <a:fillRect/>
              </a:stretch>
            </p:blipFill>
            <p:spPr>
              <a:xfrm>
                <a:off x="4621985" y="3955374"/>
                <a:ext cx="1448957" cy="1146988"/>
              </a:xfrm>
              <a:prstGeom prst="rect">
                <a:avLst/>
              </a:prstGeom>
            </p:spPr>
          </p:pic>
        </p:grpSp>
      </p:grpSp>
      <p:sp>
        <p:nvSpPr>
          <p:cNvPr id="152" name="フリーフォーム: 図形 151">
            <a:extLst>
              <a:ext uri="{FF2B5EF4-FFF2-40B4-BE49-F238E27FC236}">
                <a16:creationId xmlns:a16="http://schemas.microsoft.com/office/drawing/2014/main" id="{D888A552-8163-FC6C-1A6A-51D1177858D0}"/>
              </a:ext>
            </a:extLst>
          </p:cNvPr>
          <p:cNvSpPr/>
          <p:nvPr/>
        </p:nvSpPr>
        <p:spPr>
          <a:xfrm>
            <a:off x="5594772" y="5213009"/>
            <a:ext cx="1181133" cy="480824"/>
          </a:xfrm>
          <a:custGeom>
            <a:avLst/>
            <a:gdLst>
              <a:gd name="connsiteX0" fmla="*/ 169359 w 1215509"/>
              <a:gd name="connsiteY0" fmla="*/ 29090 h 502288"/>
              <a:gd name="connsiteX1" fmla="*/ 98655 w 1215509"/>
              <a:gd name="connsiteY1" fmla="*/ 99794 h 502288"/>
              <a:gd name="connsiteX2" fmla="*/ 98655 w 1215509"/>
              <a:gd name="connsiteY2" fmla="*/ 382604 h 502288"/>
              <a:gd name="connsiteX3" fmla="*/ 169359 w 1215509"/>
              <a:gd name="connsiteY3" fmla="*/ 453308 h 502288"/>
              <a:gd name="connsiteX4" fmla="*/ 1054534 w 1215509"/>
              <a:gd name="connsiteY4" fmla="*/ 453308 h 502288"/>
              <a:gd name="connsiteX5" fmla="*/ 1125238 w 1215509"/>
              <a:gd name="connsiteY5" fmla="*/ 382604 h 502288"/>
              <a:gd name="connsiteX6" fmla="*/ 1125238 w 1215509"/>
              <a:gd name="connsiteY6" fmla="*/ 99794 h 502288"/>
              <a:gd name="connsiteX7" fmla="*/ 1054534 w 1215509"/>
              <a:gd name="connsiteY7" fmla="*/ 29090 h 502288"/>
              <a:gd name="connsiteX8" fmla="*/ 83716 w 1215509"/>
              <a:gd name="connsiteY8" fmla="*/ 0 h 502288"/>
              <a:gd name="connsiteX9" fmla="*/ 1131793 w 1215509"/>
              <a:gd name="connsiteY9" fmla="*/ 0 h 502288"/>
              <a:gd name="connsiteX10" fmla="*/ 1215509 w 1215509"/>
              <a:gd name="connsiteY10" fmla="*/ 83716 h 502288"/>
              <a:gd name="connsiteX11" fmla="*/ 1215509 w 1215509"/>
              <a:gd name="connsiteY11" fmla="*/ 418572 h 502288"/>
              <a:gd name="connsiteX12" fmla="*/ 1131793 w 1215509"/>
              <a:gd name="connsiteY12" fmla="*/ 502288 h 502288"/>
              <a:gd name="connsiteX13" fmla="*/ 83716 w 1215509"/>
              <a:gd name="connsiteY13" fmla="*/ 502288 h 502288"/>
              <a:gd name="connsiteX14" fmla="*/ 0 w 1215509"/>
              <a:gd name="connsiteY14" fmla="*/ 418572 h 502288"/>
              <a:gd name="connsiteX15" fmla="*/ 0 w 1215509"/>
              <a:gd name="connsiteY15" fmla="*/ 83716 h 502288"/>
              <a:gd name="connsiteX16" fmla="*/ 83716 w 1215509"/>
              <a:gd name="connsiteY16" fmla="*/ 0 h 50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5509" h="502288">
                <a:moveTo>
                  <a:pt x="169359" y="29090"/>
                </a:moveTo>
                <a:cubicBezTo>
                  <a:pt x="130310" y="29090"/>
                  <a:pt x="98655" y="60745"/>
                  <a:pt x="98655" y="99794"/>
                </a:cubicBezTo>
                <a:lnTo>
                  <a:pt x="98655" y="382604"/>
                </a:lnTo>
                <a:cubicBezTo>
                  <a:pt x="98655" y="421653"/>
                  <a:pt x="130310" y="453308"/>
                  <a:pt x="169359" y="453308"/>
                </a:cubicBezTo>
                <a:lnTo>
                  <a:pt x="1054534" y="453308"/>
                </a:lnTo>
                <a:cubicBezTo>
                  <a:pt x="1093583" y="453308"/>
                  <a:pt x="1125238" y="421653"/>
                  <a:pt x="1125238" y="382604"/>
                </a:cubicBezTo>
                <a:lnTo>
                  <a:pt x="1125238" y="99794"/>
                </a:lnTo>
                <a:cubicBezTo>
                  <a:pt x="1125238" y="60745"/>
                  <a:pt x="1093583" y="29090"/>
                  <a:pt x="1054534" y="29090"/>
                </a:cubicBezTo>
                <a:close/>
                <a:moveTo>
                  <a:pt x="83716" y="0"/>
                </a:moveTo>
                <a:lnTo>
                  <a:pt x="1131793" y="0"/>
                </a:lnTo>
                <a:cubicBezTo>
                  <a:pt x="1178028" y="0"/>
                  <a:pt x="1215509" y="37481"/>
                  <a:pt x="1215509" y="83716"/>
                </a:cubicBezTo>
                <a:lnTo>
                  <a:pt x="1215509" y="418572"/>
                </a:lnTo>
                <a:cubicBezTo>
                  <a:pt x="1215509" y="464807"/>
                  <a:pt x="1178028" y="502288"/>
                  <a:pt x="1131793" y="502288"/>
                </a:cubicBezTo>
                <a:lnTo>
                  <a:pt x="83716" y="502288"/>
                </a:lnTo>
                <a:cubicBezTo>
                  <a:pt x="37481" y="502288"/>
                  <a:pt x="0" y="464807"/>
                  <a:pt x="0" y="418572"/>
                </a:cubicBezTo>
                <a:lnTo>
                  <a:pt x="0" y="83716"/>
                </a:lnTo>
                <a:cubicBezTo>
                  <a:pt x="0" y="37481"/>
                  <a:pt x="37481" y="0"/>
                  <a:pt x="83716"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latin typeface="Meiryo UI" panose="020B0604030504040204" pitchFamily="50" charset="-128"/>
              <a:ea typeface="Meiryo UI" panose="020B0604030504040204" pitchFamily="50" charset="-128"/>
            </a:endParaRPr>
          </a:p>
        </p:txBody>
      </p:sp>
      <p:grpSp>
        <p:nvGrpSpPr>
          <p:cNvPr id="3" name="グループ化 2"/>
          <p:cNvGrpSpPr/>
          <p:nvPr/>
        </p:nvGrpSpPr>
        <p:grpSpPr>
          <a:xfrm>
            <a:off x="6859538" y="3111692"/>
            <a:ext cx="2363545" cy="2086665"/>
            <a:chOff x="6859538" y="3111692"/>
            <a:chExt cx="2363545" cy="2086665"/>
          </a:xfrm>
        </p:grpSpPr>
        <p:sp>
          <p:nvSpPr>
            <p:cNvPr id="159" name="楕円 158">
              <a:extLst>
                <a:ext uri="{FF2B5EF4-FFF2-40B4-BE49-F238E27FC236}">
                  <a16:creationId xmlns:a16="http://schemas.microsoft.com/office/drawing/2014/main" id="{FE8AEEB0-91FC-1DC5-F941-44F11A87C9F4}"/>
                </a:ext>
              </a:extLst>
            </p:cNvPr>
            <p:cNvSpPr/>
            <p:nvPr/>
          </p:nvSpPr>
          <p:spPr>
            <a:xfrm>
              <a:off x="6873451" y="3271302"/>
              <a:ext cx="2045621" cy="1927055"/>
            </a:xfrm>
            <a:prstGeom prst="ellipse">
              <a:avLst/>
            </a:prstGeom>
            <a:solidFill>
              <a:srgbClr val="00B0F0">
                <a:alpha val="50000"/>
              </a:srgbClr>
            </a:solidFill>
            <a:ln w="19050">
              <a:solidFill>
                <a:schemeClr val="accent4">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grpSp>
          <p:nvGrpSpPr>
            <p:cNvPr id="162" name="グループ化 161">
              <a:extLst>
                <a:ext uri="{FF2B5EF4-FFF2-40B4-BE49-F238E27FC236}">
                  <a16:creationId xmlns:a16="http://schemas.microsoft.com/office/drawing/2014/main" id="{266D21A8-6167-A292-B72E-6DC2BB0F9163}"/>
                </a:ext>
              </a:extLst>
            </p:cNvPr>
            <p:cNvGrpSpPr/>
            <p:nvPr/>
          </p:nvGrpSpPr>
          <p:grpSpPr>
            <a:xfrm>
              <a:off x="6859538" y="3111692"/>
              <a:ext cx="2363545" cy="2076602"/>
              <a:chOff x="8893559" y="2239541"/>
              <a:chExt cx="2363545" cy="2076602"/>
            </a:xfrm>
          </p:grpSpPr>
          <p:pic>
            <p:nvPicPr>
              <p:cNvPr id="103" name="図 102">
                <a:extLst>
                  <a:ext uri="{FF2B5EF4-FFF2-40B4-BE49-F238E27FC236}">
                    <a16:creationId xmlns:a16="http://schemas.microsoft.com/office/drawing/2014/main" id="{0621C103-67F5-442D-FDBF-3FA4EC93CEF0}"/>
                  </a:ext>
                </a:extLst>
              </p:cNvPr>
              <p:cNvPicPr>
                <a:picLocks noChangeAspect="1"/>
              </p:cNvPicPr>
              <p:nvPr/>
            </p:nvPicPr>
            <p:blipFill>
              <a:blip r:embed="rId15"/>
              <a:stretch>
                <a:fillRect/>
              </a:stretch>
            </p:blipFill>
            <p:spPr>
              <a:xfrm rot="21423883">
                <a:off x="9285578" y="2239541"/>
                <a:ext cx="1386202" cy="1806023"/>
              </a:xfrm>
              <a:prstGeom prst="rect">
                <a:avLst/>
              </a:prstGeom>
            </p:spPr>
          </p:pic>
          <p:pic>
            <p:nvPicPr>
              <p:cNvPr id="107" name="図 106">
                <a:extLst>
                  <a:ext uri="{FF2B5EF4-FFF2-40B4-BE49-F238E27FC236}">
                    <a16:creationId xmlns:a16="http://schemas.microsoft.com/office/drawing/2014/main" id="{D231D6BD-BCF8-194C-5C50-883FB88B3ADD}"/>
                  </a:ext>
                </a:extLst>
              </p:cNvPr>
              <p:cNvPicPr>
                <a:picLocks noChangeAspect="1"/>
              </p:cNvPicPr>
              <p:nvPr/>
            </p:nvPicPr>
            <p:blipFill>
              <a:blip r:embed="rId16"/>
              <a:stretch>
                <a:fillRect/>
              </a:stretch>
            </p:blipFill>
            <p:spPr>
              <a:xfrm>
                <a:off x="10043052" y="2729523"/>
                <a:ext cx="1214052" cy="1239440"/>
              </a:xfrm>
              <a:prstGeom prst="rect">
                <a:avLst/>
              </a:prstGeom>
            </p:spPr>
          </p:pic>
          <p:pic>
            <p:nvPicPr>
              <p:cNvPr id="110" name="図 109">
                <a:extLst>
                  <a:ext uri="{FF2B5EF4-FFF2-40B4-BE49-F238E27FC236}">
                    <a16:creationId xmlns:a16="http://schemas.microsoft.com/office/drawing/2014/main" id="{C1FCCF1E-5747-5212-5D7E-536FB974905A}"/>
                  </a:ext>
                </a:extLst>
              </p:cNvPr>
              <p:cNvPicPr>
                <a:picLocks noChangeAspect="1"/>
              </p:cNvPicPr>
              <p:nvPr/>
            </p:nvPicPr>
            <p:blipFill>
              <a:blip r:embed="rId17"/>
              <a:stretch>
                <a:fillRect/>
              </a:stretch>
            </p:blipFill>
            <p:spPr>
              <a:xfrm>
                <a:off x="8893559" y="3408421"/>
                <a:ext cx="1713392" cy="907722"/>
              </a:xfrm>
              <a:prstGeom prst="rect">
                <a:avLst/>
              </a:prstGeom>
            </p:spPr>
          </p:pic>
        </p:grpSp>
      </p:grpSp>
      <p:pic>
        <p:nvPicPr>
          <p:cNvPr id="163" name="図 162">
            <a:extLst>
              <a:ext uri="{FF2B5EF4-FFF2-40B4-BE49-F238E27FC236}">
                <a16:creationId xmlns:a16="http://schemas.microsoft.com/office/drawing/2014/main" id="{A1C887FE-37A9-D992-B4D6-ABFC44A59CB8}"/>
              </a:ext>
            </a:extLst>
          </p:cNvPr>
          <p:cNvPicPr>
            <a:picLocks noChangeAspect="1"/>
          </p:cNvPicPr>
          <p:nvPr/>
        </p:nvPicPr>
        <p:blipFill>
          <a:blip r:embed="rId15"/>
          <a:stretch>
            <a:fillRect/>
          </a:stretch>
        </p:blipFill>
        <p:spPr>
          <a:xfrm rot="21423883">
            <a:off x="10140983" y="842859"/>
            <a:ext cx="1986068" cy="2587562"/>
          </a:xfrm>
          <a:prstGeom prst="rect">
            <a:avLst/>
          </a:prstGeom>
          <a:effectLst>
            <a:glow rad="25400">
              <a:srgbClr val="00B0F0"/>
            </a:glow>
          </a:effectLst>
        </p:spPr>
      </p:pic>
      <p:pic>
        <p:nvPicPr>
          <p:cNvPr id="164" name="図 163">
            <a:extLst>
              <a:ext uri="{FF2B5EF4-FFF2-40B4-BE49-F238E27FC236}">
                <a16:creationId xmlns:a16="http://schemas.microsoft.com/office/drawing/2014/main" id="{2664CD08-84B7-054C-558F-B3ECA8E6CBE1}"/>
              </a:ext>
            </a:extLst>
          </p:cNvPr>
          <p:cNvPicPr>
            <a:picLocks noChangeAspect="1"/>
          </p:cNvPicPr>
          <p:nvPr/>
        </p:nvPicPr>
        <p:blipFill>
          <a:blip r:embed="rId17"/>
          <a:stretch>
            <a:fillRect/>
          </a:stretch>
        </p:blipFill>
        <p:spPr>
          <a:xfrm>
            <a:off x="9298762" y="2515272"/>
            <a:ext cx="2454846" cy="1300530"/>
          </a:xfrm>
          <a:prstGeom prst="rect">
            <a:avLst/>
          </a:prstGeom>
          <a:effectLst>
            <a:glow rad="25400">
              <a:srgbClr val="FFC000"/>
            </a:glow>
          </a:effectLst>
        </p:spPr>
      </p:pic>
      <p:pic>
        <p:nvPicPr>
          <p:cNvPr id="168" name="図 167" descr="車, トラック, 男, 座る が含まれている画像&#10;&#10;自動的に生成された説明">
            <a:extLst>
              <a:ext uri="{FF2B5EF4-FFF2-40B4-BE49-F238E27FC236}">
                <a16:creationId xmlns:a16="http://schemas.microsoft.com/office/drawing/2014/main" id="{DF601710-BC76-A85E-5760-84ADE9DC62C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604156" y="5621085"/>
            <a:ext cx="2121293" cy="1132103"/>
          </a:xfrm>
          <a:prstGeom prst="rect">
            <a:avLst/>
          </a:prstGeom>
          <a:effectLst>
            <a:softEdge rad="127000"/>
          </a:effectLst>
        </p:spPr>
      </p:pic>
      <p:sp>
        <p:nvSpPr>
          <p:cNvPr id="174" name="テキスト ボックス 173">
            <a:extLst>
              <a:ext uri="{FF2B5EF4-FFF2-40B4-BE49-F238E27FC236}">
                <a16:creationId xmlns:a16="http://schemas.microsoft.com/office/drawing/2014/main" id="{0694496C-EFA2-AFF1-8AFE-0DC77CB1722F}"/>
              </a:ext>
            </a:extLst>
          </p:cNvPr>
          <p:cNvSpPr txBox="1"/>
          <p:nvPr/>
        </p:nvSpPr>
        <p:spPr>
          <a:xfrm>
            <a:off x="9298762" y="625444"/>
            <a:ext cx="2157963" cy="307777"/>
          </a:xfrm>
          <a:prstGeom prst="rect">
            <a:avLst/>
          </a:prstGeom>
          <a:solidFill>
            <a:srgbClr val="00B0F0"/>
          </a:solidFill>
          <a:ln>
            <a:solidFill>
              <a:schemeClr val="tx1"/>
            </a:solidFill>
          </a:ln>
        </p:spPr>
        <p:txBody>
          <a:bodyPr wrap="none" rtlCol="0">
            <a:spAutoFit/>
          </a:bodyPr>
          <a:lstStyle/>
          <a:p>
            <a:r>
              <a:rPr lang="en-US" altLang="ja-JP" sz="1400" b="1" dirty="0">
                <a:solidFill>
                  <a:schemeClr val="bg1"/>
                </a:solidFill>
                <a:latin typeface="Meiryo UI" panose="020B0604030504040204" pitchFamily="50" charset="-128"/>
                <a:ea typeface="Meiryo UI" panose="020B0604030504040204" pitchFamily="50" charset="-128"/>
              </a:rPr>
              <a:t>2</a:t>
            </a:r>
            <a:r>
              <a:rPr lang="ja-JP" altLang="en-US" sz="1400" b="1" dirty="0">
                <a:solidFill>
                  <a:schemeClr val="bg1"/>
                </a:solidFill>
                <a:latin typeface="Meiryo UI" panose="020B0604030504040204" pitchFamily="50" charset="-128"/>
                <a:ea typeface="Meiryo UI" panose="020B0604030504040204" pitchFamily="50" charset="-128"/>
              </a:rPr>
              <a:t>列目バックシートフレーム</a:t>
            </a:r>
          </a:p>
        </p:txBody>
      </p:sp>
      <p:sp>
        <p:nvSpPr>
          <p:cNvPr id="175" name="テキスト ボックス 174">
            <a:extLst>
              <a:ext uri="{FF2B5EF4-FFF2-40B4-BE49-F238E27FC236}">
                <a16:creationId xmlns:a16="http://schemas.microsoft.com/office/drawing/2014/main" id="{2017505A-41D3-4C9D-7871-96BB8933ACB9}"/>
              </a:ext>
            </a:extLst>
          </p:cNvPr>
          <p:cNvSpPr txBox="1"/>
          <p:nvPr/>
        </p:nvSpPr>
        <p:spPr>
          <a:xfrm>
            <a:off x="9593114" y="3839289"/>
            <a:ext cx="2339102" cy="307777"/>
          </a:xfrm>
          <a:prstGeom prst="rect">
            <a:avLst/>
          </a:prstGeom>
          <a:solidFill>
            <a:srgbClr val="FFC000"/>
          </a:solidFill>
          <a:ln>
            <a:solidFill>
              <a:schemeClr val="tx1"/>
            </a:solidFill>
          </a:ln>
        </p:spPr>
        <p:txBody>
          <a:bodyPr wrap="none" rtlCol="0">
            <a:spAutoFit/>
          </a:bodyPr>
          <a:lstStyle/>
          <a:p>
            <a:r>
              <a:rPr lang="en-US" altLang="ja-JP" sz="1400" b="1" dirty="0">
                <a:solidFill>
                  <a:schemeClr val="tx1">
                    <a:lumMod val="85000"/>
                    <a:lumOff val="15000"/>
                  </a:schemeClr>
                </a:solidFill>
                <a:latin typeface="Meiryo UI" panose="020B0604030504040204" pitchFamily="50" charset="-128"/>
                <a:ea typeface="Meiryo UI" panose="020B0604030504040204" pitchFamily="50" charset="-128"/>
              </a:rPr>
              <a:t>2</a:t>
            </a:r>
            <a:r>
              <a:rPr lang="ja-JP" altLang="en-US" sz="1400" b="1" dirty="0">
                <a:solidFill>
                  <a:schemeClr val="tx1">
                    <a:lumMod val="85000"/>
                    <a:lumOff val="15000"/>
                  </a:schemeClr>
                </a:solidFill>
                <a:latin typeface="Meiryo UI" panose="020B0604030504040204" pitchFamily="50" charset="-128"/>
                <a:ea typeface="Meiryo UI" panose="020B0604030504040204" pitchFamily="50" charset="-128"/>
              </a:rPr>
              <a:t>列目クッションシートフレーム</a:t>
            </a:r>
          </a:p>
        </p:txBody>
      </p:sp>
      <p:sp>
        <p:nvSpPr>
          <p:cNvPr id="198" name="テキスト ボックス 197">
            <a:extLst>
              <a:ext uri="{FF2B5EF4-FFF2-40B4-BE49-F238E27FC236}">
                <a16:creationId xmlns:a16="http://schemas.microsoft.com/office/drawing/2014/main" id="{765EA10A-01BE-AF58-9F49-70F11B135205}"/>
              </a:ext>
            </a:extLst>
          </p:cNvPr>
          <p:cNvSpPr txBox="1"/>
          <p:nvPr/>
        </p:nvSpPr>
        <p:spPr>
          <a:xfrm>
            <a:off x="9766604" y="4277368"/>
            <a:ext cx="2020105" cy="1384995"/>
          </a:xfrm>
          <a:prstGeom prst="rect">
            <a:avLst/>
          </a:prstGeom>
          <a:noFill/>
        </p:spPr>
        <p:txBody>
          <a:bodyPr wrap="none" rtlCol="0">
            <a:spAutoFit/>
          </a:bodyPr>
          <a:lstStyle/>
          <a:p>
            <a:r>
              <a:rPr lang="ja-JP" altLang="en-US" sz="1400" b="1" dirty="0">
                <a:solidFill>
                  <a:schemeClr val="tx1">
                    <a:lumMod val="85000"/>
                    <a:lumOff val="15000"/>
                  </a:schemeClr>
                </a:solidFill>
                <a:latin typeface="Meiryo UI" panose="020B0604030504040204" pitchFamily="50" charset="-128"/>
                <a:ea typeface="Meiryo UI" panose="020B0604030504040204" pitchFamily="50" charset="-128"/>
              </a:rPr>
              <a:t>シートフレームの役割</a:t>
            </a:r>
            <a:endParaRPr lang="en-US" altLang="ja-JP" sz="1400" b="1" dirty="0">
              <a:solidFill>
                <a:schemeClr val="tx1">
                  <a:lumMod val="85000"/>
                  <a:lumOff val="15000"/>
                </a:schemeClr>
              </a:solidFill>
              <a:latin typeface="Meiryo UI" panose="020B0604030504040204" pitchFamily="50" charset="-128"/>
              <a:ea typeface="Meiryo UI" panose="020B0604030504040204" pitchFamily="50" charset="-128"/>
            </a:endParaRPr>
          </a:p>
          <a:p>
            <a:r>
              <a:rPr lang="en-US" altLang="ja-JP" sz="1400" dirty="0">
                <a:solidFill>
                  <a:srgbClr val="FF0000"/>
                </a:solidFill>
                <a:latin typeface="Meiryo UI" panose="020B0604030504040204" pitchFamily="50" charset="-128"/>
                <a:ea typeface="Meiryo UI" panose="020B0604030504040204" pitchFamily="50" charset="-128"/>
              </a:rPr>
              <a:t>1.</a:t>
            </a:r>
            <a:r>
              <a:rPr lang="ja-JP" altLang="en-US" sz="1400" dirty="0">
                <a:solidFill>
                  <a:srgbClr val="FF0000"/>
                </a:solidFill>
                <a:latin typeface="Meiryo UI" panose="020B0604030504040204" pitchFamily="50" charset="-128"/>
                <a:ea typeface="Meiryo UI" panose="020B0604030504040204" pitchFamily="50" charset="-128"/>
              </a:rPr>
              <a:t>乗員の体を支える基盤</a:t>
            </a:r>
            <a:endParaRPr lang="en-US" altLang="ja-JP" sz="1400" dirty="0">
              <a:solidFill>
                <a:srgbClr val="FF0000"/>
              </a:solidFill>
              <a:latin typeface="Meiryo UI" panose="020B0604030504040204" pitchFamily="50" charset="-128"/>
              <a:ea typeface="Meiryo UI" panose="020B0604030504040204" pitchFamily="50" charset="-128"/>
            </a:endParaRPr>
          </a:p>
          <a:p>
            <a:r>
              <a:rPr lang="en-US" altLang="ja-JP" sz="1400" dirty="0">
                <a:solidFill>
                  <a:srgbClr val="FF0000"/>
                </a:solidFill>
                <a:latin typeface="Meiryo UI" panose="020B0604030504040204" pitchFamily="50" charset="-128"/>
                <a:ea typeface="Meiryo UI" panose="020B0604030504040204" pitchFamily="50" charset="-128"/>
              </a:rPr>
              <a:t>2.</a:t>
            </a:r>
            <a:r>
              <a:rPr lang="ja-JP" altLang="en-US" sz="1400" dirty="0">
                <a:solidFill>
                  <a:srgbClr val="FF0000"/>
                </a:solidFill>
                <a:latin typeface="Meiryo UI" panose="020B0604030504040204" pitchFamily="50" charset="-128"/>
                <a:ea typeface="Meiryo UI" panose="020B0604030504040204" pitchFamily="50" charset="-128"/>
              </a:rPr>
              <a:t>安全性の確保</a:t>
            </a:r>
            <a:endParaRPr lang="en-US" altLang="ja-JP" sz="1400" dirty="0">
              <a:solidFill>
                <a:srgbClr val="FF0000"/>
              </a:solidFill>
              <a:latin typeface="Meiryo UI" panose="020B0604030504040204" pitchFamily="50" charset="-128"/>
              <a:ea typeface="Meiryo UI" panose="020B0604030504040204" pitchFamily="50" charset="-128"/>
            </a:endParaRPr>
          </a:p>
          <a:p>
            <a:r>
              <a:rPr lang="en-US" altLang="ja-JP" sz="1400" dirty="0">
                <a:solidFill>
                  <a:srgbClr val="FF0000"/>
                </a:solidFill>
                <a:latin typeface="Meiryo UI" panose="020B0604030504040204" pitchFamily="50" charset="-128"/>
                <a:ea typeface="Meiryo UI" panose="020B0604030504040204" pitchFamily="50" charset="-128"/>
              </a:rPr>
              <a:t>3.</a:t>
            </a:r>
            <a:r>
              <a:rPr lang="ja-JP" altLang="en-US" sz="1400" dirty="0">
                <a:solidFill>
                  <a:srgbClr val="FF0000"/>
                </a:solidFill>
                <a:latin typeface="Meiryo UI" panose="020B0604030504040204" pitchFamily="50" charset="-128"/>
                <a:ea typeface="Meiryo UI" panose="020B0604030504040204" pitchFamily="50" charset="-128"/>
              </a:rPr>
              <a:t>車体との結合部</a:t>
            </a:r>
            <a:endParaRPr lang="en-US" altLang="ja-JP" sz="1400" dirty="0">
              <a:solidFill>
                <a:srgbClr val="FF0000"/>
              </a:solidFill>
              <a:latin typeface="Meiryo UI" panose="020B0604030504040204" pitchFamily="50" charset="-128"/>
              <a:ea typeface="Meiryo UI" panose="020B0604030504040204" pitchFamily="50" charset="-128"/>
            </a:endParaRPr>
          </a:p>
          <a:p>
            <a:r>
              <a:rPr lang="en-US" altLang="ja-JP" sz="1400" dirty="0">
                <a:solidFill>
                  <a:schemeClr val="accent1">
                    <a:lumMod val="75000"/>
                  </a:schemeClr>
                </a:solidFill>
                <a:latin typeface="Meiryo UI" panose="020B0604030504040204" pitchFamily="50" charset="-128"/>
                <a:ea typeface="Meiryo UI" panose="020B0604030504040204" pitchFamily="50" charset="-128"/>
              </a:rPr>
              <a:t>4.</a:t>
            </a:r>
            <a:r>
              <a:rPr lang="ja-JP" altLang="en-US" sz="1400" dirty="0">
                <a:solidFill>
                  <a:schemeClr val="accent1">
                    <a:lumMod val="75000"/>
                  </a:schemeClr>
                </a:solidFill>
                <a:latin typeface="Meiryo UI" panose="020B0604030504040204" pitchFamily="50" charset="-128"/>
                <a:ea typeface="Meiryo UI" panose="020B0604030504040204" pitchFamily="50" charset="-128"/>
              </a:rPr>
              <a:t>調整機構の取り付け部</a:t>
            </a:r>
            <a:endParaRPr lang="en-US" altLang="ja-JP" sz="1400" dirty="0">
              <a:solidFill>
                <a:schemeClr val="accent1">
                  <a:lumMod val="75000"/>
                </a:schemeClr>
              </a:solidFill>
              <a:latin typeface="Meiryo UI" panose="020B0604030504040204" pitchFamily="50" charset="-128"/>
              <a:ea typeface="Meiryo UI" panose="020B0604030504040204" pitchFamily="50" charset="-128"/>
            </a:endParaRPr>
          </a:p>
          <a:p>
            <a:r>
              <a:rPr lang="en-US" altLang="ja-JP" sz="1400" dirty="0">
                <a:solidFill>
                  <a:schemeClr val="accent1">
                    <a:lumMod val="75000"/>
                  </a:schemeClr>
                </a:solidFill>
                <a:latin typeface="Meiryo UI" panose="020B0604030504040204" pitchFamily="50" charset="-128"/>
                <a:ea typeface="Meiryo UI" panose="020B0604030504040204" pitchFamily="50" charset="-128"/>
              </a:rPr>
              <a:t>5.</a:t>
            </a:r>
            <a:r>
              <a:rPr lang="ja-JP" altLang="en-US" sz="1400" dirty="0">
                <a:solidFill>
                  <a:schemeClr val="accent1">
                    <a:lumMod val="75000"/>
                  </a:schemeClr>
                </a:solidFill>
                <a:latin typeface="Meiryo UI" panose="020B0604030504040204" pitchFamily="50" charset="-128"/>
                <a:ea typeface="Meiryo UI" panose="020B0604030504040204" pitchFamily="50" charset="-128"/>
              </a:rPr>
              <a:t>快適性の向上</a:t>
            </a:r>
          </a:p>
        </p:txBody>
      </p:sp>
      <p:sp>
        <p:nvSpPr>
          <p:cNvPr id="218" name="テキスト ボックス 217">
            <a:extLst>
              <a:ext uri="{FF2B5EF4-FFF2-40B4-BE49-F238E27FC236}">
                <a16:creationId xmlns:a16="http://schemas.microsoft.com/office/drawing/2014/main" id="{D328DC89-4C10-25DB-6A49-27EC0757BBA8}"/>
              </a:ext>
            </a:extLst>
          </p:cNvPr>
          <p:cNvSpPr txBox="1"/>
          <p:nvPr/>
        </p:nvSpPr>
        <p:spPr>
          <a:xfrm>
            <a:off x="9375916" y="1303725"/>
            <a:ext cx="1122423" cy="738664"/>
          </a:xfrm>
          <a:prstGeom prst="rect">
            <a:avLst/>
          </a:prstGeom>
          <a:noFill/>
          <a:ln>
            <a:solidFill>
              <a:schemeClr val="tx1"/>
            </a:solidFill>
          </a:ln>
        </p:spPr>
        <p:txBody>
          <a:bodyPr wrap="none" rtlCol="0">
            <a:spAutoFit/>
          </a:bodyPr>
          <a:lstStyle/>
          <a:p>
            <a:r>
              <a:rPr lang="ja-JP" altLang="en-US" sz="1400" b="1" dirty="0">
                <a:solidFill>
                  <a:schemeClr val="tx1">
                    <a:lumMod val="85000"/>
                    <a:lumOff val="15000"/>
                  </a:schemeClr>
                </a:solidFill>
                <a:latin typeface="Meiryo UI" panose="020B0604030504040204" pitchFamily="50" charset="-128"/>
                <a:ea typeface="Meiryo UI" panose="020B0604030504040204" pitchFamily="50" charset="-128"/>
              </a:rPr>
              <a:t>自職場で</a:t>
            </a:r>
            <a:endParaRPr lang="en-US" altLang="ja-JP" sz="1400" b="1"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400" b="1" dirty="0">
                <a:solidFill>
                  <a:schemeClr val="tx1">
                    <a:lumMod val="85000"/>
                    <a:lumOff val="15000"/>
                  </a:schemeClr>
                </a:solidFill>
                <a:latin typeface="Meiryo UI" panose="020B0604030504040204" pitchFamily="50" charset="-128"/>
                <a:ea typeface="Meiryo UI" panose="020B0604030504040204" pitchFamily="50" charset="-128"/>
              </a:rPr>
              <a:t>主に生産</a:t>
            </a:r>
            <a:endParaRPr lang="en-US" altLang="ja-JP" sz="1400" b="1"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400" b="1" dirty="0">
                <a:solidFill>
                  <a:schemeClr val="tx1">
                    <a:lumMod val="85000"/>
                    <a:lumOff val="15000"/>
                  </a:schemeClr>
                </a:solidFill>
                <a:latin typeface="Meiryo UI" panose="020B0604030504040204" pitchFamily="50" charset="-128"/>
                <a:ea typeface="Meiryo UI" panose="020B0604030504040204" pitchFamily="50" charset="-128"/>
              </a:rPr>
              <a:t>している製品</a:t>
            </a:r>
            <a:endParaRPr lang="en-US" altLang="ja-JP" sz="1400" b="1" dirty="0">
              <a:solidFill>
                <a:schemeClr val="tx1">
                  <a:lumMod val="85000"/>
                  <a:lumOff val="15000"/>
                </a:schemeClr>
              </a:solidFill>
              <a:latin typeface="Meiryo UI" panose="020B0604030504040204" pitchFamily="50" charset="-128"/>
              <a:ea typeface="Meiryo UI" panose="020B0604030504040204" pitchFamily="50" charset="-128"/>
            </a:endParaRPr>
          </a:p>
        </p:txBody>
      </p:sp>
      <p:pic>
        <p:nvPicPr>
          <p:cNvPr id="77" name="図 76" descr="文字が書かれた車&#10;&#10;中程度の精度で自動的に生成された説明">
            <a:extLst>
              <a:ext uri="{FF2B5EF4-FFF2-40B4-BE49-F238E27FC236}">
                <a16:creationId xmlns:a16="http://schemas.microsoft.com/office/drawing/2014/main" id="{F808E7C6-3ECF-62B1-151F-9B4AC0FF7FC2}"/>
              </a:ext>
            </a:extLst>
          </p:cNvPr>
          <p:cNvPicPr>
            <a:picLocks noChangeAspect="1"/>
          </p:cNvPicPr>
          <p:nvPr/>
        </p:nvPicPr>
        <p:blipFill rotWithShape="1">
          <a:blip r:embed="rId19">
            <a:extLst>
              <a:ext uri="{BEBA8EAE-BF5A-486C-A8C5-ECC9F3942E4B}">
                <a14:imgProps xmlns:a14="http://schemas.microsoft.com/office/drawing/2010/main">
                  <a14:imgLayer r:embed="rId20">
                    <a14:imgEffect>
                      <a14:backgroundRemoval t="47436" b="84066" l="8700" r="56403">
                        <a14:foregroundMark x1="16813" y1="63919" x2="22092" y2="64469"/>
                        <a14:foregroundMark x1="17204" y1="78571" x2="20039" y2="82784"/>
                        <a14:foregroundMark x1="12121" y1="82051" x2="16813" y2="82051"/>
                        <a14:foregroundMark x1="10948" y1="81685" x2="12317" y2="82051"/>
                        <a14:foregroundMark x1="10166" y1="82967" x2="11437" y2="73810"/>
                        <a14:foregroundMark x1="11437" y1="73810" x2="10068" y2="65201"/>
                        <a14:foregroundMark x1="10068" y1="65201" x2="11437" y2="58059"/>
                        <a14:foregroundMark x1="11437" y1="58059" x2="14663" y2="50549"/>
                        <a14:foregroundMark x1="14663" y1="50549" x2="28739" y2="50000"/>
                        <a14:foregroundMark x1="28739" y1="50000" x2="34115" y2="50183"/>
                        <a14:foregroundMark x1="34115" y1="50183" x2="37830" y2="53114"/>
                        <a14:foregroundMark x1="37830" y1="53114" x2="41935" y2="59158"/>
                        <a14:foregroundMark x1="41935" y1="59158" x2="53079" y2="64835"/>
                        <a14:foregroundMark x1="53079" y1="64835" x2="54252" y2="66484"/>
                        <a14:foregroundMark x1="56109" y1="73260" x2="55327" y2="63004"/>
                        <a14:foregroundMark x1="55327" y1="63004" x2="50538" y2="59341"/>
                        <a14:foregroundMark x1="50538" y1="59341" x2="41056" y2="58242"/>
                        <a14:foregroundMark x1="52004" y1="59158" x2="41935" y2="58425"/>
                        <a14:foregroundMark x1="49756" y1="57509" x2="41544" y2="56777"/>
                        <a14:foregroundMark x1="47312" y1="56960" x2="40371" y2="55678"/>
                        <a14:foregroundMark x1="47898" y1="56410" x2="38025" y2="54762"/>
                        <a14:foregroundMark x1="38025" y1="54762" x2="38025" y2="54762"/>
                        <a14:foregroundMark x1="37634" y1="54029" x2="20528" y2="47985"/>
                        <a14:foregroundMark x1="11241" y1="49634" x2="16325" y2="49817"/>
                        <a14:foregroundMark x1="10459" y1="51465" x2="12805" y2="56044"/>
                        <a14:foregroundMark x1="55621" y1="63553" x2="56305" y2="66667"/>
                        <a14:foregroundMark x1="56500" y1="68132" x2="56500" y2="70330"/>
                        <a14:foregroundMark x1="55718" y1="62821" x2="56109" y2="66117"/>
                        <a14:foregroundMark x1="56109" y1="63919" x2="56500" y2="64469"/>
                        <a14:foregroundMark x1="30010" y1="47619" x2="32747" y2="47985"/>
                        <a14:foregroundMark x1="33040" y1="47436" x2="35582" y2="48352"/>
                        <a14:foregroundMark x1="12708" y1="48352" x2="17204" y2="48352"/>
                        <a14:foregroundMark x1="8700" y1="73260" x2="8700" y2="73260"/>
                        <a14:foregroundMark x1="38612" y1="60256" x2="41153" y2="65018"/>
                      </a14:backgroundRemoval>
                    </a14:imgEffect>
                  </a14:imgLayer>
                </a14:imgProps>
              </a:ext>
              <a:ext uri="{28A0092B-C50C-407E-A947-70E740481C1C}">
                <a14:useLocalDpi xmlns:a14="http://schemas.microsoft.com/office/drawing/2010/main" val="0"/>
              </a:ext>
            </a:extLst>
          </a:blip>
          <a:srcRect l="7500" t="46921" r="42656" b="11215"/>
          <a:stretch/>
        </p:blipFill>
        <p:spPr>
          <a:xfrm flipH="1">
            <a:off x="4143492" y="932678"/>
            <a:ext cx="5062776" cy="2303070"/>
          </a:xfrm>
          <a:prstGeom prst="rect">
            <a:avLst/>
          </a:prstGeom>
        </p:spPr>
      </p:pic>
      <p:pic>
        <p:nvPicPr>
          <p:cNvPr id="78" name="図 77" descr="車の運転席&#10;&#10;低い精度で自動的に生成された説明">
            <a:extLst>
              <a:ext uri="{FF2B5EF4-FFF2-40B4-BE49-F238E27FC236}">
                <a16:creationId xmlns:a16="http://schemas.microsoft.com/office/drawing/2014/main" id="{6896E155-6D16-42BD-41D7-36709C0A609E}"/>
              </a:ext>
            </a:extLst>
          </p:cNvPr>
          <p:cNvPicPr>
            <a:picLocks noChangeAspect="1"/>
          </p:cNvPicPr>
          <p:nvPr/>
        </p:nvPicPr>
        <p:blipFill>
          <a:blip r:embed="rId21" cstate="hqprint">
            <a:extLst>
              <a:ext uri="{28A0092B-C50C-407E-A947-70E740481C1C}">
                <a14:useLocalDpi xmlns:a14="http://schemas.microsoft.com/office/drawing/2010/main" val="0"/>
              </a:ext>
            </a:extLst>
          </a:blip>
          <a:srcRect/>
          <a:stretch>
            <a:fillRect/>
          </a:stretch>
        </p:blipFill>
        <p:spPr>
          <a:xfrm>
            <a:off x="5553500" y="1392794"/>
            <a:ext cx="2896729" cy="1406192"/>
          </a:xfrm>
          <a:custGeom>
            <a:avLst/>
            <a:gdLst>
              <a:gd name="connsiteX0" fmla="*/ 695174 w 5359049"/>
              <a:gd name="connsiteY0" fmla="*/ 0 h 2601505"/>
              <a:gd name="connsiteX1" fmla="*/ 4663875 w 5359049"/>
              <a:gd name="connsiteY1" fmla="*/ 0 h 2601505"/>
              <a:gd name="connsiteX2" fmla="*/ 5359049 w 5359049"/>
              <a:gd name="connsiteY2" fmla="*/ 695174 h 2601505"/>
              <a:gd name="connsiteX3" fmla="*/ 5359049 w 5359049"/>
              <a:gd name="connsiteY3" fmla="*/ 1906331 h 2601505"/>
              <a:gd name="connsiteX4" fmla="*/ 4663875 w 5359049"/>
              <a:gd name="connsiteY4" fmla="*/ 2601505 h 2601505"/>
              <a:gd name="connsiteX5" fmla="*/ 695174 w 5359049"/>
              <a:gd name="connsiteY5" fmla="*/ 2601505 h 2601505"/>
              <a:gd name="connsiteX6" fmla="*/ 0 w 5359049"/>
              <a:gd name="connsiteY6" fmla="*/ 1906331 h 2601505"/>
              <a:gd name="connsiteX7" fmla="*/ 0 w 5359049"/>
              <a:gd name="connsiteY7" fmla="*/ 695174 h 2601505"/>
              <a:gd name="connsiteX8" fmla="*/ 695174 w 5359049"/>
              <a:gd name="connsiteY8" fmla="*/ 0 h 2601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9049" h="2601505">
                <a:moveTo>
                  <a:pt x="695174" y="0"/>
                </a:moveTo>
                <a:lnTo>
                  <a:pt x="4663875" y="0"/>
                </a:lnTo>
                <a:cubicBezTo>
                  <a:pt x="5047809" y="0"/>
                  <a:pt x="5359049" y="311240"/>
                  <a:pt x="5359049" y="695174"/>
                </a:cubicBezTo>
                <a:lnTo>
                  <a:pt x="5359049" y="1906331"/>
                </a:lnTo>
                <a:cubicBezTo>
                  <a:pt x="5359049" y="2290265"/>
                  <a:pt x="5047809" y="2601505"/>
                  <a:pt x="4663875" y="2601505"/>
                </a:cubicBezTo>
                <a:lnTo>
                  <a:pt x="695174" y="2601505"/>
                </a:lnTo>
                <a:cubicBezTo>
                  <a:pt x="311240" y="2601505"/>
                  <a:pt x="0" y="2290265"/>
                  <a:pt x="0" y="1906331"/>
                </a:cubicBezTo>
                <a:lnTo>
                  <a:pt x="0" y="695174"/>
                </a:lnTo>
                <a:cubicBezTo>
                  <a:pt x="0" y="311240"/>
                  <a:pt x="311240" y="0"/>
                  <a:pt x="695174" y="0"/>
                </a:cubicBezTo>
                <a:close/>
              </a:path>
            </a:pathLst>
          </a:custGeom>
          <a:effectLst>
            <a:softEdge rad="203200"/>
          </a:effectLst>
        </p:spPr>
      </p:pic>
      <p:sp>
        <p:nvSpPr>
          <p:cNvPr id="79" name="フリーフォーム: 図形 16">
            <a:extLst>
              <a:ext uri="{FF2B5EF4-FFF2-40B4-BE49-F238E27FC236}">
                <a16:creationId xmlns:a16="http://schemas.microsoft.com/office/drawing/2014/main" id="{23A18609-4D2A-F771-C7FA-7CBFFA3BA323}"/>
              </a:ext>
            </a:extLst>
          </p:cNvPr>
          <p:cNvSpPr/>
          <p:nvPr/>
        </p:nvSpPr>
        <p:spPr>
          <a:xfrm>
            <a:off x="7165134" y="1552086"/>
            <a:ext cx="686305" cy="1058812"/>
          </a:xfrm>
          <a:custGeom>
            <a:avLst/>
            <a:gdLst>
              <a:gd name="connsiteX0" fmla="*/ 554566 w 1524000"/>
              <a:gd name="connsiteY0" fmla="*/ 732366 h 1706033"/>
              <a:gd name="connsiteX1" fmla="*/ 160866 w 1524000"/>
              <a:gd name="connsiteY1" fmla="*/ 677333 h 1706033"/>
              <a:gd name="connsiteX2" fmla="*/ 67733 w 1524000"/>
              <a:gd name="connsiteY2" fmla="*/ 783166 h 1706033"/>
              <a:gd name="connsiteX3" fmla="*/ 0 w 1524000"/>
              <a:gd name="connsiteY3" fmla="*/ 986366 h 1706033"/>
              <a:gd name="connsiteX4" fmla="*/ 25400 w 1524000"/>
              <a:gd name="connsiteY4" fmla="*/ 1172633 h 1706033"/>
              <a:gd name="connsiteX5" fmla="*/ 76200 w 1524000"/>
              <a:gd name="connsiteY5" fmla="*/ 1147233 h 1706033"/>
              <a:gd name="connsiteX6" fmla="*/ 71966 w 1524000"/>
              <a:gd name="connsiteY6" fmla="*/ 1468966 h 1706033"/>
              <a:gd name="connsiteX7" fmla="*/ 122766 w 1524000"/>
              <a:gd name="connsiteY7" fmla="*/ 1663700 h 1706033"/>
              <a:gd name="connsiteX8" fmla="*/ 554566 w 1524000"/>
              <a:gd name="connsiteY8" fmla="*/ 1689100 h 1706033"/>
              <a:gd name="connsiteX9" fmla="*/ 791633 w 1524000"/>
              <a:gd name="connsiteY9" fmla="*/ 1706033 h 1706033"/>
              <a:gd name="connsiteX10" fmla="*/ 1126066 w 1524000"/>
              <a:gd name="connsiteY10" fmla="*/ 1452033 h 1706033"/>
              <a:gd name="connsiteX11" fmla="*/ 1185333 w 1524000"/>
              <a:gd name="connsiteY11" fmla="*/ 1337733 h 1706033"/>
              <a:gd name="connsiteX12" fmla="*/ 1236133 w 1524000"/>
              <a:gd name="connsiteY12" fmla="*/ 1346200 h 1706033"/>
              <a:gd name="connsiteX13" fmla="*/ 1524000 w 1524000"/>
              <a:gd name="connsiteY13" fmla="*/ 850900 h 1706033"/>
              <a:gd name="connsiteX14" fmla="*/ 1468966 w 1524000"/>
              <a:gd name="connsiteY14" fmla="*/ 736600 h 1706033"/>
              <a:gd name="connsiteX15" fmla="*/ 1443566 w 1524000"/>
              <a:gd name="connsiteY15" fmla="*/ 605366 h 1706033"/>
              <a:gd name="connsiteX16" fmla="*/ 1371600 w 1524000"/>
              <a:gd name="connsiteY16" fmla="*/ 410633 h 1706033"/>
              <a:gd name="connsiteX17" fmla="*/ 1299633 w 1524000"/>
              <a:gd name="connsiteY17" fmla="*/ 385233 h 1706033"/>
              <a:gd name="connsiteX18" fmla="*/ 1261533 w 1524000"/>
              <a:gd name="connsiteY18" fmla="*/ 283633 h 1706033"/>
              <a:gd name="connsiteX19" fmla="*/ 1261533 w 1524000"/>
              <a:gd name="connsiteY19" fmla="*/ 283633 h 1706033"/>
              <a:gd name="connsiteX20" fmla="*/ 1210733 w 1524000"/>
              <a:gd name="connsiteY20" fmla="*/ 80433 h 1706033"/>
              <a:gd name="connsiteX21" fmla="*/ 1100666 w 1524000"/>
              <a:gd name="connsiteY21" fmla="*/ 0 h 1706033"/>
              <a:gd name="connsiteX22" fmla="*/ 1011766 w 1524000"/>
              <a:gd name="connsiteY22" fmla="*/ 80433 h 1706033"/>
              <a:gd name="connsiteX23" fmla="*/ 1020233 w 1524000"/>
              <a:gd name="connsiteY23" fmla="*/ 173566 h 1706033"/>
              <a:gd name="connsiteX24" fmla="*/ 990600 w 1524000"/>
              <a:gd name="connsiteY24" fmla="*/ 182033 h 1706033"/>
              <a:gd name="connsiteX25" fmla="*/ 800100 w 1524000"/>
              <a:gd name="connsiteY25" fmla="*/ 393700 h 1706033"/>
              <a:gd name="connsiteX26" fmla="*/ 711200 w 1524000"/>
              <a:gd name="connsiteY26" fmla="*/ 524933 h 1706033"/>
              <a:gd name="connsiteX27" fmla="*/ 605366 w 1524000"/>
              <a:gd name="connsiteY27" fmla="*/ 698500 h 1706033"/>
              <a:gd name="connsiteX28" fmla="*/ 554566 w 1524000"/>
              <a:gd name="connsiteY28" fmla="*/ 732366 h 1706033"/>
              <a:gd name="connsiteX0" fmla="*/ 554566 w 1524000"/>
              <a:gd name="connsiteY0" fmla="*/ 732366 h 1706033"/>
              <a:gd name="connsiteX1" fmla="*/ 619302 w 1524000"/>
              <a:gd name="connsiteY1" fmla="*/ 723070 h 1706033"/>
              <a:gd name="connsiteX2" fmla="*/ 67733 w 1524000"/>
              <a:gd name="connsiteY2" fmla="*/ 783166 h 1706033"/>
              <a:gd name="connsiteX3" fmla="*/ 0 w 1524000"/>
              <a:gd name="connsiteY3" fmla="*/ 986366 h 1706033"/>
              <a:gd name="connsiteX4" fmla="*/ 25400 w 1524000"/>
              <a:gd name="connsiteY4" fmla="*/ 1172633 h 1706033"/>
              <a:gd name="connsiteX5" fmla="*/ 76200 w 1524000"/>
              <a:gd name="connsiteY5" fmla="*/ 1147233 h 1706033"/>
              <a:gd name="connsiteX6" fmla="*/ 71966 w 1524000"/>
              <a:gd name="connsiteY6" fmla="*/ 1468966 h 1706033"/>
              <a:gd name="connsiteX7" fmla="*/ 122766 w 1524000"/>
              <a:gd name="connsiteY7" fmla="*/ 1663700 h 1706033"/>
              <a:gd name="connsiteX8" fmla="*/ 554566 w 1524000"/>
              <a:gd name="connsiteY8" fmla="*/ 1689100 h 1706033"/>
              <a:gd name="connsiteX9" fmla="*/ 791633 w 1524000"/>
              <a:gd name="connsiteY9" fmla="*/ 1706033 h 1706033"/>
              <a:gd name="connsiteX10" fmla="*/ 1126066 w 1524000"/>
              <a:gd name="connsiteY10" fmla="*/ 1452033 h 1706033"/>
              <a:gd name="connsiteX11" fmla="*/ 1185333 w 1524000"/>
              <a:gd name="connsiteY11" fmla="*/ 1337733 h 1706033"/>
              <a:gd name="connsiteX12" fmla="*/ 1236133 w 1524000"/>
              <a:gd name="connsiteY12" fmla="*/ 1346200 h 1706033"/>
              <a:gd name="connsiteX13" fmla="*/ 1524000 w 1524000"/>
              <a:gd name="connsiteY13" fmla="*/ 850900 h 1706033"/>
              <a:gd name="connsiteX14" fmla="*/ 1468966 w 1524000"/>
              <a:gd name="connsiteY14" fmla="*/ 736600 h 1706033"/>
              <a:gd name="connsiteX15" fmla="*/ 1443566 w 1524000"/>
              <a:gd name="connsiteY15" fmla="*/ 605366 h 1706033"/>
              <a:gd name="connsiteX16" fmla="*/ 1371600 w 1524000"/>
              <a:gd name="connsiteY16" fmla="*/ 410633 h 1706033"/>
              <a:gd name="connsiteX17" fmla="*/ 1299633 w 1524000"/>
              <a:gd name="connsiteY17" fmla="*/ 385233 h 1706033"/>
              <a:gd name="connsiteX18" fmla="*/ 1261533 w 1524000"/>
              <a:gd name="connsiteY18" fmla="*/ 283633 h 1706033"/>
              <a:gd name="connsiteX19" fmla="*/ 1261533 w 1524000"/>
              <a:gd name="connsiteY19" fmla="*/ 283633 h 1706033"/>
              <a:gd name="connsiteX20" fmla="*/ 1210733 w 1524000"/>
              <a:gd name="connsiteY20" fmla="*/ 80433 h 1706033"/>
              <a:gd name="connsiteX21" fmla="*/ 1100666 w 1524000"/>
              <a:gd name="connsiteY21" fmla="*/ 0 h 1706033"/>
              <a:gd name="connsiteX22" fmla="*/ 1011766 w 1524000"/>
              <a:gd name="connsiteY22" fmla="*/ 80433 h 1706033"/>
              <a:gd name="connsiteX23" fmla="*/ 1020233 w 1524000"/>
              <a:gd name="connsiteY23" fmla="*/ 173566 h 1706033"/>
              <a:gd name="connsiteX24" fmla="*/ 990600 w 1524000"/>
              <a:gd name="connsiteY24" fmla="*/ 182033 h 1706033"/>
              <a:gd name="connsiteX25" fmla="*/ 800100 w 1524000"/>
              <a:gd name="connsiteY25" fmla="*/ 393700 h 1706033"/>
              <a:gd name="connsiteX26" fmla="*/ 711200 w 1524000"/>
              <a:gd name="connsiteY26" fmla="*/ 524933 h 1706033"/>
              <a:gd name="connsiteX27" fmla="*/ 605366 w 1524000"/>
              <a:gd name="connsiteY27" fmla="*/ 698500 h 1706033"/>
              <a:gd name="connsiteX28" fmla="*/ 554566 w 1524000"/>
              <a:gd name="connsiteY28" fmla="*/ 732366 h 1706033"/>
              <a:gd name="connsiteX0" fmla="*/ 554566 w 1524000"/>
              <a:gd name="connsiteY0" fmla="*/ 732366 h 1706033"/>
              <a:gd name="connsiteX1" fmla="*/ 619302 w 1524000"/>
              <a:gd name="connsiteY1" fmla="*/ 723070 h 1706033"/>
              <a:gd name="connsiteX2" fmla="*/ 872079 w 1524000"/>
              <a:gd name="connsiteY2" fmla="*/ 1623088 h 1706033"/>
              <a:gd name="connsiteX3" fmla="*/ 0 w 1524000"/>
              <a:gd name="connsiteY3" fmla="*/ 986366 h 1706033"/>
              <a:gd name="connsiteX4" fmla="*/ 25400 w 1524000"/>
              <a:gd name="connsiteY4" fmla="*/ 1172633 h 1706033"/>
              <a:gd name="connsiteX5" fmla="*/ 76200 w 1524000"/>
              <a:gd name="connsiteY5" fmla="*/ 1147233 h 1706033"/>
              <a:gd name="connsiteX6" fmla="*/ 71966 w 1524000"/>
              <a:gd name="connsiteY6" fmla="*/ 1468966 h 1706033"/>
              <a:gd name="connsiteX7" fmla="*/ 122766 w 1524000"/>
              <a:gd name="connsiteY7" fmla="*/ 1663700 h 1706033"/>
              <a:gd name="connsiteX8" fmla="*/ 554566 w 1524000"/>
              <a:gd name="connsiteY8" fmla="*/ 1689100 h 1706033"/>
              <a:gd name="connsiteX9" fmla="*/ 791633 w 1524000"/>
              <a:gd name="connsiteY9" fmla="*/ 1706033 h 1706033"/>
              <a:gd name="connsiteX10" fmla="*/ 1126066 w 1524000"/>
              <a:gd name="connsiteY10" fmla="*/ 1452033 h 1706033"/>
              <a:gd name="connsiteX11" fmla="*/ 1185333 w 1524000"/>
              <a:gd name="connsiteY11" fmla="*/ 1337733 h 1706033"/>
              <a:gd name="connsiteX12" fmla="*/ 1236133 w 1524000"/>
              <a:gd name="connsiteY12" fmla="*/ 1346200 h 1706033"/>
              <a:gd name="connsiteX13" fmla="*/ 1524000 w 1524000"/>
              <a:gd name="connsiteY13" fmla="*/ 850900 h 1706033"/>
              <a:gd name="connsiteX14" fmla="*/ 1468966 w 1524000"/>
              <a:gd name="connsiteY14" fmla="*/ 736600 h 1706033"/>
              <a:gd name="connsiteX15" fmla="*/ 1443566 w 1524000"/>
              <a:gd name="connsiteY15" fmla="*/ 605366 h 1706033"/>
              <a:gd name="connsiteX16" fmla="*/ 1371600 w 1524000"/>
              <a:gd name="connsiteY16" fmla="*/ 410633 h 1706033"/>
              <a:gd name="connsiteX17" fmla="*/ 1299633 w 1524000"/>
              <a:gd name="connsiteY17" fmla="*/ 385233 h 1706033"/>
              <a:gd name="connsiteX18" fmla="*/ 1261533 w 1524000"/>
              <a:gd name="connsiteY18" fmla="*/ 283633 h 1706033"/>
              <a:gd name="connsiteX19" fmla="*/ 1261533 w 1524000"/>
              <a:gd name="connsiteY19" fmla="*/ 283633 h 1706033"/>
              <a:gd name="connsiteX20" fmla="*/ 1210733 w 1524000"/>
              <a:gd name="connsiteY20" fmla="*/ 80433 h 1706033"/>
              <a:gd name="connsiteX21" fmla="*/ 1100666 w 1524000"/>
              <a:gd name="connsiteY21" fmla="*/ 0 h 1706033"/>
              <a:gd name="connsiteX22" fmla="*/ 1011766 w 1524000"/>
              <a:gd name="connsiteY22" fmla="*/ 80433 h 1706033"/>
              <a:gd name="connsiteX23" fmla="*/ 1020233 w 1524000"/>
              <a:gd name="connsiteY23" fmla="*/ 173566 h 1706033"/>
              <a:gd name="connsiteX24" fmla="*/ 990600 w 1524000"/>
              <a:gd name="connsiteY24" fmla="*/ 182033 h 1706033"/>
              <a:gd name="connsiteX25" fmla="*/ 800100 w 1524000"/>
              <a:gd name="connsiteY25" fmla="*/ 393700 h 1706033"/>
              <a:gd name="connsiteX26" fmla="*/ 711200 w 1524000"/>
              <a:gd name="connsiteY26" fmla="*/ 524933 h 1706033"/>
              <a:gd name="connsiteX27" fmla="*/ 605366 w 1524000"/>
              <a:gd name="connsiteY27" fmla="*/ 698500 h 1706033"/>
              <a:gd name="connsiteX28" fmla="*/ 554566 w 1524000"/>
              <a:gd name="connsiteY28" fmla="*/ 732366 h 1706033"/>
              <a:gd name="connsiteX0" fmla="*/ 529166 w 1498600"/>
              <a:gd name="connsiteY0" fmla="*/ 732366 h 1706033"/>
              <a:gd name="connsiteX1" fmla="*/ 593902 w 1498600"/>
              <a:gd name="connsiteY1" fmla="*/ 723070 h 1706033"/>
              <a:gd name="connsiteX2" fmla="*/ 846679 w 1498600"/>
              <a:gd name="connsiteY2" fmla="*/ 1623088 h 1706033"/>
              <a:gd name="connsiteX3" fmla="*/ 849796 w 1498600"/>
              <a:gd name="connsiteY3" fmla="*/ 1622544 h 1706033"/>
              <a:gd name="connsiteX4" fmla="*/ 0 w 1498600"/>
              <a:gd name="connsiteY4" fmla="*/ 1172633 h 1706033"/>
              <a:gd name="connsiteX5" fmla="*/ 50800 w 1498600"/>
              <a:gd name="connsiteY5" fmla="*/ 1147233 h 1706033"/>
              <a:gd name="connsiteX6" fmla="*/ 46566 w 1498600"/>
              <a:gd name="connsiteY6" fmla="*/ 1468966 h 1706033"/>
              <a:gd name="connsiteX7" fmla="*/ 97366 w 1498600"/>
              <a:gd name="connsiteY7" fmla="*/ 1663700 h 1706033"/>
              <a:gd name="connsiteX8" fmla="*/ 529166 w 1498600"/>
              <a:gd name="connsiteY8" fmla="*/ 1689100 h 1706033"/>
              <a:gd name="connsiteX9" fmla="*/ 766233 w 1498600"/>
              <a:gd name="connsiteY9" fmla="*/ 1706033 h 1706033"/>
              <a:gd name="connsiteX10" fmla="*/ 1100666 w 1498600"/>
              <a:gd name="connsiteY10" fmla="*/ 1452033 h 1706033"/>
              <a:gd name="connsiteX11" fmla="*/ 1159933 w 1498600"/>
              <a:gd name="connsiteY11" fmla="*/ 1337733 h 1706033"/>
              <a:gd name="connsiteX12" fmla="*/ 1210733 w 1498600"/>
              <a:gd name="connsiteY12" fmla="*/ 1346200 h 1706033"/>
              <a:gd name="connsiteX13" fmla="*/ 1498600 w 1498600"/>
              <a:gd name="connsiteY13" fmla="*/ 850900 h 1706033"/>
              <a:gd name="connsiteX14" fmla="*/ 1443566 w 1498600"/>
              <a:gd name="connsiteY14" fmla="*/ 736600 h 1706033"/>
              <a:gd name="connsiteX15" fmla="*/ 1418166 w 1498600"/>
              <a:gd name="connsiteY15" fmla="*/ 605366 h 1706033"/>
              <a:gd name="connsiteX16" fmla="*/ 1346200 w 1498600"/>
              <a:gd name="connsiteY16" fmla="*/ 410633 h 1706033"/>
              <a:gd name="connsiteX17" fmla="*/ 1274233 w 1498600"/>
              <a:gd name="connsiteY17" fmla="*/ 385233 h 1706033"/>
              <a:gd name="connsiteX18" fmla="*/ 1236133 w 1498600"/>
              <a:gd name="connsiteY18" fmla="*/ 283633 h 1706033"/>
              <a:gd name="connsiteX19" fmla="*/ 1236133 w 1498600"/>
              <a:gd name="connsiteY19" fmla="*/ 283633 h 1706033"/>
              <a:gd name="connsiteX20" fmla="*/ 1185333 w 1498600"/>
              <a:gd name="connsiteY20" fmla="*/ 80433 h 1706033"/>
              <a:gd name="connsiteX21" fmla="*/ 1075266 w 1498600"/>
              <a:gd name="connsiteY21" fmla="*/ 0 h 1706033"/>
              <a:gd name="connsiteX22" fmla="*/ 986366 w 1498600"/>
              <a:gd name="connsiteY22" fmla="*/ 80433 h 1706033"/>
              <a:gd name="connsiteX23" fmla="*/ 994833 w 1498600"/>
              <a:gd name="connsiteY23" fmla="*/ 173566 h 1706033"/>
              <a:gd name="connsiteX24" fmla="*/ 965200 w 1498600"/>
              <a:gd name="connsiteY24" fmla="*/ 182033 h 1706033"/>
              <a:gd name="connsiteX25" fmla="*/ 774700 w 1498600"/>
              <a:gd name="connsiteY25" fmla="*/ 393700 h 1706033"/>
              <a:gd name="connsiteX26" fmla="*/ 685800 w 1498600"/>
              <a:gd name="connsiteY26" fmla="*/ 524933 h 1706033"/>
              <a:gd name="connsiteX27" fmla="*/ 579966 w 1498600"/>
              <a:gd name="connsiteY27" fmla="*/ 698500 h 1706033"/>
              <a:gd name="connsiteX28" fmla="*/ 529166 w 1498600"/>
              <a:gd name="connsiteY28" fmla="*/ 732366 h 1706033"/>
              <a:gd name="connsiteX0" fmla="*/ 529166 w 1498600"/>
              <a:gd name="connsiteY0" fmla="*/ 732366 h 1706033"/>
              <a:gd name="connsiteX1" fmla="*/ 593902 w 1498600"/>
              <a:gd name="connsiteY1" fmla="*/ 723070 h 1706033"/>
              <a:gd name="connsiteX2" fmla="*/ 846679 w 1498600"/>
              <a:gd name="connsiteY2" fmla="*/ 1623088 h 1706033"/>
              <a:gd name="connsiteX3" fmla="*/ 849796 w 1498600"/>
              <a:gd name="connsiteY3" fmla="*/ 1622544 h 1706033"/>
              <a:gd name="connsiteX4" fmla="*/ 0 w 1498600"/>
              <a:gd name="connsiteY4" fmla="*/ 1172633 h 1706033"/>
              <a:gd name="connsiteX5" fmla="*/ 871817 w 1498600"/>
              <a:gd name="connsiteY5" fmla="*/ 1596300 h 1706033"/>
              <a:gd name="connsiteX6" fmla="*/ 46566 w 1498600"/>
              <a:gd name="connsiteY6" fmla="*/ 1468966 h 1706033"/>
              <a:gd name="connsiteX7" fmla="*/ 97366 w 1498600"/>
              <a:gd name="connsiteY7" fmla="*/ 1663700 h 1706033"/>
              <a:gd name="connsiteX8" fmla="*/ 529166 w 1498600"/>
              <a:gd name="connsiteY8" fmla="*/ 1689100 h 1706033"/>
              <a:gd name="connsiteX9" fmla="*/ 766233 w 1498600"/>
              <a:gd name="connsiteY9" fmla="*/ 1706033 h 1706033"/>
              <a:gd name="connsiteX10" fmla="*/ 1100666 w 1498600"/>
              <a:gd name="connsiteY10" fmla="*/ 1452033 h 1706033"/>
              <a:gd name="connsiteX11" fmla="*/ 1159933 w 1498600"/>
              <a:gd name="connsiteY11" fmla="*/ 1337733 h 1706033"/>
              <a:gd name="connsiteX12" fmla="*/ 1210733 w 1498600"/>
              <a:gd name="connsiteY12" fmla="*/ 1346200 h 1706033"/>
              <a:gd name="connsiteX13" fmla="*/ 1498600 w 1498600"/>
              <a:gd name="connsiteY13" fmla="*/ 850900 h 1706033"/>
              <a:gd name="connsiteX14" fmla="*/ 1443566 w 1498600"/>
              <a:gd name="connsiteY14" fmla="*/ 736600 h 1706033"/>
              <a:gd name="connsiteX15" fmla="*/ 1418166 w 1498600"/>
              <a:gd name="connsiteY15" fmla="*/ 605366 h 1706033"/>
              <a:gd name="connsiteX16" fmla="*/ 1346200 w 1498600"/>
              <a:gd name="connsiteY16" fmla="*/ 410633 h 1706033"/>
              <a:gd name="connsiteX17" fmla="*/ 1274233 w 1498600"/>
              <a:gd name="connsiteY17" fmla="*/ 385233 h 1706033"/>
              <a:gd name="connsiteX18" fmla="*/ 1236133 w 1498600"/>
              <a:gd name="connsiteY18" fmla="*/ 283633 h 1706033"/>
              <a:gd name="connsiteX19" fmla="*/ 1236133 w 1498600"/>
              <a:gd name="connsiteY19" fmla="*/ 283633 h 1706033"/>
              <a:gd name="connsiteX20" fmla="*/ 1185333 w 1498600"/>
              <a:gd name="connsiteY20" fmla="*/ 80433 h 1706033"/>
              <a:gd name="connsiteX21" fmla="*/ 1075266 w 1498600"/>
              <a:gd name="connsiteY21" fmla="*/ 0 h 1706033"/>
              <a:gd name="connsiteX22" fmla="*/ 986366 w 1498600"/>
              <a:gd name="connsiteY22" fmla="*/ 80433 h 1706033"/>
              <a:gd name="connsiteX23" fmla="*/ 994833 w 1498600"/>
              <a:gd name="connsiteY23" fmla="*/ 173566 h 1706033"/>
              <a:gd name="connsiteX24" fmla="*/ 965200 w 1498600"/>
              <a:gd name="connsiteY24" fmla="*/ 182033 h 1706033"/>
              <a:gd name="connsiteX25" fmla="*/ 774700 w 1498600"/>
              <a:gd name="connsiteY25" fmla="*/ 393700 h 1706033"/>
              <a:gd name="connsiteX26" fmla="*/ 685800 w 1498600"/>
              <a:gd name="connsiteY26" fmla="*/ 524933 h 1706033"/>
              <a:gd name="connsiteX27" fmla="*/ 579966 w 1498600"/>
              <a:gd name="connsiteY27" fmla="*/ 698500 h 1706033"/>
              <a:gd name="connsiteX28" fmla="*/ 529166 w 1498600"/>
              <a:gd name="connsiteY28" fmla="*/ 732366 h 1706033"/>
              <a:gd name="connsiteX0" fmla="*/ 529166 w 1498600"/>
              <a:gd name="connsiteY0" fmla="*/ 732366 h 1706033"/>
              <a:gd name="connsiteX1" fmla="*/ 593902 w 1498600"/>
              <a:gd name="connsiteY1" fmla="*/ 723070 h 1706033"/>
              <a:gd name="connsiteX2" fmla="*/ 846679 w 1498600"/>
              <a:gd name="connsiteY2" fmla="*/ 1623088 h 1706033"/>
              <a:gd name="connsiteX3" fmla="*/ 849796 w 1498600"/>
              <a:gd name="connsiteY3" fmla="*/ 1622544 h 1706033"/>
              <a:gd name="connsiteX4" fmla="*/ 0 w 1498600"/>
              <a:gd name="connsiteY4" fmla="*/ 1172633 h 1706033"/>
              <a:gd name="connsiteX5" fmla="*/ 871817 w 1498600"/>
              <a:gd name="connsiteY5" fmla="*/ 1596300 h 1706033"/>
              <a:gd name="connsiteX6" fmla="*/ 842576 w 1498600"/>
              <a:gd name="connsiteY6" fmla="*/ 1585392 h 1706033"/>
              <a:gd name="connsiteX7" fmla="*/ 97366 w 1498600"/>
              <a:gd name="connsiteY7" fmla="*/ 1663700 h 1706033"/>
              <a:gd name="connsiteX8" fmla="*/ 529166 w 1498600"/>
              <a:gd name="connsiteY8" fmla="*/ 1689100 h 1706033"/>
              <a:gd name="connsiteX9" fmla="*/ 766233 w 1498600"/>
              <a:gd name="connsiteY9" fmla="*/ 1706033 h 1706033"/>
              <a:gd name="connsiteX10" fmla="*/ 1100666 w 1498600"/>
              <a:gd name="connsiteY10" fmla="*/ 1452033 h 1706033"/>
              <a:gd name="connsiteX11" fmla="*/ 1159933 w 1498600"/>
              <a:gd name="connsiteY11" fmla="*/ 1337733 h 1706033"/>
              <a:gd name="connsiteX12" fmla="*/ 1210733 w 1498600"/>
              <a:gd name="connsiteY12" fmla="*/ 1346200 h 1706033"/>
              <a:gd name="connsiteX13" fmla="*/ 1498600 w 1498600"/>
              <a:gd name="connsiteY13" fmla="*/ 850900 h 1706033"/>
              <a:gd name="connsiteX14" fmla="*/ 1443566 w 1498600"/>
              <a:gd name="connsiteY14" fmla="*/ 736600 h 1706033"/>
              <a:gd name="connsiteX15" fmla="*/ 1418166 w 1498600"/>
              <a:gd name="connsiteY15" fmla="*/ 605366 h 1706033"/>
              <a:gd name="connsiteX16" fmla="*/ 1346200 w 1498600"/>
              <a:gd name="connsiteY16" fmla="*/ 410633 h 1706033"/>
              <a:gd name="connsiteX17" fmla="*/ 1274233 w 1498600"/>
              <a:gd name="connsiteY17" fmla="*/ 385233 h 1706033"/>
              <a:gd name="connsiteX18" fmla="*/ 1236133 w 1498600"/>
              <a:gd name="connsiteY18" fmla="*/ 283633 h 1706033"/>
              <a:gd name="connsiteX19" fmla="*/ 1236133 w 1498600"/>
              <a:gd name="connsiteY19" fmla="*/ 283633 h 1706033"/>
              <a:gd name="connsiteX20" fmla="*/ 1185333 w 1498600"/>
              <a:gd name="connsiteY20" fmla="*/ 80433 h 1706033"/>
              <a:gd name="connsiteX21" fmla="*/ 1075266 w 1498600"/>
              <a:gd name="connsiteY21" fmla="*/ 0 h 1706033"/>
              <a:gd name="connsiteX22" fmla="*/ 986366 w 1498600"/>
              <a:gd name="connsiteY22" fmla="*/ 80433 h 1706033"/>
              <a:gd name="connsiteX23" fmla="*/ 994833 w 1498600"/>
              <a:gd name="connsiteY23" fmla="*/ 173566 h 1706033"/>
              <a:gd name="connsiteX24" fmla="*/ 965200 w 1498600"/>
              <a:gd name="connsiteY24" fmla="*/ 182033 h 1706033"/>
              <a:gd name="connsiteX25" fmla="*/ 774700 w 1498600"/>
              <a:gd name="connsiteY25" fmla="*/ 393700 h 1706033"/>
              <a:gd name="connsiteX26" fmla="*/ 685800 w 1498600"/>
              <a:gd name="connsiteY26" fmla="*/ 524933 h 1706033"/>
              <a:gd name="connsiteX27" fmla="*/ 579966 w 1498600"/>
              <a:gd name="connsiteY27" fmla="*/ 698500 h 1706033"/>
              <a:gd name="connsiteX28" fmla="*/ 529166 w 1498600"/>
              <a:gd name="connsiteY28" fmla="*/ 732366 h 1706033"/>
              <a:gd name="connsiteX0" fmla="*/ 529166 w 1498600"/>
              <a:gd name="connsiteY0" fmla="*/ 732366 h 1706033"/>
              <a:gd name="connsiteX1" fmla="*/ 593902 w 1498600"/>
              <a:gd name="connsiteY1" fmla="*/ 723070 h 1706033"/>
              <a:gd name="connsiteX2" fmla="*/ 846679 w 1498600"/>
              <a:gd name="connsiteY2" fmla="*/ 1623088 h 1706033"/>
              <a:gd name="connsiteX3" fmla="*/ 849796 w 1498600"/>
              <a:gd name="connsiteY3" fmla="*/ 1622544 h 1706033"/>
              <a:gd name="connsiteX4" fmla="*/ 0 w 1498600"/>
              <a:gd name="connsiteY4" fmla="*/ 1172633 h 1706033"/>
              <a:gd name="connsiteX5" fmla="*/ 871817 w 1498600"/>
              <a:gd name="connsiteY5" fmla="*/ 1596300 h 1706033"/>
              <a:gd name="connsiteX6" fmla="*/ 842576 w 1498600"/>
              <a:gd name="connsiteY6" fmla="*/ 1585392 h 1706033"/>
              <a:gd name="connsiteX7" fmla="*/ 805858 w 1498600"/>
              <a:gd name="connsiteY7" fmla="*/ 1605488 h 1706033"/>
              <a:gd name="connsiteX8" fmla="*/ 529166 w 1498600"/>
              <a:gd name="connsiteY8" fmla="*/ 1689100 h 1706033"/>
              <a:gd name="connsiteX9" fmla="*/ 766233 w 1498600"/>
              <a:gd name="connsiteY9" fmla="*/ 1706033 h 1706033"/>
              <a:gd name="connsiteX10" fmla="*/ 1100666 w 1498600"/>
              <a:gd name="connsiteY10" fmla="*/ 1452033 h 1706033"/>
              <a:gd name="connsiteX11" fmla="*/ 1159933 w 1498600"/>
              <a:gd name="connsiteY11" fmla="*/ 1337733 h 1706033"/>
              <a:gd name="connsiteX12" fmla="*/ 1210733 w 1498600"/>
              <a:gd name="connsiteY12" fmla="*/ 1346200 h 1706033"/>
              <a:gd name="connsiteX13" fmla="*/ 1498600 w 1498600"/>
              <a:gd name="connsiteY13" fmla="*/ 850900 h 1706033"/>
              <a:gd name="connsiteX14" fmla="*/ 1443566 w 1498600"/>
              <a:gd name="connsiteY14" fmla="*/ 736600 h 1706033"/>
              <a:gd name="connsiteX15" fmla="*/ 1418166 w 1498600"/>
              <a:gd name="connsiteY15" fmla="*/ 605366 h 1706033"/>
              <a:gd name="connsiteX16" fmla="*/ 1346200 w 1498600"/>
              <a:gd name="connsiteY16" fmla="*/ 410633 h 1706033"/>
              <a:gd name="connsiteX17" fmla="*/ 1274233 w 1498600"/>
              <a:gd name="connsiteY17" fmla="*/ 385233 h 1706033"/>
              <a:gd name="connsiteX18" fmla="*/ 1236133 w 1498600"/>
              <a:gd name="connsiteY18" fmla="*/ 283633 h 1706033"/>
              <a:gd name="connsiteX19" fmla="*/ 1236133 w 1498600"/>
              <a:gd name="connsiteY19" fmla="*/ 283633 h 1706033"/>
              <a:gd name="connsiteX20" fmla="*/ 1185333 w 1498600"/>
              <a:gd name="connsiteY20" fmla="*/ 80433 h 1706033"/>
              <a:gd name="connsiteX21" fmla="*/ 1075266 w 1498600"/>
              <a:gd name="connsiteY21" fmla="*/ 0 h 1706033"/>
              <a:gd name="connsiteX22" fmla="*/ 986366 w 1498600"/>
              <a:gd name="connsiteY22" fmla="*/ 80433 h 1706033"/>
              <a:gd name="connsiteX23" fmla="*/ 994833 w 1498600"/>
              <a:gd name="connsiteY23" fmla="*/ 173566 h 1706033"/>
              <a:gd name="connsiteX24" fmla="*/ 965200 w 1498600"/>
              <a:gd name="connsiteY24" fmla="*/ 182033 h 1706033"/>
              <a:gd name="connsiteX25" fmla="*/ 774700 w 1498600"/>
              <a:gd name="connsiteY25" fmla="*/ 393700 h 1706033"/>
              <a:gd name="connsiteX26" fmla="*/ 685800 w 1498600"/>
              <a:gd name="connsiteY26" fmla="*/ 524933 h 1706033"/>
              <a:gd name="connsiteX27" fmla="*/ 579966 w 1498600"/>
              <a:gd name="connsiteY27" fmla="*/ 698500 h 1706033"/>
              <a:gd name="connsiteX28" fmla="*/ 529166 w 1498600"/>
              <a:gd name="connsiteY28" fmla="*/ 732366 h 1706033"/>
              <a:gd name="connsiteX0" fmla="*/ 0 w 969434"/>
              <a:gd name="connsiteY0" fmla="*/ 732366 h 1706033"/>
              <a:gd name="connsiteX1" fmla="*/ 64736 w 969434"/>
              <a:gd name="connsiteY1" fmla="*/ 723070 h 1706033"/>
              <a:gd name="connsiteX2" fmla="*/ 317513 w 969434"/>
              <a:gd name="connsiteY2" fmla="*/ 1623088 h 1706033"/>
              <a:gd name="connsiteX3" fmla="*/ 320630 w 969434"/>
              <a:gd name="connsiteY3" fmla="*/ 1622544 h 1706033"/>
              <a:gd name="connsiteX4" fmla="*/ 83471 w 969434"/>
              <a:gd name="connsiteY4" fmla="*/ 844149 h 1706033"/>
              <a:gd name="connsiteX5" fmla="*/ 342651 w 969434"/>
              <a:gd name="connsiteY5" fmla="*/ 1596300 h 1706033"/>
              <a:gd name="connsiteX6" fmla="*/ 313410 w 969434"/>
              <a:gd name="connsiteY6" fmla="*/ 1585392 h 1706033"/>
              <a:gd name="connsiteX7" fmla="*/ 276692 w 969434"/>
              <a:gd name="connsiteY7" fmla="*/ 1605488 h 1706033"/>
              <a:gd name="connsiteX8" fmla="*/ 0 w 969434"/>
              <a:gd name="connsiteY8" fmla="*/ 1689100 h 1706033"/>
              <a:gd name="connsiteX9" fmla="*/ 237067 w 969434"/>
              <a:gd name="connsiteY9" fmla="*/ 1706033 h 1706033"/>
              <a:gd name="connsiteX10" fmla="*/ 571500 w 969434"/>
              <a:gd name="connsiteY10" fmla="*/ 1452033 h 1706033"/>
              <a:gd name="connsiteX11" fmla="*/ 630767 w 969434"/>
              <a:gd name="connsiteY11" fmla="*/ 1337733 h 1706033"/>
              <a:gd name="connsiteX12" fmla="*/ 681567 w 969434"/>
              <a:gd name="connsiteY12" fmla="*/ 1346200 h 1706033"/>
              <a:gd name="connsiteX13" fmla="*/ 969434 w 969434"/>
              <a:gd name="connsiteY13" fmla="*/ 850900 h 1706033"/>
              <a:gd name="connsiteX14" fmla="*/ 914400 w 969434"/>
              <a:gd name="connsiteY14" fmla="*/ 736600 h 1706033"/>
              <a:gd name="connsiteX15" fmla="*/ 889000 w 969434"/>
              <a:gd name="connsiteY15" fmla="*/ 605366 h 1706033"/>
              <a:gd name="connsiteX16" fmla="*/ 817034 w 969434"/>
              <a:gd name="connsiteY16" fmla="*/ 410633 h 1706033"/>
              <a:gd name="connsiteX17" fmla="*/ 745067 w 969434"/>
              <a:gd name="connsiteY17" fmla="*/ 385233 h 1706033"/>
              <a:gd name="connsiteX18" fmla="*/ 706967 w 969434"/>
              <a:gd name="connsiteY18" fmla="*/ 283633 h 1706033"/>
              <a:gd name="connsiteX19" fmla="*/ 706967 w 969434"/>
              <a:gd name="connsiteY19" fmla="*/ 283633 h 1706033"/>
              <a:gd name="connsiteX20" fmla="*/ 656167 w 969434"/>
              <a:gd name="connsiteY20" fmla="*/ 80433 h 1706033"/>
              <a:gd name="connsiteX21" fmla="*/ 546100 w 969434"/>
              <a:gd name="connsiteY21" fmla="*/ 0 h 1706033"/>
              <a:gd name="connsiteX22" fmla="*/ 457200 w 969434"/>
              <a:gd name="connsiteY22" fmla="*/ 80433 h 1706033"/>
              <a:gd name="connsiteX23" fmla="*/ 465667 w 969434"/>
              <a:gd name="connsiteY23" fmla="*/ 173566 h 1706033"/>
              <a:gd name="connsiteX24" fmla="*/ 436034 w 969434"/>
              <a:gd name="connsiteY24" fmla="*/ 182033 h 1706033"/>
              <a:gd name="connsiteX25" fmla="*/ 245534 w 969434"/>
              <a:gd name="connsiteY25" fmla="*/ 393700 h 1706033"/>
              <a:gd name="connsiteX26" fmla="*/ 156634 w 969434"/>
              <a:gd name="connsiteY26" fmla="*/ 524933 h 1706033"/>
              <a:gd name="connsiteX27" fmla="*/ 50800 w 969434"/>
              <a:gd name="connsiteY27" fmla="*/ 698500 h 1706033"/>
              <a:gd name="connsiteX28" fmla="*/ 0 w 969434"/>
              <a:gd name="connsiteY28" fmla="*/ 732366 h 1706033"/>
              <a:gd name="connsiteX0" fmla="*/ 0 w 969434"/>
              <a:gd name="connsiteY0" fmla="*/ 732366 h 1706033"/>
              <a:gd name="connsiteX1" fmla="*/ 64736 w 969434"/>
              <a:gd name="connsiteY1" fmla="*/ 723070 h 1706033"/>
              <a:gd name="connsiteX2" fmla="*/ 317513 w 969434"/>
              <a:gd name="connsiteY2" fmla="*/ 1623088 h 1706033"/>
              <a:gd name="connsiteX3" fmla="*/ 320630 w 969434"/>
              <a:gd name="connsiteY3" fmla="*/ 1622544 h 1706033"/>
              <a:gd name="connsiteX4" fmla="*/ 83471 w 969434"/>
              <a:gd name="connsiteY4" fmla="*/ 844149 h 1706033"/>
              <a:gd name="connsiteX5" fmla="*/ 342651 w 969434"/>
              <a:gd name="connsiteY5" fmla="*/ 1596300 h 1706033"/>
              <a:gd name="connsiteX6" fmla="*/ 313410 w 969434"/>
              <a:gd name="connsiteY6" fmla="*/ 1585392 h 1706033"/>
              <a:gd name="connsiteX7" fmla="*/ 276692 w 969434"/>
              <a:gd name="connsiteY7" fmla="*/ 1605488 h 1706033"/>
              <a:gd name="connsiteX8" fmla="*/ 254223 w 969434"/>
              <a:gd name="connsiteY8" fmla="*/ 1518620 h 1706033"/>
              <a:gd name="connsiteX9" fmla="*/ 237067 w 969434"/>
              <a:gd name="connsiteY9" fmla="*/ 1706033 h 1706033"/>
              <a:gd name="connsiteX10" fmla="*/ 571500 w 969434"/>
              <a:gd name="connsiteY10" fmla="*/ 1452033 h 1706033"/>
              <a:gd name="connsiteX11" fmla="*/ 630767 w 969434"/>
              <a:gd name="connsiteY11" fmla="*/ 1337733 h 1706033"/>
              <a:gd name="connsiteX12" fmla="*/ 681567 w 969434"/>
              <a:gd name="connsiteY12" fmla="*/ 1346200 h 1706033"/>
              <a:gd name="connsiteX13" fmla="*/ 969434 w 969434"/>
              <a:gd name="connsiteY13" fmla="*/ 850900 h 1706033"/>
              <a:gd name="connsiteX14" fmla="*/ 914400 w 969434"/>
              <a:gd name="connsiteY14" fmla="*/ 736600 h 1706033"/>
              <a:gd name="connsiteX15" fmla="*/ 889000 w 969434"/>
              <a:gd name="connsiteY15" fmla="*/ 605366 h 1706033"/>
              <a:gd name="connsiteX16" fmla="*/ 817034 w 969434"/>
              <a:gd name="connsiteY16" fmla="*/ 410633 h 1706033"/>
              <a:gd name="connsiteX17" fmla="*/ 745067 w 969434"/>
              <a:gd name="connsiteY17" fmla="*/ 385233 h 1706033"/>
              <a:gd name="connsiteX18" fmla="*/ 706967 w 969434"/>
              <a:gd name="connsiteY18" fmla="*/ 283633 h 1706033"/>
              <a:gd name="connsiteX19" fmla="*/ 706967 w 969434"/>
              <a:gd name="connsiteY19" fmla="*/ 283633 h 1706033"/>
              <a:gd name="connsiteX20" fmla="*/ 656167 w 969434"/>
              <a:gd name="connsiteY20" fmla="*/ 80433 h 1706033"/>
              <a:gd name="connsiteX21" fmla="*/ 546100 w 969434"/>
              <a:gd name="connsiteY21" fmla="*/ 0 h 1706033"/>
              <a:gd name="connsiteX22" fmla="*/ 457200 w 969434"/>
              <a:gd name="connsiteY22" fmla="*/ 80433 h 1706033"/>
              <a:gd name="connsiteX23" fmla="*/ 465667 w 969434"/>
              <a:gd name="connsiteY23" fmla="*/ 173566 h 1706033"/>
              <a:gd name="connsiteX24" fmla="*/ 436034 w 969434"/>
              <a:gd name="connsiteY24" fmla="*/ 182033 h 1706033"/>
              <a:gd name="connsiteX25" fmla="*/ 245534 w 969434"/>
              <a:gd name="connsiteY25" fmla="*/ 393700 h 1706033"/>
              <a:gd name="connsiteX26" fmla="*/ 156634 w 969434"/>
              <a:gd name="connsiteY26" fmla="*/ 524933 h 1706033"/>
              <a:gd name="connsiteX27" fmla="*/ 50800 w 969434"/>
              <a:gd name="connsiteY27" fmla="*/ 698500 h 1706033"/>
              <a:gd name="connsiteX28" fmla="*/ 0 w 969434"/>
              <a:gd name="connsiteY28" fmla="*/ 732366 h 1706033"/>
              <a:gd name="connsiteX0" fmla="*/ 0 w 969434"/>
              <a:gd name="connsiteY0" fmla="*/ 732366 h 1626054"/>
              <a:gd name="connsiteX1" fmla="*/ 64736 w 969434"/>
              <a:gd name="connsiteY1" fmla="*/ 723070 h 1626054"/>
              <a:gd name="connsiteX2" fmla="*/ 317513 w 969434"/>
              <a:gd name="connsiteY2" fmla="*/ 1623088 h 1626054"/>
              <a:gd name="connsiteX3" fmla="*/ 320630 w 969434"/>
              <a:gd name="connsiteY3" fmla="*/ 1622544 h 1626054"/>
              <a:gd name="connsiteX4" fmla="*/ 83471 w 969434"/>
              <a:gd name="connsiteY4" fmla="*/ 844149 h 1626054"/>
              <a:gd name="connsiteX5" fmla="*/ 342651 w 969434"/>
              <a:gd name="connsiteY5" fmla="*/ 1596300 h 1626054"/>
              <a:gd name="connsiteX6" fmla="*/ 313410 w 969434"/>
              <a:gd name="connsiteY6" fmla="*/ 1585392 h 1626054"/>
              <a:gd name="connsiteX7" fmla="*/ 276692 w 969434"/>
              <a:gd name="connsiteY7" fmla="*/ 1605488 h 1626054"/>
              <a:gd name="connsiteX8" fmla="*/ 254223 w 969434"/>
              <a:gd name="connsiteY8" fmla="*/ 1518620 h 1626054"/>
              <a:gd name="connsiteX9" fmla="*/ 270408 w 969434"/>
              <a:gd name="connsiteY9" fmla="*/ 1498131 h 1626054"/>
              <a:gd name="connsiteX10" fmla="*/ 571500 w 969434"/>
              <a:gd name="connsiteY10" fmla="*/ 1452033 h 1626054"/>
              <a:gd name="connsiteX11" fmla="*/ 630767 w 969434"/>
              <a:gd name="connsiteY11" fmla="*/ 1337733 h 1626054"/>
              <a:gd name="connsiteX12" fmla="*/ 681567 w 969434"/>
              <a:gd name="connsiteY12" fmla="*/ 1346200 h 1626054"/>
              <a:gd name="connsiteX13" fmla="*/ 969434 w 969434"/>
              <a:gd name="connsiteY13" fmla="*/ 850900 h 1626054"/>
              <a:gd name="connsiteX14" fmla="*/ 914400 w 969434"/>
              <a:gd name="connsiteY14" fmla="*/ 736600 h 1626054"/>
              <a:gd name="connsiteX15" fmla="*/ 889000 w 969434"/>
              <a:gd name="connsiteY15" fmla="*/ 605366 h 1626054"/>
              <a:gd name="connsiteX16" fmla="*/ 817034 w 969434"/>
              <a:gd name="connsiteY16" fmla="*/ 410633 h 1626054"/>
              <a:gd name="connsiteX17" fmla="*/ 745067 w 969434"/>
              <a:gd name="connsiteY17" fmla="*/ 385233 h 1626054"/>
              <a:gd name="connsiteX18" fmla="*/ 706967 w 969434"/>
              <a:gd name="connsiteY18" fmla="*/ 283633 h 1626054"/>
              <a:gd name="connsiteX19" fmla="*/ 706967 w 969434"/>
              <a:gd name="connsiteY19" fmla="*/ 283633 h 1626054"/>
              <a:gd name="connsiteX20" fmla="*/ 656167 w 969434"/>
              <a:gd name="connsiteY20" fmla="*/ 80433 h 1626054"/>
              <a:gd name="connsiteX21" fmla="*/ 546100 w 969434"/>
              <a:gd name="connsiteY21" fmla="*/ 0 h 1626054"/>
              <a:gd name="connsiteX22" fmla="*/ 457200 w 969434"/>
              <a:gd name="connsiteY22" fmla="*/ 80433 h 1626054"/>
              <a:gd name="connsiteX23" fmla="*/ 465667 w 969434"/>
              <a:gd name="connsiteY23" fmla="*/ 173566 h 1626054"/>
              <a:gd name="connsiteX24" fmla="*/ 436034 w 969434"/>
              <a:gd name="connsiteY24" fmla="*/ 182033 h 1626054"/>
              <a:gd name="connsiteX25" fmla="*/ 245534 w 969434"/>
              <a:gd name="connsiteY25" fmla="*/ 393700 h 1626054"/>
              <a:gd name="connsiteX26" fmla="*/ 156634 w 969434"/>
              <a:gd name="connsiteY26" fmla="*/ 524933 h 1626054"/>
              <a:gd name="connsiteX27" fmla="*/ 50800 w 969434"/>
              <a:gd name="connsiteY27" fmla="*/ 698500 h 1626054"/>
              <a:gd name="connsiteX28" fmla="*/ 0 w 969434"/>
              <a:gd name="connsiteY28" fmla="*/ 732366 h 1626054"/>
              <a:gd name="connsiteX0" fmla="*/ 274222 w 1243656"/>
              <a:gd name="connsiteY0" fmla="*/ 732366 h 1623088"/>
              <a:gd name="connsiteX1" fmla="*/ 338958 w 1243656"/>
              <a:gd name="connsiteY1" fmla="*/ 723070 h 1623088"/>
              <a:gd name="connsiteX2" fmla="*/ 591735 w 1243656"/>
              <a:gd name="connsiteY2" fmla="*/ 1623088 h 1623088"/>
              <a:gd name="connsiteX3" fmla="*/ 594852 w 1243656"/>
              <a:gd name="connsiteY3" fmla="*/ 1622544 h 1623088"/>
              <a:gd name="connsiteX4" fmla="*/ 357693 w 1243656"/>
              <a:gd name="connsiteY4" fmla="*/ 844149 h 1623088"/>
              <a:gd name="connsiteX5" fmla="*/ 616873 w 1243656"/>
              <a:gd name="connsiteY5" fmla="*/ 1596300 h 1623088"/>
              <a:gd name="connsiteX6" fmla="*/ 0 w 1243656"/>
              <a:gd name="connsiteY6" fmla="*/ 1399840 h 1623088"/>
              <a:gd name="connsiteX7" fmla="*/ 550914 w 1243656"/>
              <a:gd name="connsiteY7" fmla="*/ 1605488 h 1623088"/>
              <a:gd name="connsiteX8" fmla="*/ 528445 w 1243656"/>
              <a:gd name="connsiteY8" fmla="*/ 1518620 h 1623088"/>
              <a:gd name="connsiteX9" fmla="*/ 544630 w 1243656"/>
              <a:gd name="connsiteY9" fmla="*/ 1498131 h 1623088"/>
              <a:gd name="connsiteX10" fmla="*/ 845722 w 1243656"/>
              <a:gd name="connsiteY10" fmla="*/ 1452033 h 1623088"/>
              <a:gd name="connsiteX11" fmla="*/ 904989 w 1243656"/>
              <a:gd name="connsiteY11" fmla="*/ 1337733 h 1623088"/>
              <a:gd name="connsiteX12" fmla="*/ 955789 w 1243656"/>
              <a:gd name="connsiteY12" fmla="*/ 1346200 h 1623088"/>
              <a:gd name="connsiteX13" fmla="*/ 1243656 w 1243656"/>
              <a:gd name="connsiteY13" fmla="*/ 850900 h 1623088"/>
              <a:gd name="connsiteX14" fmla="*/ 1188622 w 1243656"/>
              <a:gd name="connsiteY14" fmla="*/ 736600 h 1623088"/>
              <a:gd name="connsiteX15" fmla="*/ 1163222 w 1243656"/>
              <a:gd name="connsiteY15" fmla="*/ 605366 h 1623088"/>
              <a:gd name="connsiteX16" fmla="*/ 1091256 w 1243656"/>
              <a:gd name="connsiteY16" fmla="*/ 410633 h 1623088"/>
              <a:gd name="connsiteX17" fmla="*/ 1019289 w 1243656"/>
              <a:gd name="connsiteY17" fmla="*/ 385233 h 1623088"/>
              <a:gd name="connsiteX18" fmla="*/ 981189 w 1243656"/>
              <a:gd name="connsiteY18" fmla="*/ 283633 h 1623088"/>
              <a:gd name="connsiteX19" fmla="*/ 981189 w 1243656"/>
              <a:gd name="connsiteY19" fmla="*/ 283633 h 1623088"/>
              <a:gd name="connsiteX20" fmla="*/ 930389 w 1243656"/>
              <a:gd name="connsiteY20" fmla="*/ 80433 h 1623088"/>
              <a:gd name="connsiteX21" fmla="*/ 820322 w 1243656"/>
              <a:gd name="connsiteY21" fmla="*/ 0 h 1623088"/>
              <a:gd name="connsiteX22" fmla="*/ 731422 w 1243656"/>
              <a:gd name="connsiteY22" fmla="*/ 80433 h 1623088"/>
              <a:gd name="connsiteX23" fmla="*/ 739889 w 1243656"/>
              <a:gd name="connsiteY23" fmla="*/ 173566 h 1623088"/>
              <a:gd name="connsiteX24" fmla="*/ 710256 w 1243656"/>
              <a:gd name="connsiteY24" fmla="*/ 182033 h 1623088"/>
              <a:gd name="connsiteX25" fmla="*/ 519756 w 1243656"/>
              <a:gd name="connsiteY25" fmla="*/ 393700 h 1623088"/>
              <a:gd name="connsiteX26" fmla="*/ 430856 w 1243656"/>
              <a:gd name="connsiteY26" fmla="*/ 524933 h 1623088"/>
              <a:gd name="connsiteX27" fmla="*/ 325022 w 1243656"/>
              <a:gd name="connsiteY27" fmla="*/ 698500 h 1623088"/>
              <a:gd name="connsiteX28" fmla="*/ 274222 w 1243656"/>
              <a:gd name="connsiteY28" fmla="*/ 732366 h 1623088"/>
              <a:gd name="connsiteX0" fmla="*/ 274222 w 1243656"/>
              <a:gd name="connsiteY0" fmla="*/ 732366 h 1623088"/>
              <a:gd name="connsiteX1" fmla="*/ 338958 w 1243656"/>
              <a:gd name="connsiteY1" fmla="*/ 723070 h 1623088"/>
              <a:gd name="connsiteX2" fmla="*/ 591735 w 1243656"/>
              <a:gd name="connsiteY2" fmla="*/ 1623088 h 1623088"/>
              <a:gd name="connsiteX3" fmla="*/ 430753 w 1243656"/>
              <a:gd name="connsiteY3" fmla="*/ 1034702 h 1623088"/>
              <a:gd name="connsiteX4" fmla="*/ 357693 w 1243656"/>
              <a:gd name="connsiteY4" fmla="*/ 844149 h 1623088"/>
              <a:gd name="connsiteX5" fmla="*/ 616873 w 1243656"/>
              <a:gd name="connsiteY5" fmla="*/ 1596300 h 1623088"/>
              <a:gd name="connsiteX6" fmla="*/ 0 w 1243656"/>
              <a:gd name="connsiteY6" fmla="*/ 1399840 h 1623088"/>
              <a:gd name="connsiteX7" fmla="*/ 550914 w 1243656"/>
              <a:gd name="connsiteY7" fmla="*/ 1605488 h 1623088"/>
              <a:gd name="connsiteX8" fmla="*/ 528445 w 1243656"/>
              <a:gd name="connsiteY8" fmla="*/ 1518620 h 1623088"/>
              <a:gd name="connsiteX9" fmla="*/ 544630 w 1243656"/>
              <a:gd name="connsiteY9" fmla="*/ 1498131 h 1623088"/>
              <a:gd name="connsiteX10" fmla="*/ 845722 w 1243656"/>
              <a:gd name="connsiteY10" fmla="*/ 1452033 h 1623088"/>
              <a:gd name="connsiteX11" fmla="*/ 904989 w 1243656"/>
              <a:gd name="connsiteY11" fmla="*/ 1337733 h 1623088"/>
              <a:gd name="connsiteX12" fmla="*/ 955789 w 1243656"/>
              <a:gd name="connsiteY12" fmla="*/ 1346200 h 1623088"/>
              <a:gd name="connsiteX13" fmla="*/ 1243656 w 1243656"/>
              <a:gd name="connsiteY13" fmla="*/ 850900 h 1623088"/>
              <a:gd name="connsiteX14" fmla="*/ 1188622 w 1243656"/>
              <a:gd name="connsiteY14" fmla="*/ 736600 h 1623088"/>
              <a:gd name="connsiteX15" fmla="*/ 1163222 w 1243656"/>
              <a:gd name="connsiteY15" fmla="*/ 605366 h 1623088"/>
              <a:gd name="connsiteX16" fmla="*/ 1091256 w 1243656"/>
              <a:gd name="connsiteY16" fmla="*/ 410633 h 1623088"/>
              <a:gd name="connsiteX17" fmla="*/ 1019289 w 1243656"/>
              <a:gd name="connsiteY17" fmla="*/ 385233 h 1623088"/>
              <a:gd name="connsiteX18" fmla="*/ 981189 w 1243656"/>
              <a:gd name="connsiteY18" fmla="*/ 283633 h 1623088"/>
              <a:gd name="connsiteX19" fmla="*/ 981189 w 1243656"/>
              <a:gd name="connsiteY19" fmla="*/ 283633 h 1623088"/>
              <a:gd name="connsiteX20" fmla="*/ 930389 w 1243656"/>
              <a:gd name="connsiteY20" fmla="*/ 80433 h 1623088"/>
              <a:gd name="connsiteX21" fmla="*/ 820322 w 1243656"/>
              <a:gd name="connsiteY21" fmla="*/ 0 h 1623088"/>
              <a:gd name="connsiteX22" fmla="*/ 731422 w 1243656"/>
              <a:gd name="connsiteY22" fmla="*/ 80433 h 1623088"/>
              <a:gd name="connsiteX23" fmla="*/ 739889 w 1243656"/>
              <a:gd name="connsiteY23" fmla="*/ 173566 h 1623088"/>
              <a:gd name="connsiteX24" fmla="*/ 710256 w 1243656"/>
              <a:gd name="connsiteY24" fmla="*/ 182033 h 1623088"/>
              <a:gd name="connsiteX25" fmla="*/ 519756 w 1243656"/>
              <a:gd name="connsiteY25" fmla="*/ 393700 h 1623088"/>
              <a:gd name="connsiteX26" fmla="*/ 430856 w 1243656"/>
              <a:gd name="connsiteY26" fmla="*/ 524933 h 1623088"/>
              <a:gd name="connsiteX27" fmla="*/ 325022 w 1243656"/>
              <a:gd name="connsiteY27" fmla="*/ 698500 h 1623088"/>
              <a:gd name="connsiteX28" fmla="*/ 274222 w 1243656"/>
              <a:gd name="connsiteY28" fmla="*/ 732366 h 1623088"/>
              <a:gd name="connsiteX0" fmla="*/ 274222 w 1243656"/>
              <a:gd name="connsiteY0" fmla="*/ 732366 h 1623088"/>
              <a:gd name="connsiteX1" fmla="*/ 338958 w 1243656"/>
              <a:gd name="connsiteY1" fmla="*/ 723070 h 1623088"/>
              <a:gd name="connsiteX2" fmla="*/ 591735 w 1243656"/>
              <a:gd name="connsiteY2" fmla="*/ 1623088 h 1623088"/>
              <a:gd name="connsiteX3" fmla="*/ 430753 w 1243656"/>
              <a:gd name="connsiteY3" fmla="*/ 1034702 h 1623088"/>
              <a:gd name="connsiteX4" fmla="*/ 357693 w 1243656"/>
              <a:gd name="connsiteY4" fmla="*/ 844149 h 1623088"/>
              <a:gd name="connsiteX5" fmla="*/ 469965 w 1243656"/>
              <a:gd name="connsiteY5" fmla="*/ 1142555 h 1623088"/>
              <a:gd name="connsiteX6" fmla="*/ 0 w 1243656"/>
              <a:gd name="connsiteY6" fmla="*/ 1399840 h 1623088"/>
              <a:gd name="connsiteX7" fmla="*/ 550914 w 1243656"/>
              <a:gd name="connsiteY7" fmla="*/ 1605488 h 1623088"/>
              <a:gd name="connsiteX8" fmla="*/ 528445 w 1243656"/>
              <a:gd name="connsiteY8" fmla="*/ 1518620 h 1623088"/>
              <a:gd name="connsiteX9" fmla="*/ 544630 w 1243656"/>
              <a:gd name="connsiteY9" fmla="*/ 1498131 h 1623088"/>
              <a:gd name="connsiteX10" fmla="*/ 845722 w 1243656"/>
              <a:gd name="connsiteY10" fmla="*/ 1452033 h 1623088"/>
              <a:gd name="connsiteX11" fmla="*/ 904989 w 1243656"/>
              <a:gd name="connsiteY11" fmla="*/ 1337733 h 1623088"/>
              <a:gd name="connsiteX12" fmla="*/ 955789 w 1243656"/>
              <a:gd name="connsiteY12" fmla="*/ 1346200 h 1623088"/>
              <a:gd name="connsiteX13" fmla="*/ 1243656 w 1243656"/>
              <a:gd name="connsiteY13" fmla="*/ 850900 h 1623088"/>
              <a:gd name="connsiteX14" fmla="*/ 1188622 w 1243656"/>
              <a:gd name="connsiteY14" fmla="*/ 736600 h 1623088"/>
              <a:gd name="connsiteX15" fmla="*/ 1163222 w 1243656"/>
              <a:gd name="connsiteY15" fmla="*/ 605366 h 1623088"/>
              <a:gd name="connsiteX16" fmla="*/ 1091256 w 1243656"/>
              <a:gd name="connsiteY16" fmla="*/ 410633 h 1623088"/>
              <a:gd name="connsiteX17" fmla="*/ 1019289 w 1243656"/>
              <a:gd name="connsiteY17" fmla="*/ 385233 h 1623088"/>
              <a:gd name="connsiteX18" fmla="*/ 981189 w 1243656"/>
              <a:gd name="connsiteY18" fmla="*/ 283633 h 1623088"/>
              <a:gd name="connsiteX19" fmla="*/ 981189 w 1243656"/>
              <a:gd name="connsiteY19" fmla="*/ 283633 h 1623088"/>
              <a:gd name="connsiteX20" fmla="*/ 930389 w 1243656"/>
              <a:gd name="connsiteY20" fmla="*/ 80433 h 1623088"/>
              <a:gd name="connsiteX21" fmla="*/ 820322 w 1243656"/>
              <a:gd name="connsiteY21" fmla="*/ 0 h 1623088"/>
              <a:gd name="connsiteX22" fmla="*/ 731422 w 1243656"/>
              <a:gd name="connsiteY22" fmla="*/ 80433 h 1623088"/>
              <a:gd name="connsiteX23" fmla="*/ 739889 w 1243656"/>
              <a:gd name="connsiteY23" fmla="*/ 173566 h 1623088"/>
              <a:gd name="connsiteX24" fmla="*/ 710256 w 1243656"/>
              <a:gd name="connsiteY24" fmla="*/ 182033 h 1623088"/>
              <a:gd name="connsiteX25" fmla="*/ 519756 w 1243656"/>
              <a:gd name="connsiteY25" fmla="*/ 393700 h 1623088"/>
              <a:gd name="connsiteX26" fmla="*/ 430856 w 1243656"/>
              <a:gd name="connsiteY26" fmla="*/ 524933 h 1623088"/>
              <a:gd name="connsiteX27" fmla="*/ 325022 w 1243656"/>
              <a:gd name="connsiteY27" fmla="*/ 698500 h 1623088"/>
              <a:gd name="connsiteX28" fmla="*/ 274222 w 1243656"/>
              <a:gd name="connsiteY28" fmla="*/ 732366 h 1623088"/>
              <a:gd name="connsiteX0" fmla="*/ 0 w 969434"/>
              <a:gd name="connsiteY0" fmla="*/ 732366 h 1623088"/>
              <a:gd name="connsiteX1" fmla="*/ 64736 w 969434"/>
              <a:gd name="connsiteY1" fmla="*/ 723070 h 1623088"/>
              <a:gd name="connsiteX2" fmla="*/ 317513 w 969434"/>
              <a:gd name="connsiteY2" fmla="*/ 1623088 h 1623088"/>
              <a:gd name="connsiteX3" fmla="*/ 156531 w 969434"/>
              <a:gd name="connsiteY3" fmla="*/ 1034702 h 1623088"/>
              <a:gd name="connsiteX4" fmla="*/ 83471 w 969434"/>
              <a:gd name="connsiteY4" fmla="*/ 844149 h 1623088"/>
              <a:gd name="connsiteX5" fmla="*/ 195743 w 969434"/>
              <a:gd name="connsiteY5" fmla="*/ 1142555 h 1623088"/>
              <a:gd name="connsiteX6" fmla="*/ 219638 w 969434"/>
              <a:gd name="connsiteY6" fmla="*/ 1321877 h 1623088"/>
              <a:gd name="connsiteX7" fmla="*/ 276692 w 969434"/>
              <a:gd name="connsiteY7" fmla="*/ 1605488 h 1623088"/>
              <a:gd name="connsiteX8" fmla="*/ 254223 w 969434"/>
              <a:gd name="connsiteY8" fmla="*/ 1518620 h 1623088"/>
              <a:gd name="connsiteX9" fmla="*/ 270408 w 969434"/>
              <a:gd name="connsiteY9" fmla="*/ 1498131 h 1623088"/>
              <a:gd name="connsiteX10" fmla="*/ 571500 w 969434"/>
              <a:gd name="connsiteY10" fmla="*/ 1452033 h 1623088"/>
              <a:gd name="connsiteX11" fmla="*/ 630767 w 969434"/>
              <a:gd name="connsiteY11" fmla="*/ 1337733 h 1623088"/>
              <a:gd name="connsiteX12" fmla="*/ 681567 w 969434"/>
              <a:gd name="connsiteY12" fmla="*/ 1346200 h 1623088"/>
              <a:gd name="connsiteX13" fmla="*/ 969434 w 969434"/>
              <a:gd name="connsiteY13" fmla="*/ 850900 h 1623088"/>
              <a:gd name="connsiteX14" fmla="*/ 914400 w 969434"/>
              <a:gd name="connsiteY14" fmla="*/ 736600 h 1623088"/>
              <a:gd name="connsiteX15" fmla="*/ 889000 w 969434"/>
              <a:gd name="connsiteY15" fmla="*/ 605366 h 1623088"/>
              <a:gd name="connsiteX16" fmla="*/ 817034 w 969434"/>
              <a:gd name="connsiteY16" fmla="*/ 410633 h 1623088"/>
              <a:gd name="connsiteX17" fmla="*/ 745067 w 969434"/>
              <a:gd name="connsiteY17" fmla="*/ 385233 h 1623088"/>
              <a:gd name="connsiteX18" fmla="*/ 706967 w 969434"/>
              <a:gd name="connsiteY18" fmla="*/ 283633 h 1623088"/>
              <a:gd name="connsiteX19" fmla="*/ 706967 w 969434"/>
              <a:gd name="connsiteY19" fmla="*/ 283633 h 1623088"/>
              <a:gd name="connsiteX20" fmla="*/ 656167 w 969434"/>
              <a:gd name="connsiteY20" fmla="*/ 80433 h 1623088"/>
              <a:gd name="connsiteX21" fmla="*/ 546100 w 969434"/>
              <a:gd name="connsiteY21" fmla="*/ 0 h 1623088"/>
              <a:gd name="connsiteX22" fmla="*/ 457200 w 969434"/>
              <a:gd name="connsiteY22" fmla="*/ 80433 h 1623088"/>
              <a:gd name="connsiteX23" fmla="*/ 465667 w 969434"/>
              <a:gd name="connsiteY23" fmla="*/ 173566 h 1623088"/>
              <a:gd name="connsiteX24" fmla="*/ 436034 w 969434"/>
              <a:gd name="connsiteY24" fmla="*/ 182033 h 1623088"/>
              <a:gd name="connsiteX25" fmla="*/ 245534 w 969434"/>
              <a:gd name="connsiteY25" fmla="*/ 393700 h 1623088"/>
              <a:gd name="connsiteX26" fmla="*/ 156634 w 969434"/>
              <a:gd name="connsiteY26" fmla="*/ 524933 h 1623088"/>
              <a:gd name="connsiteX27" fmla="*/ 50800 w 969434"/>
              <a:gd name="connsiteY27" fmla="*/ 698500 h 1623088"/>
              <a:gd name="connsiteX28" fmla="*/ 0 w 969434"/>
              <a:gd name="connsiteY28" fmla="*/ 732366 h 1623088"/>
              <a:gd name="connsiteX0" fmla="*/ 0 w 969434"/>
              <a:gd name="connsiteY0" fmla="*/ 732366 h 1623088"/>
              <a:gd name="connsiteX1" fmla="*/ 64736 w 969434"/>
              <a:gd name="connsiteY1" fmla="*/ 723070 h 1623088"/>
              <a:gd name="connsiteX2" fmla="*/ 317513 w 969434"/>
              <a:gd name="connsiteY2" fmla="*/ 1623088 h 1623088"/>
              <a:gd name="connsiteX3" fmla="*/ 156531 w 969434"/>
              <a:gd name="connsiteY3" fmla="*/ 1034702 h 1623088"/>
              <a:gd name="connsiteX4" fmla="*/ 141297 w 969434"/>
              <a:gd name="connsiteY4" fmla="*/ 929908 h 1623088"/>
              <a:gd name="connsiteX5" fmla="*/ 195743 w 969434"/>
              <a:gd name="connsiteY5" fmla="*/ 1142555 h 1623088"/>
              <a:gd name="connsiteX6" fmla="*/ 219638 w 969434"/>
              <a:gd name="connsiteY6" fmla="*/ 1321877 h 1623088"/>
              <a:gd name="connsiteX7" fmla="*/ 276692 w 969434"/>
              <a:gd name="connsiteY7" fmla="*/ 1605488 h 1623088"/>
              <a:gd name="connsiteX8" fmla="*/ 254223 w 969434"/>
              <a:gd name="connsiteY8" fmla="*/ 1518620 h 1623088"/>
              <a:gd name="connsiteX9" fmla="*/ 270408 w 969434"/>
              <a:gd name="connsiteY9" fmla="*/ 1498131 h 1623088"/>
              <a:gd name="connsiteX10" fmla="*/ 571500 w 969434"/>
              <a:gd name="connsiteY10" fmla="*/ 1452033 h 1623088"/>
              <a:gd name="connsiteX11" fmla="*/ 630767 w 969434"/>
              <a:gd name="connsiteY11" fmla="*/ 1337733 h 1623088"/>
              <a:gd name="connsiteX12" fmla="*/ 681567 w 969434"/>
              <a:gd name="connsiteY12" fmla="*/ 1346200 h 1623088"/>
              <a:gd name="connsiteX13" fmla="*/ 969434 w 969434"/>
              <a:gd name="connsiteY13" fmla="*/ 850900 h 1623088"/>
              <a:gd name="connsiteX14" fmla="*/ 914400 w 969434"/>
              <a:gd name="connsiteY14" fmla="*/ 736600 h 1623088"/>
              <a:gd name="connsiteX15" fmla="*/ 889000 w 969434"/>
              <a:gd name="connsiteY15" fmla="*/ 605366 h 1623088"/>
              <a:gd name="connsiteX16" fmla="*/ 817034 w 969434"/>
              <a:gd name="connsiteY16" fmla="*/ 410633 h 1623088"/>
              <a:gd name="connsiteX17" fmla="*/ 745067 w 969434"/>
              <a:gd name="connsiteY17" fmla="*/ 385233 h 1623088"/>
              <a:gd name="connsiteX18" fmla="*/ 706967 w 969434"/>
              <a:gd name="connsiteY18" fmla="*/ 283633 h 1623088"/>
              <a:gd name="connsiteX19" fmla="*/ 706967 w 969434"/>
              <a:gd name="connsiteY19" fmla="*/ 283633 h 1623088"/>
              <a:gd name="connsiteX20" fmla="*/ 656167 w 969434"/>
              <a:gd name="connsiteY20" fmla="*/ 80433 h 1623088"/>
              <a:gd name="connsiteX21" fmla="*/ 546100 w 969434"/>
              <a:gd name="connsiteY21" fmla="*/ 0 h 1623088"/>
              <a:gd name="connsiteX22" fmla="*/ 457200 w 969434"/>
              <a:gd name="connsiteY22" fmla="*/ 80433 h 1623088"/>
              <a:gd name="connsiteX23" fmla="*/ 465667 w 969434"/>
              <a:gd name="connsiteY23" fmla="*/ 173566 h 1623088"/>
              <a:gd name="connsiteX24" fmla="*/ 436034 w 969434"/>
              <a:gd name="connsiteY24" fmla="*/ 182033 h 1623088"/>
              <a:gd name="connsiteX25" fmla="*/ 245534 w 969434"/>
              <a:gd name="connsiteY25" fmla="*/ 393700 h 1623088"/>
              <a:gd name="connsiteX26" fmla="*/ 156634 w 969434"/>
              <a:gd name="connsiteY26" fmla="*/ 524933 h 1623088"/>
              <a:gd name="connsiteX27" fmla="*/ 50800 w 969434"/>
              <a:gd name="connsiteY27" fmla="*/ 698500 h 1623088"/>
              <a:gd name="connsiteX28" fmla="*/ 0 w 969434"/>
              <a:gd name="connsiteY28" fmla="*/ 732366 h 1623088"/>
              <a:gd name="connsiteX0" fmla="*/ 0 w 969434"/>
              <a:gd name="connsiteY0" fmla="*/ 732366 h 1605488"/>
              <a:gd name="connsiteX1" fmla="*/ 64736 w 969434"/>
              <a:gd name="connsiteY1" fmla="*/ 723070 h 1605488"/>
              <a:gd name="connsiteX2" fmla="*/ 261250 w 969434"/>
              <a:gd name="connsiteY2" fmla="*/ 1488992 h 1605488"/>
              <a:gd name="connsiteX3" fmla="*/ 156531 w 969434"/>
              <a:gd name="connsiteY3" fmla="*/ 1034702 h 1605488"/>
              <a:gd name="connsiteX4" fmla="*/ 141297 w 969434"/>
              <a:gd name="connsiteY4" fmla="*/ 929908 h 1605488"/>
              <a:gd name="connsiteX5" fmla="*/ 195743 w 969434"/>
              <a:gd name="connsiteY5" fmla="*/ 1142555 h 1605488"/>
              <a:gd name="connsiteX6" fmla="*/ 219638 w 969434"/>
              <a:gd name="connsiteY6" fmla="*/ 1321877 h 1605488"/>
              <a:gd name="connsiteX7" fmla="*/ 276692 w 969434"/>
              <a:gd name="connsiteY7" fmla="*/ 1605488 h 1605488"/>
              <a:gd name="connsiteX8" fmla="*/ 254223 w 969434"/>
              <a:gd name="connsiteY8" fmla="*/ 1518620 h 1605488"/>
              <a:gd name="connsiteX9" fmla="*/ 270408 w 969434"/>
              <a:gd name="connsiteY9" fmla="*/ 1498131 h 1605488"/>
              <a:gd name="connsiteX10" fmla="*/ 571500 w 969434"/>
              <a:gd name="connsiteY10" fmla="*/ 1452033 h 1605488"/>
              <a:gd name="connsiteX11" fmla="*/ 630767 w 969434"/>
              <a:gd name="connsiteY11" fmla="*/ 1337733 h 1605488"/>
              <a:gd name="connsiteX12" fmla="*/ 681567 w 969434"/>
              <a:gd name="connsiteY12" fmla="*/ 1346200 h 1605488"/>
              <a:gd name="connsiteX13" fmla="*/ 969434 w 969434"/>
              <a:gd name="connsiteY13" fmla="*/ 850900 h 1605488"/>
              <a:gd name="connsiteX14" fmla="*/ 914400 w 969434"/>
              <a:gd name="connsiteY14" fmla="*/ 736600 h 1605488"/>
              <a:gd name="connsiteX15" fmla="*/ 889000 w 969434"/>
              <a:gd name="connsiteY15" fmla="*/ 605366 h 1605488"/>
              <a:gd name="connsiteX16" fmla="*/ 817034 w 969434"/>
              <a:gd name="connsiteY16" fmla="*/ 410633 h 1605488"/>
              <a:gd name="connsiteX17" fmla="*/ 745067 w 969434"/>
              <a:gd name="connsiteY17" fmla="*/ 385233 h 1605488"/>
              <a:gd name="connsiteX18" fmla="*/ 706967 w 969434"/>
              <a:gd name="connsiteY18" fmla="*/ 283633 h 1605488"/>
              <a:gd name="connsiteX19" fmla="*/ 706967 w 969434"/>
              <a:gd name="connsiteY19" fmla="*/ 283633 h 1605488"/>
              <a:gd name="connsiteX20" fmla="*/ 656167 w 969434"/>
              <a:gd name="connsiteY20" fmla="*/ 80433 h 1605488"/>
              <a:gd name="connsiteX21" fmla="*/ 546100 w 969434"/>
              <a:gd name="connsiteY21" fmla="*/ 0 h 1605488"/>
              <a:gd name="connsiteX22" fmla="*/ 457200 w 969434"/>
              <a:gd name="connsiteY22" fmla="*/ 80433 h 1605488"/>
              <a:gd name="connsiteX23" fmla="*/ 465667 w 969434"/>
              <a:gd name="connsiteY23" fmla="*/ 173566 h 1605488"/>
              <a:gd name="connsiteX24" fmla="*/ 436034 w 969434"/>
              <a:gd name="connsiteY24" fmla="*/ 182033 h 1605488"/>
              <a:gd name="connsiteX25" fmla="*/ 245534 w 969434"/>
              <a:gd name="connsiteY25" fmla="*/ 393700 h 1605488"/>
              <a:gd name="connsiteX26" fmla="*/ 156634 w 969434"/>
              <a:gd name="connsiteY26" fmla="*/ 524933 h 1605488"/>
              <a:gd name="connsiteX27" fmla="*/ 50800 w 969434"/>
              <a:gd name="connsiteY27" fmla="*/ 698500 h 1605488"/>
              <a:gd name="connsiteX28" fmla="*/ 0 w 969434"/>
              <a:gd name="connsiteY28" fmla="*/ 732366 h 1605488"/>
              <a:gd name="connsiteX0" fmla="*/ 0 w 969434"/>
              <a:gd name="connsiteY0" fmla="*/ 732366 h 1518620"/>
              <a:gd name="connsiteX1" fmla="*/ 64736 w 969434"/>
              <a:gd name="connsiteY1" fmla="*/ 723070 h 1518620"/>
              <a:gd name="connsiteX2" fmla="*/ 261250 w 969434"/>
              <a:gd name="connsiteY2" fmla="*/ 1488992 h 1518620"/>
              <a:gd name="connsiteX3" fmla="*/ 156531 w 969434"/>
              <a:gd name="connsiteY3" fmla="*/ 1034702 h 1518620"/>
              <a:gd name="connsiteX4" fmla="*/ 141297 w 969434"/>
              <a:gd name="connsiteY4" fmla="*/ 929908 h 1518620"/>
              <a:gd name="connsiteX5" fmla="*/ 195743 w 969434"/>
              <a:gd name="connsiteY5" fmla="*/ 1142555 h 1518620"/>
              <a:gd name="connsiteX6" fmla="*/ 219638 w 969434"/>
              <a:gd name="connsiteY6" fmla="*/ 1321877 h 1518620"/>
              <a:gd name="connsiteX7" fmla="*/ 253248 w 969434"/>
              <a:gd name="connsiteY7" fmla="*/ 1483866 h 1518620"/>
              <a:gd name="connsiteX8" fmla="*/ 254223 w 969434"/>
              <a:gd name="connsiteY8" fmla="*/ 1518620 h 1518620"/>
              <a:gd name="connsiteX9" fmla="*/ 270408 w 969434"/>
              <a:gd name="connsiteY9" fmla="*/ 1498131 h 1518620"/>
              <a:gd name="connsiteX10" fmla="*/ 571500 w 969434"/>
              <a:gd name="connsiteY10" fmla="*/ 1452033 h 1518620"/>
              <a:gd name="connsiteX11" fmla="*/ 630767 w 969434"/>
              <a:gd name="connsiteY11" fmla="*/ 1337733 h 1518620"/>
              <a:gd name="connsiteX12" fmla="*/ 681567 w 969434"/>
              <a:gd name="connsiteY12" fmla="*/ 1346200 h 1518620"/>
              <a:gd name="connsiteX13" fmla="*/ 969434 w 969434"/>
              <a:gd name="connsiteY13" fmla="*/ 850900 h 1518620"/>
              <a:gd name="connsiteX14" fmla="*/ 914400 w 969434"/>
              <a:gd name="connsiteY14" fmla="*/ 736600 h 1518620"/>
              <a:gd name="connsiteX15" fmla="*/ 889000 w 969434"/>
              <a:gd name="connsiteY15" fmla="*/ 605366 h 1518620"/>
              <a:gd name="connsiteX16" fmla="*/ 817034 w 969434"/>
              <a:gd name="connsiteY16" fmla="*/ 410633 h 1518620"/>
              <a:gd name="connsiteX17" fmla="*/ 745067 w 969434"/>
              <a:gd name="connsiteY17" fmla="*/ 385233 h 1518620"/>
              <a:gd name="connsiteX18" fmla="*/ 706967 w 969434"/>
              <a:gd name="connsiteY18" fmla="*/ 283633 h 1518620"/>
              <a:gd name="connsiteX19" fmla="*/ 706967 w 969434"/>
              <a:gd name="connsiteY19" fmla="*/ 283633 h 1518620"/>
              <a:gd name="connsiteX20" fmla="*/ 656167 w 969434"/>
              <a:gd name="connsiteY20" fmla="*/ 80433 h 1518620"/>
              <a:gd name="connsiteX21" fmla="*/ 546100 w 969434"/>
              <a:gd name="connsiteY21" fmla="*/ 0 h 1518620"/>
              <a:gd name="connsiteX22" fmla="*/ 457200 w 969434"/>
              <a:gd name="connsiteY22" fmla="*/ 80433 h 1518620"/>
              <a:gd name="connsiteX23" fmla="*/ 465667 w 969434"/>
              <a:gd name="connsiteY23" fmla="*/ 173566 h 1518620"/>
              <a:gd name="connsiteX24" fmla="*/ 436034 w 969434"/>
              <a:gd name="connsiteY24" fmla="*/ 182033 h 1518620"/>
              <a:gd name="connsiteX25" fmla="*/ 245534 w 969434"/>
              <a:gd name="connsiteY25" fmla="*/ 393700 h 1518620"/>
              <a:gd name="connsiteX26" fmla="*/ 156634 w 969434"/>
              <a:gd name="connsiteY26" fmla="*/ 524933 h 1518620"/>
              <a:gd name="connsiteX27" fmla="*/ 50800 w 969434"/>
              <a:gd name="connsiteY27" fmla="*/ 698500 h 1518620"/>
              <a:gd name="connsiteX28" fmla="*/ 0 w 969434"/>
              <a:gd name="connsiteY28" fmla="*/ 732366 h 1518620"/>
              <a:gd name="connsiteX0" fmla="*/ 0 w 969434"/>
              <a:gd name="connsiteY0" fmla="*/ 732366 h 1518620"/>
              <a:gd name="connsiteX1" fmla="*/ 64736 w 969434"/>
              <a:gd name="connsiteY1" fmla="*/ 723070 h 1518620"/>
              <a:gd name="connsiteX2" fmla="*/ 261250 w 969434"/>
              <a:gd name="connsiteY2" fmla="*/ 1488992 h 1518620"/>
              <a:gd name="connsiteX3" fmla="*/ 156531 w 969434"/>
              <a:gd name="connsiteY3" fmla="*/ 1034702 h 1518620"/>
              <a:gd name="connsiteX4" fmla="*/ 141297 w 969434"/>
              <a:gd name="connsiteY4" fmla="*/ 929908 h 1518620"/>
              <a:gd name="connsiteX5" fmla="*/ 195743 w 969434"/>
              <a:gd name="connsiteY5" fmla="*/ 1142555 h 1518620"/>
              <a:gd name="connsiteX6" fmla="*/ 219638 w 969434"/>
              <a:gd name="connsiteY6" fmla="*/ 1321877 h 1518620"/>
              <a:gd name="connsiteX7" fmla="*/ 253248 w 969434"/>
              <a:gd name="connsiteY7" fmla="*/ 1483866 h 1518620"/>
              <a:gd name="connsiteX8" fmla="*/ 254223 w 969434"/>
              <a:gd name="connsiteY8" fmla="*/ 1518620 h 1518620"/>
              <a:gd name="connsiteX9" fmla="*/ 439196 w 969434"/>
              <a:gd name="connsiteY9" fmla="*/ 1471624 h 1518620"/>
              <a:gd name="connsiteX10" fmla="*/ 571500 w 969434"/>
              <a:gd name="connsiteY10" fmla="*/ 1452033 h 1518620"/>
              <a:gd name="connsiteX11" fmla="*/ 630767 w 969434"/>
              <a:gd name="connsiteY11" fmla="*/ 1337733 h 1518620"/>
              <a:gd name="connsiteX12" fmla="*/ 681567 w 969434"/>
              <a:gd name="connsiteY12" fmla="*/ 1346200 h 1518620"/>
              <a:gd name="connsiteX13" fmla="*/ 969434 w 969434"/>
              <a:gd name="connsiteY13" fmla="*/ 850900 h 1518620"/>
              <a:gd name="connsiteX14" fmla="*/ 914400 w 969434"/>
              <a:gd name="connsiteY14" fmla="*/ 736600 h 1518620"/>
              <a:gd name="connsiteX15" fmla="*/ 889000 w 969434"/>
              <a:gd name="connsiteY15" fmla="*/ 605366 h 1518620"/>
              <a:gd name="connsiteX16" fmla="*/ 817034 w 969434"/>
              <a:gd name="connsiteY16" fmla="*/ 410633 h 1518620"/>
              <a:gd name="connsiteX17" fmla="*/ 745067 w 969434"/>
              <a:gd name="connsiteY17" fmla="*/ 385233 h 1518620"/>
              <a:gd name="connsiteX18" fmla="*/ 706967 w 969434"/>
              <a:gd name="connsiteY18" fmla="*/ 283633 h 1518620"/>
              <a:gd name="connsiteX19" fmla="*/ 706967 w 969434"/>
              <a:gd name="connsiteY19" fmla="*/ 283633 h 1518620"/>
              <a:gd name="connsiteX20" fmla="*/ 656167 w 969434"/>
              <a:gd name="connsiteY20" fmla="*/ 80433 h 1518620"/>
              <a:gd name="connsiteX21" fmla="*/ 546100 w 969434"/>
              <a:gd name="connsiteY21" fmla="*/ 0 h 1518620"/>
              <a:gd name="connsiteX22" fmla="*/ 457200 w 969434"/>
              <a:gd name="connsiteY22" fmla="*/ 80433 h 1518620"/>
              <a:gd name="connsiteX23" fmla="*/ 465667 w 969434"/>
              <a:gd name="connsiteY23" fmla="*/ 173566 h 1518620"/>
              <a:gd name="connsiteX24" fmla="*/ 436034 w 969434"/>
              <a:gd name="connsiteY24" fmla="*/ 182033 h 1518620"/>
              <a:gd name="connsiteX25" fmla="*/ 245534 w 969434"/>
              <a:gd name="connsiteY25" fmla="*/ 393700 h 1518620"/>
              <a:gd name="connsiteX26" fmla="*/ 156634 w 969434"/>
              <a:gd name="connsiteY26" fmla="*/ 524933 h 1518620"/>
              <a:gd name="connsiteX27" fmla="*/ 50800 w 969434"/>
              <a:gd name="connsiteY27" fmla="*/ 698500 h 1518620"/>
              <a:gd name="connsiteX28" fmla="*/ 0 w 969434"/>
              <a:gd name="connsiteY28" fmla="*/ 732366 h 1518620"/>
              <a:gd name="connsiteX0" fmla="*/ 0 w 969434"/>
              <a:gd name="connsiteY0" fmla="*/ 732366 h 1518620"/>
              <a:gd name="connsiteX1" fmla="*/ 64736 w 969434"/>
              <a:gd name="connsiteY1" fmla="*/ 723070 h 1518620"/>
              <a:gd name="connsiteX2" fmla="*/ 261250 w 969434"/>
              <a:gd name="connsiteY2" fmla="*/ 1488992 h 1518620"/>
              <a:gd name="connsiteX3" fmla="*/ 156531 w 969434"/>
              <a:gd name="connsiteY3" fmla="*/ 1034702 h 1518620"/>
              <a:gd name="connsiteX4" fmla="*/ 141297 w 969434"/>
              <a:gd name="connsiteY4" fmla="*/ 929908 h 1518620"/>
              <a:gd name="connsiteX5" fmla="*/ 195743 w 969434"/>
              <a:gd name="connsiteY5" fmla="*/ 1142555 h 1518620"/>
              <a:gd name="connsiteX6" fmla="*/ 219638 w 969434"/>
              <a:gd name="connsiteY6" fmla="*/ 1321877 h 1518620"/>
              <a:gd name="connsiteX7" fmla="*/ 242309 w 969434"/>
              <a:gd name="connsiteY7" fmla="*/ 1384074 h 1518620"/>
              <a:gd name="connsiteX8" fmla="*/ 254223 w 969434"/>
              <a:gd name="connsiteY8" fmla="*/ 1518620 h 1518620"/>
              <a:gd name="connsiteX9" fmla="*/ 439196 w 969434"/>
              <a:gd name="connsiteY9" fmla="*/ 1471624 h 1518620"/>
              <a:gd name="connsiteX10" fmla="*/ 571500 w 969434"/>
              <a:gd name="connsiteY10" fmla="*/ 1452033 h 1518620"/>
              <a:gd name="connsiteX11" fmla="*/ 630767 w 969434"/>
              <a:gd name="connsiteY11" fmla="*/ 1337733 h 1518620"/>
              <a:gd name="connsiteX12" fmla="*/ 681567 w 969434"/>
              <a:gd name="connsiteY12" fmla="*/ 1346200 h 1518620"/>
              <a:gd name="connsiteX13" fmla="*/ 969434 w 969434"/>
              <a:gd name="connsiteY13" fmla="*/ 850900 h 1518620"/>
              <a:gd name="connsiteX14" fmla="*/ 914400 w 969434"/>
              <a:gd name="connsiteY14" fmla="*/ 736600 h 1518620"/>
              <a:gd name="connsiteX15" fmla="*/ 889000 w 969434"/>
              <a:gd name="connsiteY15" fmla="*/ 605366 h 1518620"/>
              <a:gd name="connsiteX16" fmla="*/ 817034 w 969434"/>
              <a:gd name="connsiteY16" fmla="*/ 410633 h 1518620"/>
              <a:gd name="connsiteX17" fmla="*/ 745067 w 969434"/>
              <a:gd name="connsiteY17" fmla="*/ 385233 h 1518620"/>
              <a:gd name="connsiteX18" fmla="*/ 706967 w 969434"/>
              <a:gd name="connsiteY18" fmla="*/ 283633 h 1518620"/>
              <a:gd name="connsiteX19" fmla="*/ 706967 w 969434"/>
              <a:gd name="connsiteY19" fmla="*/ 283633 h 1518620"/>
              <a:gd name="connsiteX20" fmla="*/ 656167 w 969434"/>
              <a:gd name="connsiteY20" fmla="*/ 80433 h 1518620"/>
              <a:gd name="connsiteX21" fmla="*/ 546100 w 969434"/>
              <a:gd name="connsiteY21" fmla="*/ 0 h 1518620"/>
              <a:gd name="connsiteX22" fmla="*/ 457200 w 969434"/>
              <a:gd name="connsiteY22" fmla="*/ 80433 h 1518620"/>
              <a:gd name="connsiteX23" fmla="*/ 465667 w 969434"/>
              <a:gd name="connsiteY23" fmla="*/ 173566 h 1518620"/>
              <a:gd name="connsiteX24" fmla="*/ 436034 w 969434"/>
              <a:gd name="connsiteY24" fmla="*/ 182033 h 1518620"/>
              <a:gd name="connsiteX25" fmla="*/ 245534 w 969434"/>
              <a:gd name="connsiteY25" fmla="*/ 393700 h 1518620"/>
              <a:gd name="connsiteX26" fmla="*/ 156634 w 969434"/>
              <a:gd name="connsiteY26" fmla="*/ 524933 h 1518620"/>
              <a:gd name="connsiteX27" fmla="*/ 50800 w 969434"/>
              <a:gd name="connsiteY27" fmla="*/ 698500 h 1518620"/>
              <a:gd name="connsiteX28" fmla="*/ 0 w 969434"/>
              <a:gd name="connsiteY28" fmla="*/ 732366 h 1518620"/>
              <a:gd name="connsiteX0" fmla="*/ 0 w 969434"/>
              <a:gd name="connsiteY0" fmla="*/ 732366 h 1504587"/>
              <a:gd name="connsiteX1" fmla="*/ 64736 w 969434"/>
              <a:gd name="connsiteY1" fmla="*/ 723070 h 1504587"/>
              <a:gd name="connsiteX2" fmla="*/ 261250 w 969434"/>
              <a:gd name="connsiteY2" fmla="*/ 1488992 h 1504587"/>
              <a:gd name="connsiteX3" fmla="*/ 156531 w 969434"/>
              <a:gd name="connsiteY3" fmla="*/ 1034702 h 1504587"/>
              <a:gd name="connsiteX4" fmla="*/ 141297 w 969434"/>
              <a:gd name="connsiteY4" fmla="*/ 929908 h 1504587"/>
              <a:gd name="connsiteX5" fmla="*/ 195743 w 969434"/>
              <a:gd name="connsiteY5" fmla="*/ 1142555 h 1504587"/>
              <a:gd name="connsiteX6" fmla="*/ 219638 w 969434"/>
              <a:gd name="connsiteY6" fmla="*/ 1321877 h 1504587"/>
              <a:gd name="connsiteX7" fmla="*/ 242309 w 969434"/>
              <a:gd name="connsiteY7" fmla="*/ 1384074 h 1504587"/>
              <a:gd name="connsiteX8" fmla="*/ 254223 w 969434"/>
              <a:gd name="connsiteY8" fmla="*/ 1504587 h 1504587"/>
              <a:gd name="connsiteX9" fmla="*/ 439196 w 969434"/>
              <a:gd name="connsiteY9" fmla="*/ 1471624 h 1504587"/>
              <a:gd name="connsiteX10" fmla="*/ 571500 w 969434"/>
              <a:gd name="connsiteY10" fmla="*/ 1452033 h 1504587"/>
              <a:gd name="connsiteX11" fmla="*/ 630767 w 969434"/>
              <a:gd name="connsiteY11" fmla="*/ 1337733 h 1504587"/>
              <a:gd name="connsiteX12" fmla="*/ 681567 w 969434"/>
              <a:gd name="connsiteY12" fmla="*/ 1346200 h 1504587"/>
              <a:gd name="connsiteX13" fmla="*/ 969434 w 969434"/>
              <a:gd name="connsiteY13" fmla="*/ 850900 h 1504587"/>
              <a:gd name="connsiteX14" fmla="*/ 914400 w 969434"/>
              <a:gd name="connsiteY14" fmla="*/ 736600 h 1504587"/>
              <a:gd name="connsiteX15" fmla="*/ 889000 w 969434"/>
              <a:gd name="connsiteY15" fmla="*/ 605366 h 1504587"/>
              <a:gd name="connsiteX16" fmla="*/ 817034 w 969434"/>
              <a:gd name="connsiteY16" fmla="*/ 410633 h 1504587"/>
              <a:gd name="connsiteX17" fmla="*/ 745067 w 969434"/>
              <a:gd name="connsiteY17" fmla="*/ 385233 h 1504587"/>
              <a:gd name="connsiteX18" fmla="*/ 706967 w 969434"/>
              <a:gd name="connsiteY18" fmla="*/ 283633 h 1504587"/>
              <a:gd name="connsiteX19" fmla="*/ 706967 w 969434"/>
              <a:gd name="connsiteY19" fmla="*/ 283633 h 1504587"/>
              <a:gd name="connsiteX20" fmla="*/ 656167 w 969434"/>
              <a:gd name="connsiteY20" fmla="*/ 80433 h 1504587"/>
              <a:gd name="connsiteX21" fmla="*/ 546100 w 969434"/>
              <a:gd name="connsiteY21" fmla="*/ 0 h 1504587"/>
              <a:gd name="connsiteX22" fmla="*/ 457200 w 969434"/>
              <a:gd name="connsiteY22" fmla="*/ 80433 h 1504587"/>
              <a:gd name="connsiteX23" fmla="*/ 465667 w 969434"/>
              <a:gd name="connsiteY23" fmla="*/ 173566 h 1504587"/>
              <a:gd name="connsiteX24" fmla="*/ 436034 w 969434"/>
              <a:gd name="connsiteY24" fmla="*/ 182033 h 1504587"/>
              <a:gd name="connsiteX25" fmla="*/ 245534 w 969434"/>
              <a:gd name="connsiteY25" fmla="*/ 393700 h 1504587"/>
              <a:gd name="connsiteX26" fmla="*/ 156634 w 969434"/>
              <a:gd name="connsiteY26" fmla="*/ 524933 h 1504587"/>
              <a:gd name="connsiteX27" fmla="*/ 50800 w 969434"/>
              <a:gd name="connsiteY27" fmla="*/ 698500 h 1504587"/>
              <a:gd name="connsiteX28" fmla="*/ 0 w 969434"/>
              <a:gd name="connsiteY28" fmla="*/ 732366 h 1504587"/>
              <a:gd name="connsiteX0" fmla="*/ 0 w 914400"/>
              <a:gd name="connsiteY0" fmla="*/ 732366 h 1504587"/>
              <a:gd name="connsiteX1" fmla="*/ 64736 w 914400"/>
              <a:gd name="connsiteY1" fmla="*/ 723070 h 1504587"/>
              <a:gd name="connsiteX2" fmla="*/ 261250 w 914400"/>
              <a:gd name="connsiteY2" fmla="*/ 1488992 h 1504587"/>
              <a:gd name="connsiteX3" fmla="*/ 156531 w 914400"/>
              <a:gd name="connsiteY3" fmla="*/ 1034702 h 1504587"/>
              <a:gd name="connsiteX4" fmla="*/ 141297 w 914400"/>
              <a:gd name="connsiteY4" fmla="*/ 929908 h 1504587"/>
              <a:gd name="connsiteX5" fmla="*/ 195743 w 914400"/>
              <a:gd name="connsiteY5" fmla="*/ 1142555 h 1504587"/>
              <a:gd name="connsiteX6" fmla="*/ 219638 w 914400"/>
              <a:gd name="connsiteY6" fmla="*/ 1321877 h 1504587"/>
              <a:gd name="connsiteX7" fmla="*/ 242309 w 914400"/>
              <a:gd name="connsiteY7" fmla="*/ 1384074 h 1504587"/>
              <a:gd name="connsiteX8" fmla="*/ 254223 w 914400"/>
              <a:gd name="connsiteY8" fmla="*/ 1504587 h 1504587"/>
              <a:gd name="connsiteX9" fmla="*/ 439196 w 914400"/>
              <a:gd name="connsiteY9" fmla="*/ 1471624 h 1504587"/>
              <a:gd name="connsiteX10" fmla="*/ 571500 w 914400"/>
              <a:gd name="connsiteY10" fmla="*/ 1452033 h 1504587"/>
              <a:gd name="connsiteX11" fmla="*/ 630767 w 914400"/>
              <a:gd name="connsiteY11" fmla="*/ 1337733 h 1504587"/>
              <a:gd name="connsiteX12" fmla="*/ 681567 w 914400"/>
              <a:gd name="connsiteY12" fmla="*/ 1346200 h 1504587"/>
              <a:gd name="connsiteX13" fmla="*/ 909004 w 914400"/>
              <a:gd name="connsiteY13" fmla="*/ 840505 h 1504587"/>
              <a:gd name="connsiteX14" fmla="*/ 914400 w 914400"/>
              <a:gd name="connsiteY14" fmla="*/ 736600 h 1504587"/>
              <a:gd name="connsiteX15" fmla="*/ 889000 w 914400"/>
              <a:gd name="connsiteY15" fmla="*/ 605366 h 1504587"/>
              <a:gd name="connsiteX16" fmla="*/ 817034 w 914400"/>
              <a:gd name="connsiteY16" fmla="*/ 410633 h 1504587"/>
              <a:gd name="connsiteX17" fmla="*/ 745067 w 914400"/>
              <a:gd name="connsiteY17" fmla="*/ 385233 h 1504587"/>
              <a:gd name="connsiteX18" fmla="*/ 706967 w 914400"/>
              <a:gd name="connsiteY18" fmla="*/ 283633 h 1504587"/>
              <a:gd name="connsiteX19" fmla="*/ 706967 w 914400"/>
              <a:gd name="connsiteY19" fmla="*/ 283633 h 1504587"/>
              <a:gd name="connsiteX20" fmla="*/ 656167 w 914400"/>
              <a:gd name="connsiteY20" fmla="*/ 80433 h 1504587"/>
              <a:gd name="connsiteX21" fmla="*/ 546100 w 914400"/>
              <a:gd name="connsiteY21" fmla="*/ 0 h 1504587"/>
              <a:gd name="connsiteX22" fmla="*/ 457200 w 914400"/>
              <a:gd name="connsiteY22" fmla="*/ 80433 h 1504587"/>
              <a:gd name="connsiteX23" fmla="*/ 465667 w 914400"/>
              <a:gd name="connsiteY23" fmla="*/ 173566 h 1504587"/>
              <a:gd name="connsiteX24" fmla="*/ 436034 w 914400"/>
              <a:gd name="connsiteY24" fmla="*/ 182033 h 1504587"/>
              <a:gd name="connsiteX25" fmla="*/ 245534 w 914400"/>
              <a:gd name="connsiteY25" fmla="*/ 393700 h 1504587"/>
              <a:gd name="connsiteX26" fmla="*/ 156634 w 914400"/>
              <a:gd name="connsiteY26" fmla="*/ 524933 h 1504587"/>
              <a:gd name="connsiteX27" fmla="*/ 50800 w 914400"/>
              <a:gd name="connsiteY27" fmla="*/ 698500 h 1504587"/>
              <a:gd name="connsiteX28" fmla="*/ 0 w 914400"/>
              <a:gd name="connsiteY28" fmla="*/ 732366 h 1504587"/>
              <a:gd name="connsiteX0" fmla="*/ 0 w 931927"/>
              <a:gd name="connsiteY0" fmla="*/ 732366 h 1504587"/>
              <a:gd name="connsiteX1" fmla="*/ 64736 w 931927"/>
              <a:gd name="connsiteY1" fmla="*/ 723070 h 1504587"/>
              <a:gd name="connsiteX2" fmla="*/ 261250 w 931927"/>
              <a:gd name="connsiteY2" fmla="*/ 1488992 h 1504587"/>
              <a:gd name="connsiteX3" fmla="*/ 156531 w 931927"/>
              <a:gd name="connsiteY3" fmla="*/ 1034702 h 1504587"/>
              <a:gd name="connsiteX4" fmla="*/ 141297 w 931927"/>
              <a:gd name="connsiteY4" fmla="*/ 929908 h 1504587"/>
              <a:gd name="connsiteX5" fmla="*/ 195743 w 931927"/>
              <a:gd name="connsiteY5" fmla="*/ 1142555 h 1504587"/>
              <a:gd name="connsiteX6" fmla="*/ 219638 w 931927"/>
              <a:gd name="connsiteY6" fmla="*/ 1321877 h 1504587"/>
              <a:gd name="connsiteX7" fmla="*/ 242309 w 931927"/>
              <a:gd name="connsiteY7" fmla="*/ 1384074 h 1504587"/>
              <a:gd name="connsiteX8" fmla="*/ 254223 w 931927"/>
              <a:gd name="connsiteY8" fmla="*/ 1504587 h 1504587"/>
              <a:gd name="connsiteX9" fmla="*/ 439196 w 931927"/>
              <a:gd name="connsiteY9" fmla="*/ 1471624 h 1504587"/>
              <a:gd name="connsiteX10" fmla="*/ 571500 w 931927"/>
              <a:gd name="connsiteY10" fmla="*/ 1452033 h 1504587"/>
              <a:gd name="connsiteX11" fmla="*/ 630767 w 931927"/>
              <a:gd name="connsiteY11" fmla="*/ 1337733 h 1504587"/>
              <a:gd name="connsiteX12" fmla="*/ 681567 w 931927"/>
              <a:gd name="connsiteY12" fmla="*/ 1346200 h 1504587"/>
              <a:gd name="connsiteX13" fmla="*/ 931927 w 931927"/>
              <a:gd name="connsiteY13" fmla="*/ 848821 h 1504587"/>
              <a:gd name="connsiteX14" fmla="*/ 914400 w 931927"/>
              <a:gd name="connsiteY14" fmla="*/ 736600 h 1504587"/>
              <a:gd name="connsiteX15" fmla="*/ 889000 w 931927"/>
              <a:gd name="connsiteY15" fmla="*/ 605366 h 1504587"/>
              <a:gd name="connsiteX16" fmla="*/ 817034 w 931927"/>
              <a:gd name="connsiteY16" fmla="*/ 410633 h 1504587"/>
              <a:gd name="connsiteX17" fmla="*/ 745067 w 931927"/>
              <a:gd name="connsiteY17" fmla="*/ 385233 h 1504587"/>
              <a:gd name="connsiteX18" fmla="*/ 706967 w 931927"/>
              <a:gd name="connsiteY18" fmla="*/ 283633 h 1504587"/>
              <a:gd name="connsiteX19" fmla="*/ 706967 w 931927"/>
              <a:gd name="connsiteY19" fmla="*/ 283633 h 1504587"/>
              <a:gd name="connsiteX20" fmla="*/ 656167 w 931927"/>
              <a:gd name="connsiteY20" fmla="*/ 80433 h 1504587"/>
              <a:gd name="connsiteX21" fmla="*/ 546100 w 931927"/>
              <a:gd name="connsiteY21" fmla="*/ 0 h 1504587"/>
              <a:gd name="connsiteX22" fmla="*/ 457200 w 931927"/>
              <a:gd name="connsiteY22" fmla="*/ 80433 h 1504587"/>
              <a:gd name="connsiteX23" fmla="*/ 465667 w 931927"/>
              <a:gd name="connsiteY23" fmla="*/ 173566 h 1504587"/>
              <a:gd name="connsiteX24" fmla="*/ 436034 w 931927"/>
              <a:gd name="connsiteY24" fmla="*/ 182033 h 1504587"/>
              <a:gd name="connsiteX25" fmla="*/ 245534 w 931927"/>
              <a:gd name="connsiteY25" fmla="*/ 393700 h 1504587"/>
              <a:gd name="connsiteX26" fmla="*/ 156634 w 931927"/>
              <a:gd name="connsiteY26" fmla="*/ 524933 h 1504587"/>
              <a:gd name="connsiteX27" fmla="*/ 50800 w 931927"/>
              <a:gd name="connsiteY27" fmla="*/ 698500 h 1504587"/>
              <a:gd name="connsiteX28" fmla="*/ 0 w 931927"/>
              <a:gd name="connsiteY28" fmla="*/ 732366 h 1504587"/>
              <a:gd name="connsiteX0" fmla="*/ 0 w 934010"/>
              <a:gd name="connsiteY0" fmla="*/ 732366 h 1504587"/>
              <a:gd name="connsiteX1" fmla="*/ 64736 w 934010"/>
              <a:gd name="connsiteY1" fmla="*/ 723070 h 1504587"/>
              <a:gd name="connsiteX2" fmla="*/ 261250 w 934010"/>
              <a:gd name="connsiteY2" fmla="*/ 1488992 h 1504587"/>
              <a:gd name="connsiteX3" fmla="*/ 156531 w 934010"/>
              <a:gd name="connsiteY3" fmla="*/ 1034702 h 1504587"/>
              <a:gd name="connsiteX4" fmla="*/ 141297 w 934010"/>
              <a:gd name="connsiteY4" fmla="*/ 929908 h 1504587"/>
              <a:gd name="connsiteX5" fmla="*/ 195743 w 934010"/>
              <a:gd name="connsiteY5" fmla="*/ 1142555 h 1504587"/>
              <a:gd name="connsiteX6" fmla="*/ 219638 w 934010"/>
              <a:gd name="connsiteY6" fmla="*/ 1321877 h 1504587"/>
              <a:gd name="connsiteX7" fmla="*/ 242309 w 934010"/>
              <a:gd name="connsiteY7" fmla="*/ 1384074 h 1504587"/>
              <a:gd name="connsiteX8" fmla="*/ 254223 w 934010"/>
              <a:gd name="connsiteY8" fmla="*/ 1504587 h 1504587"/>
              <a:gd name="connsiteX9" fmla="*/ 439196 w 934010"/>
              <a:gd name="connsiteY9" fmla="*/ 1471624 h 1504587"/>
              <a:gd name="connsiteX10" fmla="*/ 571500 w 934010"/>
              <a:gd name="connsiteY10" fmla="*/ 1452033 h 1504587"/>
              <a:gd name="connsiteX11" fmla="*/ 630767 w 934010"/>
              <a:gd name="connsiteY11" fmla="*/ 1337733 h 1504587"/>
              <a:gd name="connsiteX12" fmla="*/ 681567 w 934010"/>
              <a:gd name="connsiteY12" fmla="*/ 1346200 h 1504587"/>
              <a:gd name="connsiteX13" fmla="*/ 934010 w 934010"/>
              <a:gd name="connsiteY13" fmla="*/ 848821 h 1504587"/>
              <a:gd name="connsiteX14" fmla="*/ 914400 w 934010"/>
              <a:gd name="connsiteY14" fmla="*/ 736600 h 1504587"/>
              <a:gd name="connsiteX15" fmla="*/ 889000 w 934010"/>
              <a:gd name="connsiteY15" fmla="*/ 605366 h 1504587"/>
              <a:gd name="connsiteX16" fmla="*/ 817034 w 934010"/>
              <a:gd name="connsiteY16" fmla="*/ 410633 h 1504587"/>
              <a:gd name="connsiteX17" fmla="*/ 745067 w 934010"/>
              <a:gd name="connsiteY17" fmla="*/ 385233 h 1504587"/>
              <a:gd name="connsiteX18" fmla="*/ 706967 w 934010"/>
              <a:gd name="connsiteY18" fmla="*/ 283633 h 1504587"/>
              <a:gd name="connsiteX19" fmla="*/ 706967 w 934010"/>
              <a:gd name="connsiteY19" fmla="*/ 283633 h 1504587"/>
              <a:gd name="connsiteX20" fmla="*/ 656167 w 934010"/>
              <a:gd name="connsiteY20" fmla="*/ 80433 h 1504587"/>
              <a:gd name="connsiteX21" fmla="*/ 546100 w 934010"/>
              <a:gd name="connsiteY21" fmla="*/ 0 h 1504587"/>
              <a:gd name="connsiteX22" fmla="*/ 457200 w 934010"/>
              <a:gd name="connsiteY22" fmla="*/ 80433 h 1504587"/>
              <a:gd name="connsiteX23" fmla="*/ 465667 w 934010"/>
              <a:gd name="connsiteY23" fmla="*/ 173566 h 1504587"/>
              <a:gd name="connsiteX24" fmla="*/ 436034 w 934010"/>
              <a:gd name="connsiteY24" fmla="*/ 182033 h 1504587"/>
              <a:gd name="connsiteX25" fmla="*/ 245534 w 934010"/>
              <a:gd name="connsiteY25" fmla="*/ 393700 h 1504587"/>
              <a:gd name="connsiteX26" fmla="*/ 156634 w 934010"/>
              <a:gd name="connsiteY26" fmla="*/ 524933 h 1504587"/>
              <a:gd name="connsiteX27" fmla="*/ 50800 w 934010"/>
              <a:gd name="connsiteY27" fmla="*/ 698500 h 1504587"/>
              <a:gd name="connsiteX28" fmla="*/ 0 w 934010"/>
              <a:gd name="connsiteY28" fmla="*/ 732366 h 1504587"/>
              <a:gd name="connsiteX0" fmla="*/ 0 w 934010"/>
              <a:gd name="connsiteY0" fmla="*/ 732366 h 1504587"/>
              <a:gd name="connsiteX1" fmla="*/ 64736 w 934010"/>
              <a:gd name="connsiteY1" fmla="*/ 723070 h 1504587"/>
              <a:gd name="connsiteX2" fmla="*/ 261250 w 934010"/>
              <a:gd name="connsiteY2" fmla="*/ 1488992 h 1504587"/>
              <a:gd name="connsiteX3" fmla="*/ 156531 w 934010"/>
              <a:gd name="connsiteY3" fmla="*/ 1034702 h 1504587"/>
              <a:gd name="connsiteX4" fmla="*/ 141297 w 934010"/>
              <a:gd name="connsiteY4" fmla="*/ 929908 h 1504587"/>
              <a:gd name="connsiteX5" fmla="*/ 195743 w 934010"/>
              <a:gd name="connsiteY5" fmla="*/ 1142555 h 1504587"/>
              <a:gd name="connsiteX6" fmla="*/ 219638 w 934010"/>
              <a:gd name="connsiteY6" fmla="*/ 1321877 h 1504587"/>
              <a:gd name="connsiteX7" fmla="*/ 242309 w 934010"/>
              <a:gd name="connsiteY7" fmla="*/ 1384074 h 1504587"/>
              <a:gd name="connsiteX8" fmla="*/ 254223 w 934010"/>
              <a:gd name="connsiteY8" fmla="*/ 1504587 h 1504587"/>
              <a:gd name="connsiteX9" fmla="*/ 439196 w 934010"/>
              <a:gd name="connsiteY9" fmla="*/ 1471624 h 1504587"/>
              <a:gd name="connsiteX10" fmla="*/ 571500 w 934010"/>
              <a:gd name="connsiteY10" fmla="*/ 1452033 h 1504587"/>
              <a:gd name="connsiteX11" fmla="*/ 630767 w 934010"/>
              <a:gd name="connsiteY11" fmla="*/ 1337733 h 1504587"/>
              <a:gd name="connsiteX12" fmla="*/ 681567 w 934010"/>
              <a:gd name="connsiteY12" fmla="*/ 1346200 h 1504587"/>
              <a:gd name="connsiteX13" fmla="*/ 934010 w 934010"/>
              <a:gd name="connsiteY13" fmla="*/ 848821 h 1504587"/>
              <a:gd name="connsiteX14" fmla="*/ 914400 w 934010"/>
              <a:gd name="connsiteY14" fmla="*/ 736600 h 1504587"/>
              <a:gd name="connsiteX15" fmla="*/ 889000 w 934010"/>
              <a:gd name="connsiteY15" fmla="*/ 605366 h 1504587"/>
              <a:gd name="connsiteX16" fmla="*/ 817034 w 934010"/>
              <a:gd name="connsiteY16" fmla="*/ 410633 h 1504587"/>
              <a:gd name="connsiteX17" fmla="*/ 745067 w 934010"/>
              <a:gd name="connsiteY17" fmla="*/ 385233 h 1504587"/>
              <a:gd name="connsiteX18" fmla="*/ 706967 w 934010"/>
              <a:gd name="connsiteY18" fmla="*/ 283633 h 1504587"/>
              <a:gd name="connsiteX19" fmla="*/ 706967 w 934010"/>
              <a:gd name="connsiteY19" fmla="*/ 283633 h 1504587"/>
              <a:gd name="connsiteX20" fmla="*/ 656167 w 934010"/>
              <a:gd name="connsiteY20" fmla="*/ 80433 h 1504587"/>
              <a:gd name="connsiteX21" fmla="*/ 546100 w 934010"/>
              <a:gd name="connsiteY21" fmla="*/ 0 h 1504587"/>
              <a:gd name="connsiteX22" fmla="*/ 457200 w 934010"/>
              <a:gd name="connsiteY22" fmla="*/ 80433 h 1504587"/>
              <a:gd name="connsiteX23" fmla="*/ 465667 w 934010"/>
              <a:gd name="connsiteY23" fmla="*/ 173566 h 1504587"/>
              <a:gd name="connsiteX24" fmla="*/ 436034 w 934010"/>
              <a:gd name="connsiteY24" fmla="*/ 182033 h 1504587"/>
              <a:gd name="connsiteX25" fmla="*/ 245534 w 934010"/>
              <a:gd name="connsiteY25" fmla="*/ 393700 h 1504587"/>
              <a:gd name="connsiteX26" fmla="*/ 156634 w 934010"/>
              <a:gd name="connsiteY26" fmla="*/ 524933 h 1504587"/>
              <a:gd name="connsiteX27" fmla="*/ 50800 w 934010"/>
              <a:gd name="connsiteY27" fmla="*/ 698500 h 1504587"/>
              <a:gd name="connsiteX28" fmla="*/ 0 w 934010"/>
              <a:gd name="connsiteY28" fmla="*/ 732366 h 1504587"/>
              <a:gd name="connsiteX0" fmla="*/ 0 w 934010"/>
              <a:gd name="connsiteY0" fmla="*/ 732366 h 1504587"/>
              <a:gd name="connsiteX1" fmla="*/ 64736 w 934010"/>
              <a:gd name="connsiteY1" fmla="*/ 723070 h 1504587"/>
              <a:gd name="connsiteX2" fmla="*/ 261250 w 934010"/>
              <a:gd name="connsiteY2" fmla="*/ 1488992 h 1504587"/>
              <a:gd name="connsiteX3" fmla="*/ 156531 w 934010"/>
              <a:gd name="connsiteY3" fmla="*/ 1034702 h 1504587"/>
              <a:gd name="connsiteX4" fmla="*/ 141297 w 934010"/>
              <a:gd name="connsiteY4" fmla="*/ 929908 h 1504587"/>
              <a:gd name="connsiteX5" fmla="*/ 195743 w 934010"/>
              <a:gd name="connsiteY5" fmla="*/ 1142555 h 1504587"/>
              <a:gd name="connsiteX6" fmla="*/ 219638 w 934010"/>
              <a:gd name="connsiteY6" fmla="*/ 1321877 h 1504587"/>
              <a:gd name="connsiteX7" fmla="*/ 242309 w 934010"/>
              <a:gd name="connsiteY7" fmla="*/ 1384074 h 1504587"/>
              <a:gd name="connsiteX8" fmla="*/ 254223 w 934010"/>
              <a:gd name="connsiteY8" fmla="*/ 1504587 h 1504587"/>
              <a:gd name="connsiteX9" fmla="*/ 439196 w 934010"/>
              <a:gd name="connsiteY9" fmla="*/ 1471624 h 1504587"/>
              <a:gd name="connsiteX10" fmla="*/ 571500 w 934010"/>
              <a:gd name="connsiteY10" fmla="*/ 1452033 h 1504587"/>
              <a:gd name="connsiteX11" fmla="*/ 630767 w 934010"/>
              <a:gd name="connsiteY11" fmla="*/ 1337733 h 1504587"/>
              <a:gd name="connsiteX12" fmla="*/ 681567 w 934010"/>
              <a:gd name="connsiteY12" fmla="*/ 1346200 h 1504587"/>
              <a:gd name="connsiteX13" fmla="*/ 934010 w 934010"/>
              <a:gd name="connsiteY13" fmla="*/ 848821 h 1504587"/>
              <a:gd name="connsiteX14" fmla="*/ 889395 w 934010"/>
              <a:gd name="connsiteY14" fmla="*/ 740757 h 1504587"/>
              <a:gd name="connsiteX15" fmla="*/ 889000 w 934010"/>
              <a:gd name="connsiteY15" fmla="*/ 605366 h 1504587"/>
              <a:gd name="connsiteX16" fmla="*/ 817034 w 934010"/>
              <a:gd name="connsiteY16" fmla="*/ 410633 h 1504587"/>
              <a:gd name="connsiteX17" fmla="*/ 745067 w 934010"/>
              <a:gd name="connsiteY17" fmla="*/ 385233 h 1504587"/>
              <a:gd name="connsiteX18" fmla="*/ 706967 w 934010"/>
              <a:gd name="connsiteY18" fmla="*/ 283633 h 1504587"/>
              <a:gd name="connsiteX19" fmla="*/ 706967 w 934010"/>
              <a:gd name="connsiteY19" fmla="*/ 283633 h 1504587"/>
              <a:gd name="connsiteX20" fmla="*/ 656167 w 934010"/>
              <a:gd name="connsiteY20" fmla="*/ 80433 h 1504587"/>
              <a:gd name="connsiteX21" fmla="*/ 546100 w 934010"/>
              <a:gd name="connsiteY21" fmla="*/ 0 h 1504587"/>
              <a:gd name="connsiteX22" fmla="*/ 457200 w 934010"/>
              <a:gd name="connsiteY22" fmla="*/ 80433 h 1504587"/>
              <a:gd name="connsiteX23" fmla="*/ 465667 w 934010"/>
              <a:gd name="connsiteY23" fmla="*/ 173566 h 1504587"/>
              <a:gd name="connsiteX24" fmla="*/ 436034 w 934010"/>
              <a:gd name="connsiteY24" fmla="*/ 182033 h 1504587"/>
              <a:gd name="connsiteX25" fmla="*/ 245534 w 934010"/>
              <a:gd name="connsiteY25" fmla="*/ 393700 h 1504587"/>
              <a:gd name="connsiteX26" fmla="*/ 156634 w 934010"/>
              <a:gd name="connsiteY26" fmla="*/ 524933 h 1504587"/>
              <a:gd name="connsiteX27" fmla="*/ 50800 w 934010"/>
              <a:gd name="connsiteY27" fmla="*/ 698500 h 1504587"/>
              <a:gd name="connsiteX28" fmla="*/ 0 w 934010"/>
              <a:gd name="connsiteY28" fmla="*/ 732366 h 1504587"/>
              <a:gd name="connsiteX0" fmla="*/ 0 w 934010"/>
              <a:gd name="connsiteY0" fmla="*/ 732366 h 1504587"/>
              <a:gd name="connsiteX1" fmla="*/ 64736 w 934010"/>
              <a:gd name="connsiteY1" fmla="*/ 723070 h 1504587"/>
              <a:gd name="connsiteX2" fmla="*/ 261250 w 934010"/>
              <a:gd name="connsiteY2" fmla="*/ 1488992 h 1504587"/>
              <a:gd name="connsiteX3" fmla="*/ 156531 w 934010"/>
              <a:gd name="connsiteY3" fmla="*/ 1034702 h 1504587"/>
              <a:gd name="connsiteX4" fmla="*/ 141297 w 934010"/>
              <a:gd name="connsiteY4" fmla="*/ 929908 h 1504587"/>
              <a:gd name="connsiteX5" fmla="*/ 195743 w 934010"/>
              <a:gd name="connsiteY5" fmla="*/ 1142555 h 1504587"/>
              <a:gd name="connsiteX6" fmla="*/ 219638 w 934010"/>
              <a:gd name="connsiteY6" fmla="*/ 1321877 h 1504587"/>
              <a:gd name="connsiteX7" fmla="*/ 242309 w 934010"/>
              <a:gd name="connsiteY7" fmla="*/ 1384074 h 1504587"/>
              <a:gd name="connsiteX8" fmla="*/ 254223 w 934010"/>
              <a:gd name="connsiteY8" fmla="*/ 1504587 h 1504587"/>
              <a:gd name="connsiteX9" fmla="*/ 439196 w 934010"/>
              <a:gd name="connsiteY9" fmla="*/ 1471624 h 1504587"/>
              <a:gd name="connsiteX10" fmla="*/ 571500 w 934010"/>
              <a:gd name="connsiteY10" fmla="*/ 1452033 h 1504587"/>
              <a:gd name="connsiteX11" fmla="*/ 630767 w 934010"/>
              <a:gd name="connsiteY11" fmla="*/ 1337733 h 1504587"/>
              <a:gd name="connsiteX12" fmla="*/ 681567 w 934010"/>
              <a:gd name="connsiteY12" fmla="*/ 1346200 h 1504587"/>
              <a:gd name="connsiteX13" fmla="*/ 934010 w 934010"/>
              <a:gd name="connsiteY13" fmla="*/ 848821 h 1504587"/>
              <a:gd name="connsiteX14" fmla="*/ 889395 w 934010"/>
              <a:gd name="connsiteY14" fmla="*/ 740757 h 1504587"/>
              <a:gd name="connsiteX15" fmla="*/ 874413 w 934010"/>
              <a:gd name="connsiteY15" fmla="*/ 605366 h 1504587"/>
              <a:gd name="connsiteX16" fmla="*/ 817034 w 934010"/>
              <a:gd name="connsiteY16" fmla="*/ 410633 h 1504587"/>
              <a:gd name="connsiteX17" fmla="*/ 745067 w 934010"/>
              <a:gd name="connsiteY17" fmla="*/ 385233 h 1504587"/>
              <a:gd name="connsiteX18" fmla="*/ 706967 w 934010"/>
              <a:gd name="connsiteY18" fmla="*/ 283633 h 1504587"/>
              <a:gd name="connsiteX19" fmla="*/ 706967 w 934010"/>
              <a:gd name="connsiteY19" fmla="*/ 283633 h 1504587"/>
              <a:gd name="connsiteX20" fmla="*/ 656167 w 934010"/>
              <a:gd name="connsiteY20" fmla="*/ 80433 h 1504587"/>
              <a:gd name="connsiteX21" fmla="*/ 546100 w 934010"/>
              <a:gd name="connsiteY21" fmla="*/ 0 h 1504587"/>
              <a:gd name="connsiteX22" fmla="*/ 457200 w 934010"/>
              <a:gd name="connsiteY22" fmla="*/ 80433 h 1504587"/>
              <a:gd name="connsiteX23" fmla="*/ 465667 w 934010"/>
              <a:gd name="connsiteY23" fmla="*/ 173566 h 1504587"/>
              <a:gd name="connsiteX24" fmla="*/ 436034 w 934010"/>
              <a:gd name="connsiteY24" fmla="*/ 182033 h 1504587"/>
              <a:gd name="connsiteX25" fmla="*/ 245534 w 934010"/>
              <a:gd name="connsiteY25" fmla="*/ 393700 h 1504587"/>
              <a:gd name="connsiteX26" fmla="*/ 156634 w 934010"/>
              <a:gd name="connsiteY26" fmla="*/ 524933 h 1504587"/>
              <a:gd name="connsiteX27" fmla="*/ 50800 w 934010"/>
              <a:gd name="connsiteY27" fmla="*/ 698500 h 1504587"/>
              <a:gd name="connsiteX28" fmla="*/ 0 w 934010"/>
              <a:gd name="connsiteY28" fmla="*/ 732366 h 1504587"/>
              <a:gd name="connsiteX0" fmla="*/ 0 w 934010"/>
              <a:gd name="connsiteY0" fmla="*/ 732366 h 1504587"/>
              <a:gd name="connsiteX1" fmla="*/ 64736 w 934010"/>
              <a:gd name="connsiteY1" fmla="*/ 723070 h 1504587"/>
              <a:gd name="connsiteX2" fmla="*/ 261250 w 934010"/>
              <a:gd name="connsiteY2" fmla="*/ 1488992 h 1504587"/>
              <a:gd name="connsiteX3" fmla="*/ 156531 w 934010"/>
              <a:gd name="connsiteY3" fmla="*/ 1034702 h 1504587"/>
              <a:gd name="connsiteX4" fmla="*/ 141297 w 934010"/>
              <a:gd name="connsiteY4" fmla="*/ 929908 h 1504587"/>
              <a:gd name="connsiteX5" fmla="*/ 195743 w 934010"/>
              <a:gd name="connsiteY5" fmla="*/ 1142555 h 1504587"/>
              <a:gd name="connsiteX6" fmla="*/ 219638 w 934010"/>
              <a:gd name="connsiteY6" fmla="*/ 1321877 h 1504587"/>
              <a:gd name="connsiteX7" fmla="*/ 242309 w 934010"/>
              <a:gd name="connsiteY7" fmla="*/ 1384074 h 1504587"/>
              <a:gd name="connsiteX8" fmla="*/ 254223 w 934010"/>
              <a:gd name="connsiteY8" fmla="*/ 1504587 h 1504587"/>
              <a:gd name="connsiteX9" fmla="*/ 439196 w 934010"/>
              <a:gd name="connsiteY9" fmla="*/ 1471624 h 1504587"/>
              <a:gd name="connsiteX10" fmla="*/ 571500 w 934010"/>
              <a:gd name="connsiteY10" fmla="*/ 1452033 h 1504587"/>
              <a:gd name="connsiteX11" fmla="*/ 630767 w 934010"/>
              <a:gd name="connsiteY11" fmla="*/ 1337733 h 1504587"/>
              <a:gd name="connsiteX12" fmla="*/ 681567 w 934010"/>
              <a:gd name="connsiteY12" fmla="*/ 1346200 h 1504587"/>
              <a:gd name="connsiteX13" fmla="*/ 934010 w 934010"/>
              <a:gd name="connsiteY13" fmla="*/ 848821 h 1504587"/>
              <a:gd name="connsiteX14" fmla="*/ 889395 w 934010"/>
              <a:gd name="connsiteY14" fmla="*/ 740757 h 1504587"/>
              <a:gd name="connsiteX15" fmla="*/ 874413 w 934010"/>
              <a:gd name="connsiteY15" fmla="*/ 605366 h 1504587"/>
              <a:gd name="connsiteX16" fmla="*/ 787861 w 934010"/>
              <a:gd name="connsiteY16" fmla="*/ 443897 h 1504587"/>
              <a:gd name="connsiteX17" fmla="*/ 745067 w 934010"/>
              <a:gd name="connsiteY17" fmla="*/ 385233 h 1504587"/>
              <a:gd name="connsiteX18" fmla="*/ 706967 w 934010"/>
              <a:gd name="connsiteY18" fmla="*/ 283633 h 1504587"/>
              <a:gd name="connsiteX19" fmla="*/ 706967 w 934010"/>
              <a:gd name="connsiteY19" fmla="*/ 283633 h 1504587"/>
              <a:gd name="connsiteX20" fmla="*/ 656167 w 934010"/>
              <a:gd name="connsiteY20" fmla="*/ 80433 h 1504587"/>
              <a:gd name="connsiteX21" fmla="*/ 546100 w 934010"/>
              <a:gd name="connsiteY21" fmla="*/ 0 h 1504587"/>
              <a:gd name="connsiteX22" fmla="*/ 457200 w 934010"/>
              <a:gd name="connsiteY22" fmla="*/ 80433 h 1504587"/>
              <a:gd name="connsiteX23" fmla="*/ 465667 w 934010"/>
              <a:gd name="connsiteY23" fmla="*/ 173566 h 1504587"/>
              <a:gd name="connsiteX24" fmla="*/ 436034 w 934010"/>
              <a:gd name="connsiteY24" fmla="*/ 182033 h 1504587"/>
              <a:gd name="connsiteX25" fmla="*/ 245534 w 934010"/>
              <a:gd name="connsiteY25" fmla="*/ 393700 h 1504587"/>
              <a:gd name="connsiteX26" fmla="*/ 156634 w 934010"/>
              <a:gd name="connsiteY26" fmla="*/ 524933 h 1504587"/>
              <a:gd name="connsiteX27" fmla="*/ 50800 w 934010"/>
              <a:gd name="connsiteY27" fmla="*/ 698500 h 1504587"/>
              <a:gd name="connsiteX28" fmla="*/ 0 w 934010"/>
              <a:gd name="connsiteY28" fmla="*/ 732366 h 1504587"/>
              <a:gd name="connsiteX0" fmla="*/ 0 w 934010"/>
              <a:gd name="connsiteY0" fmla="*/ 732366 h 1504587"/>
              <a:gd name="connsiteX1" fmla="*/ 64736 w 934010"/>
              <a:gd name="connsiteY1" fmla="*/ 723070 h 1504587"/>
              <a:gd name="connsiteX2" fmla="*/ 261250 w 934010"/>
              <a:gd name="connsiteY2" fmla="*/ 1488992 h 1504587"/>
              <a:gd name="connsiteX3" fmla="*/ 156531 w 934010"/>
              <a:gd name="connsiteY3" fmla="*/ 1034702 h 1504587"/>
              <a:gd name="connsiteX4" fmla="*/ 141297 w 934010"/>
              <a:gd name="connsiteY4" fmla="*/ 929908 h 1504587"/>
              <a:gd name="connsiteX5" fmla="*/ 195743 w 934010"/>
              <a:gd name="connsiteY5" fmla="*/ 1142555 h 1504587"/>
              <a:gd name="connsiteX6" fmla="*/ 219638 w 934010"/>
              <a:gd name="connsiteY6" fmla="*/ 1321877 h 1504587"/>
              <a:gd name="connsiteX7" fmla="*/ 242309 w 934010"/>
              <a:gd name="connsiteY7" fmla="*/ 1384074 h 1504587"/>
              <a:gd name="connsiteX8" fmla="*/ 254223 w 934010"/>
              <a:gd name="connsiteY8" fmla="*/ 1504587 h 1504587"/>
              <a:gd name="connsiteX9" fmla="*/ 439196 w 934010"/>
              <a:gd name="connsiteY9" fmla="*/ 1471624 h 1504587"/>
              <a:gd name="connsiteX10" fmla="*/ 571500 w 934010"/>
              <a:gd name="connsiteY10" fmla="*/ 1452033 h 1504587"/>
              <a:gd name="connsiteX11" fmla="*/ 630767 w 934010"/>
              <a:gd name="connsiteY11" fmla="*/ 1337733 h 1504587"/>
              <a:gd name="connsiteX12" fmla="*/ 681567 w 934010"/>
              <a:gd name="connsiteY12" fmla="*/ 1346200 h 1504587"/>
              <a:gd name="connsiteX13" fmla="*/ 934010 w 934010"/>
              <a:gd name="connsiteY13" fmla="*/ 848821 h 1504587"/>
              <a:gd name="connsiteX14" fmla="*/ 889395 w 934010"/>
              <a:gd name="connsiteY14" fmla="*/ 740757 h 1504587"/>
              <a:gd name="connsiteX15" fmla="*/ 874413 w 934010"/>
              <a:gd name="connsiteY15" fmla="*/ 605366 h 1504587"/>
              <a:gd name="connsiteX16" fmla="*/ 787861 w 934010"/>
              <a:gd name="connsiteY16" fmla="*/ 443897 h 1504587"/>
              <a:gd name="connsiteX17" fmla="*/ 745067 w 934010"/>
              <a:gd name="connsiteY17" fmla="*/ 385233 h 1504587"/>
              <a:gd name="connsiteX18" fmla="*/ 706967 w 934010"/>
              <a:gd name="connsiteY18" fmla="*/ 283633 h 1504587"/>
              <a:gd name="connsiteX19" fmla="*/ 681962 w 934010"/>
              <a:gd name="connsiteY19" fmla="*/ 289870 h 1504587"/>
              <a:gd name="connsiteX20" fmla="*/ 656167 w 934010"/>
              <a:gd name="connsiteY20" fmla="*/ 80433 h 1504587"/>
              <a:gd name="connsiteX21" fmla="*/ 546100 w 934010"/>
              <a:gd name="connsiteY21" fmla="*/ 0 h 1504587"/>
              <a:gd name="connsiteX22" fmla="*/ 457200 w 934010"/>
              <a:gd name="connsiteY22" fmla="*/ 80433 h 1504587"/>
              <a:gd name="connsiteX23" fmla="*/ 465667 w 934010"/>
              <a:gd name="connsiteY23" fmla="*/ 173566 h 1504587"/>
              <a:gd name="connsiteX24" fmla="*/ 436034 w 934010"/>
              <a:gd name="connsiteY24" fmla="*/ 182033 h 1504587"/>
              <a:gd name="connsiteX25" fmla="*/ 245534 w 934010"/>
              <a:gd name="connsiteY25" fmla="*/ 393700 h 1504587"/>
              <a:gd name="connsiteX26" fmla="*/ 156634 w 934010"/>
              <a:gd name="connsiteY26" fmla="*/ 524933 h 1504587"/>
              <a:gd name="connsiteX27" fmla="*/ 50800 w 934010"/>
              <a:gd name="connsiteY27" fmla="*/ 698500 h 1504587"/>
              <a:gd name="connsiteX28" fmla="*/ 0 w 934010"/>
              <a:gd name="connsiteY28" fmla="*/ 732366 h 1504587"/>
              <a:gd name="connsiteX0" fmla="*/ 0 w 934010"/>
              <a:gd name="connsiteY0" fmla="*/ 732366 h 1504587"/>
              <a:gd name="connsiteX1" fmla="*/ 64736 w 934010"/>
              <a:gd name="connsiteY1" fmla="*/ 723070 h 1504587"/>
              <a:gd name="connsiteX2" fmla="*/ 261250 w 934010"/>
              <a:gd name="connsiteY2" fmla="*/ 1488992 h 1504587"/>
              <a:gd name="connsiteX3" fmla="*/ 156531 w 934010"/>
              <a:gd name="connsiteY3" fmla="*/ 1034702 h 1504587"/>
              <a:gd name="connsiteX4" fmla="*/ 141297 w 934010"/>
              <a:gd name="connsiteY4" fmla="*/ 929908 h 1504587"/>
              <a:gd name="connsiteX5" fmla="*/ 195743 w 934010"/>
              <a:gd name="connsiteY5" fmla="*/ 1142555 h 1504587"/>
              <a:gd name="connsiteX6" fmla="*/ 219638 w 934010"/>
              <a:gd name="connsiteY6" fmla="*/ 1321877 h 1504587"/>
              <a:gd name="connsiteX7" fmla="*/ 242309 w 934010"/>
              <a:gd name="connsiteY7" fmla="*/ 1384074 h 1504587"/>
              <a:gd name="connsiteX8" fmla="*/ 254223 w 934010"/>
              <a:gd name="connsiteY8" fmla="*/ 1504587 h 1504587"/>
              <a:gd name="connsiteX9" fmla="*/ 439196 w 934010"/>
              <a:gd name="connsiteY9" fmla="*/ 1471624 h 1504587"/>
              <a:gd name="connsiteX10" fmla="*/ 571500 w 934010"/>
              <a:gd name="connsiteY10" fmla="*/ 1452033 h 1504587"/>
              <a:gd name="connsiteX11" fmla="*/ 630767 w 934010"/>
              <a:gd name="connsiteY11" fmla="*/ 1337733 h 1504587"/>
              <a:gd name="connsiteX12" fmla="*/ 681567 w 934010"/>
              <a:gd name="connsiteY12" fmla="*/ 1346200 h 1504587"/>
              <a:gd name="connsiteX13" fmla="*/ 934010 w 934010"/>
              <a:gd name="connsiteY13" fmla="*/ 848821 h 1504587"/>
              <a:gd name="connsiteX14" fmla="*/ 889395 w 934010"/>
              <a:gd name="connsiteY14" fmla="*/ 740757 h 1504587"/>
              <a:gd name="connsiteX15" fmla="*/ 874413 w 934010"/>
              <a:gd name="connsiteY15" fmla="*/ 605366 h 1504587"/>
              <a:gd name="connsiteX16" fmla="*/ 787861 w 934010"/>
              <a:gd name="connsiteY16" fmla="*/ 443897 h 1504587"/>
              <a:gd name="connsiteX17" fmla="*/ 745067 w 934010"/>
              <a:gd name="connsiteY17" fmla="*/ 385233 h 1504587"/>
              <a:gd name="connsiteX18" fmla="*/ 706967 w 934010"/>
              <a:gd name="connsiteY18" fmla="*/ 283633 h 1504587"/>
              <a:gd name="connsiteX19" fmla="*/ 681962 w 934010"/>
              <a:gd name="connsiteY19" fmla="*/ 289870 h 1504587"/>
              <a:gd name="connsiteX20" fmla="*/ 635329 w 934010"/>
              <a:gd name="connsiteY20" fmla="*/ 94987 h 1504587"/>
              <a:gd name="connsiteX21" fmla="*/ 546100 w 934010"/>
              <a:gd name="connsiteY21" fmla="*/ 0 h 1504587"/>
              <a:gd name="connsiteX22" fmla="*/ 457200 w 934010"/>
              <a:gd name="connsiteY22" fmla="*/ 80433 h 1504587"/>
              <a:gd name="connsiteX23" fmla="*/ 465667 w 934010"/>
              <a:gd name="connsiteY23" fmla="*/ 173566 h 1504587"/>
              <a:gd name="connsiteX24" fmla="*/ 436034 w 934010"/>
              <a:gd name="connsiteY24" fmla="*/ 182033 h 1504587"/>
              <a:gd name="connsiteX25" fmla="*/ 245534 w 934010"/>
              <a:gd name="connsiteY25" fmla="*/ 393700 h 1504587"/>
              <a:gd name="connsiteX26" fmla="*/ 156634 w 934010"/>
              <a:gd name="connsiteY26" fmla="*/ 524933 h 1504587"/>
              <a:gd name="connsiteX27" fmla="*/ 50800 w 934010"/>
              <a:gd name="connsiteY27" fmla="*/ 698500 h 1504587"/>
              <a:gd name="connsiteX28" fmla="*/ 0 w 934010"/>
              <a:gd name="connsiteY28" fmla="*/ 732366 h 1504587"/>
              <a:gd name="connsiteX0" fmla="*/ 0 w 934010"/>
              <a:gd name="connsiteY0" fmla="*/ 678312 h 1450533"/>
              <a:gd name="connsiteX1" fmla="*/ 64736 w 934010"/>
              <a:gd name="connsiteY1" fmla="*/ 669016 h 1450533"/>
              <a:gd name="connsiteX2" fmla="*/ 261250 w 934010"/>
              <a:gd name="connsiteY2" fmla="*/ 1434938 h 1450533"/>
              <a:gd name="connsiteX3" fmla="*/ 156531 w 934010"/>
              <a:gd name="connsiteY3" fmla="*/ 980648 h 1450533"/>
              <a:gd name="connsiteX4" fmla="*/ 141297 w 934010"/>
              <a:gd name="connsiteY4" fmla="*/ 875854 h 1450533"/>
              <a:gd name="connsiteX5" fmla="*/ 195743 w 934010"/>
              <a:gd name="connsiteY5" fmla="*/ 1088501 h 1450533"/>
              <a:gd name="connsiteX6" fmla="*/ 219638 w 934010"/>
              <a:gd name="connsiteY6" fmla="*/ 1267823 h 1450533"/>
              <a:gd name="connsiteX7" fmla="*/ 242309 w 934010"/>
              <a:gd name="connsiteY7" fmla="*/ 1330020 h 1450533"/>
              <a:gd name="connsiteX8" fmla="*/ 254223 w 934010"/>
              <a:gd name="connsiteY8" fmla="*/ 1450533 h 1450533"/>
              <a:gd name="connsiteX9" fmla="*/ 439196 w 934010"/>
              <a:gd name="connsiteY9" fmla="*/ 1417570 h 1450533"/>
              <a:gd name="connsiteX10" fmla="*/ 571500 w 934010"/>
              <a:gd name="connsiteY10" fmla="*/ 1397979 h 1450533"/>
              <a:gd name="connsiteX11" fmla="*/ 630767 w 934010"/>
              <a:gd name="connsiteY11" fmla="*/ 1283679 h 1450533"/>
              <a:gd name="connsiteX12" fmla="*/ 681567 w 934010"/>
              <a:gd name="connsiteY12" fmla="*/ 1292146 h 1450533"/>
              <a:gd name="connsiteX13" fmla="*/ 934010 w 934010"/>
              <a:gd name="connsiteY13" fmla="*/ 794767 h 1450533"/>
              <a:gd name="connsiteX14" fmla="*/ 889395 w 934010"/>
              <a:gd name="connsiteY14" fmla="*/ 686703 h 1450533"/>
              <a:gd name="connsiteX15" fmla="*/ 874413 w 934010"/>
              <a:gd name="connsiteY15" fmla="*/ 551312 h 1450533"/>
              <a:gd name="connsiteX16" fmla="*/ 787861 w 934010"/>
              <a:gd name="connsiteY16" fmla="*/ 389843 h 1450533"/>
              <a:gd name="connsiteX17" fmla="*/ 745067 w 934010"/>
              <a:gd name="connsiteY17" fmla="*/ 331179 h 1450533"/>
              <a:gd name="connsiteX18" fmla="*/ 706967 w 934010"/>
              <a:gd name="connsiteY18" fmla="*/ 229579 h 1450533"/>
              <a:gd name="connsiteX19" fmla="*/ 681962 w 934010"/>
              <a:gd name="connsiteY19" fmla="*/ 235816 h 1450533"/>
              <a:gd name="connsiteX20" fmla="*/ 635329 w 934010"/>
              <a:gd name="connsiteY20" fmla="*/ 40933 h 1450533"/>
              <a:gd name="connsiteX21" fmla="*/ 569022 w 934010"/>
              <a:gd name="connsiteY21" fmla="*/ 0 h 1450533"/>
              <a:gd name="connsiteX22" fmla="*/ 457200 w 934010"/>
              <a:gd name="connsiteY22" fmla="*/ 26379 h 1450533"/>
              <a:gd name="connsiteX23" fmla="*/ 465667 w 934010"/>
              <a:gd name="connsiteY23" fmla="*/ 119512 h 1450533"/>
              <a:gd name="connsiteX24" fmla="*/ 436034 w 934010"/>
              <a:gd name="connsiteY24" fmla="*/ 127979 h 1450533"/>
              <a:gd name="connsiteX25" fmla="*/ 245534 w 934010"/>
              <a:gd name="connsiteY25" fmla="*/ 339646 h 1450533"/>
              <a:gd name="connsiteX26" fmla="*/ 156634 w 934010"/>
              <a:gd name="connsiteY26" fmla="*/ 470879 h 1450533"/>
              <a:gd name="connsiteX27" fmla="*/ 50800 w 934010"/>
              <a:gd name="connsiteY27" fmla="*/ 644446 h 1450533"/>
              <a:gd name="connsiteX28" fmla="*/ 0 w 934010"/>
              <a:gd name="connsiteY28" fmla="*/ 678312 h 1450533"/>
              <a:gd name="connsiteX0" fmla="*/ 0 w 934010"/>
              <a:gd name="connsiteY0" fmla="*/ 678312 h 1450533"/>
              <a:gd name="connsiteX1" fmla="*/ 64736 w 934010"/>
              <a:gd name="connsiteY1" fmla="*/ 669016 h 1450533"/>
              <a:gd name="connsiteX2" fmla="*/ 261250 w 934010"/>
              <a:gd name="connsiteY2" fmla="*/ 1434938 h 1450533"/>
              <a:gd name="connsiteX3" fmla="*/ 156531 w 934010"/>
              <a:gd name="connsiteY3" fmla="*/ 980648 h 1450533"/>
              <a:gd name="connsiteX4" fmla="*/ 141297 w 934010"/>
              <a:gd name="connsiteY4" fmla="*/ 875854 h 1450533"/>
              <a:gd name="connsiteX5" fmla="*/ 195743 w 934010"/>
              <a:gd name="connsiteY5" fmla="*/ 1088501 h 1450533"/>
              <a:gd name="connsiteX6" fmla="*/ 219638 w 934010"/>
              <a:gd name="connsiteY6" fmla="*/ 1267823 h 1450533"/>
              <a:gd name="connsiteX7" fmla="*/ 242309 w 934010"/>
              <a:gd name="connsiteY7" fmla="*/ 1330020 h 1450533"/>
              <a:gd name="connsiteX8" fmla="*/ 254223 w 934010"/>
              <a:gd name="connsiteY8" fmla="*/ 1450533 h 1450533"/>
              <a:gd name="connsiteX9" fmla="*/ 439196 w 934010"/>
              <a:gd name="connsiteY9" fmla="*/ 1417570 h 1450533"/>
              <a:gd name="connsiteX10" fmla="*/ 571500 w 934010"/>
              <a:gd name="connsiteY10" fmla="*/ 1397979 h 1450533"/>
              <a:gd name="connsiteX11" fmla="*/ 630767 w 934010"/>
              <a:gd name="connsiteY11" fmla="*/ 1283679 h 1450533"/>
              <a:gd name="connsiteX12" fmla="*/ 681567 w 934010"/>
              <a:gd name="connsiteY12" fmla="*/ 1292146 h 1450533"/>
              <a:gd name="connsiteX13" fmla="*/ 934010 w 934010"/>
              <a:gd name="connsiteY13" fmla="*/ 794767 h 1450533"/>
              <a:gd name="connsiteX14" fmla="*/ 889395 w 934010"/>
              <a:gd name="connsiteY14" fmla="*/ 686703 h 1450533"/>
              <a:gd name="connsiteX15" fmla="*/ 874413 w 934010"/>
              <a:gd name="connsiteY15" fmla="*/ 551312 h 1450533"/>
              <a:gd name="connsiteX16" fmla="*/ 787861 w 934010"/>
              <a:gd name="connsiteY16" fmla="*/ 389843 h 1450533"/>
              <a:gd name="connsiteX17" fmla="*/ 745067 w 934010"/>
              <a:gd name="connsiteY17" fmla="*/ 331179 h 1450533"/>
              <a:gd name="connsiteX18" fmla="*/ 706967 w 934010"/>
              <a:gd name="connsiteY18" fmla="*/ 229579 h 1450533"/>
              <a:gd name="connsiteX19" fmla="*/ 681962 w 934010"/>
              <a:gd name="connsiteY19" fmla="*/ 235816 h 1450533"/>
              <a:gd name="connsiteX20" fmla="*/ 635329 w 934010"/>
              <a:gd name="connsiteY20" fmla="*/ 40933 h 1450533"/>
              <a:gd name="connsiteX21" fmla="*/ 569022 w 934010"/>
              <a:gd name="connsiteY21" fmla="*/ 0 h 1450533"/>
              <a:gd name="connsiteX22" fmla="*/ 494708 w 934010"/>
              <a:gd name="connsiteY22" fmla="*/ 55485 h 1450533"/>
              <a:gd name="connsiteX23" fmla="*/ 465667 w 934010"/>
              <a:gd name="connsiteY23" fmla="*/ 119512 h 1450533"/>
              <a:gd name="connsiteX24" fmla="*/ 436034 w 934010"/>
              <a:gd name="connsiteY24" fmla="*/ 127979 h 1450533"/>
              <a:gd name="connsiteX25" fmla="*/ 245534 w 934010"/>
              <a:gd name="connsiteY25" fmla="*/ 339646 h 1450533"/>
              <a:gd name="connsiteX26" fmla="*/ 156634 w 934010"/>
              <a:gd name="connsiteY26" fmla="*/ 470879 h 1450533"/>
              <a:gd name="connsiteX27" fmla="*/ 50800 w 934010"/>
              <a:gd name="connsiteY27" fmla="*/ 644446 h 1450533"/>
              <a:gd name="connsiteX28" fmla="*/ 0 w 934010"/>
              <a:gd name="connsiteY28" fmla="*/ 678312 h 1450533"/>
              <a:gd name="connsiteX0" fmla="*/ 0 w 934010"/>
              <a:gd name="connsiteY0" fmla="*/ 640890 h 1413111"/>
              <a:gd name="connsiteX1" fmla="*/ 64736 w 934010"/>
              <a:gd name="connsiteY1" fmla="*/ 631594 h 1413111"/>
              <a:gd name="connsiteX2" fmla="*/ 261250 w 934010"/>
              <a:gd name="connsiteY2" fmla="*/ 1397516 h 1413111"/>
              <a:gd name="connsiteX3" fmla="*/ 156531 w 934010"/>
              <a:gd name="connsiteY3" fmla="*/ 943226 h 1413111"/>
              <a:gd name="connsiteX4" fmla="*/ 141297 w 934010"/>
              <a:gd name="connsiteY4" fmla="*/ 838432 h 1413111"/>
              <a:gd name="connsiteX5" fmla="*/ 195743 w 934010"/>
              <a:gd name="connsiteY5" fmla="*/ 1051079 h 1413111"/>
              <a:gd name="connsiteX6" fmla="*/ 219638 w 934010"/>
              <a:gd name="connsiteY6" fmla="*/ 1230401 h 1413111"/>
              <a:gd name="connsiteX7" fmla="*/ 242309 w 934010"/>
              <a:gd name="connsiteY7" fmla="*/ 1292598 h 1413111"/>
              <a:gd name="connsiteX8" fmla="*/ 254223 w 934010"/>
              <a:gd name="connsiteY8" fmla="*/ 1413111 h 1413111"/>
              <a:gd name="connsiteX9" fmla="*/ 439196 w 934010"/>
              <a:gd name="connsiteY9" fmla="*/ 1380148 h 1413111"/>
              <a:gd name="connsiteX10" fmla="*/ 571500 w 934010"/>
              <a:gd name="connsiteY10" fmla="*/ 1360557 h 1413111"/>
              <a:gd name="connsiteX11" fmla="*/ 630767 w 934010"/>
              <a:gd name="connsiteY11" fmla="*/ 1246257 h 1413111"/>
              <a:gd name="connsiteX12" fmla="*/ 681567 w 934010"/>
              <a:gd name="connsiteY12" fmla="*/ 1254724 h 1413111"/>
              <a:gd name="connsiteX13" fmla="*/ 934010 w 934010"/>
              <a:gd name="connsiteY13" fmla="*/ 757345 h 1413111"/>
              <a:gd name="connsiteX14" fmla="*/ 889395 w 934010"/>
              <a:gd name="connsiteY14" fmla="*/ 649281 h 1413111"/>
              <a:gd name="connsiteX15" fmla="*/ 874413 w 934010"/>
              <a:gd name="connsiteY15" fmla="*/ 513890 h 1413111"/>
              <a:gd name="connsiteX16" fmla="*/ 787861 w 934010"/>
              <a:gd name="connsiteY16" fmla="*/ 352421 h 1413111"/>
              <a:gd name="connsiteX17" fmla="*/ 745067 w 934010"/>
              <a:gd name="connsiteY17" fmla="*/ 293757 h 1413111"/>
              <a:gd name="connsiteX18" fmla="*/ 706967 w 934010"/>
              <a:gd name="connsiteY18" fmla="*/ 192157 h 1413111"/>
              <a:gd name="connsiteX19" fmla="*/ 681962 w 934010"/>
              <a:gd name="connsiteY19" fmla="*/ 198394 h 1413111"/>
              <a:gd name="connsiteX20" fmla="*/ 635329 w 934010"/>
              <a:gd name="connsiteY20" fmla="*/ 3511 h 1413111"/>
              <a:gd name="connsiteX21" fmla="*/ 579442 w 934010"/>
              <a:gd name="connsiteY21" fmla="*/ 0 h 1413111"/>
              <a:gd name="connsiteX22" fmla="*/ 494708 w 934010"/>
              <a:gd name="connsiteY22" fmla="*/ 18063 h 1413111"/>
              <a:gd name="connsiteX23" fmla="*/ 465667 w 934010"/>
              <a:gd name="connsiteY23" fmla="*/ 82090 h 1413111"/>
              <a:gd name="connsiteX24" fmla="*/ 436034 w 934010"/>
              <a:gd name="connsiteY24" fmla="*/ 90557 h 1413111"/>
              <a:gd name="connsiteX25" fmla="*/ 245534 w 934010"/>
              <a:gd name="connsiteY25" fmla="*/ 302224 h 1413111"/>
              <a:gd name="connsiteX26" fmla="*/ 156634 w 934010"/>
              <a:gd name="connsiteY26" fmla="*/ 433457 h 1413111"/>
              <a:gd name="connsiteX27" fmla="*/ 50800 w 934010"/>
              <a:gd name="connsiteY27" fmla="*/ 607024 h 1413111"/>
              <a:gd name="connsiteX28" fmla="*/ 0 w 934010"/>
              <a:gd name="connsiteY28" fmla="*/ 640890 h 1413111"/>
              <a:gd name="connsiteX0" fmla="*/ 0 w 934010"/>
              <a:gd name="connsiteY0" fmla="*/ 640890 h 1413111"/>
              <a:gd name="connsiteX1" fmla="*/ 64736 w 934010"/>
              <a:gd name="connsiteY1" fmla="*/ 631594 h 1413111"/>
              <a:gd name="connsiteX2" fmla="*/ 261250 w 934010"/>
              <a:gd name="connsiteY2" fmla="*/ 1397516 h 1413111"/>
              <a:gd name="connsiteX3" fmla="*/ 156531 w 934010"/>
              <a:gd name="connsiteY3" fmla="*/ 943226 h 1413111"/>
              <a:gd name="connsiteX4" fmla="*/ 141297 w 934010"/>
              <a:gd name="connsiteY4" fmla="*/ 838432 h 1413111"/>
              <a:gd name="connsiteX5" fmla="*/ 195743 w 934010"/>
              <a:gd name="connsiteY5" fmla="*/ 1051079 h 1413111"/>
              <a:gd name="connsiteX6" fmla="*/ 219638 w 934010"/>
              <a:gd name="connsiteY6" fmla="*/ 1230401 h 1413111"/>
              <a:gd name="connsiteX7" fmla="*/ 242309 w 934010"/>
              <a:gd name="connsiteY7" fmla="*/ 1292598 h 1413111"/>
              <a:gd name="connsiteX8" fmla="*/ 254223 w 934010"/>
              <a:gd name="connsiteY8" fmla="*/ 1413111 h 1413111"/>
              <a:gd name="connsiteX9" fmla="*/ 439196 w 934010"/>
              <a:gd name="connsiteY9" fmla="*/ 1380148 h 1413111"/>
              <a:gd name="connsiteX10" fmla="*/ 571500 w 934010"/>
              <a:gd name="connsiteY10" fmla="*/ 1360557 h 1413111"/>
              <a:gd name="connsiteX11" fmla="*/ 630767 w 934010"/>
              <a:gd name="connsiteY11" fmla="*/ 1246257 h 1413111"/>
              <a:gd name="connsiteX12" fmla="*/ 681567 w 934010"/>
              <a:gd name="connsiteY12" fmla="*/ 1254724 h 1413111"/>
              <a:gd name="connsiteX13" fmla="*/ 934010 w 934010"/>
              <a:gd name="connsiteY13" fmla="*/ 757345 h 1413111"/>
              <a:gd name="connsiteX14" fmla="*/ 889395 w 934010"/>
              <a:gd name="connsiteY14" fmla="*/ 649281 h 1413111"/>
              <a:gd name="connsiteX15" fmla="*/ 874413 w 934010"/>
              <a:gd name="connsiteY15" fmla="*/ 513890 h 1413111"/>
              <a:gd name="connsiteX16" fmla="*/ 787861 w 934010"/>
              <a:gd name="connsiteY16" fmla="*/ 352421 h 1413111"/>
              <a:gd name="connsiteX17" fmla="*/ 745067 w 934010"/>
              <a:gd name="connsiteY17" fmla="*/ 293757 h 1413111"/>
              <a:gd name="connsiteX18" fmla="*/ 706967 w 934010"/>
              <a:gd name="connsiteY18" fmla="*/ 192157 h 1413111"/>
              <a:gd name="connsiteX19" fmla="*/ 681962 w 934010"/>
              <a:gd name="connsiteY19" fmla="*/ 198394 h 1413111"/>
              <a:gd name="connsiteX20" fmla="*/ 620743 w 934010"/>
              <a:gd name="connsiteY20" fmla="*/ 24302 h 1413111"/>
              <a:gd name="connsiteX21" fmla="*/ 579442 w 934010"/>
              <a:gd name="connsiteY21" fmla="*/ 0 h 1413111"/>
              <a:gd name="connsiteX22" fmla="*/ 494708 w 934010"/>
              <a:gd name="connsiteY22" fmla="*/ 18063 h 1413111"/>
              <a:gd name="connsiteX23" fmla="*/ 465667 w 934010"/>
              <a:gd name="connsiteY23" fmla="*/ 82090 h 1413111"/>
              <a:gd name="connsiteX24" fmla="*/ 436034 w 934010"/>
              <a:gd name="connsiteY24" fmla="*/ 90557 h 1413111"/>
              <a:gd name="connsiteX25" fmla="*/ 245534 w 934010"/>
              <a:gd name="connsiteY25" fmla="*/ 302224 h 1413111"/>
              <a:gd name="connsiteX26" fmla="*/ 156634 w 934010"/>
              <a:gd name="connsiteY26" fmla="*/ 433457 h 1413111"/>
              <a:gd name="connsiteX27" fmla="*/ 50800 w 934010"/>
              <a:gd name="connsiteY27" fmla="*/ 607024 h 1413111"/>
              <a:gd name="connsiteX28" fmla="*/ 0 w 934010"/>
              <a:gd name="connsiteY28" fmla="*/ 640890 h 1413111"/>
              <a:gd name="connsiteX0" fmla="*/ 0 w 934010"/>
              <a:gd name="connsiteY0" fmla="*/ 667398 h 1439619"/>
              <a:gd name="connsiteX1" fmla="*/ 64736 w 934010"/>
              <a:gd name="connsiteY1" fmla="*/ 658102 h 1439619"/>
              <a:gd name="connsiteX2" fmla="*/ 261250 w 934010"/>
              <a:gd name="connsiteY2" fmla="*/ 1424024 h 1439619"/>
              <a:gd name="connsiteX3" fmla="*/ 156531 w 934010"/>
              <a:gd name="connsiteY3" fmla="*/ 969734 h 1439619"/>
              <a:gd name="connsiteX4" fmla="*/ 141297 w 934010"/>
              <a:gd name="connsiteY4" fmla="*/ 864940 h 1439619"/>
              <a:gd name="connsiteX5" fmla="*/ 195743 w 934010"/>
              <a:gd name="connsiteY5" fmla="*/ 1077587 h 1439619"/>
              <a:gd name="connsiteX6" fmla="*/ 219638 w 934010"/>
              <a:gd name="connsiteY6" fmla="*/ 1256909 h 1439619"/>
              <a:gd name="connsiteX7" fmla="*/ 242309 w 934010"/>
              <a:gd name="connsiteY7" fmla="*/ 1319106 h 1439619"/>
              <a:gd name="connsiteX8" fmla="*/ 254223 w 934010"/>
              <a:gd name="connsiteY8" fmla="*/ 1439619 h 1439619"/>
              <a:gd name="connsiteX9" fmla="*/ 439196 w 934010"/>
              <a:gd name="connsiteY9" fmla="*/ 1406656 h 1439619"/>
              <a:gd name="connsiteX10" fmla="*/ 571500 w 934010"/>
              <a:gd name="connsiteY10" fmla="*/ 1387065 h 1439619"/>
              <a:gd name="connsiteX11" fmla="*/ 630767 w 934010"/>
              <a:gd name="connsiteY11" fmla="*/ 1272765 h 1439619"/>
              <a:gd name="connsiteX12" fmla="*/ 681567 w 934010"/>
              <a:gd name="connsiteY12" fmla="*/ 1281232 h 1439619"/>
              <a:gd name="connsiteX13" fmla="*/ 934010 w 934010"/>
              <a:gd name="connsiteY13" fmla="*/ 783853 h 1439619"/>
              <a:gd name="connsiteX14" fmla="*/ 889395 w 934010"/>
              <a:gd name="connsiteY14" fmla="*/ 675789 h 1439619"/>
              <a:gd name="connsiteX15" fmla="*/ 874413 w 934010"/>
              <a:gd name="connsiteY15" fmla="*/ 540398 h 1439619"/>
              <a:gd name="connsiteX16" fmla="*/ 787861 w 934010"/>
              <a:gd name="connsiteY16" fmla="*/ 378929 h 1439619"/>
              <a:gd name="connsiteX17" fmla="*/ 745067 w 934010"/>
              <a:gd name="connsiteY17" fmla="*/ 320265 h 1439619"/>
              <a:gd name="connsiteX18" fmla="*/ 706967 w 934010"/>
              <a:gd name="connsiteY18" fmla="*/ 218665 h 1439619"/>
              <a:gd name="connsiteX19" fmla="*/ 681962 w 934010"/>
              <a:gd name="connsiteY19" fmla="*/ 224902 h 1439619"/>
              <a:gd name="connsiteX20" fmla="*/ 620743 w 934010"/>
              <a:gd name="connsiteY20" fmla="*/ 50810 h 1439619"/>
              <a:gd name="connsiteX21" fmla="*/ 579442 w 934010"/>
              <a:gd name="connsiteY21" fmla="*/ 0 h 1439619"/>
              <a:gd name="connsiteX22" fmla="*/ 494708 w 934010"/>
              <a:gd name="connsiteY22" fmla="*/ 44571 h 1439619"/>
              <a:gd name="connsiteX23" fmla="*/ 465667 w 934010"/>
              <a:gd name="connsiteY23" fmla="*/ 108598 h 1439619"/>
              <a:gd name="connsiteX24" fmla="*/ 436034 w 934010"/>
              <a:gd name="connsiteY24" fmla="*/ 117065 h 1439619"/>
              <a:gd name="connsiteX25" fmla="*/ 245534 w 934010"/>
              <a:gd name="connsiteY25" fmla="*/ 328732 h 1439619"/>
              <a:gd name="connsiteX26" fmla="*/ 156634 w 934010"/>
              <a:gd name="connsiteY26" fmla="*/ 459965 h 1439619"/>
              <a:gd name="connsiteX27" fmla="*/ 50800 w 934010"/>
              <a:gd name="connsiteY27" fmla="*/ 633532 h 1439619"/>
              <a:gd name="connsiteX28" fmla="*/ 0 w 934010"/>
              <a:gd name="connsiteY28" fmla="*/ 667398 h 1439619"/>
              <a:gd name="connsiteX0" fmla="*/ 0 w 934010"/>
              <a:gd name="connsiteY0" fmla="*/ 667398 h 1439619"/>
              <a:gd name="connsiteX1" fmla="*/ 64736 w 934010"/>
              <a:gd name="connsiteY1" fmla="*/ 658102 h 1439619"/>
              <a:gd name="connsiteX2" fmla="*/ 261250 w 934010"/>
              <a:gd name="connsiteY2" fmla="*/ 1424024 h 1439619"/>
              <a:gd name="connsiteX3" fmla="*/ 156531 w 934010"/>
              <a:gd name="connsiteY3" fmla="*/ 969734 h 1439619"/>
              <a:gd name="connsiteX4" fmla="*/ 141297 w 934010"/>
              <a:gd name="connsiteY4" fmla="*/ 864940 h 1439619"/>
              <a:gd name="connsiteX5" fmla="*/ 195743 w 934010"/>
              <a:gd name="connsiteY5" fmla="*/ 1077587 h 1439619"/>
              <a:gd name="connsiteX6" fmla="*/ 219638 w 934010"/>
              <a:gd name="connsiteY6" fmla="*/ 1256909 h 1439619"/>
              <a:gd name="connsiteX7" fmla="*/ 242309 w 934010"/>
              <a:gd name="connsiteY7" fmla="*/ 1319106 h 1439619"/>
              <a:gd name="connsiteX8" fmla="*/ 254223 w 934010"/>
              <a:gd name="connsiteY8" fmla="*/ 1439619 h 1439619"/>
              <a:gd name="connsiteX9" fmla="*/ 439196 w 934010"/>
              <a:gd name="connsiteY9" fmla="*/ 1406656 h 1439619"/>
              <a:gd name="connsiteX10" fmla="*/ 571500 w 934010"/>
              <a:gd name="connsiteY10" fmla="*/ 1387065 h 1439619"/>
              <a:gd name="connsiteX11" fmla="*/ 630767 w 934010"/>
              <a:gd name="connsiteY11" fmla="*/ 1272765 h 1439619"/>
              <a:gd name="connsiteX12" fmla="*/ 681567 w 934010"/>
              <a:gd name="connsiteY12" fmla="*/ 1281232 h 1439619"/>
              <a:gd name="connsiteX13" fmla="*/ 934010 w 934010"/>
              <a:gd name="connsiteY13" fmla="*/ 783853 h 1439619"/>
              <a:gd name="connsiteX14" fmla="*/ 889395 w 934010"/>
              <a:gd name="connsiteY14" fmla="*/ 675789 h 1439619"/>
              <a:gd name="connsiteX15" fmla="*/ 874413 w 934010"/>
              <a:gd name="connsiteY15" fmla="*/ 540398 h 1439619"/>
              <a:gd name="connsiteX16" fmla="*/ 787861 w 934010"/>
              <a:gd name="connsiteY16" fmla="*/ 378929 h 1439619"/>
              <a:gd name="connsiteX17" fmla="*/ 745067 w 934010"/>
              <a:gd name="connsiteY17" fmla="*/ 320265 h 1439619"/>
              <a:gd name="connsiteX18" fmla="*/ 706967 w 934010"/>
              <a:gd name="connsiteY18" fmla="*/ 218665 h 1439619"/>
              <a:gd name="connsiteX19" fmla="*/ 681962 w 934010"/>
              <a:gd name="connsiteY19" fmla="*/ 224902 h 1439619"/>
              <a:gd name="connsiteX20" fmla="*/ 620743 w 934010"/>
              <a:gd name="connsiteY20" fmla="*/ 50810 h 1439619"/>
              <a:gd name="connsiteX21" fmla="*/ 579442 w 934010"/>
              <a:gd name="connsiteY21" fmla="*/ 0 h 1439619"/>
              <a:gd name="connsiteX22" fmla="*/ 494708 w 934010"/>
              <a:gd name="connsiteY22" fmla="*/ 44571 h 1439619"/>
              <a:gd name="connsiteX23" fmla="*/ 465667 w 934010"/>
              <a:gd name="connsiteY23" fmla="*/ 108598 h 1439619"/>
              <a:gd name="connsiteX24" fmla="*/ 436034 w 934010"/>
              <a:gd name="connsiteY24" fmla="*/ 117065 h 1439619"/>
              <a:gd name="connsiteX25" fmla="*/ 245534 w 934010"/>
              <a:gd name="connsiteY25" fmla="*/ 328732 h 1439619"/>
              <a:gd name="connsiteX26" fmla="*/ 156634 w 934010"/>
              <a:gd name="connsiteY26" fmla="*/ 459965 h 1439619"/>
              <a:gd name="connsiteX27" fmla="*/ 50800 w 934010"/>
              <a:gd name="connsiteY27" fmla="*/ 633532 h 1439619"/>
              <a:gd name="connsiteX28" fmla="*/ 0 w 934010"/>
              <a:gd name="connsiteY28" fmla="*/ 667398 h 1439619"/>
              <a:gd name="connsiteX0" fmla="*/ 0 w 934010"/>
              <a:gd name="connsiteY0" fmla="*/ 667398 h 1439619"/>
              <a:gd name="connsiteX1" fmla="*/ 64736 w 934010"/>
              <a:gd name="connsiteY1" fmla="*/ 658102 h 1439619"/>
              <a:gd name="connsiteX2" fmla="*/ 261250 w 934010"/>
              <a:gd name="connsiteY2" fmla="*/ 1424024 h 1439619"/>
              <a:gd name="connsiteX3" fmla="*/ 156531 w 934010"/>
              <a:gd name="connsiteY3" fmla="*/ 969734 h 1439619"/>
              <a:gd name="connsiteX4" fmla="*/ 141297 w 934010"/>
              <a:gd name="connsiteY4" fmla="*/ 864940 h 1439619"/>
              <a:gd name="connsiteX5" fmla="*/ 195743 w 934010"/>
              <a:gd name="connsiteY5" fmla="*/ 1077587 h 1439619"/>
              <a:gd name="connsiteX6" fmla="*/ 219638 w 934010"/>
              <a:gd name="connsiteY6" fmla="*/ 1256909 h 1439619"/>
              <a:gd name="connsiteX7" fmla="*/ 242309 w 934010"/>
              <a:gd name="connsiteY7" fmla="*/ 1319106 h 1439619"/>
              <a:gd name="connsiteX8" fmla="*/ 254223 w 934010"/>
              <a:gd name="connsiteY8" fmla="*/ 1439619 h 1439619"/>
              <a:gd name="connsiteX9" fmla="*/ 439196 w 934010"/>
              <a:gd name="connsiteY9" fmla="*/ 1406656 h 1439619"/>
              <a:gd name="connsiteX10" fmla="*/ 571500 w 934010"/>
              <a:gd name="connsiteY10" fmla="*/ 1387065 h 1439619"/>
              <a:gd name="connsiteX11" fmla="*/ 630767 w 934010"/>
              <a:gd name="connsiteY11" fmla="*/ 1272765 h 1439619"/>
              <a:gd name="connsiteX12" fmla="*/ 681567 w 934010"/>
              <a:gd name="connsiteY12" fmla="*/ 1281232 h 1439619"/>
              <a:gd name="connsiteX13" fmla="*/ 934010 w 934010"/>
              <a:gd name="connsiteY13" fmla="*/ 783853 h 1439619"/>
              <a:gd name="connsiteX14" fmla="*/ 889395 w 934010"/>
              <a:gd name="connsiteY14" fmla="*/ 675789 h 1439619"/>
              <a:gd name="connsiteX15" fmla="*/ 874413 w 934010"/>
              <a:gd name="connsiteY15" fmla="*/ 540398 h 1439619"/>
              <a:gd name="connsiteX16" fmla="*/ 787861 w 934010"/>
              <a:gd name="connsiteY16" fmla="*/ 378929 h 1439619"/>
              <a:gd name="connsiteX17" fmla="*/ 745067 w 934010"/>
              <a:gd name="connsiteY17" fmla="*/ 320265 h 1439619"/>
              <a:gd name="connsiteX18" fmla="*/ 706967 w 934010"/>
              <a:gd name="connsiteY18" fmla="*/ 218665 h 1439619"/>
              <a:gd name="connsiteX19" fmla="*/ 681962 w 934010"/>
              <a:gd name="connsiteY19" fmla="*/ 224902 h 1439619"/>
              <a:gd name="connsiteX20" fmla="*/ 620743 w 934010"/>
              <a:gd name="connsiteY20" fmla="*/ 50810 h 1439619"/>
              <a:gd name="connsiteX21" fmla="*/ 579442 w 934010"/>
              <a:gd name="connsiteY21" fmla="*/ 0 h 1439619"/>
              <a:gd name="connsiteX22" fmla="*/ 494708 w 934010"/>
              <a:gd name="connsiteY22" fmla="*/ 44571 h 1439619"/>
              <a:gd name="connsiteX23" fmla="*/ 465667 w 934010"/>
              <a:gd name="connsiteY23" fmla="*/ 108598 h 1439619"/>
              <a:gd name="connsiteX24" fmla="*/ 436034 w 934010"/>
              <a:gd name="connsiteY24" fmla="*/ 117065 h 1439619"/>
              <a:gd name="connsiteX25" fmla="*/ 245534 w 934010"/>
              <a:gd name="connsiteY25" fmla="*/ 328732 h 1439619"/>
              <a:gd name="connsiteX26" fmla="*/ 156634 w 934010"/>
              <a:gd name="connsiteY26" fmla="*/ 459965 h 1439619"/>
              <a:gd name="connsiteX27" fmla="*/ 50800 w 934010"/>
              <a:gd name="connsiteY27" fmla="*/ 633532 h 1439619"/>
              <a:gd name="connsiteX28" fmla="*/ 0 w 934010"/>
              <a:gd name="connsiteY28" fmla="*/ 667398 h 1439619"/>
              <a:gd name="connsiteX0" fmla="*/ 0 w 934010"/>
              <a:gd name="connsiteY0" fmla="*/ 667398 h 1439619"/>
              <a:gd name="connsiteX1" fmla="*/ 64736 w 934010"/>
              <a:gd name="connsiteY1" fmla="*/ 658102 h 1439619"/>
              <a:gd name="connsiteX2" fmla="*/ 261250 w 934010"/>
              <a:gd name="connsiteY2" fmla="*/ 1424024 h 1439619"/>
              <a:gd name="connsiteX3" fmla="*/ 156531 w 934010"/>
              <a:gd name="connsiteY3" fmla="*/ 969734 h 1439619"/>
              <a:gd name="connsiteX4" fmla="*/ 141297 w 934010"/>
              <a:gd name="connsiteY4" fmla="*/ 864940 h 1439619"/>
              <a:gd name="connsiteX5" fmla="*/ 195743 w 934010"/>
              <a:gd name="connsiteY5" fmla="*/ 1077587 h 1439619"/>
              <a:gd name="connsiteX6" fmla="*/ 219638 w 934010"/>
              <a:gd name="connsiteY6" fmla="*/ 1256909 h 1439619"/>
              <a:gd name="connsiteX7" fmla="*/ 242309 w 934010"/>
              <a:gd name="connsiteY7" fmla="*/ 1319106 h 1439619"/>
              <a:gd name="connsiteX8" fmla="*/ 254223 w 934010"/>
              <a:gd name="connsiteY8" fmla="*/ 1439619 h 1439619"/>
              <a:gd name="connsiteX9" fmla="*/ 439196 w 934010"/>
              <a:gd name="connsiteY9" fmla="*/ 1406656 h 1439619"/>
              <a:gd name="connsiteX10" fmla="*/ 571500 w 934010"/>
              <a:gd name="connsiteY10" fmla="*/ 1387065 h 1439619"/>
              <a:gd name="connsiteX11" fmla="*/ 630767 w 934010"/>
              <a:gd name="connsiteY11" fmla="*/ 1272765 h 1439619"/>
              <a:gd name="connsiteX12" fmla="*/ 681567 w 934010"/>
              <a:gd name="connsiteY12" fmla="*/ 1281232 h 1439619"/>
              <a:gd name="connsiteX13" fmla="*/ 934010 w 934010"/>
              <a:gd name="connsiteY13" fmla="*/ 783853 h 1439619"/>
              <a:gd name="connsiteX14" fmla="*/ 839384 w 934010"/>
              <a:gd name="connsiteY14" fmla="*/ 682026 h 1439619"/>
              <a:gd name="connsiteX15" fmla="*/ 874413 w 934010"/>
              <a:gd name="connsiteY15" fmla="*/ 540398 h 1439619"/>
              <a:gd name="connsiteX16" fmla="*/ 787861 w 934010"/>
              <a:gd name="connsiteY16" fmla="*/ 378929 h 1439619"/>
              <a:gd name="connsiteX17" fmla="*/ 745067 w 934010"/>
              <a:gd name="connsiteY17" fmla="*/ 320265 h 1439619"/>
              <a:gd name="connsiteX18" fmla="*/ 706967 w 934010"/>
              <a:gd name="connsiteY18" fmla="*/ 218665 h 1439619"/>
              <a:gd name="connsiteX19" fmla="*/ 681962 w 934010"/>
              <a:gd name="connsiteY19" fmla="*/ 224902 h 1439619"/>
              <a:gd name="connsiteX20" fmla="*/ 620743 w 934010"/>
              <a:gd name="connsiteY20" fmla="*/ 50810 h 1439619"/>
              <a:gd name="connsiteX21" fmla="*/ 579442 w 934010"/>
              <a:gd name="connsiteY21" fmla="*/ 0 h 1439619"/>
              <a:gd name="connsiteX22" fmla="*/ 494708 w 934010"/>
              <a:gd name="connsiteY22" fmla="*/ 44571 h 1439619"/>
              <a:gd name="connsiteX23" fmla="*/ 465667 w 934010"/>
              <a:gd name="connsiteY23" fmla="*/ 108598 h 1439619"/>
              <a:gd name="connsiteX24" fmla="*/ 436034 w 934010"/>
              <a:gd name="connsiteY24" fmla="*/ 117065 h 1439619"/>
              <a:gd name="connsiteX25" fmla="*/ 245534 w 934010"/>
              <a:gd name="connsiteY25" fmla="*/ 328732 h 1439619"/>
              <a:gd name="connsiteX26" fmla="*/ 156634 w 934010"/>
              <a:gd name="connsiteY26" fmla="*/ 459965 h 1439619"/>
              <a:gd name="connsiteX27" fmla="*/ 50800 w 934010"/>
              <a:gd name="connsiteY27" fmla="*/ 633532 h 1439619"/>
              <a:gd name="connsiteX28" fmla="*/ 0 w 934010"/>
              <a:gd name="connsiteY28" fmla="*/ 667398 h 1439619"/>
              <a:gd name="connsiteX0" fmla="*/ 0 w 934010"/>
              <a:gd name="connsiteY0" fmla="*/ 667398 h 1439619"/>
              <a:gd name="connsiteX1" fmla="*/ 64736 w 934010"/>
              <a:gd name="connsiteY1" fmla="*/ 658102 h 1439619"/>
              <a:gd name="connsiteX2" fmla="*/ 261250 w 934010"/>
              <a:gd name="connsiteY2" fmla="*/ 1424024 h 1439619"/>
              <a:gd name="connsiteX3" fmla="*/ 156531 w 934010"/>
              <a:gd name="connsiteY3" fmla="*/ 969734 h 1439619"/>
              <a:gd name="connsiteX4" fmla="*/ 141297 w 934010"/>
              <a:gd name="connsiteY4" fmla="*/ 864940 h 1439619"/>
              <a:gd name="connsiteX5" fmla="*/ 195743 w 934010"/>
              <a:gd name="connsiteY5" fmla="*/ 1077587 h 1439619"/>
              <a:gd name="connsiteX6" fmla="*/ 219638 w 934010"/>
              <a:gd name="connsiteY6" fmla="*/ 1256909 h 1439619"/>
              <a:gd name="connsiteX7" fmla="*/ 242309 w 934010"/>
              <a:gd name="connsiteY7" fmla="*/ 1319106 h 1439619"/>
              <a:gd name="connsiteX8" fmla="*/ 254223 w 934010"/>
              <a:gd name="connsiteY8" fmla="*/ 1439619 h 1439619"/>
              <a:gd name="connsiteX9" fmla="*/ 439196 w 934010"/>
              <a:gd name="connsiteY9" fmla="*/ 1406656 h 1439619"/>
              <a:gd name="connsiteX10" fmla="*/ 571500 w 934010"/>
              <a:gd name="connsiteY10" fmla="*/ 1387065 h 1439619"/>
              <a:gd name="connsiteX11" fmla="*/ 630767 w 934010"/>
              <a:gd name="connsiteY11" fmla="*/ 1272765 h 1439619"/>
              <a:gd name="connsiteX12" fmla="*/ 681567 w 934010"/>
              <a:gd name="connsiteY12" fmla="*/ 1281232 h 1439619"/>
              <a:gd name="connsiteX13" fmla="*/ 934010 w 934010"/>
              <a:gd name="connsiteY13" fmla="*/ 783853 h 1439619"/>
              <a:gd name="connsiteX14" fmla="*/ 839384 w 934010"/>
              <a:gd name="connsiteY14" fmla="*/ 682026 h 1439619"/>
              <a:gd name="connsiteX15" fmla="*/ 720212 w 934010"/>
              <a:gd name="connsiteY15" fmla="*/ 642269 h 1439619"/>
              <a:gd name="connsiteX16" fmla="*/ 787861 w 934010"/>
              <a:gd name="connsiteY16" fmla="*/ 378929 h 1439619"/>
              <a:gd name="connsiteX17" fmla="*/ 745067 w 934010"/>
              <a:gd name="connsiteY17" fmla="*/ 320265 h 1439619"/>
              <a:gd name="connsiteX18" fmla="*/ 706967 w 934010"/>
              <a:gd name="connsiteY18" fmla="*/ 218665 h 1439619"/>
              <a:gd name="connsiteX19" fmla="*/ 681962 w 934010"/>
              <a:gd name="connsiteY19" fmla="*/ 224902 h 1439619"/>
              <a:gd name="connsiteX20" fmla="*/ 620743 w 934010"/>
              <a:gd name="connsiteY20" fmla="*/ 50810 h 1439619"/>
              <a:gd name="connsiteX21" fmla="*/ 579442 w 934010"/>
              <a:gd name="connsiteY21" fmla="*/ 0 h 1439619"/>
              <a:gd name="connsiteX22" fmla="*/ 494708 w 934010"/>
              <a:gd name="connsiteY22" fmla="*/ 44571 h 1439619"/>
              <a:gd name="connsiteX23" fmla="*/ 465667 w 934010"/>
              <a:gd name="connsiteY23" fmla="*/ 108598 h 1439619"/>
              <a:gd name="connsiteX24" fmla="*/ 436034 w 934010"/>
              <a:gd name="connsiteY24" fmla="*/ 117065 h 1439619"/>
              <a:gd name="connsiteX25" fmla="*/ 245534 w 934010"/>
              <a:gd name="connsiteY25" fmla="*/ 328732 h 1439619"/>
              <a:gd name="connsiteX26" fmla="*/ 156634 w 934010"/>
              <a:gd name="connsiteY26" fmla="*/ 459965 h 1439619"/>
              <a:gd name="connsiteX27" fmla="*/ 50800 w 934010"/>
              <a:gd name="connsiteY27" fmla="*/ 633532 h 1439619"/>
              <a:gd name="connsiteX28" fmla="*/ 0 w 934010"/>
              <a:gd name="connsiteY28" fmla="*/ 667398 h 1439619"/>
              <a:gd name="connsiteX0" fmla="*/ 0 w 934010"/>
              <a:gd name="connsiteY0" fmla="*/ 667398 h 1439619"/>
              <a:gd name="connsiteX1" fmla="*/ 64736 w 934010"/>
              <a:gd name="connsiteY1" fmla="*/ 658102 h 1439619"/>
              <a:gd name="connsiteX2" fmla="*/ 261250 w 934010"/>
              <a:gd name="connsiteY2" fmla="*/ 1424024 h 1439619"/>
              <a:gd name="connsiteX3" fmla="*/ 156531 w 934010"/>
              <a:gd name="connsiteY3" fmla="*/ 969734 h 1439619"/>
              <a:gd name="connsiteX4" fmla="*/ 141297 w 934010"/>
              <a:gd name="connsiteY4" fmla="*/ 864940 h 1439619"/>
              <a:gd name="connsiteX5" fmla="*/ 195743 w 934010"/>
              <a:gd name="connsiteY5" fmla="*/ 1077587 h 1439619"/>
              <a:gd name="connsiteX6" fmla="*/ 219638 w 934010"/>
              <a:gd name="connsiteY6" fmla="*/ 1256909 h 1439619"/>
              <a:gd name="connsiteX7" fmla="*/ 242309 w 934010"/>
              <a:gd name="connsiteY7" fmla="*/ 1319106 h 1439619"/>
              <a:gd name="connsiteX8" fmla="*/ 254223 w 934010"/>
              <a:gd name="connsiteY8" fmla="*/ 1439619 h 1439619"/>
              <a:gd name="connsiteX9" fmla="*/ 439196 w 934010"/>
              <a:gd name="connsiteY9" fmla="*/ 1406656 h 1439619"/>
              <a:gd name="connsiteX10" fmla="*/ 571500 w 934010"/>
              <a:gd name="connsiteY10" fmla="*/ 1387065 h 1439619"/>
              <a:gd name="connsiteX11" fmla="*/ 630767 w 934010"/>
              <a:gd name="connsiteY11" fmla="*/ 1272765 h 1439619"/>
              <a:gd name="connsiteX12" fmla="*/ 681567 w 934010"/>
              <a:gd name="connsiteY12" fmla="*/ 1281232 h 1439619"/>
              <a:gd name="connsiteX13" fmla="*/ 934010 w 934010"/>
              <a:gd name="connsiteY13" fmla="*/ 783853 h 1439619"/>
              <a:gd name="connsiteX14" fmla="*/ 839384 w 934010"/>
              <a:gd name="connsiteY14" fmla="*/ 682026 h 1439619"/>
              <a:gd name="connsiteX15" fmla="*/ 720212 w 934010"/>
              <a:gd name="connsiteY15" fmla="*/ 642269 h 1439619"/>
              <a:gd name="connsiteX16" fmla="*/ 637828 w 934010"/>
              <a:gd name="connsiteY16" fmla="*/ 586831 h 1439619"/>
              <a:gd name="connsiteX17" fmla="*/ 745067 w 934010"/>
              <a:gd name="connsiteY17" fmla="*/ 320265 h 1439619"/>
              <a:gd name="connsiteX18" fmla="*/ 706967 w 934010"/>
              <a:gd name="connsiteY18" fmla="*/ 218665 h 1439619"/>
              <a:gd name="connsiteX19" fmla="*/ 681962 w 934010"/>
              <a:gd name="connsiteY19" fmla="*/ 224902 h 1439619"/>
              <a:gd name="connsiteX20" fmla="*/ 620743 w 934010"/>
              <a:gd name="connsiteY20" fmla="*/ 50810 h 1439619"/>
              <a:gd name="connsiteX21" fmla="*/ 579442 w 934010"/>
              <a:gd name="connsiteY21" fmla="*/ 0 h 1439619"/>
              <a:gd name="connsiteX22" fmla="*/ 494708 w 934010"/>
              <a:gd name="connsiteY22" fmla="*/ 44571 h 1439619"/>
              <a:gd name="connsiteX23" fmla="*/ 465667 w 934010"/>
              <a:gd name="connsiteY23" fmla="*/ 108598 h 1439619"/>
              <a:gd name="connsiteX24" fmla="*/ 436034 w 934010"/>
              <a:gd name="connsiteY24" fmla="*/ 117065 h 1439619"/>
              <a:gd name="connsiteX25" fmla="*/ 245534 w 934010"/>
              <a:gd name="connsiteY25" fmla="*/ 328732 h 1439619"/>
              <a:gd name="connsiteX26" fmla="*/ 156634 w 934010"/>
              <a:gd name="connsiteY26" fmla="*/ 459965 h 1439619"/>
              <a:gd name="connsiteX27" fmla="*/ 50800 w 934010"/>
              <a:gd name="connsiteY27" fmla="*/ 633532 h 1439619"/>
              <a:gd name="connsiteX28" fmla="*/ 0 w 934010"/>
              <a:gd name="connsiteY28" fmla="*/ 667398 h 1439619"/>
              <a:gd name="connsiteX0" fmla="*/ 0 w 934010"/>
              <a:gd name="connsiteY0" fmla="*/ 667398 h 1439619"/>
              <a:gd name="connsiteX1" fmla="*/ 64736 w 934010"/>
              <a:gd name="connsiteY1" fmla="*/ 658102 h 1439619"/>
              <a:gd name="connsiteX2" fmla="*/ 261250 w 934010"/>
              <a:gd name="connsiteY2" fmla="*/ 1424024 h 1439619"/>
              <a:gd name="connsiteX3" fmla="*/ 156531 w 934010"/>
              <a:gd name="connsiteY3" fmla="*/ 969734 h 1439619"/>
              <a:gd name="connsiteX4" fmla="*/ 141297 w 934010"/>
              <a:gd name="connsiteY4" fmla="*/ 864940 h 1439619"/>
              <a:gd name="connsiteX5" fmla="*/ 195743 w 934010"/>
              <a:gd name="connsiteY5" fmla="*/ 1077587 h 1439619"/>
              <a:gd name="connsiteX6" fmla="*/ 219638 w 934010"/>
              <a:gd name="connsiteY6" fmla="*/ 1256909 h 1439619"/>
              <a:gd name="connsiteX7" fmla="*/ 242309 w 934010"/>
              <a:gd name="connsiteY7" fmla="*/ 1319106 h 1439619"/>
              <a:gd name="connsiteX8" fmla="*/ 254223 w 934010"/>
              <a:gd name="connsiteY8" fmla="*/ 1439619 h 1439619"/>
              <a:gd name="connsiteX9" fmla="*/ 439196 w 934010"/>
              <a:gd name="connsiteY9" fmla="*/ 1406656 h 1439619"/>
              <a:gd name="connsiteX10" fmla="*/ 571500 w 934010"/>
              <a:gd name="connsiteY10" fmla="*/ 1387065 h 1439619"/>
              <a:gd name="connsiteX11" fmla="*/ 630767 w 934010"/>
              <a:gd name="connsiteY11" fmla="*/ 1272765 h 1439619"/>
              <a:gd name="connsiteX12" fmla="*/ 681567 w 934010"/>
              <a:gd name="connsiteY12" fmla="*/ 1281232 h 1439619"/>
              <a:gd name="connsiteX13" fmla="*/ 934010 w 934010"/>
              <a:gd name="connsiteY13" fmla="*/ 783853 h 1439619"/>
              <a:gd name="connsiteX14" fmla="*/ 839384 w 934010"/>
              <a:gd name="connsiteY14" fmla="*/ 682026 h 1439619"/>
              <a:gd name="connsiteX15" fmla="*/ 720212 w 934010"/>
              <a:gd name="connsiteY15" fmla="*/ 642269 h 1439619"/>
              <a:gd name="connsiteX16" fmla="*/ 637828 w 934010"/>
              <a:gd name="connsiteY16" fmla="*/ 586831 h 1439619"/>
              <a:gd name="connsiteX17" fmla="*/ 624207 w 934010"/>
              <a:gd name="connsiteY17" fmla="*/ 486587 h 1439619"/>
              <a:gd name="connsiteX18" fmla="*/ 706967 w 934010"/>
              <a:gd name="connsiteY18" fmla="*/ 218665 h 1439619"/>
              <a:gd name="connsiteX19" fmla="*/ 681962 w 934010"/>
              <a:gd name="connsiteY19" fmla="*/ 224902 h 1439619"/>
              <a:gd name="connsiteX20" fmla="*/ 620743 w 934010"/>
              <a:gd name="connsiteY20" fmla="*/ 50810 h 1439619"/>
              <a:gd name="connsiteX21" fmla="*/ 579442 w 934010"/>
              <a:gd name="connsiteY21" fmla="*/ 0 h 1439619"/>
              <a:gd name="connsiteX22" fmla="*/ 494708 w 934010"/>
              <a:gd name="connsiteY22" fmla="*/ 44571 h 1439619"/>
              <a:gd name="connsiteX23" fmla="*/ 465667 w 934010"/>
              <a:gd name="connsiteY23" fmla="*/ 108598 h 1439619"/>
              <a:gd name="connsiteX24" fmla="*/ 436034 w 934010"/>
              <a:gd name="connsiteY24" fmla="*/ 117065 h 1439619"/>
              <a:gd name="connsiteX25" fmla="*/ 245534 w 934010"/>
              <a:gd name="connsiteY25" fmla="*/ 328732 h 1439619"/>
              <a:gd name="connsiteX26" fmla="*/ 156634 w 934010"/>
              <a:gd name="connsiteY26" fmla="*/ 459965 h 1439619"/>
              <a:gd name="connsiteX27" fmla="*/ 50800 w 934010"/>
              <a:gd name="connsiteY27" fmla="*/ 633532 h 1439619"/>
              <a:gd name="connsiteX28" fmla="*/ 0 w 934010"/>
              <a:gd name="connsiteY28" fmla="*/ 667398 h 1439619"/>
              <a:gd name="connsiteX0" fmla="*/ 0 w 934010"/>
              <a:gd name="connsiteY0" fmla="*/ 667398 h 1439619"/>
              <a:gd name="connsiteX1" fmla="*/ 64736 w 934010"/>
              <a:gd name="connsiteY1" fmla="*/ 658102 h 1439619"/>
              <a:gd name="connsiteX2" fmla="*/ 261250 w 934010"/>
              <a:gd name="connsiteY2" fmla="*/ 1424024 h 1439619"/>
              <a:gd name="connsiteX3" fmla="*/ 156531 w 934010"/>
              <a:gd name="connsiteY3" fmla="*/ 969734 h 1439619"/>
              <a:gd name="connsiteX4" fmla="*/ 141297 w 934010"/>
              <a:gd name="connsiteY4" fmla="*/ 864940 h 1439619"/>
              <a:gd name="connsiteX5" fmla="*/ 195743 w 934010"/>
              <a:gd name="connsiteY5" fmla="*/ 1077587 h 1439619"/>
              <a:gd name="connsiteX6" fmla="*/ 219638 w 934010"/>
              <a:gd name="connsiteY6" fmla="*/ 1256909 h 1439619"/>
              <a:gd name="connsiteX7" fmla="*/ 242309 w 934010"/>
              <a:gd name="connsiteY7" fmla="*/ 1319106 h 1439619"/>
              <a:gd name="connsiteX8" fmla="*/ 254223 w 934010"/>
              <a:gd name="connsiteY8" fmla="*/ 1439619 h 1439619"/>
              <a:gd name="connsiteX9" fmla="*/ 439196 w 934010"/>
              <a:gd name="connsiteY9" fmla="*/ 1406656 h 1439619"/>
              <a:gd name="connsiteX10" fmla="*/ 571500 w 934010"/>
              <a:gd name="connsiteY10" fmla="*/ 1387065 h 1439619"/>
              <a:gd name="connsiteX11" fmla="*/ 630767 w 934010"/>
              <a:gd name="connsiteY11" fmla="*/ 1272765 h 1439619"/>
              <a:gd name="connsiteX12" fmla="*/ 681567 w 934010"/>
              <a:gd name="connsiteY12" fmla="*/ 1281232 h 1439619"/>
              <a:gd name="connsiteX13" fmla="*/ 934010 w 934010"/>
              <a:gd name="connsiteY13" fmla="*/ 783853 h 1439619"/>
              <a:gd name="connsiteX14" fmla="*/ 839384 w 934010"/>
              <a:gd name="connsiteY14" fmla="*/ 682026 h 1439619"/>
              <a:gd name="connsiteX15" fmla="*/ 720212 w 934010"/>
              <a:gd name="connsiteY15" fmla="*/ 642269 h 1439619"/>
              <a:gd name="connsiteX16" fmla="*/ 637828 w 934010"/>
              <a:gd name="connsiteY16" fmla="*/ 586831 h 1439619"/>
              <a:gd name="connsiteX17" fmla="*/ 624207 w 934010"/>
              <a:gd name="connsiteY17" fmla="*/ 486587 h 1439619"/>
              <a:gd name="connsiteX18" fmla="*/ 523593 w 934010"/>
              <a:gd name="connsiteY18" fmla="*/ 459830 h 1439619"/>
              <a:gd name="connsiteX19" fmla="*/ 681962 w 934010"/>
              <a:gd name="connsiteY19" fmla="*/ 224902 h 1439619"/>
              <a:gd name="connsiteX20" fmla="*/ 620743 w 934010"/>
              <a:gd name="connsiteY20" fmla="*/ 50810 h 1439619"/>
              <a:gd name="connsiteX21" fmla="*/ 579442 w 934010"/>
              <a:gd name="connsiteY21" fmla="*/ 0 h 1439619"/>
              <a:gd name="connsiteX22" fmla="*/ 494708 w 934010"/>
              <a:gd name="connsiteY22" fmla="*/ 44571 h 1439619"/>
              <a:gd name="connsiteX23" fmla="*/ 465667 w 934010"/>
              <a:gd name="connsiteY23" fmla="*/ 108598 h 1439619"/>
              <a:gd name="connsiteX24" fmla="*/ 436034 w 934010"/>
              <a:gd name="connsiteY24" fmla="*/ 117065 h 1439619"/>
              <a:gd name="connsiteX25" fmla="*/ 245534 w 934010"/>
              <a:gd name="connsiteY25" fmla="*/ 328732 h 1439619"/>
              <a:gd name="connsiteX26" fmla="*/ 156634 w 934010"/>
              <a:gd name="connsiteY26" fmla="*/ 459965 h 1439619"/>
              <a:gd name="connsiteX27" fmla="*/ 50800 w 934010"/>
              <a:gd name="connsiteY27" fmla="*/ 633532 h 1439619"/>
              <a:gd name="connsiteX28" fmla="*/ 0 w 934010"/>
              <a:gd name="connsiteY28" fmla="*/ 667398 h 1439619"/>
              <a:gd name="connsiteX0" fmla="*/ 0 w 934010"/>
              <a:gd name="connsiteY0" fmla="*/ 667398 h 1439619"/>
              <a:gd name="connsiteX1" fmla="*/ 64736 w 934010"/>
              <a:gd name="connsiteY1" fmla="*/ 658102 h 1439619"/>
              <a:gd name="connsiteX2" fmla="*/ 261250 w 934010"/>
              <a:gd name="connsiteY2" fmla="*/ 1424024 h 1439619"/>
              <a:gd name="connsiteX3" fmla="*/ 156531 w 934010"/>
              <a:gd name="connsiteY3" fmla="*/ 969734 h 1439619"/>
              <a:gd name="connsiteX4" fmla="*/ 141297 w 934010"/>
              <a:gd name="connsiteY4" fmla="*/ 864940 h 1439619"/>
              <a:gd name="connsiteX5" fmla="*/ 195743 w 934010"/>
              <a:gd name="connsiteY5" fmla="*/ 1077587 h 1439619"/>
              <a:gd name="connsiteX6" fmla="*/ 219638 w 934010"/>
              <a:gd name="connsiteY6" fmla="*/ 1256909 h 1439619"/>
              <a:gd name="connsiteX7" fmla="*/ 242309 w 934010"/>
              <a:gd name="connsiteY7" fmla="*/ 1319106 h 1439619"/>
              <a:gd name="connsiteX8" fmla="*/ 254223 w 934010"/>
              <a:gd name="connsiteY8" fmla="*/ 1439619 h 1439619"/>
              <a:gd name="connsiteX9" fmla="*/ 439196 w 934010"/>
              <a:gd name="connsiteY9" fmla="*/ 1406656 h 1439619"/>
              <a:gd name="connsiteX10" fmla="*/ 571500 w 934010"/>
              <a:gd name="connsiteY10" fmla="*/ 1387065 h 1439619"/>
              <a:gd name="connsiteX11" fmla="*/ 630767 w 934010"/>
              <a:gd name="connsiteY11" fmla="*/ 1272765 h 1439619"/>
              <a:gd name="connsiteX12" fmla="*/ 681567 w 934010"/>
              <a:gd name="connsiteY12" fmla="*/ 1281232 h 1439619"/>
              <a:gd name="connsiteX13" fmla="*/ 934010 w 934010"/>
              <a:gd name="connsiteY13" fmla="*/ 783853 h 1439619"/>
              <a:gd name="connsiteX14" fmla="*/ 839384 w 934010"/>
              <a:gd name="connsiteY14" fmla="*/ 682026 h 1439619"/>
              <a:gd name="connsiteX15" fmla="*/ 720212 w 934010"/>
              <a:gd name="connsiteY15" fmla="*/ 642269 h 1439619"/>
              <a:gd name="connsiteX16" fmla="*/ 637828 w 934010"/>
              <a:gd name="connsiteY16" fmla="*/ 586831 h 1439619"/>
              <a:gd name="connsiteX17" fmla="*/ 624207 w 934010"/>
              <a:gd name="connsiteY17" fmla="*/ 486587 h 1439619"/>
              <a:gd name="connsiteX18" fmla="*/ 523593 w 934010"/>
              <a:gd name="connsiteY18" fmla="*/ 459830 h 1439619"/>
              <a:gd name="connsiteX19" fmla="*/ 486085 w 934010"/>
              <a:gd name="connsiteY19" fmla="*/ 368354 h 1439619"/>
              <a:gd name="connsiteX20" fmla="*/ 620743 w 934010"/>
              <a:gd name="connsiteY20" fmla="*/ 50810 h 1439619"/>
              <a:gd name="connsiteX21" fmla="*/ 579442 w 934010"/>
              <a:gd name="connsiteY21" fmla="*/ 0 h 1439619"/>
              <a:gd name="connsiteX22" fmla="*/ 494708 w 934010"/>
              <a:gd name="connsiteY22" fmla="*/ 44571 h 1439619"/>
              <a:gd name="connsiteX23" fmla="*/ 465667 w 934010"/>
              <a:gd name="connsiteY23" fmla="*/ 108598 h 1439619"/>
              <a:gd name="connsiteX24" fmla="*/ 436034 w 934010"/>
              <a:gd name="connsiteY24" fmla="*/ 117065 h 1439619"/>
              <a:gd name="connsiteX25" fmla="*/ 245534 w 934010"/>
              <a:gd name="connsiteY25" fmla="*/ 328732 h 1439619"/>
              <a:gd name="connsiteX26" fmla="*/ 156634 w 934010"/>
              <a:gd name="connsiteY26" fmla="*/ 459965 h 1439619"/>
              <a:gd name="connsiteX27" fmla="*/ 50800 w 934010"/>
              <a:gd name="connsiteY27" fmla="*/ 633532 h 1439619"/>
              <a:gd name="connsiteX28" fmla="*/ 0 w 934010"/>
              <a:gd name="connsiteY28" fmla="*/ 667398 h 1439619"/>
              <a:gd name="connsiteX0" fmla="*/ 0 w 934010"/>
              <a:gd name="connsiteY0" fmla="*/ 667398 h 1439619"/>
              <a:gd name="connsiteX1" fmla="*/ 64736 w 934010"/>
              <a:gd name="connsiteY1" fmla="*/ 658102 h 1439619"/>
              <a:gd name="connsiteX2" fmla="*/ 261250 w 934010"/>
              <a:gd name="connsiteY2" fmla="*/ 1424024 h 1439619"/>
              <a:gd name="connsiteX3" fmla="*/ 156531 w 934010"/>
              <a:gd name="connsiteY3" fmla="*/ 969734 h 1439619"/>
              <a:gd name="connsiteX4" fmla="*/ 141297 w 934010"/>
              <a:gd name="connsiteY4" fmla="*/ 864940 h 1439619"/>
              <a:gd name="connsiteX5" fmla="*/ 195743 w 934010"/>
              <a:gd name="connsiteY5" fmla="*/ 1077587 h 1439619"/>
              <a:gd name="connsiteX6" fmla="*/ 219638 w 934010"/>
              <a:gd name="connsiteY6" fmla="*/ 1256909 h 1439619"/>
              <a:gd name="connsiteX7" fmla="*/ 242309 w 934010"/>
              <a:gd name="connsiteY7" fmla="*/ 1319106 h 1439619"/>
              <a:gd name="connsiteX8" fmla="*/ 254223 w 934010"/>
              <a:gd name="connsiteY8" fmla="*/ 1439619 h 1439619"/>
              <a:gd name="connsiteX9" fmla="*/ 439196 w 934010"/>
              <a:gd name="connsiteY9" fmla="*/ 1406656 h 1439619"/>
              <a:gd name="connsiteX10" fmla="*/ 571500 w 934010"/>
              <a:gd name="connsiteY10" fmla="*/ 1387065 h 1439619"/>
              <a:gd name="connsiteX11" fmla="*/ 630767 w 934010"/>
              <a:gd name="connsiteY11" fmla="*/ 1272765 h 1439619"/>
              <a:gd name="connsiteX12" fmla="*/ 681567 w 934010"/>
              <a:gd name="connsiteY12" fmla="*/ 1281232 h 1439619"/>
              <a:gd name="connsiteX13" fmla="*/ 934010 w 934010"/>
              <a:gd name="connsiteY13" fmla="*/ 783853 h 1439619"/>
              <a:gd name="connsiteX14" fmla="*/ 839384 w 934010"/>
              <a:gd name="connsiteY14" fmla="*/ 682026 h 1439619"/>
              <a:gd name="connsiteX15" fmla="*/ 720212 w 934010"/>
              <a:gd name="connsiteY15" fmla="*/ 642269 h 1439619"/>
              <a:gd name="connsiteX16" fmla="*/ 637828 w 934010"/>
              <a:gd name="connsiteY16" fmla="*/ 586831 h 1439619"/>
              <a:gd name="connsiteX17" fmla="*/ 624207 w 934010"/>
              <a:gd name="connsiteY17" fmla="*/ 486587 h 1439619"/>
              <a:gd name="connsiteX18" fmla="*/ 523593 w 934010"/>
              <a:gd name="connsiteY18" fmla="*/ 459830 h 1439619"/>
              <a:gd name="connsiteX19" fmla="*/ 486085 w 934010"/>
              <a:gd name="connsiteY19" fmla="*/ 368354 h 1439619"/>
              <a:gd name="connsiteX20" fmla="*/ 591570 w 934010"/>
              <a:gd name="connsiteY20" fmla="*/ 260790 h 1439619"/>
              <a:gd name="connsiteX21" fmla="*/ 579442 w 934010"/>
              <a:gd name="connsiteY21" fmla="*/ 0 h 1439619"/>
              <a:gd name="connsiteX22" fmla="*/ 494708 w 934010"/>
              <a:gd name="connsiteY22" fmla="*/ 44571 h 1439619"/>
              <a:gd name="connsiteX23" fmla="*/ 465667 w 934010"/>
              <a:gd name="connsiteY23" fmla="*/ 108598 h 1439619"/>
              <a:gd name="connsiteX24" fmla="*/ 436034 w 934010"/>
              <a:gd name="connsiteY24" fmla="*/ 117065 h 1439619"/>
              <a:gd name="connsiteX25" fmla="*/ 245534 w 934010"/>
              <a:gd name="connsiteY25" fmla="*/ 328732 h 1439619"/>
              <a:gd name="connsiteX26" fmla="*/ 156634 w 934010"/>
              <a:gd name="connsiteY26" fmla="*/ 459965 h 1439619"/>
              <a:gd name="connsiteX27" fmla="*/ 50800 w 934010"/>
              <a:gd name="connsiteY27" fmla="*/ 633532 h 1439619"/>
              <a:gd name="connsiteX28" fmla="*/ 0 w 934010"/>
              <a:gd name="connsiteY28" fmla="*/ 667398 h 1439619"/>
              <a:gd name="connsiteX0" fmla="*/ 0 w 934010"/>
              <a:gd name="connsiteY0" fmla="*/ 667398 h 1439619"/>
              <a:gd name="connsiteX1" fmla="*/ 64736 w 934010"/>
              <a:gd name="connsiteY1" fmla="*/ 658102 h 1439619"/>
              <a:gd name="connsiteX2" fmla="*/ 261250 w 934010"/>
              <a:gd name="connsiteY2" fmla="*/ 1424024 h 1439619"/>
              <a:gd name="connsiteX3" fmla="*/ 156531 w 934010"/>
              <a:gd name="connsiteY3" fmla="*/ 969734 h 1439619"/>
              <a:gd name="connsiteX4" fmla="*/ 141297 w 934010"/>
              <a:gd name="connsiteY4" fmla="*/ 864940 h 1439619"/>
              <a:gd name="connsiteX5" fmla="*/ 195743 w 934010"/>
              <a:gd name="connsiteY5" fmla="*/ 1077587 h 1439619"/>
              <a:gd name="connsiteX6" fmla="*/ 219638 w 934010"/>
              <a:gd name="connsiteY6" fmla="*/ 1256909 h 1439619"/>
              <a:gd name="connsiteX7" fmla="*/ 242309 w 934010"/>
              <a:gd name="connsiteY7" fmla="*/ 1319106 h 1439619"/>
              <a:gd name="connsiteX8" fmla="*/ 254223 w 934010"/>
              <a:gd name="connsiteY8" fmla="*/ 1439619 h 1439619"/>
              <a:gd name="connsiteX9" fmla="*/ 439196 w 934010"/>
              <a:gd name="connsiteY9" fmla="*/ 1406656 h 1439619"/>
              <a:gd name="connsiteX10" fmla="*/ 571500 w 934010"/>
              <a:gd name="connsiteY10" fmla="*/ 1387065 h 1439619"/>
              <a:gd name="connsiteX11" fmla="*/ 630767 w 934010"/>
              <a:gd name="connsiteY11" fmla="*/ 1272765 h 1439619"/>
              <a:gd name="connsiteX12" fmla="*/ 681567 w 934010"/>
              <a:gd name="connsiteY12" fmla="*/ 1281232 h 1439619"/>
              <a:gd name="connsiteX13" fmla="*/ 934010 w 934010"/>
              <a:gd name="connsiteY13" fmla="*/ 783853 h 1439619"/>
              <a:gd name="connsiteX14" fmla="*/ 839384 w 934010"/>
              <a:gd name="connsiteY14" fmla="*/ 682026 h 1439619"/>
              <a:gd name="connsiteX15" fmla="*/ 720212 w 934010"/>
              <a:gd name="connsiteY15" fmla="*/ 642269 h 1439619"/>
              <a:gd name="connsiteX16" fmla="*/ 637828 w 934010"/>
              <a:gd name="connsiteY16" fmla="*/ 586831 h 1439619"/>
              <a:gd name="connsiteX17" fmla="*/ 624207 w 934010"/>
              <a:gd name="connsiteY17" fmla="*/ 486587 h 1439619"/>
              <a:gd name="connsiteX18" fmla="*/ 523593 w 934010"/>
              <a:gd name="connsiteY18" fmla="*/ 459830 h 1439619"/>
              <a:gd name="connsiteX19" fmla="*/ 486085 w 934010"/>
              <a:gd name="connsiteY19" fmla="*/ 368354 h 1439619"/>
              <a:gd name="connsiteX20" fmla="*/ 591570 w 934010"/>
              <a:gd name="connsiteY20" fmla="*/ 260790 h 1439619"/>
              <a:gd name="connsiteX21" fmla="*/ 579442 w 934010"/>
              <a:gd name="connsiteY21" fmla="*/ 0 h 1439619"/>
              <a:gd name="connsiteX22" fmla="*/ 494708 w 934010"/>
              <a:gd name="connsiteY22" fmla="*/ 44571 h 1439619"/>
              <a:gd name="connsiteX23" fmla="*/ 465667 w 934010"/>
              <a:gd name="connsiteY23" fmla="*/ 108598 h 1439619"/>
              <a:gd name="connsiteX24" fmla="*/ 436034 w 934010"/>
              <a:gd name="connsiteY24" fmla="*/ 117065 h 1439619"/>
              <a:gd name="connsiteX25" fmla="*/ 245534 w 934010"/>
              <a:gd name="connsiteY25" fmla="*/ 328732 h 1439619"/>
              <a:gd name="connsiteX26" fmla="*/ 156634 w 934010"/>
              <a:gd name="connsiteY26" fmla="*/ 459965 h 1439619"/>
              <a:gd name="connsiteX27" fmla="*/ 50800 w 934010"/>
              <a:gd name="connsiteY27" fmla="*/ 633532 h 1439619"/>
              <a:gd name="connsiteX28" fmla="*/ 0 w 934010"/>
              <a:gd name="connsiteY28" fmla="*/ 667398 h 1439619"/>
              <a:gd name="connsiteX0" fmla="*/ 0 w 934010"/>
              <a:gd name="connsiteY0" fmla="*/ 667398 h 1439619"/>
              <a:gd name="connsiteX1" fmla="*/ 64736 w 934010"/>
              <a:gd name="connsiteY1" fmla="*/ 658102 h 1439619"/>
              <a:gd name="connsiteX2" fmla="*/ 261250 w 934010"/>
              <a:gd name="connsiteY2" fmla="*/ 1424024 h 1439619"/>
              <a:gd name="connsiteX3" fmla="*/ 156531 w 934010"/>
              <a:gd name="connsiteY3" fmla="*/ 969734 h 1439619"/>
              <a:gd name="connsiteX4" fmla="*/ 141297 w 934010"/>
              <a:gd name="connsiteY4" fmla="*/ 864940 h 1439619"/>
              <a:gd name="connsiteX5" fmla="*/ 195743 w 934010"/>
              <a:gd name="connsiteY5" fmla="*/ 1077587 h 1439619"/>
              <a:gd name="connsiteX6" fmla="*/ 219638 w 934010"/>
              <a:gd name="connsiteY6" fmla="*/ 1256909 h 1439619"/>
              <a:gd name="connsiteX7" fmla="*/ 242309 w 934010"/>
              <a:gd name="connsiteY7" fmla="*/ 1319106 h 1439619"/>
              <a:gd name="connsiteX8" fmla="*/ 254223 w 934010"/>
              <a:gd name="connsiteY8" fmla="*/ 1439619 h 1439619"/>
              <a:gd name="connsiteX9" fmla="*/ 439196 w 934010"/>
              <a:gd name="connsiteY9" fmla="*/ 1406656 h 1439619"/>
              <a:gd name="connsiteX10" fmla="*/ 571500 w 934010"/>
              <a:gd name="connsiteY10" fmla="*/ 1387065 h 1439619"/>
              <a:gd name="connsiteX11" fmla="*/ 630767 w 934010"/>
              <a:gd name="connsiteY11" fmla="*/ 1272765 h 1439619"/>
              <a:gd name="connsiteX12" fmla="*/ 681567 w 934010"/>
              <a:gd name="connsiteY12" fmla="*/ 1281232 h 1439619"/>
              <a:gd name="connsiteX13" fmla="*/ 934010 w 934010"/>
              <a:gd name="connsiteY13" fmla="*/ 783853 h 1439619"/>
              <a:gd name="connsiteX14" fmla="*/ 839384 w 934010"/>
              <a:gd name="connsiteY14" fmla="*/ 682026 h 1439619"/>
              <a:gd name="connsiteX15" fmla="*/ 720212 w 934010"/>
              <a:gd name="connsiteY15" fmla="*/ 642269 h 1439619"/>
              <a:gd name="connsiteX16" fmla="*/ 637828 w 934010"/>
              <a:gd name="connsiteY16" fmla="*/ 586831 h 1439619"/>
              <a:gd name="connsiteX17" fmla="*/ 624207 w 934010"/>
              <a:gd name="connsiteY17" fmla="*/ 486587 h 1439619"/>
              <a:gd name="connsiteX18" fmla="*/ 523593 w 934010"/>
              <a:gd name="connsiteY18" fmla="*/ 459830 h 1439619"/>
              <a:gd name="connsiteX19" fmla="*/ 486085 w 934010"/>
              <a:gd name="connsiteY19" fmla="*/ 368354 h 1439619"/>
              <a:gd name="connsiteX20" fmla="*/ 591570 w 934010"/>
              <a:gd name="connsiteY20" fmla="*/ 260790 h 1439619"/>
              <a:gd name="connsiteX21" fmla="*/ 579442 w 934010"/>
              <a:gd name="connsiteY21" fmla="*/ 0 h 1439619"/>
              <a:gd name="connsiteX22" fmla="*/ 494708 w 934010"/>
              <a:gd name="connsiteY22" fmla="*/ 44571 h 1439619"/>
              <a:gd name="connsiteX23" fmla="*/ 465667 w 934010"/>
              <a:gd name="connsiteY23" fmla="*/ 108598 h 1439619"/>
              <a:gd name="connsiteX24" fmla="*/ 436034 w 934010"/>
              <a:gd name="connsiteY24" fmla="*/ 117065 h 1439619"/>
              <a:gd name="connsiteX25" fmla="*/ 245534 w 934010"/>
              <a:gd name="connsiteY25" fmla="*/ 328732 h 1439619"/>
              <a:gd name="connsiteX26" fmla="*/ 156634 w 934010"/>
              <a:gd name="connsiteY26" fmla="*/ 459965 h 1439619"/>
              <a:gd name="connsiteX27" fmla="*/ 50800 w 934010"/>
              <a:gd name="connsiteY27" fmla="*/ 633532 h 1439619"/>
              <a:gd name="connsiteX28" fmla="*/ 0 w 934010"/>
              <a:gd name="connsiteY28" fmla="*/ 667398 h 1439619"/>
              <a:gd name="connsiteX0" fmla="*/ 0 w 934010"/>
              <a:gd name="connsiteY0" fmla="*/ 623550 h 1395771"/>
              <a:gd name="connsiteX1" fmla="*/ 64736 w 934010"/>
              <a:gd name="connsiteY1" fmla="*/ 614254 h 1395771"/>
              <a:gd name="connsiteX2" fmla="*/ 261250 w 934010"/>
              <a:gd name="connsiteY2" fmla="*/ 1380176 h 1395771"/>
              <a:gd name="connsiteX3" fmla="*/ 156531 w 934010"/>
              <a:gd name="connsiteY3" fmla="*/ 925886 h 1395771"/>
              <a:gd name="connsiteX4" fmla="*/ 141297 w 934010"/>
              <a:gd name="connsiteY4" fmla="*/ 821092 h 1395771"/>
              <a:gd name="connsiteX5" fmla="*/ 195743 w 934010"/>
              <a:gd name="connsiteY5" fmla="*/ 1033739 h 1395771"/>
              <a:gd name="connsiteX6" fmla="*/ 219638 w 934010"/>
              <a:gd name="connsiteY6" fmla="*/ 1213061 h 1395771"/>
              <a:gd name="connsiteX7" fmla="*/ 242309 w 934010"/>
              <a:gd name="connsiteY7" fmla="*/ 1275258 h 1395771"/>
              <a:gd name="connsiteX8" fmla="*/ 254223 w 934010"/>
              <a:gd name="connsiteY8" fmla="*/ 1395771 h 1395771"/>
              <a:gd name="connsiteX9" fmla="*/ 439196 w 934010"/>
              <a:gd name="connsiteY9" fmla="*/ 1362808 h 1395771"/>
              <a:gd name="connsiteX10" fmla="*/ 571500 w 934010"/>
              <a:gd name="connsiteY10" fmla="*/ 1343217 h 1395771"/>
              <a:gd name="connsiteX11" fmla="*/ 630767 w 934010"/>
              <a:gd name="connsiteY11" fmla="*/ 1228917 h 1395771"/>
              <a:gd name="connsiteX12" fmla="*/ 681567 w 934010"/>
              <a:gd name="connsiteY12" fmla="*/ 1237384 h 1395771"/>
              <a:gd name="connsiteX13" fmla="*/ 934010 w 934010"/>
              <a:gd name="connsiteY13" fmla="*/ 740005 h 1395771"/>
              <a:gd name="connsiteX14" fmla="*/ 839384 w 934010"/>
              <a:gd name="connsiteY14" fmla="*/ 638178 h 1395771"/>
              <a:gd name="connsiteX15" fmla="*/ 720212 w 934010"/>
              <a:gd name="connsiteY15" fmla="*/ 598421 h 1395771"/>
              <a:gd name="connsiteX16" fmla="*/ 637828 w 934010"/>
              <a:gd name="connsiteY16" fmla="*/ 542983 h 1395771"/>
              <a:gd name="connsiteX17" fmla="*/ 624207 w 934010"/>
              <a:gd name="connsiteY17" fmla="*/ 442739 h 1395771"/>
              <a:gd name="connsiteX18" fmla="*/ 523593 w 934010"/>
              <a:gd name="connsiteY18" fmla="*/ 415982 h 1395771"/>
              <a:gd name="connsiteX19" fmla="*/ 486085 w 934010"/>
              <a:gd name="connsiteY19" fmla="*/ 324506 h 1395771"/>
              <a:gd name="connsiteX20" fmla="*/ 591570 w 934010"/>
              <a:gd name="connsiteY20" fmla="*/ 216942 h 1395771"/>
              <a:gd name="connsiteX21" fmla="*/ 527347 w 934010"/>
              <a:gd name="connsiteY21" fmla="*/ 182765 h 1395771"/>
              <a:gd name="connsiteX22" fmla="*/ 494708 w 934010"/>
              <a:gd name="connsiteY22" fmla="*/ 723 h 1395771"/>
              <a:gd name="connsiteX23" fmla="*/ 465667 w 934010"/>
              <a:gd name="connsiteY23" fmla="*/ 64750 h 1395771"/>
              <a:gd name="connsiteX24" fmla="*/ 436034 w 934010"/>
              <a:gd name="connsiteY24" fmla="*/ 73217 h 1395771"/>
              <a:gd name="connsiteX25" fmla="*/ 245534 w 934010"/>
              <a:gd name="connsiteY25" fmla="*/ 284884 h 1395771"/>
              <a:gd name="connsiteX26" fmla="*/ 156634 w 934010"/>
              <a:gd name="connsiteY26" fmla="*/ 416117 h 1395771"/>
              <a:gd name="connsiteX27" fmla="*/ 50800 w 934010"/>
              <a:gd name="connsiteY27" fmla="*/ 589684 h 1395771"/>
              <a:gd name="connsiteX28" fmla="*/ 0 w 934010"/>
              <a:gd name="connsiteY28" fmla="*/ 623550 h 1395771"/>
              <a:gd name="connsiteX0" fmla="*/ 0 w 934010"/>
              <a:gd name="connsiteY0" fmla="*/ 558800 h 1331021"/>
              <a:gd name="connsiteX1" fmla="*/ 64736 w 934010"/>
              <a:gd name="connsiteY1" fmla="*/ 549504 h 1331021"/>
              <a:gd name="connsiteX2" fmla="*/ 261250 w 934010"/>
              <a:gd name="connsiteY2" fmla="*/ 1315426 h 1331021"/>
              <a:gd name="connsiteX3" fmla="*/ 156531 w 934010"/>
              <a:gd name="connsiteY3" fmla="*/ 861136 h 1331021"/>
              <a:gd name="connsiteX4" fmla="*/ 141297 w 934010"/>
              <a:gd name="connsiteY4" fmla="*/ 756342 h 1331021"/>
              <a:gd name="connsiteX5" fmla="*/ 195743 w 934010"/>
              <a:gd name="connsiteY5" fmla="*/ 968989 h 1331021"/>
              <a:gd name="connsiteX6" fmla="*/ 219638 w 934010"/>
              <a:gd name="connsiteY6" fmla="*/ 1148311 h 1331021"/>
              <a:gd name="connsiteX7" fmla="*/ 242309 w 934010"/>
              <a:gd name="connsiteY7" fmla="*/ 1210508 h 1331021"/>
              <a:gd name="connsiteX8" fmla="*/ 254223 w 934010"/>
              <a:gd name="connsiteY8" fmla="*/ 1331021 h 1331021"/>
              <a:gd name="connsiteX9" fmla="*/ 439196 w 934010"/>
              <a:gd name="connsiteY9" fmla="*/ 1298058 h 1331021"/>
              <a:gd name="connsiteX10" fmla="*/ 571500 w 934010"/>
              <a:gd name="connsiteY10" fmla="*/ 1278467 h 1331021"/>
              <a:gd name="connsiteX11" fmla="*/ 630767 w 934010"/>
              <a:gd name="connsiteY11" fmla="*/ 1164167 h 1331021"/>
              <a:gd name="connsiteX12" fmla="*/ 681567 w 934010"/>
              <a:gd name="connsiteY12" fmla="*/ 1172634 h 1331021"/>
              <a:gd name="connsiteX13" fmla="*/ 934010 w 934010"/>
              <a:gd name="connsiteY13" fmla="*/ 675255 h 1331021"/>
              <a:gd name="connsiteX14" fmla="*/ 839384 w 934010"/>
              <a:gd name="connsiteY14" fmla="*/ 573428 h 1331021"/>
              <a:gd name="connsiteX15" fmla="*/ 720212 w 934010"/>
              <a:gd name="connsiteY15" fmla="*/ 533671 h 1331021"/>
              <a:gd name="connsiteX16" fmla="*/ 637828 w 934010"/>
              <a:gd name="connsiteY16" fmla="*/ 478233 h 1331021"/>
              <a:gd name="connsiteX17" fmla="*/ 624207 w 934010"/>
              <a:gd name="connsiteY17" fmla="*/ 377989 h 1331021"/>
              <a:gd name="connsiteX18" fmla="*/ 523593 w 934010"/>
              <a:gd name="connsiteY18" fmla="*/ 351232 h 1331021"/>
              <a:gd name="connsiteX19" fmla="*/ 486085 w 934010"/>
              <a:gd name="connsiteY19" fmla="*/ 259756 h 1331021"/>
              <a:gd name="connsiteX20" fmla="*/ 591570 w 934010"/>
              <a:gd name="connsiteY20" fmla="*/ 152192 h 1331021"/>
              <a:gd name="connsiteX21" fmla="*/ 527347 w 934010"/>
              <a:gd name="connsiteY21" fmla="*/ 118015 h 1331021"/>
              <a:gd name="connsiteX22" fmla="*/ 463451 w 934010"/>
              <a:gd name="connsiteY22" fmla="*/ 2501 h 1331021"/>
              <a:gd name="connsiteX23" fmla="*/ 465667 w 934010"/>
              <a:gd name="connsiteY23" fmla="*/ 0 h 1331021"/>
              <a:gd name="connsiteX24" fmla="*/ 436034 w 934010"/>
              <a:gd name="connsiteY24" fmla="*/ 8467 h 1331021"/>
              <a:gd name="connsiteX25" fmla="*/ 245534 w 934010"/>
              <a:gd name="connsiteY25" fmla="*/ 220134 h 1331021"/>
              <a:gd name="connsiteX26" fmla="*/ 156634 w 934010"/>
              <a:gd name="connsiteY26" fmla="*/ 351367 h 1331021"/>
              <a:gd name="connsiteX27" fmla="*/ 50800 w 934010"/>
              <a:gd name="connsiteY27" fmla="*/ 524934 h 1331021"/>
              <a:gd name="connsiteX28" fmla="*/ 0 w 934010"/>
              <a:gd name="connsiteY28" fmla="*/ 558800 h 1331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34010" h="1331021">
                <a:moveTo>
                  <a:pt x="0" y="558800"/>
                </a:moveTo>
                <a:lnTo>
                  <a:pt x="64736" y="549504"/>
                </a:lnTo>
                <a:lnTo>
                  <a:pt x="261250" y="1315426"/>
                </a:lnTo>
                <a:lnTo>
                  <a:pt x="156531" y="861136"/>
                </a:lnTo>
                <a:lnTo>
                  <a:pt x="141297" y="756342"/>
                </a:lnTo>
                <a:lnTo>
                  <a:pt x="195743" y="968989"/>
                </a:lnTo>
                <a:cubicBezTo>
                  <a:pt x="194332" y="1076233"/>
                  <a:pt x="221049" y="1041067"/>
                  <a:pt x="219638" y="1148311"/>
                </a:cubicBezTo>
                <a:lnTo>
                  <a:pt x="242309" y="1210508"/>
                </a:lnTo>
                <a:lnTo>
                  <a:pt x="254223" y="1331021"/>
                </a:lnTo>
                <a:lnTo>
                  <a:pt x="439196" y="1298058"/>
                </a:lnTo>
                <a:lnTo>
                  <a:pt x="571500" y="1278467"/>
                </a:lnTo>
                <a:lnTo>
                  <a:pt x="630767" y="1164167"/>
                </a:lnTo>
                <a:lnTo>
                  <a:pt x="681567" y="1172634"/>
                </a:lnTo>
                <a:lnTo>
                  <a:pt x="934010" y="675255"/>
                </a:lnTo>
                <a:lnTo>
                  <a:pt x="839384" y="573428"/>
                </a:lnTo>
                <a:cubicBezTo>
                  <a:pt x="839252" y="528298"/>
                  <a:pt x="720344" y="578801"/>
                  <a:pt x="720212" y="533671"/>
                </a:cubicBezTo>
                <a:lnTo>
                  <a:pt x="637828" y="478233"/>
                </a:lnTo>
                <a:lnTo>
                  <a:pt x="624207" y="377989"/>
                </a:lnTo>
                <a:lnTo>
                  <a:pt x="523593" y="351232"/>
                </a:lnTo>
                <a:lnTo>
                  <a:pt x="486085" y="259756"/>
                </a:lnTo>
                <a:cubicBezTo>
                  <a:pt x="521247" y="223901"/>
                  <a:pt x="514731" y="152704"/>
                  <a:pt x="591570" y="152192"/>
                </a:cubicBezTo>
                <a:cubicBezTo>
                  <a:pt x="577803" y="135255"/>
                  <a:pt x="552055" y="144308"/>
                  <a:pt x="527347" y="118015"/>
                </a:cubicBezTo>
                <a:cubicBezTo>
                  <a:pt x="467845" y="140668"/>
                  <a:pt x="491696" y="-12356"/>
                  <a:pt x="463451" y="2501"/>
                </a:cubicBezTo>
                <a:lnTo>
                  <a:pt x="465667" y="0"/>
                </a:lnTo>
                <a:lnTo>
                  <a:pt x="436034" y="8467"/>
                </a:lnTo>
                <a:lnTo>
                  <a:pt x="245534" y="220134"/>
                </a:lnTo>
                <a:lnTo>
                  <a:pt x="156634" y="351367"/>
                </a:lnTo>
                <a:lnTo>
                  <a:pt x="50800" y="524934"/>
                </a:lnTo>
                <a:lnTo>
                  <a:pt x="0" y="558800"/>
                </a:lnTo>
                <a:close/>
              </a:path>
            </a:pathLst>
          </a:custGeom>
          <a:solidFill>
            <a:srgbClr val="00B0F0">
              <a:alpha val="40000"/>
            </a:srgbClr>
          </a:solid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80" name="フリーフォーム: 図形 16">
            <a:extLst>
              <a:ext uri="{FF2B5EF4-FFF2-40B4-BE49-F238E27FC236}">
                <a16:creationId xmlns:a16="http://schemas.microsoft.com/office/drawing/2014/main" id="{23A18609-4D2A-F771-C7FA-7CBFFA3BA323}"/>
              </a:ext>
            </a:extLst>
          </p:cNvPr>
          <p:cNvSpPr/>
          <p:nvPr/>
        </p:nvSpPr>
        <p:spPr>
          <a:xfrm>
            <a:off x="6767810" y="1524000"/>
            <a:ext cx="913981" cy="1140525"/>
          </a:xfrm>
          <a:custGeom>
            <a:avLst/>
            <a:gdLst>
              <a:gd name="connsiteX0" fmla="*/ 554566 w 1524000"/>
              <a:gd name="connsiteY0" fmla="*/ 732366 h 1706033"/>
              <a:gd name="connsiteX1" fmla="*/ 160866 w 1524000"/>
              <a:gd name="connsiteY1" fmla="*/ 677333 h 1706033"/>
              <a:gd name="connsiteX2" fmla="*/ 67733 w 1524000"/>
              <a:gd name="connsiteY2" fmla="*/ 783166 h 1706033"/>
              <a:gd name="connsiteX3" fmla="*/ 0 w 1524000"/>
              <a:gd name="connsiteY3" fmla="*/ 986366 h 1706033"/>
              <a:gd name="connsiteX4" fmla="*/ 25400 w 1524000"/>
              <a:gd name="connsiteY4" fmla="*/ 1172633 h 1706033"/>
              <a:gd name="connsiteX5" fmla="*/ 76200 w 1524000"/>
              <a:gd name="connsiteY5" fmla="*/ 1147233 h 1706033"/>
              <a:gd name="connsiteX6" fmla="*/ 71966 w 1524000"/>
              <a:gd name="connsiteY6" fmla="*/ 1468966 h 1706033"/>
              <a:gd name="connsiteX7" fmla="*/ 122766 w 1524000"/>
              <a:gd name="connsiteY7" fmla="*/ 1663700 h 1706033"/>
              <a:gd name="connsiteX8" fmla="*/ 554566 w 1524000"/>
              <a:gd name="connsiteY8" fmla="*/ 1689100 h 1706033"/>
              <a:gd name="connsiteX9" fmla="*/ 791633 w 1524000"/>
              <a:gd name="connsiteY9" fmla="*/ 1706033 h 1706033"/>
              <a:gd name="connsiteX10" fmla="*/ 1126066 w 1524000"/>
              <a:gd name="connsiteY10" fmla="*/ 1452033 h 1706033"/>
              <a:gd name="connsiteX11" fmla="*/ 1185333 w 1524000"/>
              <a:gd name="connsiteY11" fmla="*/ 1337733 h 1706033"/>
              <a:gd name="connsiteX12" fmla="*/ 1236133 w 1524000"/>
              <a:gd name="connsiteY12" fmla="*/ 1346200 h 1706033"/>
              <a:gd name="connsiteX13" fmla="*/ 1524000 w 1524000"/>
              <a:gd name="connsiteY13" fmla="*/ 850900 h 1706033"/>
              <a:gd name="connsiteX14" fmla="*/ 1468966 w 1524000"/>
              <a:gd name="connsiteY14" fmla="*/ 736600 h 1706033"/>
              <a:gd name="connsiteX15" fmla="*/ 1443566 w 1524000"/>
              <a:gd name="connsiteY15" fmla="*/ 605366 h 1706033"/>
              <a:gd name="connsiteX16" fmla="*/ 1371600 w 1524000"/>
              <a:gd name="connsiteY16" fmla="*/ 410633 h 1706033"/>
              <a:gd name="connsiteX17" fmla="*/ 1299633 w 1524000"/>
              <a:gd name="connsiteY17" fmla="*/ 385233 h 1706033"/>
              <a:gd name="connsiteX18" fmla="*/ 1261533 w 1524000"/>
              <a:gd name="connsiteY18" fmla="*/ 283633 h 1706033"/>
              <a:gd name="connsiteX19" fmla="*/ 1261533 w 1524000"/>
              <a:gd name="connsiteY19" fmla="*/ 283633 h 1706033"/>
              <a:gd name="connsiteX20" fmla="*/ 1210733 w 1524000"/>
              <a:gd name="connsiteY20" fmla="*/ 80433 h 1706033"/>
              <a:gd name="connsiteX21" fmla="*/ 1100666 w 1524000"/>
              <a:gd name="connsiteY21" fmla="*/ 0 h 1706033"/>
              <a:gd name="connsiteX22" fmla="*/ 1011766 w 1524000"/>
              <a:gd name="connsiteY22" fmla="*/ 80433 h 1706033"/>
              <a:gd name="connsiteX23" fmla="*/ 1020233 w 1524000"/>
              <a:gd name="connsiteY23" fmla="*/ 173566 h 1706033"/>
              <a:gd name="connsiteX24" fmla="*/ 990600 w 1524000"/>
              <a:gd name="connsiteY24" fmla="*/ 182033 h 1706033"/>
              <a:gd name="connsiteX25" fmla="*/ 800100 w 1524000"/>
              <a:gd name="connsiteY25" fmla="*/ 393700 h 1706033"/>
              <a:gd name="connsiteX26" fmla="*/ 711200 w 1524000"/>
              <a:gd name="connsiteY26" fmla="*/ 524933 h 1706033"/>
              <a:gd name="connsiteX27" fmla="*/ 605366 w 1524000"/>
              <a:gd name="connsiteY27" fmla="*/ 698500 h 1706033"/>
              <a:gd name="connsiteX28" fmla="*/ 554566 w 1524000"/>
              <a:gd name="connsiteY28" fmla="*/ 732366 h 1706033"/>
              <a:gd name="connsiteX0" fmla="*/ 554566 w 1524000"/>
              <a:gd name="connsiteY0" fmla="*/ 732366 h 1706033"/>
              <a:gd name="connsiteX1" fmla="*/ 160866 w 1524000"/>
              <a:gd name="connsiteY1" fmla="*/ 677333 h 1706033"/>
              <a:gd name="connsiteX2" fmla="*/ 67733 w 1524000"/>
              <a:gd name="connsiteY2" fmla="*/ 783166 h 1706033"/>
              <a:gd name="connsiteX3" fmla="*/ 0 w 1524000"/>
              <a:gd name="connsiteY3" fmla="*/ 986366 h 1706033"/>
              <a:gd name="connsiteX4" fmla="*/ 25400 w 1524000"/>
              <a:gd name="connsiteY4" fmla="*/ 1172633 h 1706033"/>
              <a:gd name="connsiteX5" fmla="*/ 49632 w 1524000"/>
              <a:gd name="connsiteY5" fmla="*/ 1214281 h 1706033"/>
              <a:gd name="connsiteX6" fmla="*/ 71966 w 1524000"/>
              <a:gd name="connsiteY6" fmla="*/ 1468966 h 1706033"/>
              <a:gd name="connsiteX7" fmla="*/ 122766 w 1524000"/>
              <a:gd name="connsiteY7" fmla="*/ 1663700 h 1706033"/>
              <a:gd name="connsiteX8" fmla="*/ 554566 w 1524000"/>
              <a:gd name="connsiteY8" fmla="*/ 1689100 h 1706033"/>
              <a:gd name="connsiteX9" fmla="*/ 791633 w 1524000"/>
              <a:gd name="connsiteY9" fmla="*/ 1706033 h 1706033"/>
              <a:gd name="connsiteX10" fmla="*/ 1126066 w 1524000"/>
              <a:gd name="connsiteY10" fmla="*/ 1452033 h 1706033"/>
              <a:gd name="connsiteX11" fmla="*/ 1185333 w 1524000"/>
              <a:gd name="connsiteY11" fmla="*/ 1337733 h 1706033"/>
              <a:gd name="connsiteX12" fmla="*/ 1236133 w 1524000"/>
              <a:gd name="connsiteY12" fmla="*/ 1346200 h 1706033"/>
              <a:gd name="connsiteX13" fmla="*/ 1524000 w 1524000"/>
              <a:gd name="connsiteY13" fmla="*/ 850900 h 1706033"/>
              <a:gd name="connsiteX14" fmla="*/ 1468966 w 1524000"/>
              <a:gd name="connsiteY14" fmla="*/ 736600 h 1706033"/>
              <a:gd name="connsiteX15" fmla="*/ 1443566 w 1524000"/>
              <a:gd name="connsiteY15" fmla="*/ 605366 h 1706033"/>
              <a:gd name="connsiteX16" fmla="*/ 1371600 w 1524000"/>
              <a:gd name="connsiteY16" fmla="*/ 410633 h 1706033"/>
              <a:gd name="connsiteX17" fmla="*/ 1299633 w 1524000"/>
              <a:gd name="connsiteY17" fmla="*/ 385233 h 1706033"/>
              <a:gd name="connsiteX18" fmla="*/ 1261533 w 1524000"/>
              <a:gd name="connsiteY18" fmla="*/ 283633 h 1706033"/>
              <a:gd name="connsiteX19" fmla="*/ 1261533 w 1524000"/>
              <a:gd name="connsiteY19" fmla="*/ 283633 h 1706033"/>
              <a:gd name="connsiteX20" fmla="*/ 1210733 w 1524000"/>
              <a:gd name="connsiteY20" fmla="*/ 80433 h 1706033"/>
              <a:gd name="connsiteX21" fmla="*/ 1100666 w 1524000"/>
              <a:gd name="connsiteY21" fmla="*/ 0 h 1706033"/>
              <a:gd name="connsiteX22" fmla="*/ 1011766 w 1524000"/>
              <a:gd name="connsiteY22" fmla="*/ 80433 h 1706033"/>
              <a:gd name="connsiteX23" fmla="*/ 1020233 w 1524000"/>
              <a:gd name="connsiteY23" fmla="*/ 173566 h 1706033"/>
              <a:gd name="connsiteX24" fmla="*/ 990600 w 1524000"/>
              <a:gd name="connsiteY24" fmla="*/ 182033 h 1706033"/>
              <a:gd name="connsiteX25" fmla="*/ 800100 w 1524000"/>
              <a:gd name="connsiteY25" fmla="*/ 393700 h 1706033"/>
              <a:gd name="connsiteX26" fmla="*/ 711200 w 1524000"/>
              <a:gd name="connsiteY26" fmla="*/ 524933 h 1706033"/>
              <a:gd name="connsiteX27" fmla="*/ 605366 w 1524000"/>
              <a:gd name="connsiteY27" fmla="*/ 698500 h 1706033"/>
              <a:gd name="connsiteX28" fmla="*/ 554566 w 1524000"/>
              <a:gd name="connsiteY28" fmla="*/ 732366 h 1706033"/>
              <a:gd name="connsiteX0" fmla="*/ 554566 w 1524000"/>
              <a:gd name="connsiteY0" fmla="*/ 732366 h 1706033"/>
              <a:gd name="connsiteX1" fmla="*/ 160866 w 1524000"/>
              <a:gd name="connsiteY1" fmla="*/ 677333 h 1706033"/>
              <a:gd name="connsiteX2" fmla="*/ 67733 w 1524000"/>
              <a:gd name="connsiteY2" fmla="*/ 783166 h 1706033"/>
              <a:gd name="connsiteX3" fmla="*/ 0 w 1524000"/>
              <a:gd name="connsiteY3" fmla="*/ 986366 h 1706033"/>
              <a:gd name="connsiteX4" fmla="*/ 25400 w 1524000"/>
              <a:gd name="connsiteY4" fmla="*/ 1172633 h 1706033"/>
              <a:gd name="connsiteX5" fmla="*/ 49632 w 1524000"/>
              <a:gd name="connsiteY5" fmla="*/ 1214281 h 1706033"/>
              <a:gd name="connsiteX6" fmla="*/ 71966 w 1524000"/>
              <a:gd name="connsiteY6" fmla="*/ 1468966 h 1706033"/>
              <a:gd name="connsiteX7" fmla="*/ 122766 w 1524000"/>
              <a:gd name="connsiteY7" fmla="*/ 1663700 h 1706033"/>
              <a:gd name="connsiteX8" fmla="*/ 554566 w 1524000"/>
              <a:gd name="connsiteY8" fmla="*/ 1689100 h 1706033"/>
              <a:gd name="connsiteX9" fmla="*/ 791633 w 1524000"/>
              <a:gd name="connsiteY9" fmla="*/ 1706033 h 1706033"/>
              <a:gd name="connsiteX10" fmla="*/ 1126066 w 1524000"/>
              <a:gd name="connsiteY10" fmla="*/ 1452033 h 1706033"/>
              <a:gd name="connsiteX11" fmla="*/ 1185333 w 1524000"/>
              <a:gd name="connsiteY11" fmla="*/ 1337733 h 1706033"/>
              <a:gd name="connsiteX12" fmla="*/ 1236133 w 1524000"/>
              <a:gd name="connsiteY12" fmla="*/ 1346200 h 1706033"/>
              <a:gd name="connsiteX13" fmla="*/ 1524000 w 1524000"/>
              <a:gd name="connsiteY13" fmla="*/ 850900 h 1706033"/>
              <a:gd name="connsiteX14" fmla="*/ 1468966 w 1524000"/>
              <a:gd name="connsiteY14" fmla="*/ 736600 h 1706033"/>
              <a:gd name="connsiteX15" fmla="*/ 1443566 w 1524000"/>
              <a:gd name="connsiteY15" fmla="*/ 605366 h 1706033"/>
              <a:gd name="connsiteX16" fmla="*/ 1371600 w 1524000"/>
              <a:gd name="connsiteY16" fmla="*/ 410633 h 1706033"/>
              <a:gd name="connsiteX17" fmla="*/ 1299633 w 1524000"/>
              <a:gd name="connsiteY17" fmla="*/ 385233 h 1706033"/>
              <a:gd name="connsiteX18" fmla="*/ 1261533 w 1524000"/>
              <a:gd name="connsiteY18" fmla="*/ 283633 h 1706033"/>
              <a:gd name="connsiteX19" fmla="*/ 1261533 w 1524000"/>
              <a:gd name="connsiteY19" fmla="*/ 283633 h 1706033"/>
              <a:gd name="connsiteX20" fmla="*/ 1210733 w 1524000"/>
              <a:gd name="connsiteY20" fmla="*/ 80433 h 1706033"/>
              <a:gd name="connsiteX21" fmla="*/ 1100666 w 1524000"/>
              <a:gd name="connsiteY21" fmla="*/ 0 h 1706033"/>
              <a:gd name="connsiteX22" fmla="*/ 1011766 w 1524000"/>
              <a:gd name="connsiteY22" fmla="*/ 80433 h 1706033"/>
              <a:gd name="connsiteX23" fmla="*/ 1020233 w 1524000"/>
              <a:gd name="connsiteY23" fmla="*/ 173566 h 1706033"/>
              <a:gd name="connsiteX24" fmla="*/ 990600 w 1524000"/>
              <a:gd name="connsiteY24" fmla="*/ 182033 h 1706033"/>
              <a:gd name="connsiteX25" fmla="*/ 800100 w 1524000"/>
              <a:gd name="connsiteY25" fmla="*/ 393700 h 1706033"/>
              <a:gd name="connsiteX26" fmla="*/ 711200 w 1524000"/>
              <a:gd name="connsiteY26" fmla="*/ 524933 h 1706033"/>
              <a:gd name="connsiteX27" fmla="*/ 605366 w 1524000"/>
              <a:gd name="connsiteY27" fmla="*/ 698500 h 1706033"/>
              <a:gd name="connsiteX28" fmla="*/ 554566 w 1524000"/>
              <a:gd name="connsiteY28" fmla="*/ 732366 h 1706033"/>
              <a:gd name="connsiteX0" fmla="*/ 554566 w 1524000"/>
              <a:gd name="connsiteY0" fmla="*/ 732366 h 1706033"/>
              <a:gd name="connsiteX1" fmla="*/ 160866 w 1524000"/>
              <a:gd name="connsiteY1" fmla="*/ 677333 h 1706033"/>
              <a:gd name="connsiteX2" fmla="*/ 67733 w 1524000"/>
              <a:gd name="connsiteY2" fmla="*/ 783166 h 1706033"/>
              <a:gd name="connsiteX3" fmla="*/ 0 w 1524000"/>
              <a:gd name="connsiteY3" fmla="*/ 986366 h 1706033"/>
              <a:gd name="connsiteX4" fmla="*/ 25400 w 1524000"/>
              <a:gd name="connsiteY4" fmla="*/ 1172633 h 1706033"/>
              <a:gd name="connsiteX5" fmla="*/ 49632 w 1524000"/>
              <a:gd name="connsiteY5" fmla="*/ 1214281 h 1706033"/>
              <a:gd name="connsiteX6" fmla="*/ 71966 w 1524000"/>
              <a:gd name="connsiteY6" fmla="*/ 1468966 h 1706033"/>
              <a:gd name="connsiteX7" fmla="*/ 122766 w 1524000"/>
              <a:gd name="connsiteY7" fmla="*/ 1663700 h 1706033"/>
              <a:gd name="connsiteX8" fmla="*/ 554566 w 1524000"/>
              <a:gd name="connsiteY8" fmla="*/ 1689100 h 1706033"/>
              <a:gd name="connsiteX9" fmla="*/ 791633 w 1524000"/>
              <a:gd name="connsiteY9" fmla="*/ 1706033 h 1706033"/>
              <a:gd name="connsiteX10" fmla="*/ 796304 w 1524000"/>
              <a:gd name="connsiteY10" fmla="*/ 1662533 h 1706033"/>
              <a:gd name="connsiteX11" fmla="*/ 1185333 w 1524000"/>
              <a:gd name="connsiteY11" fmla="*/ 1337733 h 1706033"/>
              <a:gd name="connsiteX12" fmla="*/ 1236133 w 1524000"/>
              <a:gd name="connsiteY12" fmla="*/ 1346200 h 1706033"/>
              <a:gd name="connsiteX13" fmla="*/ 1524000 w 1524000"/>
              <a:gd name="connsiteY13" fmla="*/ 850900 h 1706033"/>
              <a:gd name="connsiteX14" fmla="*/ 1468966 w 1524000"/>
              <a:gd name="connsiteY14" fmla="*/ 736600 h 1706033"/>
              <a:gd name="connsiteX15" fmla="*/ 1443566 w 1524000"/>
              <a:gd name="connsiteY15" fmla="*/ 605366 h 1706033"/>
              <a:gd name="connsiteX16" fmla="*/ 1371600 w 1524000"/>
              <a:gd name="connsiteY16" fmla="*/ 410633 h 1706033"/>
              <a:gd name="connsiteX17" fmla="*/ 1299633 w 1524000"/>
              <a:gd name="connsiteY17" fmla="*/ 385233 h 1706033"/>
              <a:gd name="connsiteX18" fmla="*/ 1261533 w 1524000"/>
              <a:gd name="connsiteY18" fmla="*/ 283633 h 1706033"/>
              <a:gd name="connsiteX19" fmla="*/ 1261533 w 1524000"/>
              <a:gd name="connsiteY19" fmla="*/ 283633 h 1706033"/>
              <a:gd name="connsiteX20" fmla="*/ 1210733 w 1524000"/>
              <a:gd name="connsiteY20" fmla="*/ 80433 h 1706033"/>
              <a:gd name="connsiteX21" fmla="*/ 1100666 w 1524000"/>
              <a:gd name="connsiteY21" fmla="*/ 0 h 1706033"/>
              <a:gd name="connsiteX22" fmla="*/ 1011766 w 1524000"/>
              <a:gd name="connsiteY22" fmla="*/ 80433 h 1706033"/>
              <a:gd name="connsiteX23" fmla="*/ 1020233 w 1524000"/>
              <a:gd name="connsiteY23" fmla="*/ 173566 h 1706033"/>
              <a:gd name="connsiteX24" fmla="*/ 990600 w 1524000"/>
              <a:gd name="connsiteY24" fmla="*/ 182033 h 1706033"/>
              <a:gd name="connsiteX25" fmla="*/ 800100 w 1524000"/>
              <a:gd name="connsiteY25" fmla="*/ 393700 h 1706033"/>
              <a:gd name="connsiteX26" fmla="*/ 711200 w 1524000"/>
              <a:gd name="connsiteY26" fmla="*/ 524933 h 1706033"/>
              <a:gd name="connsiteX27" fmla="*/ 605366 w 1524000"/>
              <a:gd name="connsiteY27" fmla="*/ 698500 h 1706033"/>
              <a:gd name="connsiteX28" fmla="*/ 554566 w 1524000"/>
              <a:gd name="connsiteY28" fmla="*/ 732366 h 1706033"/>
              <a:gd name="connsiteX0" fmla="*/ 554566 w 1524000"/>
              <a:gd name="connsiteY0" fmla="*/ 732366 h 1706033"/>
              <a:gd name="connsiteX1" fmla="*/ 160866 w 1524000"/>
              <a:gd name="connsiteY1" fmla="*/ 677333 h 1706033"/>
              <a:gd name="connsiteX2" fmla="*/ 67733 w 1524000"/>
              <a:gd name="connsiteY2" fmla="*/ 783166 h 1706033"/>
              <a:gd name="connsiteX3" fmla="*/ 0 w 1524000"/>
              <a:gd name="connsiteY3" fmla="*/ 986366 h 1706033"/>
              <a:gd name="connsiteX4" fmla="*/ 25400 w 1524000"/>
              <a:gd name="connsiteY4" fmla="*/ 1172633 h 1706033"/>
              <a:gd name="connsiteX5" fmla="*/ 49632 w 1524000"/>
              <a:gd name="connsiteY5" fmla="*/ 1214281 h 1706033"/>
              <a:gd name="connsiteX6" fmla="*/ 71966 w 1524000"/>
              <a:gd name="connsiteY6" fmla="*/ 1468966 h 1706033"/>
              <a:gd name="connsiteX7" fmla="*/ 122766 w 1524000"/>
              <a:gd name="connsiteY7" fmla="*/ 1663700 h 1706033"/>
              <a:gd name="connsiteX8" fmla="*/ 554566 w 1524000"/>
              <a:gd name="connsiteY8" fmla="*/ 1689100 h 1706033"/>
              <a:gd name="connsiteX9" fmla="*/ 791633 w 1524000"/>
              <a:gd name="connsiteY9" fmla="*/ 1706033 h 1706033"/>
              <a:gd name="connsiteX10" fmla="*/ 796304 w 1524000"/>
              <a:gd name="connsiteY10" fmla="*/ 1662533 h 1706033"/>
              <a:gd name="connsiteX11" fmla="*/ 896205 w 1524000"/>
              <a:gd name="connsiteY11" fmla="*/ 1580978 h 1706033"/>
              <a:gd name="connsiteX12" fmla="*/ 1236133 w 1524000"/>
              <a:gd name="connsiteY12" fmla="*/ 1346200 h 1706033"/>
              <a:gd name="connsiteX13" fmla="*/ 1524000 w 1524000"/>
              <a:gd name="connsiteY13" fmla="*/ 850900 h 1706033"/>
              <a:gd name="connsiteX14" fmla="*/ 1468966 w 1524000"/>
              <a:gd name="connsiteY14" fmla="*/ 736600 h 1706033"/>
              <a:gd name="connsiteX15" fmla="*/ 1443566 w 1524000"/>
              <a:gd name="connsiteY15" fmla="*/ 605366 h 1706033"/>
              <a:gd name="connsiteX16" fmla="*/ 1371600 w 1524000"/>
              <a:gd name="connsiteY16" fmla="*/ 410633 h 1706033"/>
              <a:gd name="connsiteX17" fmla="*/ 1299633 w 1524000"/>
              <a:gd name="connsiteY17" fmla="*/ 385233 h 1706033"/>
              <a:gd name="connsiteX18" fmla="*/ 1261533 w 1524000"/>
              <a:gd name="connsiteY18" fmla="*/ 283633 h 1706033"/>
              <a:gd name="connsiteX19" fmla="*/ 1261533 w 1524000"/>
              <a:gd name="connsiteY19" fmla="*/ 283633 h 1706033"/>
              <a:gd name="connsiteX20" fmla="*/ 1210733 w 1524000"/>
              <a:gd name="connsiteY20" fmla="*/ 80433 h 1706033"/>
              <a:gd name="connsiteX21" fmla="*/ 1100666 w 1524000"/>
              <a:gd name="connsiteY21" fmla="*/ 0 h 1706033"/>
              <a:gd name="connsiteX22" fmla="*/ 1011766 w 1524000"/>
              <a:gd name="connsiteY22" fmla="*/ 80433 h 1706033"/>
              <a:gd name="connsiteX23" fmla="*/ 1020233 w 1524000"/>
              <a:gd name="connsiteY23" fmla="*/ 173566 h 1706033"/>
              <a:gd name="connsiteX24" fmla="*/ 990600 w 1524000"/>
              <a:gd name="connsiteY24" fmla="*/ 182033 h 1706033"/>
              <a:gd name="connsiteX25" fmla="*/ 800100 w 1524000"/>
              <a:gd name="connsiteY25" fmla="*/ 393700 h 1706033"/>
              <a:gd name="connsiteX26" fmla="*/ 711200 w 1524000"/>
              <a:gd name="connsiteY26" fmla="*/ 524933 h 1706033"/>
              <a:gd name="connsiteX27" fmla="*/ 605366 w 1524000"/>
              <a:gd name="connsiteY27" fmla="*/ 698500 h 1706033"/>
              <a:gd name="connsiteX28" fmla="*/ 554566 w 1524000"/>
              <a:gd name="connsiteY28" fmla="*/ 732366 h 1706033"/>
              <a:gd name="connsiteX0" fmla="*/ 554566 w 1524000"/>
              <a:gd name="connsiteY0" fmla="*/ 732366 h 1706033"/>
              <a:gd name="connsiteX1" fmla="*/ 160866 w 1524000"/>
              <a:gd name="connsiteY1" fmla="*/ 677333 h 1706033"/>
              <a:gd name="connsiteX2" fmla="*/ 67733 w 1524000"/>
              <a:gd name="connsiteY2" fmla="*/ 783166 h 1706033"/>
              <a:gd name="connsiteX3" fmla="*/ 0 w 1524000"/>
              <a:gd name="connsiteY3" fmla="*/ 986366 h 1706033"/>
              <a:gd name="connsiteX4" fmla="*/ 25400 w 1524000"/>
              <a:gd name="connsiteY4" fmla="*/ 1172633 h 1706033"/>
              <a:gd name="connsiteX5" fmla="*/ 49632 w 1524000"/>
              <a:gd name="connsiteY5" fmla="*/ 1214281 h 1706033"/>
              <a:gd name="connsiteX6" fmla="*/ 71966 w 1524000"/>
              <a:gd name="connsiteY6" fmla="*/ 1468966 h 1706033"/>
              <a:gd name="connsiteX7" fmla="*/ 122766 w 1524000"/>
              <a:gd name="connsiteY7" fmla="*/ 1663700 h 1706033"/>
              <a:gd name="connsiteX8" fmla="*/ 554566 w 1524000"/>
              <a:gd name="connsiteY8" fmla="*/ 1689100 h 1706033"/>
              <a:gd name="connsiteX9" fmla="*/ 791633 w 1524000"/>
              <a:gd name="connsiteY9" fmla="*/ 1706033 h 1706033"/>
              <a:gd name="connsiteX10" fmla="*/ 796304 w 1524000"/>
              <a:gd name="connsiteY10" fmla="*/ 1662533 h 1706033"/>
              <a:gd name="connsiteX11" fmla="*/ 896205 w 1524000"/>
              <a:gd name="connsiteY11" fmla="*/ 1580978 h 1706033"/>
              <a:gd name="connsiteX12" fmla="*/ 848547 w 1524000"/>
              <a:gd name="connsiteY12" fmla="*/ 1407012 h 1706033"/>
              <a:gd name="connsiteX13" fmla="*/ 1524000 w 1524000"/>
              <a:gd name="connsiteY13" fmla="*/ 850900 h 1706033"/>
              <a:gd name="connsiteX14" fmla="*/ 1468966 w 1524000"/>
              <a:gd name="connsiteY14" fmla="*/ 736600 h 1706033"/>
              <a:gd name="connsiteX15" fmla="*/ 1443566 w 1524000"/>
              <a:gd name="connsiteY15" fmla="*/ 605366 h 1706033"/>
              <a:gd name="connsiteX16" fmla="*/ 1371600 w 1524000"/>
              <a:gd name="connsiteY16" fmla="*/ 410633 h 1706033"/>
              <a:gd name="connsiteX17" fmla="*/ 1299633 w 1524000"/>
              <a:gd name="connsiteY17" fmla="*/ 385233 h 1706033"/>
              <a:gd name="connsiteX18" fmla="*/ 1261533 w 1524000"/>
              <a:gd name="connsiteY18" fmla="*/ 283633 h 1706033"/>
              <a:gd name="connsiteX19" fmla="*/ 1261533 w 1524000"/>
              <a:gd name="connsiteY19" fmla="*/ 283633 h 1706033"/>
              <a:gd name="connsiteX20" fmla="*/ 1210733 w 1524000"/>
              <a:gd name="connsiteY20" fmla="*/ 80433 h 1706033"/>
              <a:gd name="connsiteX21" fmla="*/ 1100666 w 1524000"/>
              <a:gd name="connsiteY21" fmla="*/ 0 h 1706033"/>
              <a:gd name="connsiteX22" fmla="*/ 1011766 w 1524000"/>
              <a:gd name="connsiteY22" fmla="*/ 80433 h 1706033"/>
              <a:gd name="connsiteX23" fmla="*/ 1020233 w 1524000"/>
              <a:gd name="connsiteY23" fmla="*/ 173566 h 1706033"/>
              <a:gd name="connsiteX24" fmla="*/ 990600 w 1524000"/>
              <a:gd name="connsiteY24" fmla="*/ 182033 h 1706033"/>
              <a:gd name="connsiteX25" fmla="*/ 800100 w 1524000"/>
              <a:gd name="connsiteY25" fmla="*/ 393700 h 1706033"/>
              <a:gd name="connsiteX26" fmla="*/ 711200 w 1524000"/>
              <a:gd name="connsiteY26" fmla="*/ 524933 h 1706033"/>
              <a:gd name="connsiteX27" fmla="*/ 605366 w 1524000"/>
              <a:gd name="connsiteY27" fmla="*/ 698500 h 1706033"/>
              <a:gd name="connsiteX28" fmla="*/ 554566 w 1524000"/>
              <a:gd name="connsiteY28" fmla="*/ 732366 h 1706033"/>
              <a:gd name="connsiteX0" fmla="*/ 554566 w 1468966"/>
              <a:gd name="connsiteY0" fmla="*/ 732366 h 1706033"/>
              <a:gd name="connsiteX1" fmla="*/ 160866 w 1468966"/>
              <a:gd name="connsiteY1" fmla="*/ 677333 h 1706033"/>
              <a:gd name="connsiteX2" fmla="*/ 67733 w 1468966"/>
              <a:gd name="connsiteY2" fmla="*/ 783166 h 1706033"/>
              <a:gd name="connsiteX3" fmla="*/ 0 w 1468966"/>
              <a:gd name="connsiteY3" fmla="*/ 986366 h 1706033"/>
              <a:gd name="connsiteX4" fmla="*/ 25400 w 1468966"/>
              <a:gd name="connsiteY4" fmla="*/ 1172633 h 1706033"/>
              <a:gd name="connsiteX5" fmla="*/ 49632 w 1468966"/>
              <a:gd name="connsiteY5" fmla="*/ 1214281 h 1706033"/>
              <a:gd name="connsiteX6" fmla="*/ 71966 w 1468966"/>
              <a:gd name="connsiteY6" fmla="*/ 1468966 h 1706033"/>
              <a:gd name="connsiteX7" fmla="*/ 122766 w 1468966"/>
              <a:gd name="connsiteY7" fmla="*/ 1663700 h 1706033"/>
              <a:gd name="connsiteX8" fmla="*/ 554566 w 1468966"/>
              <a:gd name="connsiteY8" fmla="*/ 1689100 h 1706033"/>
              <a:gd name="connsiteX9" fmla="*/ 791633 w 1468966"/>
              <a:gd name="connsiteY9" fmla="*/ 1706033 h 1706033"/>
              <a:gd name="connsiteX10" fmla="*/ 796304 w 1468966"/>
              <a:gd name="connsiteY10" fmla="*/ 1662533 h 1706033"/>
              <a:gd name="connsiteX11" fmla="*/ 896205 w 1468966"/>
              <a:gd name="connsiteY11" fmla="*/ 1580978 h 1706033"/>
              <a:gd name="connsiteX12" fmla="*/ 848547 w 1468966"/>
              <a:gd name="connsiteY12" fmla="*/ 1407012 h 1706033"/>
              <a:gd name="connsiteX13" fmla="*/ 786335 w 1468966"/>
              <a:gd name="connsiteY13" fmla="*/ 1211089 h 1706033"/>
              <a:gd name="connsiteX14" fmla="*/ 1468966 w 1468966"/>
              <a:gd name="connsiteY14" fmla="*/ 736600 h 1706033"/>
              <a:gd name="connsiteX15" fmla="*/ 1443566 w 1468966"/>
              <a:gd name="connsiteY15" fmla="*/ 605366 h 1706033"/>
              <a:gd name="connsiteX16" fmla="*/ 1371600 w 1468966"/>
              <a:gd name="connsiteY16" fmla="*/ 410633 h 1706033"/>
              <a:gd name="connsiteX17" fmla="*/ 1299633 w 1468966"/>
              <a:gd name="connsiteY17" fmla="*/ 385233 h 1706033"/>
              <a:gd name="connsiteX18" fmla="*/ 1261533 w 1468966"/>
              <a:gd name="connsiteY18" fmla="*/ 283633 h 1706033"/>
              <a:gd name="connsiteX19" fmla="*/ 1261533 w 1468966"/>
              <a:gd name="connsiteY19" fmla="*/ 283633 h 1706033"/>
              <a:gd name="connsiteX20" fmla="*/ 1210733 w 1468966"/>
              <a:gd name="connsiteY20" fmla="*/ 80433 h 1706033"/>
              <a:gd name="connsiteX21" fmla="*/ 1100666 w 1468966"/>
              <a:gd name="connsiteY21" fmla="*/ 0 h 1706033"/>
              <a:gd name="connsiteX22" fmla="*/ 1011766 w 1468966"/>
              <a:gd name="connsiteY22" fmla="*/ 80433 h 1706033"/>
              <a:gd name="connsiteX23" fmla="*/ 1020233 w 1468966"/>
              <a:gd name="connsiteY23" fmla="*/ 173566 h 1706033"/>
              <a:gd name="connsiteX24" fmla="*/ 990600 w 1468966"/>
              <a:gd name="connsiteY24" fmla="*/ 182033 h 1706033"/>
              <a:gd name="connsiteX25" fmla="*/ 800100 w 1468966"/>
              <a:gd name="connsiteY25" fmla="*/ 393700 h 1706033"/>
              <a:gd name="connsiteX26" fmla="*/ 711200 w 1468966"/>
              <a:gd name="connsiteY26" fmla="*/ 524933 h 1706033"/>
              <a:gd name="connsiteX27" fmla="*/ 605366 w 1468966"/>
              <a:gd name="connsiteY27" fmla="*/ 698500 h 1706033"/>
              <a:gd name="connsiteX28" fmla="*/ 554566 w 1468966"/>
              <a:gd name="connsiteY28" fmla="*/ 732366 h 1706033"/>
              <a:gd name="connsiteX0" fmla="*/ 554566 w 1468966"/>
              <a:gd name="connsiteY0" fmla="*/ 732366 h 1706033"/>
              <a:gd name="connsiteX1" fmla="*/ 160866 w 1468966"/>
              <a:gd name="connsiteY1" fmla="*/ 677333 h 1706033"/>
              <a:gd name="connsiteX2" fmla="*/ 67733 w 1468966"/>
              <a:gd name="connsiteY2" fmla="*/ 783166 h 1706033"/>
              <a:gd name="connsiteX3" fmla="*/ 0 w 1468966"/>
              <a:gd name="connsiteY3" fmla="*/ 986366 h 1706033"/>
              <a:gd name="connsiteX4" fmla="*/ 25400 w 1468966"/>
              <a:gd name="connsiteY4" fmla="*/ 1172633 h 1706033"/>
              <a:gd name="connsiteX5" fmla="*/ 49632 w 1468966"/>
              <a:gd name="connsiteY5" fmla="*/ 1214281 h 1706033"/>
              <a:gd name="connsiteX6" fmla="*/ 71966 w 1468966"/>
              <a:gd name="connsiteY6" fmla="*/ 1468966 h 1706033"/>
              <a:gd name="connsiteX7" fmla="*/ 122766 w 1468966"/>
              <a:gd name="connsiteY7" fmla="*/ 1663700 h 1706033"/>
              <a:gd name="connsiteX8" fmla="*/ 554566 w 1468966"/>
              <a:gd name="connsiteY8" fmla="*/ 1689100 h 1706033"/>
              <a:gd name="connsiteX9" fmla="*/ 791633 w 1468966"/>
              <a:gd name="connsiteY9" fmla="*/ 1706033 h 1706033"/>
              <a:gd name="connsiteX10" fmla="*/ 796304 w 1468966"/>
              <a:gd name="connsiteY10" fmla="*/ 1662533 h 1706033"/>
              <a:gd name="connsiteX11" fmla="*/ 896205 w 1468966"/>
              <a:gd name="connsiteY11" fmla="*/ 1580978 h 1706033"/>
              <a:gd name="connsiteX12" fmla="*/ 848547 w 1468966"/>
              <a:gd name="connsiteY12" fmla="*/ 1407012 h 1706033"/>
              <a:gd name="connsiteX13" fmla="*/ 814466 w 1468966"/>
              <a:gd name="connsiteY13" fmla="*/ 1215766 h 1706033"/>
              <a:gd name="connsiteX14" fmla="*/ 1468966 w 1468966"/>
              <a:gd name="connsiteY14" fmla="*/ 736600 h 1706033"/>
              <a:gd name="connsiteX15" fmla="*/ 1443566 w 1468966"/>
              <a:gd name="connsiteY15" fmla="*/ 605366 h 1706033"/>
              <a:gd name="connsiteX16" fmla="*/ 1371600 w 1468966"/>
              <a:gd name="connsiteY16" fmla="*/ 410633 h 1706033"/>
              <a:gd name="connsiteX17" fmla="*/ 1299633 w 1468966"/>
              <a:gd name="connsiteY17" fmla="*/ 385233 h 1706033"/>
              <a:gd name="connsiteX18" fmla="*/ 1261533 w 1468966"/>
              <a:gd name="connsiteY18" fmla="*/ 283633 h 1706033"/>
              <a:gd name="connsiteX19" fmla="*/ 1261533 w 1468966"/>
              <a:gd name="connsiteY19" fmla="*/ 283633 h 1706033"/>
              <a:gd name="connsiteX20" fmla="*/ 1210733 w 1468966"/>
              <a:gd name="connsiteY20" fmla="*/ 80433 h 1706033"/>
              <a:gd name="connsiteX21" fmla="*/ 1100666 w 1468966"/>
              <a:gd name="connsiteY21" fmla="*/ 0 h 1706033"/>
              <a:gd name="connsiteX22" fmla="*/ 1011766 w 1468966"/>
              <a:gd name="connsiteY22" fmla="*/ 80433 h 1706033"/>
              <a:gd name="connsiteX23" fmla="*/ 1020233 w 1468966"/>
              <a:gd name="connsiteY23" fmla="*/ 173566 h 1706033"/>
              <a:gd name="connsiteX24" fmla="*/ 990600 w 1468966"/>
              <a:gd name="connsiteY24" fmla="*/ 182033 h 1706033"/>
              <a:gd name="connsiteX25" fmla="*/ 800100 w 1468966"/>
              <a:gd name="connsiteY25" fmla="*/ 393700 h 1706033"/>
              <a:gd name="connsiteX26" fmla="*/ 711200 w 1468966"/>
              <a:gd name="connsiteY26" fmla="*/ 524933 h 1706033"/>
              <a:gd name="connsiteX27" fmla="*/ 605366 w 1468966"/>
              <a:gd name="connsiteY27" fmla="*/ 698500 h 1706033"/>
              <a:gd name="connsiteX28" fmla="*/ 554566 w 1468966"/>
              <a:gd name="connsiteY28" fmla="*/ 732366 h 1706033"/>
              <a:gd name="connsiteX0" fmla="*/ 554566 w 1443566"/>
              <a:gd name="connsiteY0" fmla="*/ 732366 h 1706033"/>
              <a:gd name="connsiteX1" fmla="*/ 160866 w 1443566"/>
              <a:gd name="connsiteY1" fmla="*/ 677333 h 1706033"/>
              <a:gd name="connsiteX2" fmla="*/ 67733 w 1443566"/>
              <a:gd name="connsiteY2" fmla="*/ 783166 h 1706033"/>
              <a:gd name="connsiteX3" fmla="*/ 0 w 1443566"/>
              <a:gd name="connsiteY3" fmla="*/ 986366 h 1706033"/>
              <a:gd name="connsiteX4" fmla="*/ 25400 w 1443566"/>
              <a:gd name="connsiteY4" fmla="*/ 1172633 h 1706033"/>
              <a:gd name="connsiteX5" fmla="*/ 49632 w 1443566"/>
              <a:gd name="connsiteY5" fmla="*/ 1214281 h 1706033"/>
              <a:gd name="connsiteX6" fmla="*/ 71966 w 1443566"/>
              <a:gd name="connsiteY6" fmla="*/ 1468966 h 1706033"/>
              <a:gd name="connsiteX7" fmla="*/ 122766 w 1443566"/>
              <a:gd name="connsiteY7" fmla="*/ 1663700 h 1706033"/>
              <a:gd name="connsiteX8" fmla="*/ 554566 w 1443566"/>
              <a:gd name="connsiteY8" fmla="*/ 1689100 h 1706033"/>
              <a:gd name="connsiteX9" fmla="*/ 791633 w 1443566"/>
              <a:gd name="connsiteY9" fmla="*/ 1706033 h 1706033"/>
              <a:gd name="connsiteX10" fmla="*/ 796304 w 1443566"/>
              <a:gd name="connsiteY10" fmla="*/ 1662533 h 1706033"/>
              <a:gd name="connsiteX11" fmla="*/ 896205 w 1443566"/>
              <a:gd name="connsiteY11" fmla="*/ 1580978 h 1706033"/>
              <a:gd name="connsiteX12" fmla="*/ 848547 w 1443566"/>
              <a:gd name="connsiteY12" fmla="*/ 1407012 h 1706033"/>
              <a:gd name="connsiteX13" fmla="*/ 814466 w 1443566"/>
              <a:gd name="connsiteY13" fmla="*/ 1215766 h 1706033"/>
              <a:gd name="connsiteX14" fmla="*/ 779750 w 1443566"/>
              <a:gd name="connsiteY14" fmla="*/ 1076519 h 1706033"/>
              <a:gd name="connsiteX15" fmla="*/ 1443566 w 1443566"/>
              <a:gd name="connsiteY15" fmla="*/ 605366 h 1706033"/>
              <a:gd name="connsiteX16" fmla="*/ 1371600 w 1443566"/>
              <a:gd name="connsiteY16" fmla="*/ 410633 h 1706033"/>
              <a:gd name="connsiteX17" fmla="*/ 1299633 w 1443566"/>
              <a:gd name="connsiteY17" fmla="*/ 385233 h 1706033"/>
              <a:gd name="connsiteX18" fmla="*/ 1261533 w 1443566"/>
              <a:gd name="connsiteY18" fmla="*/ 283633 h 1706033"/>
              <a:gd name="connsiteX19" fmla="*/ 1261533 w 1443566"/>
              <a:gd name="connsiteY19" fmla="*/ 283633 h 1706033"/>
              <a:gd name="connsiteX20" fmla="*/ 1210733 w 1443566"/>
              <a:gd name="connsiteY20" fmla="*/ 80433 h 1706033"/>
              <a:gd name="connsiteX21" fmla="*/ 1100666 w 1443566"/>
              <a:gd name="connsiteY21" fmla="*/ 0 h 1706033"/>
              <a:gd name="connsiteX22" fmla="*/ 1011766 w 1443566"/>
              <a:gd name="connsiteY22" fmla="*/ 80433 h 1706033"/>
              <a:gd name="connsiteX23" fmla="*/ 1020233 w 1443566"/>
              <a:gd name="connsiteY23" fmla="*/ 173566 h 1706033"/>
              <a:gd name="connsiteX24" fmla="*/ 990600 w 1443566"/>
              <a:gd name="connsiteY24" fmla="*/ 182033 h 1706033"/>
              <a:gd name="connsiteX25" fmla="*/ 800100 w 1443566"/>
              <a:gd name="connsiteY25" fmla="*/ 393700 h 1706033"/>
              <a:gd name="connsiteX26" fmla="*/ 711200 w 1443566"/>
              <a:gd name="connsiteY26" fmla="*/ 524933 h 1706033"/>
              <a:gd name="connsiteX27" fmla="*/ 605366 w 1443566"/>
              <a:gd name="connsiteY27" fmla="*/ 698500 h 1706033"/>
              <a:gd name="connsiteX28" fmla="*/ 554566 w 1443566"/>
              <a:gd name="connsiteY28" fmla="*/ 732366 h 1706033"/>
              <a:gd name="connsiteX0" fmla="*/ 554566 w 1371600"/>
              <a:gd name="connsiteY0" fmla="*/ 732366 h 1706033"/>
              <a:gd name="connsiteX1" fmla="*/ 160866 w 1371600"/>
              <a:gd name="connsiteY1" fmla="*/ 677333 h 1706033"/>
              <a:gd name="connsiteX2" fmla="*/ 67733 w 1371600"/>
              <a:gd name="connsiteY2" fmla="*/ 783166 h 1706033"/>
              <a:gd name="connsiteX3" fmla="*/ 0 w 1371600"/>
              <a:gd name="connsiteY3" fmla="*/ 986366 h 1706033"/>
              <a:gd name="connsiteX4" fmla="*/ 25400 w 1371600"/>
              <a:gd name="connsiteY4" fmla="*/ 1172633 h 1706033"/>
              <a:gd name="connsiteX5" fmla="*/ 49632 w 1371600"/>
              <a:gd name="connsiteY5" fmla="*/ 1214281 h 1706033"/>
              <a:gd name="connsiteX6" fmla="*/ 71966 w 1371600"/>
              <a:gd name="connsiteY6" fmla="*/ 1468966 h 1706033"/>
              <a:gd name="connsiteX7" fmla="*/ 122766 w 1371600"/>
              <a:gd name="connsiteY7" fmla="*/ 1663700 h 1706033"/>
              <a:gd name="connsiteX8" fmla="*/ 554566 w 1371600"/>
              <a:gd name="connsiteY8" fmla="*/ 1689100 h 1706033"/>
              <a:gd name="connsiteX9" fmla="*/ 791633 w 1371600"/>
              <a:gd name="connsiteY9" fmla="*/ 1706033 h 1706033"/>
              <a:gd name="connsiteX10" fmla="*/ 796304 w 1371600"/>
              <a:gd name="connsiteY10" fmla="*/ 1662533 h 1706033"/>
              <a:gd name="connsiteX11" fmla="*/ 896205 w 1371600"/>
              <a:gd name="connsiteY11" fmla="*/ 1580978 h 1706033"/>
              <a:gd name="connsiteX12" fmla="*/ 848547 w 1371600"/>
              <a:gd name="connsiteY12" fmla="*/ 1407012 h 1706033"/>
              <a:gd name="connsiteX13" fmla="*/ 814466 w 1371600"/>
              <a:gd name="connsiteY13" fmla="*/ 1215766 h 1706033"/>
              <a:gd name="connsiteX14" fmla="*/ 779750 w 1371600"/>
              <a:gd name="connsiteY14" fmla="*/ 1076519 h 1706033"/>
              <a:gd name="connsiteX15" fmla="*/ 744972 w 1371600"/>
              <a:gd name="connsiteY15" fmla="*/ 948403 h 1706033"/>
              <a:gd name="connsiteX16" fmla="*/ 1371600 w 1371600"/>
              <a:gd name="connsiteY16" fmla="*/ 410633 h 1706033"/>
              <a:gd name="connsiteX17" fmla="*/ 1299633 w 1371600"/>
              <a:gd name="connsiteY17" fmla="*/ 385233 h 1706033"/>
              <a:gd name="connsiteX18" fmla="*/ 1261533 w 1371600"/>
              <a:gd name="connsiteY18" fmla="*/ 283633 h 1706033"/>
              <a:gd name="connsiteX19" fmla="*/ 1261533 w 1371600"/>
              <a:gd name="connsiteY19" fmla="*/ 283633 h 1706033"/>
              <a:gd name="connsiteX20" fmla="*/ 1210733 w 1371600"/>
              <a:gd name="connsiteY20" fmla="*/ 80433 h 1706033"/>
              <a:gd name="connsiteX21" fmla="*/ 1100666 w 1371600"/>
              <a:gd name="connsiteY21" fmla="*/ 0 h 1706033"/>
              <a:gd name="connsiteX22" fmla="*/ 1011766 w 1371600"/>
              <a:gd name="connsiteY22" fmla="*/ 80433 h 1706033"/>
              <a:gd name="connsiteX23" fmla="*/ 1020233 w 1371600"/>
              <a:gd name="connsiteY23" fmla="*/ 173566 h 1706033"/>
              <a:gd name="connsiteX24" fmla="*/ 990600 w 1371600"/>
              <a:gd name="connsiteY24" fmla="*/ 182033 h 1706033"/>
              <a:gd name="connsiteX25" fmla="*/ 800100 w 1371600"/>
              <a:gd name="connsiteY25" fmla="*/ 393700 h 1706033"/>
              <a:gd name="connsiteX26" fmla="*/ 711200 w 1371600"/>
              <a:gd name="connsiteY26" fmla="*/ 524933 h 1706033"/>
              <a:gd name="connsiteX27" fmla="*/ 605366 w 1371600"/>
              <a:gd name="connsiteY27" fmla="*/ 698500 h 1706033"/>
              <a:gd name="connsiteX28" fmla="*/ 554566 w 1371600"/>
              <a:gd name="connsiteY28" fmla="*/ 732366 h 1706033"/>
              <a:gd name="connsiteX0" fmla="*/ 554566 w 1299633"/>
              <a:gd name="connsiteY0" fmla="*/ 732366 h 1706033"/>
              <a:gd name="connsiteX1" fmla="*/ 160866 w 1299633"/>
              <a:gd name="connsiteY1" fmla="*/ 677333 h 1706033"/>
              <a:gd name="connsiteX2" fmla="*/ 67733 w 1299633"/>
              <a:gd name="connsiteY2" fmla="*/ 783166 h 1706033"/>
              <a:gd name="connsiteX3" fmla="*/ 0 w 1299633"/>
              <a:gd name="connsiteY3" fmla="*/ 986366 h 1706033"/>
              <a:gd name="connsiteX4" fmla="*/ 25400 w 1299633"/>
              <a:gd name="connsiteY4" fmla="*/ 1172633 h 1706033"/>
              <a:gd name="connsiteX5" fmla="*/ 49632 w 1299633"/>
              <a:gd name="connsiteY5" fmla="*/ 1214281 h 1706033"/>
              <a:gd name="connsiteX6" fmla="*/ 71966 w 1299633"/>
              <a:gd name="connsiteY6" fmla="*/ 1468966 h 1706033"/>
              <a:gd name="connsiteX7" fmla="*/ 122766 w 1299633"/>
              <a:gd name="connsiteY7" fmla="*/ 1663700 h 1706033"/>
              <a:gd name="connsiteX8" fmla="*/ 554566 w 1299633"/>
              <a:gd name="connsiteY8" fmla="*/ 1689100 h 1706033"/>
              <a:gd name="connsiteX9" fmla="*/ 791633 w 1299633"/>
              <a:gd name="connsiteY9" fmla="*/ 1706033 h 1706033"/>
              <a:gd name="connsiteX10" fmla="*/ 796304 w 1299633"/>
              <a:gd name="connsiteY10" fmla="*/ 1662533 h 1706033"/>
              <a:gd name="connsiteX11" fmla="*/ 896205 w 1299633"/>
              <a:gd name="connsiteY11" fmla="*/ 1580978 h 1706033"/>
              <a:gd name="connsiteX12" fmla="*/ 848547 w 1299633"/>
              <a:gd name="connsiteY12" fmla="*/ 1407012 h 1706033"/>
              <a:gd name="connsiteX13" fmla="*/ 814466 w 1299633"/>
              <a:gd name="connsiteY13" fmla="*/ 1215766 h 1706033"/>
              <a:gd name="connsiteX14" fmla="*/ 779750 w 1299633"/>
              <a:gd name="connsiteY14" fmla="*/ 1076519 h 1706033"/>
              <a:gd name="connsiteX15" fmla="*/ 744972 w 1299633"/>
              <a:gd name="connsiteY15" fmla="*/ 948403 h 1706033"/>
              <a:gd name="connsiteX16" fmla="*/ 705826 w 1299633"/>
              <a:gd name="connsiteY16" fmla="*/ 836311 h 1706033"/>
              <a:gd name="connsiteX17" fmla="*/ 1299633 w 1299633"/>
              <a:gd name="connsiteY17" fmla="*/ 385233 h 1706033"/>
              <a:gd name="connsiteX18" fmla="*/ 1261533 w 1299633"/>
              <a:gd name="connsiteY18" fmla="*/ 283633 h 1706033"/>
              <a:gd name="connsiteX19" fmla="*/ 1261533 w 1299633"/>
              <a:gd name="connsiteY19" fmla="*/ 283633 h 1706033"/>
              <a:gd name="connsiteX20" fmla="*/ 1210733 w 1299633"/>
              <a:gd name="connsiteY20" fmla="*/ 80433 h 1706033"/>
              <a:gd name="connsiteX21" fmla="*/ 1100666 w 1299633"/>
              <a:gd name="connsiteY21" fmla="*/ 0 h 1706033"/>
              <a:gd name="connsiteX22" fmla="*/ 1011766 w 1299633"/>
              <a:gd name="connsiteY22" fmla="*/ 80433 h 1706033"/>
              <a:gd name="connsiteX23" fmla="*/ 1020233 w 1299633"/>
              <a:gd name="connsiteY23" fmla="*/ 173566 h 1706033"/>
              <a:gd name="connsiteX24" fmla="*/ 990600 w 1299633"/>
              <a:gd name="connsiteY24" fmla="*/ 182033 h 1706033"/>
              <a:gd name="connsiteX25" fmla="*/ 800100 w 1299633"/>
              <a:gd name="connsiteY25" fmla="*/ 393700 h 1706033"/>
              <a:gd name="connsiteX26" fmla="*/ 711200 w 1299633"/>
              <a:gd name="connsiteY26" fmla="*/ 524933 h 1706033"/>
              <a:gd name="connsiteX27" fmla="*/ 605366 w 1299633"/>
              <a:gd name="connsiteY27" fmla="*/ 698500 h 1706033"/>
              <a:gd name="connsiteX28" fmla="*/ 554566 w 1299633"/>
              <a:gd name="connsiteY28" fmla="*/ 732366 h 1706033"/>
              <a:gd name="connsiteX0" fmla="*/ 554566 w 1261533"/>
              <a:gd name="connsiteY0" fmla="*/ 732366 h 1706033"/>
              <a:gd name="connsiteX1" fmla="*/ 160866 w 1261533"/>
              <a:gd name="connsiteY1" fmla="*/ 677333 h 1706033"/>
              <a:gd name="connsiteX2" fmla="*/ 67733 w 1261533"/>
              <a:gd name="connsiteY2" fmla="*/ 783166 h 1706033"/>
              <a:gd name="connsiteX3" fmla="*/ 0 w 1261533"/>
              <a:gd name="connsiteY3" fmla="*/ 986366 h 1706033"/>
              <a:gd name="connsiteX4" fmla="*/ 25400 w 1261533"/>
              <a:gd name="connsiteY4" fmla="*/ 1172633 h 1706033"/>
              <a:gd name="connsiteX5" fmla="*/ 49632 w 1261533"/>
              <a:gd name="connsiteY5" fmla="*/ 1214281 h 1706033"/>
              <a:gd name="connsiteX6" fmla="*/ 71966 w 1261533"/>
              <a:gd name="connsiteY6" fmla="*/ 1468966 h 1706033"/>
              <a:gd name="connsiteX7" fmla="*/ 122766 w 1261533"/>
              <a:gd name="connsiteY7" fmla="*/ 1663700 h 1706033"/>
              <a:gd name="connsiteX8" fmla="*/ 554566 w 1261533"/>
              <a:gd name="connsiteY8" fmla="*/ 1689100 h 1706033"/>
              <a:gd name="connsiteX9" fmla="*/ 791633 w 1261533"/>
              <a:gd name="connsiteY9" fmla="*/ 1706033 h 1706033"/>
              <a:gd name="connsiteX10" fmla="*/ 796304 w 1261533"/>
              <a:gd name="connsiteY10" fmla="*/ 1662533 h 1706033"/>
              <a:gd name="connsiteX11" fmla="*/ 896205 w 1261533"/>
              <a:gd name="connsiteY11" fmla="*/ 1580978 h 1706033"/>
              <a:gd name="connsiteX12" fmla="*/ 848547 w 1261533"/>
              <a:gd name="connsiteY12" fmla="*/ 1407012 h 1706033"/>
              <a:gd name="connsiteX13" fmla="*/ 814466 w 1261533"/>
              <a:gd name="connsiteY13" fmla="*/ 1215766 h 1706033"/>
              <a:gd name="connsiteX14" fmla="*/ 779750 w 1261533"/>
              <a:gd name="connsiteY14" fmla="*/ 1076519 h 1706033"/>
              <a:gd name="connsiteX15" fmla="*/ 744972 w 1261533"/>
              <a:gd name="connsiteY15" fmla="*/ 948403 h 1706033"/>
              <a:gd name="connsiteX16" fmla="*/ 705826 w 1261533"/>
              <a:gd name="connsiteY16" fmla="*/ 836311 h 1706033"/>
              <a:gd name="connsiteX17" fmla="*/ 683870 w 1261533"/>
              <a:gd name="connsiteY17" fmla="*/ 785963 h 1706033"/>
              <a:gd name="connsiteX18" fmla="*/ 1261533 w 1261533"/>
              <a:gd name="connsiteY18" fmla="*/ 283633 h 1706033"/>
              <a:gd name="connsiteX19" fmla="*/ 1261533 w 1261533"/>
              <a:gd name="connsiteY19" fmla="*/ 283633 h 1706033"/>
              <a:gd name="connsiteX20" fmla="*/ 1210733 w 1261533"/>
              <a:gd name="connsiteY20" fmla="*/ 80433 h 1706033"/>
              <a:gd name="connsiteX21" fmla="*/ 1100666 w 1261533"/>
              <a:gd name="connsiteY21" fmla="*/ 0 h 1706033"/>
              <a:gd name="connsiteX22" fmla="*/ 1011766 w 1261533"/>
              <a:gd name="connsiteY22" fmla="*/ 80433 h 1706033"/>
              <a:gd name="connsiteX23" fmla="*/ 1020233 w 1261533"/>
              <a:gd name="connsiteY23" fmla="*/ 173566 h 1706033"/>
              <a:gd name="connsiteX24" fmla="*/ 990600 w 1261533"/>
              <a:gd name="connsiteY24" fmla="*/ 182033 h 1706033"/>
              <a:gd name="connsiteX25" fmla="*/ 800100 w 1261533"/>
              <a:gd name="connsiteY25" fmla="*/ 393700 h 1706033"/>
              <a:gd name="connsiteX26" fmla="*/ 711200 w 1261533"/>
              <a:gd name="connsiteY26" fmla="*/ 524933 h 1706033"/>
              <a:gd name="connsiteX27" fmla="*/ 605366 w 1261533"/>
              <a:gd name="connsiteY27" fmla="*/ 698500 h 1706033"/>
              <a:gd name="connsiteX28" fmla="*/ 554566 w 1261533"/>
              <a:gd name="connsiteY28" fmla="*/ 732366 h 1706033"/>
              <a:gd name="connsiteX0" fmla="*/ 554566 w 1261533"/>
              <a:gd name="connsiteY0" fmla="*/ 732366 h 1706033"/>
              <a:gd name="connsiteX1" fmla="*/ 160866 w 1261533"/>
              <a:gd name="connsiteY1" fmla="*/ 677333 h 1706033"/>
              <a:gd name="connsiteX2" fmla="*/ 67733 w 1261533"/>
              <a:gd name="connsiteY2" fmla="*/ 783166 h 1706033"/>
              <a:gd name="connsiteX3" fmla="*/ 0 w 1261533"/>
              <a:gd name="connsiteY3" fmla="*/ 986366 h 1706033"/>
              <a:gd name="connsiteX4" fmla="*/ 25400 w 1261533"/>
              <a:gd name="connsiteY4" fmla="*/ 1172633 h 1706033"/>
              <a:gd name="connsiteX5" fmla="*/ 49632 w 1261533"/>
              <a:gd name="connsiteY5" fmla="*/ 1214281 h 1706033"/>
              <a:gd name="connsiteX6" fmla="*/ 71966 w 1261533"/>
              <a:gd name="connsiteY6" fmla="*/ 1468966 h 1706033"/>
              <a:gd name="connsiteX7" fmla="*/ 122766 w 1261533"/>
              <a:gd name="connsiteY7" fmla="*/ 1663700 h 1706033"/>
              <a:gd name="connsiteX8" fmla="*/ 554566 w 1261533"/>
              <a:gd name="connsiteY8" fmla="*/ 1689100 h 1706033"/>
              <a:gd name="connsiteX9" fmla="*/ 791633 w 1261533"/>
              <a:gd name="connsiteY9" fmla="*/ 1706033 h 1706033"/>
              <a:gd name="connsiteX10" fmla="*/ 796304 w 1261533"/>
              <a:gd name="connsiteY10" fmla="*/ 1662533 h 1706033"/>
              <a:gd name="connsiteX11" fmla="*/ 896205 w 1261533"/>
              <a:gd name="connsiteY11" fmla="*/ 1580978 h 1706033"/>
              <a:gd name="connsiteX12" fmla="*/ 848547 w 1261533"/>
              <a:gd name="connsiteY12" fmla="*/ 1407012 h 1706033"/>
              <a:gd name="connsiteX13" fmla="*/ 814466 w 1261533"/>
              <a:gd name="connsiteY13" fmla="*/ 1215766 h 1706033"/>
              <a:gd name="connsiteX14" fmla="*/ 779750 w 1261533"/>
              <a:gd name="connsiteY14" fmla="*/ 1076519 h 1706033"/>
              <a:gd name="connsiteX15" fmla="*/ 744972 w 1261533"/>
              <a:gd name="connsiteY15" fmla="*/ 948403 h 1706033"/>
              <a:gd name="connsiteX16" fmla="*/ 705826 w 1261533"/>
              <a:gd name="connsiteY16" fmla="*/ 836311 h 1706033"/>
              <a:gd name="connsiteX17" fmla="*/ 683870 w 1261533"/>
              <a:gd name="connsiteY17" fmla="*/ 785963 h 1706033"/>
              <a:gd name="connsiteX18" fmla="*/ 1261533 w 1261533"/>
              <a:gd name="connsiteY18" fmla="*/ 283633 h 1706033"/>
              <a:gd name="connsiteX19" fmla="*/ 664525 w 1261533"/>
              <a:gd name="connsiteY19" fmla="*/ 762326 h 1706033"/>
              <a:gd name="connsiteX20" fmla="*/ 1210733 w 1261533"/>
              <a:gd name="connsiteY20" fmla="*/ 80433 h 1706033"/>
              <a:gd name="connsiteX21" fmla="*/ 1100666 w 1261533"/>
              <a:gd name="connsiteY21" fmla="*/ 0 h 1706033"/>
              <a:gd name="connsiteX22" fmla="*/ 1011766 w 1261533"/>
              <a:gd name="connsiteY22" fmla="*/ 80433 h 1706033"/>
              <a:gd name="connsiteX23" fmla="*/ 1020233 w 1261533"/>
              <a:gd name="connsiteY23" fmla="*/ 173566 h 1706033"/>
              <a:gd name="connsiteX24" fmla="*/ 990600 w 1261533"/>
              <a:gd name="connsiteY24" fmla="*/ 182033 h 1706033"/>
              <a:gd name="connsiteX25" fmla="*/ 800100 w 1261533"/>
              <a:gd name="connsiteY25" fmla="*/ 393700 h 1706033"/>
              <a:gd name="connsiteX26" fmla="*/ 711200 w 1261533"/>
              <a:gd name="connsiteY26" fmla="*/ 524933 h 1706033"/>
              <a:gd name="connsiteX27" fmla="*/ 605366 w 1261533"/>
              <a:gd name="connsiteY27" fmla="*/ 698500 h 1706033"/>
              <a:gd name="connsiteX28" fmla="*/ 554566 w 1261533"/>
              <a:gd name="connsiteY28" fmla="*/ 732366 h 1706033"/>
              <a:gd name="connsiteX0" fmla="*/ 554566 w 1261533"/>
              <a:gd name="connsiteY0" fmla="*/ 732366 h 1706033"/>
              <a:gd name="connsiteX1" fmla="*/ 160866 w 1261533"/>
              <a:gd name="connsiteY1" fmla="*/ 677333 h 1706033"/>
              <a:gd name="connsiteX2" fmla="*/ 67733 w 1261533"/>
              <a:gd name="connsiteY2" fmla="*/ 783166 h 1706033"/>
              <a:gd name="connsiteX3" fmla="*/ 0 w 1261533"/>
              <a:gd name="connsiteY3" fmla="*/ 986366 h 1706033"/>
              <a:gd name="connsiteX4" fmla="*/ 25400 w 1261533"/>
              <a:gd name="connsiteY4" fmla="*/ 1172633 h 1706033"/>
              <a:gd name="connsiteX5" fmla="*/ 49632 w 1261533"/>
              <a:gd name="connsiteY5" fmla="*/ 1214281 h 1706033"/>
              <a:gd name="connsiteX6" fmla="*/ 71966 w 1261533"/>
              <a:gd name="connsiteY6" fmla="*/ 1468966 h 1706033"/>
              <a:gd name="connsiteX7" fmla="*/ 122766 w 1261533"/>
              <a:gd name="connsiteY7" fmla="*/ 1663700 h 1706033"/>
              <a:gd name="connsiteX8" fmla="*/ 554566 w 1261533"/>
              <a:gd name="connsiteY8" fmla="*/ 1689100 h 1706033"/>
              <a:gd name="connsiteX9" fmla="*/ 791633 w 1261533"/>
              <a:gd name="connsiteY9" fmla="*/ 1706033 h 1706033"/>
              <a:gd name="connsiteX10" fmla="*/ 796304 w 1261533"/>
              <a:gd name="connsiteY10" fmla="*/ 1662533 h 1706033"/>
              <a:gd name="connsiteX11" fmla="*/ 896205 w 1261533"/>
              <a:gd name="connsiteY11" fmla="*/ 1580978 h 1706033"/>
              <a:gd name="connsiteX12" fmla="*/ 848547 w 1261533"/>
              <a:gd name="connsiteY12" fmla="*/ 1407012 h 1706033"/>
              <a:gd name="connsiteX13" fmla="*/ 814466 w 1261533"/>
              <a:gd name="connsiteY13" fmla="*/ 1215766 h 1706033"/>
              <a:gd name="connsiteX14" fmla="*/ 779750 w 1261533"/>
              <a:gd name="connsiteY14" fmla="*/ 1076519 h 1706033"/>
              <a:gd name="connsiteX15" fmla="*/ 744972 w 1261533"/>
              <a:gd name="connsiteY15" fmla="*/ 948403 h 1706033"/>
              <a:gd name="connsiteX16" fmla="*/ 705826 w 1261533"/>
              <a:gd name="connsiteY16" fmla="*/ 836311 h 1706033"/>
              <a:gd name="connsiteX17" fmla="*/ 683870 w 1261533"/>
              <a:gd name="connsiteY17" fmla="*/ 785963 h 1706033"/>
              <a:gd name="connsiteX18" fmla="*/ 1261533 w 1261533"/>
              <a:gd name="connsiteY18" fmla="*/ 283633 h 1706033"/>
              <a:gd name="connsiteX19" fmla="*/ 664525 w 1261533"/>
              <a:gd name="connsiteY19" fmla="*/ 762326 h 1706033"/>
              <a:gd name="connsiteX20" fmla="*/ 626228 w 1261533"/>
              <a:gd name="connsiteY20" fmla="*/ 744678 h 1706033"/>
              <a:gd name="connsiteX21" fmla="*/ 1100666 w 1261533"/>
              <a:gd name="connsiteY21" fmla="*/ 0 h 1706033"/>
              <a:gd name="connsiteX22" fmla="*/ 1011766 w 1261533"/>
              <a:gd name="connsiteY22" fmla="*/ 80433 h 1706033"/>
              <a:gd name="connsiteX23" fmla="*/ 1020233 w 1261533"/>
              <a:gd name="connsiteY23" fmla="*/ 173566 h 1706033"/>
              <a:gd name="connsiteX24" fmla="*/ 990600 w 1261533"/>
              <a:gd name="connsiteY24" fmla="*/ 182033 h 1706033"/>
              <a:gd name="connsiteX25" fmla="*/ 800100 w 1261533"/>
              <a:gd name="connsiteY25" fmla="*/ 393700 h 1706033"/>
              <a:gd name="connsiteX26" fmla="*/ 711200 w 1261533"/>
              <a:gd name="connsiteY26" fmla="*/ 524933 h 1706033"/>
              <a:gd name="connsiteX27" fmla="*/ 605366 w 1261533"/>
              <a:gd name="connsiteY27" fmla="*/ 698500 h 1706033"/>
              <a:gd name="connsiteX28" fmla="*/ 554566 w 1261533"/>
              <a:gd name="connsiteY28" fmla="*/ 732366 h 1706033"/>
              <a:gd name="connsiteX0" fmla="*/ 554566 w 1261533"/>
              <a:gd name="connsiteY0" fmla="*/ 651933 h 1625600"/>
              <a:gd name="connsiteX1" fmla="*/ 160866 w 1261533"/>
              <a:gd name="connsiteY1" fmla="*/ 596900 h 1625600"/>
              <a:gd name="connsiteX2" fmla="*/ 67733 w 1261533"/>
              <a:gd name="connsiteY2" fmla="*/ 702733 h 1625600"/>
              <a:gd name="connsiteX3" fmla="*/ 0 w 1261533"/>
              <a:gd name="connsiteY3" fmla="*/ 905933 h 1625600"/>
              <a:gd name="connsiteX4" fmla="*/ 25400 w 1261533"/>
              <a:gd name="connsiteY4" fmla="*/ 1092200 h 1625600"/>
              <a:gd name="connsiteX5" fmla="*/ 49632 w 1261533"/>
              <a:gd name="connsiteY5" fmla="*/ 1133848 h 1625600"/>
              <a:gd name="connsiteX6" fmla="*/ 71966 w 1261533"/>
              <a:gd name="connsiteY6" fmla="*/ 1388533 h 1625600"/>
              <a:gd name="connsiteX7" fmla="*/ 122766 w 1261533"/>
              <a:gd name="connsiteY7" fmla="*/ 1583267 h 1625600"/>
              <a:gd name="connsiteX8" fmla="*/ 554566 w 1261533"/>
              <a:gd name="connsiteY8" fmla="*/ 1608667 h 1625600"/>
              <a:gd name="connsiteX9" fmla="*/ 791633 w 1261533"/>
              <a:gd name="connsiteY9" fmla="*/ 1625600 h 1625600"/>
              <a:gd name="connsiteX10" fmla="*/ 796304 w 1261533"/>
              <a:gd name="connsiteY10" fmla="*/ 1582100 h 1625600"/>
              <a:gd name="connsiteX11" fmla="*/ 896205 w 1261533"/>
              <a:gd name="connsiteY11" fmla="*/ 1500545 h 1625600"/>
              <a:gd name="connsiteX12" fmla="*/ 848547 w 1261533"/>
              <a:gd name="connsiteY12" fmla="*/ 1326579 h 1625600"/>
              <a:gd name="connsiteX13" fmla="*/ 814466 w 1261533"/>
              <a:gd name="connsiteY13" fmla="*/ 1135333 h 1625600"/>
              <a:gd name="connsiteX14" fmla="*/ 779750 w 1261533"/>
              <a:gd name="connsiteY14" fmla="*/ 996086 h 1625600"/>
              <a:gd name="connsiteX15" fmla="*/ 744972 w 1261533"/>
              <a:gd name="connsiteY15" fmla="*/ 867970 h 1625600"/>
              <a:gd name="connsiteX16" fmla="*/ 705826 w 1261533"/>
              <a:gd name="connsiteY16" fmla="*/ 755878 h 1625600"/>
              <a:gd name="connsiteX17" fmla="*/ 683870 w 1261533"/>
              <a:gd name="connsiteY17" fmla="*/ 705530 h 1625600"/>
              <a:gd name="connsiteX18" fmla="*/ 1261533 w 1261533"/>
              <a:gd name="connsiteY18" fmla="*/ 203200 h 1625600"/>
              <a:gd name="connsiteX19" fmla="*/ 664525 w 1261533"/>
              <a:gd name="connsiteY19" fmla="*/ 681893 h 1625600"/>
              <a:gd name="connsiteX20" fmla="*/ 626228 w 1261533"/>
              <a:gd name="connsiteY20" fmla="*/ 664245 h 1625600"/>
              <a:gd name="connsiteX21" fmla="*/ 591177 w 1261533"/>
              <a:gd name="connsiteY21" fmla="*/ 661775 h 1625600"/>
              <a:gd name="connsiteX22" fmla="*/ 1011766 w 1261533"/>
              <a:gd name="connsiteY22" fmla="*/ 0 h 1625600"/>
              <a:gd name="connsiteX23" fmla="*/ 1020233 w 1261533"/>
              <a:gd name="connsiteY23" fmla="*/ 93133 h 1625600"/>
              <a:gd name="connsiteX24" fmla="*/ 990600 w 1261533"/>
              <a:gd name="connsiteY24" fmla="*/ 101600 h 1625600"/>
              <a:gd name="connsiteX25" fmla="*/ 800100 w 1261533"/>
              <a:gd name="connsiteY25" fmla="*/ 313267 h 1625600"/>
              <a:gd name="connsiteX26" fmla="*/ 711200 w 1261533"/>
              <a:gd name="connsiteY26" fmla="*/ 444500 h 1625600"/>
              <a:gd name="connsiteX27" fmla="*/ 605366 w 1261533"/>
              <a:gd name="connsiteY27" fmla="*/ 618067 h 1625600"/>
              <a:gd name="connsiteX28" fmla="*/ 554566 w 1261533"/>
              <a:gd name="connsiteY28" fmla="*/ 651933 h 1625600"/>
              <a:gd name="connsiteX0" fmla="*/ 529166 w 1236133"/>
              <a:gd name="connsiteY0" fmla="*/ 651933 h 1625600"/>
              <a:gd name="connsiteX1" fmla="*/ 135466 w 1236133"/>
              <a:gd name="connsiteY1" fmla="*/ 596900 h 1625600"/>
              <a:gd name="connsiteX2" fmla="*/ 42333 w 1236133"/>
              <a:gd name="connsiteY2" fmla="*/ 702733 h 1625600"/>
              <a:gd name="connsiteX3" fmla="*/ 22527 w 1236133"/>
              <a:gd name="connsiteY3" fmla="*/ 910090 h 1625600"/>
              <a:gd name="connsiteX4" fmla="*/ 0 w 1236133"/>
              <a:gd name="connsiteY4" fmla="*/ 1092200 h 1625600"/>
              <a:gd name="connsiteX5" fmla="*/ 24232 w 1236133"/>
              <a:gd name="connsiteY5" fmla="*/ 1133848 h 1625600"/>
              <a:gd name="connsiteX6" fmla="*/ 46566 w 1236133"/>
              <a:gd name="connsiteY6" fmla="*/ 1388533 h 1625600"/>
              <a:gd name="connsiteX7" fmla="*/ 97366 w 1236133"/>
              <a:gd name="connsiteY7" fmla="*/ 1583267 h 1625600"/>
              <a:gd name="connsiteX8" fmla="*/ 529166 w 1236133"/>
              <a:gd name="connsiteY8" fmla="*/ 1608667 h 1625600"/>
              <a:gd name="connsiteX9" fmla="*/ 766233 w 1236133"/>
              <a:gd name="connsiteY9" fmla="*/ 1625600 h 1625600"/>
              <a:gd name="connsiteX10" fmla="*/ 770904 w 1236133"/>
              <a:gd name="connsiteY10" fmla="*/ 1582100 h 1625600"/>
              <a:gd name="connsiteX11" fmla="*/ 870805 w 1236133"/>
              <a:gd name="connsiteY11" fmla="*/ 1500545 h 1625600"/>
              <a:gd name="connsiteX12" fmla="*/ 823147 w 1236133"/>
              <a:gd name="connsiteY12" fmla="*/ 1326579 h 1625600"/>
              <a:gd name="connsiteX13" fmla="*/ 789066 w 1236133"/>
              <a:gd name="connsiteY13" fmla="*/ 1135333 h 1625600"/>
              <a:gd name="connsiteX14" fmla="*/ 754350 w 1236133"/>
              <a:gd name="connsiteY14" fmla="*/ 996086 h 1625600"/>
              <a:gd name="connsiteX15" fmla="*/ 719572 w 1236133"/>
              <a:gd name="connsiteY15" fmla="*/ 867970 h 1625600"/>
              <a:gd name="connsiteX16" fmla="*/ 680426 w 1236133"/>
              <a:gd name="connsiteY16" fmla="*/ 755878 h 1625600"/>
              <a:gd name="connsiteX17" fmla="*/ 658470 w 1236133"/>
              <a:gd name="connsiteY17" fmla="*/ 705530 h 1625600"/>
              <a:gd name="connsiteX18" fmla="*/ 1236133 w 1236133"/>
              <a:gd name="connsiteY18" fmla="*/ 203200 h 1625600"/>
              <a:gd name="connsiteX19" fmla="*/ 639125 w 1236133"/>
              <a:gd name="connsiteY19" fmla="*/ 681893 h 1625600"/>
              <a:gd name="connsiteX20" fmla="*/ 600828 w 1236133"/>
              <a:gd name="connsiteY20" fmla="*/ 664245 h 1625600"/>
              <a:gd name="connsiteX21" fmla="*/ 565777 w 1236133"/>
              <a:gd name="connsiteY21" fmla="*/ 661775 h 1625600"/>
              <a:gd name="connsiteX22" fmla="*/ 986366 w 1236133"/>
              <a:gd name="connsiteY22" fmla="*/ 0 h 1625600"/>
              <a:gd name="connsiteX23" fmla="*/ 994833 w 1236133"/>
              <a:gd name="connsiteY23" fmla="*/ 93133 h 1625600"/>
              <a:gd name="connsiteX24" fmla="*/ 965200 w 1236133"/>
              <a:gd name="connsiteY24" fmla="*/ 101600 h 1625600"/>
              <a:gd name="connsiteX25" fmla="*/ 774700 w 1236133"/>
              <a:gd name="connsiteY25" fmla="*/ 313267 h 1625600"/>
              <a:gd name="connsiteX26" fmla="*/ 685800 w 1236133"/>
              <a:gd name="connsiteY26" fmla="*/ 444500 h 1625600"/>
              <a:gd name="connsiteX27" fmla="*/ 579966 w 1236133"/>
              <a:gd name="connsiteY27" fmla="*/ 618067 h 1625600"/>
              <a:gd name="connsiteX28" fmla="*/ 529166 w 1236133"/>
              <a:gd name="connsiteY28" fmla="*/ 651933 h 1625600"/>
              <a:gd name="connsiteX0" fmla="*/ 509735 w 1216702"/>
              <a:gd name="connsiteY0" fmla="*/ 651933 h 1625600"/>
              <a:gd name="connsiteX1" fmla="*/ 116035 w 1216702"/>
              <a:gd name="connsiteY1" fmla="*/ 596900 h 1625600"/>
              <a:gd name="connsiteX2" fmla="*/ 22902 w 1216702"/>
              <a:gd name="connsiteY2" fmla="*/ 702733 h 1625600"/>
              <a:gd name="connsiteX3" fmla="*/ 3096 w 1216702"/>
              <a:gd name="connsiteY3" fmla="*/ 910090 h 1625600"/>
              <a:gd name="connsiteX4" fmla="*/ 5575 w 1216702"/>
              <a:gd name="connsiteY4" fmla="*/ 1092200 h 1625600"/>
              <a:gd name="connsiteX5" fmla="*/ 4801 w 1216702"/>
              <a:gd name="connsiteY5" fmla="*/ 1133848 h 1625600"/>
              <a:gd name="connsiteX6" fmla="*/ 27135 w 1216702"/>
              <a:gd name="connsiteY6" fmla="*/ 1388533 h 1625600"/>
              <a:gd name="connsiteX7" fmla="*/ 77935 w 1216702"/>
              <a:gd name="connsiteY7" fmla="*/ 1583267 h 1625600"/>
              <a:gd name="connsiteX8" fmla="*/ 509735 w 1216702"/>
              <a:gd name="connsiteY8" fmla="*/ 1608667 h 1625600"/>
              <a:gd name="connsiteX9" fmla="*/ 746802 w 1216702"/>
              <a:gd name="connsiteY9" fmla="*/ 1625600 h 1625600"/>
              <a:gd name="connsiteX10" fmla="*/ 751473 w 1216702"/>
              <a:gd name="connsiteY10" fmla="*/ 1582100 h 1625600"/>
              <a:gd name="connsiteX11" fmla="*/ 851374 w 1216702"/>
              <a:gd name="connsiteY11" fmla="*/ 1500545 h 1625600"/>
              <a:gd name="connsiteX12" fmla="*/ 803716 w 1216702"/>
              <a:gd name="connsiteY12" fmla="*/ 1326579 h 1625600"/>
              <a:gd name="connsiteX13" fmla="*/ 769635 w 1216702"/>
              <a:gd name="connsiteY13" fmla="*/ 1135333 h 1625600"/>
              <a:gd name="connsiteX14" fmla="*/ 734919 w 1216702"/>
              <a:gd name="connsiteY14" fmla="*/ 996086 h 1625600"/>
              <a:gd name="connsiteX15" fmla="*/ 700141 w 1216702"/>
              <a:gd name="connsiteY15" fmla="*/ 867970 h 1625600"/>
              <a:gd name="connsiteX16" fmla="*/ 660995 w 1216702"/>
              <a:gd name="connsiteY16" fmla="*/ 755878 h 1625600"/>
              <a:gd name="connsiteX17" fmla="*/ 639039 w 1216702"/>
              <a:gd name="connsiteY17" fmla="*/ 705530 h 1625600"/>
              <a:gd name="connsiteX18" fmla="*/ 1216702 w 1216702"/>
              <a:gd name="connsiteY18" fmla="*/ 203200 h 1625600"/>
              <a:gd name="connsiteX19" fmla="*/ 619694 w 1216702"/>
              <a:gd name="connsiteY19" fmla="*/ 681893 h 1625600"/>
              <a:gd name="connsiteX20" fmla="*/ 581397 w 1216702"/>
              <a:gd name="connsiteY20" fmla="*/ 664245 h 1625600"/>
              <a:gd name="connsiteX21" fmla="*/ 546346 w 1216702"/>
              <a:gd name="connsiteY21" fmla="*/ 661775 h 1625600"/>
              <a:gd name="connsiteX22" fmla="*/ 966935 w 1216702"/>
              <a:gd name="connsiteY22" fmla="*/ 0 h 1625600"/>
              <a:gd name="connsiteX23" fmla="*/ 975402 w 1216702"/>
              <a:gd name="connsiteY23" fmla="*/ 93133 h 1625600"/>
              <a:gd name="connsiteX24" fmla="*/ 945769 w 1216702"/>
              <a:gd name="connsiteY24" fmla="*/ 101600 h 1625600"/>
              <a:gd name="connsiteX25" fmla="*/ 755269 w 1216702"/>
              <a:gd name="connsiteY25" fmla="*/ 313267 h 1625600"/>
              <a:gd name="connsiteX26" fmla="*/ 666369 w 1216702"/>
              <a:gd name="connsiteY26" fmla="*/ 444500 h 1625600"/>
              <a:gd name="connsiteX27" fmla="*/ 560535 w 1216702"/>
              <a:gd name="connsiteY27" fmla="*/ 618067 h 1625600"/>
              <a:gd name="connsiteX28" fmla="*/ 509735 w 1216702"/>
              <a:gd name="connsiteY28" fmla="*/ 651933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6702" h="1625600">
                <a:moveTo>
                  <a:pt x="509735" y="651933"/>
                </a:moveTo>
                <a:lnTo>
                  <a:pt x="116035" y="596900"/>
                </a:lnTo>
                <a:lnTo>
                  <a:pt x="22902" y="702733"/>
                </a:lnTo>
                <a:lnTo>
                  <a:pt x="3096" y="910090"/>
                </a:lnTo>
                <a:cubicBezTo>
                  <a:pt x="3922" y="970793"/>
                  <a:pt x="4749" y="1031497"/>
                  <a:pt x="5575" y="1092200"/>
                </a:cubicBezTo>
                <a:cubicBezTo>
                  <a:pt x="22508" y="1083733"/>
                  <a:pt x="-12132" y="1142315"/>
                  <a:pt x="4801" y="1133848"/>
                </a:cubicBezTo>
                <a:cubicBezTo>
                  <a:pt x="-1299" y="1252006"/>
                  <a:pt x="28546" y="1281289"/>
                  <a:pt x="27135" y="1388533"/>
                </a:cubicBezTo>
                <a:lnTo>
                  <a:pt x="77935" y="1583267"/>
                </a:lnTo>
                <a:lnTo>
                  <a:pt x="509735" y="1608667"/>
                </a:lnTo>
                <a:lnTo>
                  <a:pt x="746802" y="1625600"/>
                </a:lnTo>
                <a:lnTo>
                  <a:pt x="751473" y="1582100"/>
                </a:lnTo>
                <a:lnTo>
                  <a:pt x="851374" y="1500545"/>
                </a:lnTo>
                <a:lnTo>
                  <a:pt x="803716" y="1326579"/>
                </a:lnTo>
                <a:lnTo>
                  <a:pt x="769635" y="1135333"/>
                </a:lnTo>
                <a:lnTo>
                  <a:pt x="734919" y="996086"/>
                </a:lnTo>
                <a:lnTo>
                  <a:pt x="700141" y="867970"/>
                </a:lnTo>
                <a:lnTo>
                  <a:pt x="660995" y="755878"/>
                </a:lnTo>
                <a:lnTo>
                  <a:pt x="639039" y="705530"/>
                </a:lnTo>
                <a:lnTo>
                  <a:pt x="1216702" y="203200"/>
                </a:lnTo>
                <a:lnTo>
                  <a:pt x="619694" y="681893"/>
                </a:lnTo>
                <a:lnTo>
                  <a:pt x="581397" y="664245"/>
                </a:lnTo>
                <a:lnTo>
                  <a:pt x="546346" y="661775"/>
                </a:lnTo>
                <a:lnTo>
                  <a:pt x="966935" y="0"/>
                </a:lnTo>
                <a:lnTo>
                  <a:pt x="975402" y="93133"/>
                </a:lnTo>
                <a:lnTo>
                  <a:pt x="945769" y="101600"/>
                </a:lnTo>
                <a:lnTo>
                  <a:pt x="755269" y="313267"/>
                </a:lnTo>
                <a:lnTo>
                  <a:pt x="666369" y="444500"/>
                </a:lnTo>
                <a:lnTo>
                  <a:pt x="560535" y="618067"/>
                </a:lnTo>
                <a:lnTo>
                  <a:pt x="509735" y="651933"/>
                </a:lnTo>
                <a:close/>
              </a:path>
            </a:pathLst>
          </a:custGeom>
          <a:solidFill>
            <a:srgbClr val="00B0F0">
              <a:alpha val="40000"/>
            </a:srgbClr>
          </a:solid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sp>
        <p:nvSpPr>
          <p:cNvPr id="82" name="フリーフォーム: 図形 9">
            <a:extLst>
              <a:ext uri="{FF2B5EF4-FFF2-40B4-BE49-F238E27FC236}">
                <a16:creationId xmlns:a16="http://schemas.microsoft.com/office/drawing/2014/main" id="{5B306BDC-5240-8F0A-F243-406C67EC9E7F}"/>
              </a:ext>
            </a:extLst>
          </p:cNvPr>
          <p:cNvSpPr/>
          <p:nvPr/>
        </p:nvSpPr>
        <p:spPr>
          <a:xfrm>
            <a:off x="5694758" y="1475621"/>
            <a:ext cx="1069578" cy="1270078"/>
          </a:xfrm>
          <a:custGeom>
            <a:avLst/>
            <a:gdLst>
              <a:gd name="connsiteX0" fmla="*/ 1147233 w 1341967"/>
              <a:gd name="connsiteY0" fmla="*/ 0 h 1706034"/>
              <a:gd name="connsiteX1" fmla="*/ 1028700 w 1341967"/>
              <a:gd name="connsiteY1" fmla="*/ 101600 h 1706034"/>
              <a:gd name="connsiteX2" fmla="*/ 1066800 w 1341967"/>
              <a:gd name="connsiteY2" fmla="*/ 258234 h 1706034"/>
              <a:gd name="connsiteX3" fmla="*/ 812800 w 1341967"/>
              <a:gd name="connsiteY3" fmla="*/ 533400 h 1706034"/>
              <a:gd name="connsiteX4" fmla="*/ 791633 w 1341967"/>
              <a:gd name="connsiteY4" fmla="*/ 702734 h 1706034"/>
              <a:gd name="connsiteX5" fmla="*/ 469900 w 1341967"/>
              <a:gd name="connsiteY5" fmla="*/ 681567 h 1706034"/>
              <a:gd name="connsiteX6" fmla="*/ 287867 w 1341967"/>
              <a:gd name="connsiteY6" fmla="*/ 770467 h 1706034"/>
              <a:gd name="connsiteX7" fmla="*/ 254000 w 1341967"/>
              <a:gd name="connsiteY7" fmla="*/ 825500 h 1706034"/>
              <a:gd name="connsiteX8" fmla="*/ 520700 w 1341967"/>
              <a:gd name="connsiteY8" fmla="*/ 833967 h 1706034"/>
              <a:gd name="connsiteX9" fmla="*/ 905933 w 1341967"/>
              <a:gd name="connsiteY9" fmla="*/ 787400 h 1706034"/>
              <a:gd name="connsiteX10" fmla="*/ 778933 w 1341967"/>
              <a:gd name="connsiteY10" fmla="*/ 977900 h 1706034"/>
              <a:gd name="connsiteX11" fmla="*/ 664633 w 1341967"/>
              <a:gd name="connsiteY11" fmla="*/ 1236134 h 1706034"/>
              <a:gd name="connsiteX12" fmla="*/ 245533 w 1341967"/>
              <a:gd name="connsiteY12" fmla="*/ 1176867 h 1706034"/>
              <a:gd name="connsiteX13" fmla="*/ 16933 w 1341967"/>
              <a:gd name="connsiteY13" fmla="*/ 1312334 h 1706034"/>
              <a:gd name="connsiteX14" fmla="*/ 0 w 1341967"/>
              <a:gd name="connsiteY14" fmla="*/ 1494367 h 1706034"/>
              <a:gd name="connsiteX15" fmla="*/ 50800 w 1341967"/>
              <a:gd name="connsiteY15" fmla="*/ 1566334 h 1706034"/>
              <a:gd name="connsiteX16" fmla="*/ 770467 w 1341967"/>
              <a:gd name="connsiteY16" fmla="*/ 1706034 h 1706034"/>
              <a:gd name="connsiteX17" fmla="*/ 952500 w 1341967"/>
              <a:gd name="connsiteY17" fmla="*/ 1680634 h 1706034"/>
              <a:gd name="connsiteX18" fmla="*/ 922867 w 1341967"/>
              <a:gd name="connsiteY18" fmla="*/ 1562100 h 1706034"/>
              <a:gd name="connsiteX19" fmla="*/ 1092200 w 1341967"/>
              <a:gd name="connsiteY19" fmla="*/ 1223434 h 1706034"/>
              <a:gd name="connsiteX20" fmla="*/ 1337733 w 1341967"/>
              <a:gd name="connsiteY20" fmla="*/ 880534 h 1706034"/>
              <a:gd name="connsiteX21" fmla="*/ 1312333 w 1341967"/>
              <a:gd name="connsiteY21" fmla="*/ 723900 h 1706034"/>
              <a:gd name="connsiteX22" fmla="*/ 1291167 w 1341967"/>
              <a:gd name="connsiteY22" fmla="*/ 660400 h 1706034"/>
              <a:gd name="connsiteX23" fmla="*/ 1236133 w 1341967"/>
              <a:gd name="connsiteY23" fmla="*/ 567267 h 1706034"/>
              <a:gd name="connsiteX24" fmla="*/ 1341967 w 1341967"/>
              <a:gd name="connsiteY24" fmla="*/ 414867 h 1706034"/>
              <a:gd name="connsiteX25" fmla="*/ 1325033 w 1341967"/>
              <a:gd name="connsiteY25" fmla="*/ 262467 h 1706034"/>
              <a:gd name="connsiteX26" fmla="*/ 1270000 w 1341967"/>
              <a:gd name="connsiteY26" fmla="*/ 71967 h 1706034"/>
              <a:gd name="connsiteX27" fmla="*/ 1147233 w 1341967"/>
              <a:gd name="connsiteY27" fmla="*/ 0 h 1706034"/>
              <a:gd name="connsiteX0" fmla="*/ 1147233 w 1341967"/>
              <a:gd name="connsiteY0" fmla="*/ 0 h 1706034"/>
              <a:gd name="connsiteX1" fmla="*/ 1028700 w 1341967"/>
              <a:gd name="connsiteY1" fmla="*/ 101600 h 1706034"/>
              <a:gd name="connsiteX2" fmla="*/ 1066800 w 1341967"/>
              <a:gd name="connsiteY2" fmla="*/ 258234 h 1706034"/>
              <a:gd name="connsiteX3" fmla="*/ 812800 w 1341967"/>
              <a:gd name="connsiteY3" fmla="*/ 533400 h 1706034"/>
              <a:gd name="connsiteX4" fmla="*/ 791633 w 1341967"/>
              <a:gd name="connsiteY4" fmla="*/ 702734 h 1706034"/>
              <a:gd name="connsiteX5" fmla="*/ 469900 w 1341967"/>
              <a:gd name="connsiteY5" fmla="*/ 681567 h 1706034"/>
              <a:gd name="connsiteX6" fmla="*/ 287867 w 1341967"/>
              <a:gd name="connsiteY6" fmla="*/ 770467 h 1706034"/>
              <a:gd name="connsiteX7" fmla="*/ 254000 w 1341967"/>
              <a:gd name="connsiteY7" fmla="*/ 825500 h 1706034"/>
              <a:gd name="connsiteX8" fmla="*/ 684836 w 1341967"/>
              <a:gd name="connsiteY8" fmla="*/ 886619 h 1706034"/>
              <a:gd name="connsiteX9" fmla="*/ 905933 w 1341967"/>
              <a:gd name="connsiteY9" fmla="*/ 787400 h 1706034"/>
              <a:gd name="connsiteX10" fmla="*/ 778933 w 1341967"/>
              <a:gd name="connsiteY10" fmla="*/ 977900 h 1706034"/>
              <a:gd name="connsiteX11" fmla="*/ 664633 w 1341967"/>
              <a:gd name="connsiteY11" fmla="*/ 1236134 h 1706034"/>
              <a:gd name="connsiteX12" fmla="*/ 245533 w 1341967"/>
              <a:gd name="connsiteY12" fmla="*/ 1176867 h 1706034"/>
              <a:gd name="connsiteX13" fmla="*/ 16933 w 1341967"/>
              <a:gd name="connsiteY13" fmla="*/ 1312334 h 1706034"/>
              <a:gd name="connsiteX14" fmla="*/ 0 w 1341967"/>
              <a:gd name="connsiteY14" fmla="*/ 1494367 h 1706034"/>
              <a:gd name="connsiteX15" fmla="*/ 50800 w 1341967"/>
              <a:gd name="connsiteY15" fmla="*/ 1566334 h 1706034"/>
              <a:gd name="connsiteX16" fmla="*/ 770467 w 1341967"/>
              <a:gd name="connsiteY16" fmla="*/ 1706034 h 1706034"/>
              <a:gd name="connsiteX17" fmla="*/ 952500 w 1341967"/>
              <a:gd name="connsiteY17" fmla="*/ 1680634 h 1706034"/>
              <a:gd name="connsiteX18" fmla="*/ 922867 w 1341967"/>
              <a:gd name="connsiteY18" fmla="*/ 1562100 h 1706034"/>
              <a:gd name="connsiteX19" fmla="*/ 1092200 w 1341967"/>
              <a:gd name="connsiteY19" fmla="*/ 1223434 h 1706034"/>
              <a:gd name="connsiteX20" fmla="*/ 1337733 w 1341967"/>
              <a:gd name="connsiteY20" fmla="*/ 880534 h 1706034"/>
              <a:gd name="connsiteX21" fmla="*/ 1312333 w 1341967"/>
              <a:gd name="connsiteY21" fmla="*/ 723900 h 1706034"/>
              <a:gd name="connsiteX22" fmla="*/ 1291167 w 1341967"/>
              <a:gd name="connsiteY22" fmla="*/ 660400 h 1706034"/>
              <a:gd name="connsiteX23" fmla="*/ 1236133 w 1341967"/>
              <a:gd name="connsiteY23" fmla="*/ 567267 h 1706034"/>
              <a:gd name="connsiteX24" fmla="*/ 1341967 w 1341967"/>
              <a:gd name="connsiteY24" fmla="*/ 414867 h 1706034"/>
              <a:gd name="connsiteX25" fmla="*/ 1325033 w 1341967"/>
              <a:gd name="connsiteY25" fmla="*/ 262467 h 1706034"/>
              <a:gd name="connsiteX26" fmla="*/ 1270000 w 1341967"/>
              <a:gd name="connsiteY26" fmla="*/ 71967 h 1706034"/>
              <a:gd name="connsiteX27" fmla="*/ 1147233 w 1341967"/>
              <a:gd name="connsiteY27" fmla="*/ 0 h 1706034"/>
              <a:gd name="connsiteX0" fmla="*/ 1147233 w 1341967"/>
              <a:gd name="connsiteY0" fmla="*/ 0 h 1706034"/>
              <a:gd name="connsiteX1" fmla="*/ 1028700 w 1341967"/>
              <a:gd name="connsiteY1" fmla="*/ 101600 h 1706034"/>
              <a:gd name="connsiteX2" fmla="*/ 1066800 w 1341967"/>
              <a:gd name="connsiteY2" fmla="*/ 258234 h 1706034"/>
              <a:gd name="connsiteX3" fmla="*/ 812800 w 1341967"/>
              <a:gd name="connsiteY3" fmla="*/ 533400 h 1706034"/>
              <a:gd name="connsiteX4" fmla="*/ 791633 w 1341967"/>
              <a:gd name="connsiteY4" fmla="*/ 702734 h 1706034"/>
              <a:gd name="connsiteX5" fmla="*/ 469900 w 1341967"/>
              <a:gd name="connsiteY5" fmla="*/ 681567 h 1706034"/>
              <a:gd name="connsiteX6" fmla="*/ 287867 w 1341967"/>
              <a:gd name="connsiteY6" fmla="*/ 770467 h 1706034"/>
              <a:gd name="connsiteX7" fmla="*/ 312240 w 1341967"/>
              <a:gd name="connsiteY7" fmla="*/ 891315 h 1706034"/>
              <a:gd name="connsiteX8" fmla="*/ 684836 w 1341967"/>
              <a:gd name="connsiteY8" fmla="*/ 886619 h 1706034"/>
              <a:gd name="connsiteX9" fmla="*/ 905933 w 1341967"/>
              <a:gd name="connsiteY9" fmla="*/ 787400 h 1706034"/>
              <a:gd name="connsiteX10" fmla="*/ 778933 w 1341967"/>
              <a:gd name="connsiteY10" fmla="*/ 977900 h 1706034"/>
              <a:gd name="connsiteX11" fmla="*/ 664633 w 1341967"/>
              <a:gd name="connsiteY11" fmla="*/ 1236134 h 1706034"/>
              <a:gd name="connsiteX12" fmla="*/ 245533 w 1341967"/>
              <a:gd name="connsiteY12" fmla="*/ 1176867 h 1706034"/>
              <a:gd name="connsiteX13" fmla="*/ 16933 w 1341967"/>
              <a:gd name="connsiteY13" fmla="*/ 1312334 h 1706034"/>
              <a:gd name="connsiteX14" fmla="*/ 0 w 1341967"/>
              <a:gd name="connsiteY14" fmla="*/ 1494367 h 1706034"/>
              <a:gd name="connsiteX15" fmla="*/ 50800 w 1341967"/>
              <a:gd name="connsiteY15" fmla="*/ 1566334 h 1706034"/>
              <a:gd name="connsiteX16" fmla="*/ 770467 w 1341967"/>
              <a:gd name="connsiteY16" fmla="*/ 1706034 h 1706034"/>
              <a:gd name="connsiteX17" fmla="*/ 952500 w 1341967"/>
              <a:gd name="connsiteY17" fmla="*/ 1680634 h 1706034"/>
              <a:gd name="connsiteX18" fmla="*/ 922867 w 1341967"/>
              <a:gd name="connsiteY18" fmla="*/ 1562100 h 1706034"/>
              <a:gd name="connsiteX19" fmla="*/ 1092200 w 1341967"/>
              <a:gd name="connsiteY19" fmla="*/ 1223434 h 1706034"/>
              <a:gd name="connsiteX20" fmla="*/ 1337733 w 1341967"/>
              <a:gd name="connsiteY20" fmla="*/ 880534 h 1706034"/>
              <a:gd name="connsiteX21" fmla="*/ 1312333 w 1341967"/>
              <a:gd name="connsiteY21" fmla="*/ 723900 h 1706034"/>
              <a:gd name="connsiteX22" fmla="*/ 1291167 w 1341967"/>
              <a:gd name="connsiteY22" fmla="*/ 660400 h 1706034"/>
              <a:gd name="connsiteX23" fmla="*/ 1236133 w 1341967"/>
              <a:gd name="connsiteY23" fmla="*/ 567267 h 1706034"/>
              <a:gd name="connsiteX24" fmla="*/ 1341967 w 1341967"/>
              <a:gd name="connsiteY24" fmla="*/ 414867 h 1706034"/>
              <a:gd name="connsiteX25" fmla="*/ 1325033 w 1341967"/>
              <a:gd name="connsiteY25" fmla="*/ 262467 h 1706034"/>
              <a:gd name="connsiteX26" fmla="*/ 1270000 w 1341967"/>
              <a:gd name="connsiteY26" fmla="*/ 71967 h 1706034"/>
              <a:gd name="connsiteX27" fmla="*/ 1147233 w 1341967"/>
              <a:gd name="connsiteY27" fmla="*/ 0 h 1706034"/>
              <a:gd name="connsiteX0" fmla="*/ 1147233 w 1341967"/>
              <a:gd name="connsiteY0" fmla="*/ 0 h 1706034"/>
              <a:gd name="connsiteX1" fmla="*/ 1028700 w 1341967"/>
              <a:gd name="connsiteY1" fmla="*/ 101600 h 1706034"/>
              <a:gd name="connsiteX2" fmla="*/ 1066800 w 1341967"/>
              <a:gd name="connsiteY2" fmla="*/ 258234 h 1706034"/>
              <a:gd name="connsiteX3" fmla="*/ 812800 w 1341967"/>
              <a:gd name="connsiteY3" fmla="*/ 533400 h 1706034"/>
              <a:gd name="connsiteX4" fmla="*/ 791633 w 1341967"/>
              <a:gd name="connsiteY4" fmla="*/ 702734 h 1706034"/>
              <a:gd name="connsiteX5" fmla="*/ 469900 w 1341967"/>
              <a:gd name="connsiteY5" fmla="*/ 681567 h 1706034"/>
              <a:gd name="connsiteX6" fmla="*/ 282573 w 1341967"/>
              <a:gd name="connsiteY6" fmla="*/ 836283 h 1706034"/>
              <a:gd name="connsiteX7" fmla="*/ 312240 w 1341967"/>
              <a:gd name="connsiteY7" fmla="*/ 891315 h 1706034"/>
              <a:gd name="connsiteX8" fmla="*/ 684836 w 1341967"/>
              <a:gd name="connsiteY8" fmla="*/ 886619 h 1706034"/>
              <a:gd name="connsiteX9" fmla="*/ 905933 w 1341967"/>
              <a:gd name="connsiteY9" fmla="*/ 787400 h 1706034"/>
              <a:gd name="connsiteX10" fmla="*/ 778933 w 1341967"/>
              <a:gd name="connsiteY10" fmla="*/ 977900 h 1706034"/>
              <a:gd name="connsiteX11" fmla="*/ 664633 w 1341967"/>
              <a:gd name="connsiteY11" fmla="*/ 1236134 h 1706034"/>
              <a:gd name="connsiteX12" fmla="*/ 245533 w 1341967"/>
              <a:gd name="connsiteY12" fmla="*/ 1176867 h 1706034"/>
              <a:gd name="connsiteX13" fmla="*/ 16933 w 1341967"/>
              <a:gd name="connsiteY13" fmla="*/ 1312334 h 1706034"/>
              <a:gd name="connsiteX14" fmla="*/ 0 w 1341967"/>
              <a:gd name="connsiteY14" fmla="*/ 1494367 h 1706034"/>
              <a:gd name="connsiteX15" fmla="*/ 50800 w 1341967"/>
              <a:gd name="connsiteY15" fmla="*/ 1566334 h 1706034"/>
              <a:gd name="connsiteX16" fmla="*/ 770467 w 1341967"/>
              <a:gd name="connsiteY16" fmla="*/ 1706034 h 1706034"/>
              <a:gd name="connsiteX17" fmla="*/ 952500 w 1341967"/>
              <a:gd name="connsiteY17" fmla="*/ 1680634 h 1706034"/>
              <a:gd name="connsiteX18" fmla="*/ 922867 w 1341967"/>
              <a:gd name="connsiteY18" fmla="*/ 1562100 h 1706034"/>
              <a:gd name="connsiteX19" fmla="*/ 1092200 w 1341967"/>
              <a:gd name="connsiteY19" fmla="*/ 1223434 h 1706034"/>
              <a:gd name="connsiteX20" fmla="*/ 1337733 w 1341967"/>
              <a:gd name="connsiteY20" fmla="*/ 880534 h 1706034"/>
              <a:gd name="connsiteX21" fmla="*/ 1312333 w 1341967"/>
              <a:gd name="connsiteY21" fmla="*/ 723900 h 1706034"/>
              <a:gd name="connsiteX22" fmla="*/ 1291167 w 1341967"/>
              <a:gd name="connsiteY22" fmla="*/ 660400 h 1706034"/>
              <a:gd name="connsiteX23" fmla="*/ 1236133 w 1341967"/>
              <a:gd name="connsiteY23" fmla="*/ 567267 h 1706034"/>
              <a:gd name="connsiteX24" fmla="*/ 1341967 w 1341967"/>
              <a:gd name="connsiteY24" fmla="*/ 414867 h 1706034"/>
              <a:gd name="connsiteX25" fmla="*/ 1325033 w 1341967"/>
              <a:gd name="connsiteY25" fmla="*/ 262467 h 1706034"/>
              <a:gd name="connsiteX26" fmla="*/ 1270000 w 1341967"/>
              <a:gd name="connsiteY26" fmla="*/ 71967 h 1706034"/>
              <a:gd name="connsiteX27" fmla="*/ 1147233 w 1341967"/>
              <a:gd name="connsiteY27" fmla="*/ 0 h 1706034"/>
              <a:gd name="connsiteX0" fmla="*/ 1147233 w 1341967"/>
              <a:gd name="connsiteY0" fmla="*/ 0 h 1706034"/>
              <a:gd name="connsiteX1" fmla="*/ 1028700 w 1341967"/>
              <a:gd name="connsiteY1" fmla="*/ 101600 h 1706034"/>
              <a:gd name="connsiteX2" fmla="*/ 1066800 w 1341967"/>
              <a:gd name="connsiteY2" fmla="*/ 258234 h 1706034"/>
              <a:gd name="connsiteX3" fmla="*/ 812800 w 1341967"/>
              <a:gd name="connsiteY3" fmla="*/ 533400 h 1706034"/>
              <a:gd name="connsiteX4" fmla="*/ 791633 w 1341967"/>
              <a:gd name="connsiteY4" fmla="*/ 702734 h 1706034"/>
              <a:gd name="connsiteX5" fmla="*/ 469900 w 1341967"/>
              <a:gd name="connsiteY5" fmla="*/ 681567 h 1706034"/>
              <a:gd name="connsiteX6" fmla="*/ 282573 w 1341967"/>
              <a:gd name="connsiteY6" fmla="*/ 836283 h 1706034"/>
              <a:gd name="connsiteX7" fmla="*/ 312240 w 1341967"/>
              <a:gd name="connsiteY7" fmla="*/ 891315 h 1706034"/>
              <a:gd name="connsiteX8" fmla="*/ 684836 w 1341967"/>
              <a:gd name="connsiteY8" fmla="*/ 886619 h 1706034"/>
              <a:gd name="connsiteX9" fmla="*/ 778860 w 1341967"/>
              <a:gd name="connsiteY9" fmla="*/ 832154 h 1706034"/>
              <a:gd name="connsiteX10" fmla="*/ 778933 w 1341967"/>
              <a:gd name="connsiteY10" fmla="*/ 977900 h 1706034"/>
              <a:gd name="connsiteX11" fmla="*/ 664633 w 1341967"/>
              <a:gd name="connsiteY11" fmla="*/ 1236134 h 1706034"/>
              <a:gd name="connsiteX12" fmla="*/ 245533 w 1341967"/>
              <a:gd name="connsiteY12" fmla="*/ 1176867 h 1706034"/>
              <a:gd name="connsiteX13" fmla="*/ 16933 w 1341967"/>
              <a:gd name="connsiteY13" fmla="*/ 1312334 h 1706034"/>
              <a:gd name="connsiteX14" fmla="*/ 0 w 1341967"/>
              <a:gd name="connsiteY14" fmla="*/ 1494367 h 1706034"/>
              <a:gd name="connsiteX15" fmla="*/ 50800 w 1341967"/>
              <a:gd name="connsiteY15" fmla="*/ 1566334 h 1706034"/>
              <a:gd name="connsiteX16" fmla="*/ 770467 w 1341967"/>
              <a:gd name="connsiteY16" fmla="*/ 1706034 h 1706034"/>
              <a:gd name="connsiteX17" fmla="*/ 952500 w 1341967"/>
              <a:gd name="connsiteY17" fmla="*/ 1680634 h 1706034"/>
              <a:gd name="connsiteX18" fmla="*/ 922867 w 1341967"/>
              <a:gd name="connsiteY18" fmla="*/ 1562100 h 1706034"/>
              <a:gd name="connsiteX19" fmla="*/ 1092200 w 1341967"/>
              <a:gd name="connsiteY19" fmla="*/ 1223434 h 1706034"/>
              <a:gd name="connsiteX20" fmla="*/ 1337733 w 1341967"/>
              <a:gd name="connsiteY20" fmla="*/ 880534 h 1706034"/>
              <a:gd name="connsiteX21" fmla="*/ 1312333 w 1341967"/>
              <a:gd name="connsiteY21" fmla="*/ 723900 h 1706034"/>
              <a:gd name="connsiteX22" fmla="*/ 1291167 w 1341967"/>
              <a:gd name="connsiteY22" fmla="*/ 660400 h 1706034"/>
              <a:gd name="connsiteX23" fmla="*/ 1236133 w 1341967"/>
              <a:gd name="connsiteY23" fmla="*/ 567267 h 1706034"/>
              <a:gd name="connsiteX24" fmla="*/ 1341967 w 1341967"/>
              <a:gd name="connsiteY24" fmla="*/ 414867 h 1706034"/>
              <a:gd name="connsiteX25" fmla="*/ 1325033 w 1341967"/>
              <a:gd name="connsiteY25" fmla="*/ 262467 h 1706034"/>
              <a:gd name="connsiteX26" fmla="*/ 1270000 w 1341967"/>
              <a:gd name="connsiteY26" fmla="*/ 71967 h 1706034"/>
              <a:gd name="connsiteX27" fmla="*/ 1147233 w 1341967"/>
              <a:gd name="connsiteY27" fmla="*/ 0 h 1706034"/>
              <a:gd name="connsiteX0" fmla="*/ 1147233 w 1341967"/>
              <a:gd name="connsiteY0" fmla="*/ 0 h 1706034"/>
              <a:gd name="connsiteX1" fmla="*/ 1028700 w 1341967"/>
              <a:gd name="connsiteY1" fmla="*/ 101600 h 1706034"/>
              <a:gd name="connsiteX2" fmla="*/ 1066800 w 1341967"/>
              <a:gd name="connsiteY2" fmla="*/ 258234 h 1706034"/>
              <a:gd name="connsiteX3" fmla="*/ 812800 w 1341967"/>
              <a:gd name="connsiteY3" fmla="*/ 533400 h 1706034"/>
              <a:gd name="connsiteX4" fmla="*/ 791633 w 1341967"/>
              <a:gd name="connsiteY4" fmla="*/ 702734 h 1706034"/>
              <a:gd name="connsiteX5" fmla="*/ 469900 w 1341967"/>
              <a:gd name="connsiteY5" fmla="*/ 681567 h 1706034"/>
              <a:gd name="connsiteX6" fmla="*/ 282573 w 1341967"/>
              <a:gd name="connsiteY6" fmla="*/ 836283 h 1706034"/>
              <a:gd name="connsiteX7" fmla="*/ 312240 w 1341967"/>
              <a:gd name="connsiteY7" fmla="*/ 891315 h 1706034"/>
              <a:gd name="connsiteX8" fmla="*/ 684836 w 1341967"/>
              <a:gd name="connsiteY8" fmla="*/ 886619 h 1706034"/>
              <a:gd name="connsiteX9" fmla="*/ 778860 w 1341967"/>
              <a:gd name="connsiteY9" fmla="*/ 832154 h 1706034"/>
              <a:gd name="connsiteX10" fmla="*/ 778933 w 1341967"/>
              <a:gd name="connsiteY10" fmla="*/ 977900 h 1706034"/>
              <a:gd name="connsiteX11" fmla="*/ 664633 w 1341967"/>
              <a:gd name="connsiteY11" fmla="*/ 1236134 h 1706034"/>
              <a:gd name="connsiteX12" fmla="*/ 245533 w 1341967"/>
              <a:gd name="connsiteY12" fmla="*/ 1176867 h 1706034"/>
              <a:gd name="connsiteX13" fmla="*/ 16933 w 1341967"/>
              <a:gd name="connsiteY13" fmla="*/ 1312334 h 1706034"/>
              <a:gd name="connsiteX14" fmla="*/ 0 w 1341967"/>
              <a:gd name="connsiteY14" fmla="*/ 1494367 h 1706034"/>
              <a:gd name="connsiteX15" fmla="*/ 50800 w 1341967"/>
              <a:gd name="connsiteY15" fmla="*/ 1566334 h 1706034"/>
              <a:gd name="connsiteX16" fmla="*/ 770467 w 1341967"/>
              <a:gd name="connsiteY16" fmla="*/ 1706034 h 1706034"/>
              <a:gd name="connsiteX17" fmla="*/ 952500 w 1341967"/>
              <a:gd name="connsiteY17" fmla="*/ 1680634 h 1706034"/>
              <a:gd name="connsiteX18" fmla="*/ 922867 w 1341967"/>
              <a:gd name="connsiteY18" fmla="*/ 1562100 h 1706034"/>
              <a:gd name="connsiteX19" fmla="*/ 1092200 w 1341967"/>
              <a:gd name="connsiteY19" fmla="*/ 1223434 h 1706034"/>
              <a:gd name="connsiteX20" fmla="*/ 1337733 w 1341967"/>
              <a:gd name="connsiteY20" fmla="*/ 880534 h 1706034"/>
              <a:gd name="connsiteX21" fmla="*/ 1312333 w 1341967"/>
              <a:gd name="connsiteY21" fmla="*/ 723900 h 1706034"/>
              <a:gd name="connsiteX22" fmla="*/ 1291167 w 1341967"/>
              <a:gd name="connsiteY22" fmla="*/ 660400 h 1706034"/>
              <a:gd name="connsiteX23" fmla="*/ 1236133 w 1341967"/>
              <a:gd name="connsiteY23" fmla="*/ 567267 h 1706034"/>
              <a:gd name="connsiteX24" fmla="*/ 1341967 w 1341967"/>
              <a:gd name="connsiteY24" fmla="*/ 414867 h 1706034"/>
              <a:gd name="connsiteX25" fmla="*/ 1325033 w 1341967"/>
              <a:gd name="connsiteY25" fmla="*/ 262467 h 1706034"/>
              <a:gd name="connsiteX26" fmla="*/ 1270000 w 1341967"/>
              <a:gd name="connsiteY26" fmla="*/ 71967 h 1706034"/>
              <a:gd name="connsiteX27" fmla="*/ 1147233 w 1341967"/>
              <a:gd name="connsiteY27" fmla="*/ 0 h 1706034"/>
              <a:gd name="connsiteX0" fmla="*/ 1147233 w 1341967"/>
              <a:gd name="connsiteY0" fmla="*/ 0 h 1706034"/>
              <a:gd name="connsiteX1" fmla="*/ 1028700 w 1341967"/>
              <a:gd name="connsiteY1" fmla="*/ 101600 h 1706034"/>
              <a:gd name="connsiteX2" fmla="*/ 1007235 w 1341967"/>
              <a:gd name="connsiteY2" fmla="*/ 270080 h 1706034"/>
              <a:gd name="connsiteX3" fmla="*/ 812800 w 1341967"/>
              <a:gd name="connsiteY3" fmla="*/ 533400 h 1706034"/>
              <a:gd name="connsiteX4" fmla="*/ 791633 w 1341967"/>
              <a:gd name="connsiteY4" fmla="*/ 702734 h 1706034"/>
              <a:gd name="connsiteX5" fmla="*/ 469900 w 1341967"/>
              <a:gd name="connsiteY5" fmla="*/ 681567 h 1706034"/>
              <a:gd name="connsiteX6" fmla="*/ 282573 w 1341967"/>
              <a:gd name="connsiteY6" fmla="*/ 836283 h 1706034"/>
              <a:gd name="connsiteX7" fmla="*/ 312240 w 1341967"/>
              <a:gd name="connsiteY7" fmla="*/ 891315 h 1706034"/>
              <a:gd name="connsiteX8" fmla="*/ 684836 w 1341967"/>
              <a:gd name="connsiteY8" fmla="*/ 886619 h 1706034"/>
              <a:gd name="connsiteX9" fmla="*/ 778860 w 1341967"/>
              <a:gd name="connsiteY9" fmla="*/ 832154 h 1706034"/>
              <a:gd name="connsiteX10" fmla="*/ 778933 w 1341967"/>
              <a:gd name="connsiteY10" fmla="*/ 977900 h 1706034"/>
              <a:gd name="connsiteX11" fmla="*/ 664633 w 1341967"/>
              <a:gd name="connsiteY11" fmla="*/ 1236134 h 1706034"/>
              <a:gd name="connsiteX12" fmla="*/ 245533 w 1341967"/>
              <a:gd name="connsiteY12" fmla="*/ 1176867 h 1706034"/>
              <a:gd name="connsiteX13" fmla="*/ 16933 w 1341967"/>
              <a:gd name="connsiteY13" fmla="*/ 1312334 h 1706034"/>
              <a:gd name="connsiteX14" fmla="*/ 0 w 1341967"/>
              <a:gd name="connsiteY14" fmla="*/ 1494367 h 1706034"/>
              <a:gd name="connsiteX15" fmla="*/ 50800 w 1341967"/>
              <a:gd name="connsiteY15" fmla="*/ 1566334 h 1706034"/>
              <a:gd name="connsiteX16" fmla="*/ 770467 w 1341967"/>
              <a:gd name="connsiteY16" fmla="*/ 1706034 h 1706034"/>
              <a:gd name="connsiteX17" fmla="*/ 952500 w 1341967"/>
              <a:gd name="connsiteY17" fmla="*/ 1680634 h 1706034"/>
              <a:gd name="connsiteX18" fmla="*/ 922867 w 1341967"/>
              <a:gd name="connsiteY18" fmla="*/ 1562100 h 1706034"/>
              <a:gd name="connsiteX19" fmla="*/ 1092200 w 1341967"/>
              <a:gd name="connsiteY19" fmla="*/ 1223434 h 1706034"/>
              <a:gd name="connsiteX20" fmla="*/ 1337733 w 1341967"/>
              <a:gd name="connsiteY20" fmla="*/ 880534 h 1706034"/>
              <a:gd name="connsiteX21" fmla="*/ 1312333 w 1341967"/>
              <a:gd name="connsiteY21" fmla="*/ 723900 h 1706034"/>
              <a:gd name="connsiteX22" fmla="*/ 1291167 w 1341967"/>
              <a:gd name="connsiteY22" fmla="*/ 660400 h 1706034"/>
              <a:gd name="connsiteX23" fmla="*/ 1236133 w 1341967"/>
              <a:gd name="connsiteY23" fmla="*/ 567267 h 1706034"/>
              <a:gd name="connsiteX24" fmla="*/ 1341967 w 1341967"/>
              <a:gd name="connsiteY24" fmla="*/ 414867 h 1706034"/>
              <a:gd name="connsiteX25" fmla="*/ 1325033 w 1341967"/>
              <a:gd name="connsiteY25" fmla="*/ 262467 h 1706034"/>
              <a:gd name="connsiteX26" fmla="*/ 1270000 w 1341967"/>
              <a:gd name="connsiteY26" fmla="*/ 71967 h 1706034"/>
              <a:gd name="connsiteX27" fmla="*/ 1147233 w 1341967"/>
              <a:gd name="connsiteY27" fmla="*/ 0 h 1706034"/>
              <a:gd name="connsiteX0" fmla="*/ 1147233 w 1341967"/>
              <a:gd name="connsiteY0" fmla="*/ 0 h 1706034"/>
              <a:gd name="connsiteX1" fmla="*/ 985019 w 1341967"/>
              <a:gd name="connsiteY1" fmla="*/ 212170 h 1706034"/>
              <a:gd name="connsiteX2" fmla="*/ 1007235 w 1341967"/>
              <a:gd name="connsiteY2" fmla="*/ 270080 h 1706034"/>
              <a:gd name="connsiteX3" fmla="*/ 812800 w 1341967"/>
              <a:gd name="connsiteY3" fmla="*/ 533400 h 1706034"/>
              <a:gd name="connsiteX4" fmla="*/ 791633 w 1341967"/>
              <a:gd name="connsiteY4" fmla="*/ 702734 h 1706034"/>
              <a:gd name="connsiteX5" fmla="*/ 469900 w 1341967"/>
              <a:gd name="connsiteY5" fmla="*/ 681567 h 1706034"/>
              <a:gd name="connsiteX6" fmla="*/ 282573 w 1341967"/>
              <a:gd name="connsiteY6" fmla="*/ 836283 h 1706034"/>
              <a:gd name="connsiteX7" fmla="*/ 312240 w 1341967"/>
              <a:gd name="connsiteY7" fmla="*/ 891315 h 1706034"/>
              <a:gd name="connsiteX8" fmla="*/ 684836 w 1341967"/>
              <a:gd name="connsiteY8" fmla="*/ 886619 h 1706034"/>
              <a:gd name="connsiteX9" fmla="*/ 778860 w 1341967"/>
              <a:gd name="connsiteY9" fmla="*/ 832154 h 1706034"/>
              <a:gd name="connsiteX10" fmla="*/ 778933 w 1341967"/>
              <a:gd name="connsiteY10" fmla="*/ 977900 h 1706034"/>
              <a:gd name="connsiteX11" fmla="*/ 664633 w 1341967"/>
              <a:gd name="connsiteY11" fmla="*/ 1236134 h 1706034"/>
              <a:gd name="connsiteX12" fmla="*/ 245533 w 1341967"/>
              <a:gd name="connsiteY12" fmla="*/ 1176867 h 1706034"/>
              <a:gd name="connsiteX13" fmla="*/ 16933 w 1341967"/>
              <a:gd name="connsiteY13" fmla="*/ 1312334 h 1706034"/>
              <a:gd name="connsiteX14" fmla="*/ 0 w 1341967"/>
              <a:gd name="connsiteY14" fmla="*/ 1494367 h 1706034"/>
              <a:gd name="connsiteX15" fmla="*/ 50800 w 1341967"/>
              <a:gd name="connsiteY15" fmla="*/ 1566334 h 1706034"/>
              <a:gd name="connsiteX16" fmla="*/ 770467 w 1341967"/>
              <a:gd name="connsiteY16" fmla="*/ 1706034 h 1706034"/>
              <a:gd name="connsiteX17" fmla="*/ 952500 w 1341967"/>
              <a:gd name="connsiteY17" fmla="*/ 1680634 h 1706034"/>
              <a:gd name="connsiteX18" fmla="*/ 922867 w 1341967"/>
              <a:gd name="connsiteY18" fmla="*/ 1562100 h 1706034"/>
              <a:gd name="connsiteX19" fmla="*/ 1092200 w 1341967"/>
              <a:gd name="connsiteY19" fmla="*/ 1223434 h 1706034"/>
              <a:gd name="connsiteX20" fmla="*/ 1337733 w 1341967"/>
              <a:gd name="connsiteY20" fmla="*/ 880534 h 1706034"/>
              <a:gd name="connsiteX21" fmla="*/ 1312333 w 1341967"/>
              <a:gd name="connsiteY21" fmla="*/ 723900 h 1706034"/>
              <a:gd name="connsiteX22" fmla="*/ 1291167 w 1341967"/>
              <a:gd name="connsiteY22" fmla="*/ 660400 h 1706034"/>
              <a:gd name="connsiteX23" fmla="*/ 1236133 w 1341967"/>
              <a:gd name="connsiteY23" fmla="*/ 567267 h 1706034"/>
              <a:gd name="connsiteX24" fmla="*/ 1341967 w 1341967"/>
              <a:gd name="connsiteY24" fmla="*/ 414867 h 1706034"/>
              <a:gd name="connsiteX25" fmla="*/ 1325033 w 1341967"/>
              <a:gd name="connsiteY25" fmla="*/ 262467 h 1706034"/>
              <a:gd name="connsiteX26" fmla="*/ 1270000 w 1341967"/>
              <a:gd name="connsiteY26" fmla="*/ 71967 h 1706034"/>
              <a:gd name="connsiteX27" fmla="*/ 1147233 w 1341967"/>
              <a:gd name="connsiteY27" fmla="*/ 0 h 1706034"/>
              <a:gd name="connsiteX0" fmla="*/ 1026116 w 1341967"/>
              <a:gd name="connsiteY0" fmla="*/ 54399 h 1634067"/>
              <a:gd name="connsiteX1" fmla="*/ 985019 w 1341967"/>
              <a:gd name="connsiteY1" fmla="*/ 140203 h 1634067"/>
              <a:gd name="connsiteX2" fmla="*/ 1007235 w 1341967"/>
              <a:gd name="connsiteY2" fmla="*/ 198113 h 1634067"/>
              <a:gd name="connsiteX3" fmla="*/ 812800 w 1341967"/>
              <a:gd name="connsiteY3" fmla="*/ 461433 h 1634067"/>
              <a:gd name="connsiteX4" fmla="*/ 791633 w 1341967"/>
              <a:gd name="connsiteY4" fmla="*/ 630767 h 1634067"/>
              <a:gd name="connsiteX5" fmla="*/ 469900 w 1341967"/>
              <a:gd name="connsiteY5" fmla="*/ 609600 h 1634067"/>
              <a:gd name="connsiteX6" fmla="*/ 282573 w 1341967"/>
              <a:gd name="connsiteY6" fmla="*/ 764316 h 1634067"/>
              <a:gd name="connsiteX7" fmla="*/ 312240 w 1341967"/>
              <a:gd name="connsiteY7" fmla="*/ 819348 h 1634067"/>
              <a:gd name="connsiteX8" fmla="*/ 684836 w 1341967"/>
              <a:gd name="connsiteY8" fmla="*/ 814652 h 1634067"/>
              <a:gd name="connsiteX9" fmla="*/ 778860 w 1341967"/>
              <a:gd name="connsiteY9" fmla="*/ 760187 h 1634067"/>
              <a:gd name="connsiteX10" fmla="*/ 778933 w 1341967"/>
              <a:gd name="connsiteY10" fmla="*/ 905933 h 1634067"/>
              <a:gd name="connsiteX11" fmla="*/ 664633 w 1341967"/>
              <a:gd name="connsiteY11" fmla="*/ 1164167 h 1634067"/>
              <a:gd name="connsiteX12" fmla="*/ 245533 w 1341967"/>
              <a:gd name="connsiteY12" fmla="*/ 1104900 h 1634067"/>
              <a:gd name="connsiteX13" fmla="*/ 16933 w 1341967"/>
              <a:gd name="connsiteY13" fmla="*/ 1240367 h 1634067"/>
              <a:gd name="connsiteX14" fmla="*/ 0 w 1341967"/>
              <a:gd name="connsiteY14" fmla="*/ 1422400 h 1634067"/>
              <a:gd name="connsiteX15" fmla="*/ 50800 w 1341967"/>
              <a:gd name="connsiteY15" fmla="*/ 1494367 h 1634067"/>
              <a:gd name="connsiteX16" fmla="*/ 770467 w 1341967"/>
              <a:gd name="connsiteY16" fmla="*/ 1634067 h 1634067"/>
              <a:gd name="connsiteX17" fmla="*/ 952500 w 1341967"/>
              <a:gd name="connsiteY17" fmla="*/ 1608667 h 1634067"/>
              <a:gd name="connsiteX18" fmla="*/ 922867 w 1341967"/>
              <a:gd name="connsiteY18" fmla="*/ 1490133 h 1634067"/>
              <a:gd name="connsiteX19" fmla="*/ 1092200 w 1341967"/>
              <a:gd name="connsiteY19" fmla="*/ 1151467 h 1634067"/>
              <a:gd name="connsiteX20" fmla="*/ 1337733 w 1341967"/>
              <a:gd name="connsiteY20" fmla="*/ 808567 h 1634067"/>
              <a:gd name="connsiteX21" fmla="*/ 1312333 w 1341967"/>
              <a:gd name="connsiteY21" fmla="*/ 651933 h 1634067"/>
              <a:gd name="connsiteX22" fmla="*/ 1291167 w 1341967"/>
              <a:gd name="connsiteY22" fmla="*/ 588433 h 1634067"/>
              <a:gd name="connsiteX23" fmla="*/ 1236133 w 1341967"/>
              <a:gd name="connsiteY23" fmla="*/ 495300 h 1634067"/>
              <a:gd name="connsiteX24" fmla="*/ 1341967 w 1341967"/>
              <a:gd name="connsiteY24" fmla="*/ 342900 h 1634067"/>
              <a:gd name="connsiteX25" fmla="*/ 1325033 w 1341967"/>
              <a:gd name="connsiteY25" fmla="*/ 190500 h 1634067"/>
              <a:gd name="connsiteX26" fmla="*/ 1270000 w 1341967"/>
              <a:gd name="connsiteY26" fmla="*/ 0 h 1634067"/>
              <a:gd name="connsiteX27" fmla="*/ 1026116 w 1341967"/>
              <a:gd name="connsiteY27" fmla="*/ 54399 h 1634067"/>
              <a:gd name="connsiteX0" fmla="*/ 1026116 w 1341967"/>
              <a:gd name="connsiteY0" fmla="*/ 0 h 1579668"/>
              <a:gd name="connsiteX1" fmla="*/ 985019 w 1341967"/>
              <a:gd name="connsiteY1" fmla="*/ 85804 h 1579668"/>
              <a:gd name="connsiteX2" fmla="*/ 1007235 w 1341967"/>
              <a:gd name="connsiteY2" fmla="*/ 143714 h 1579668"/>
              <a:gd name="connsiteX3" fmla="*/ 812800 w 1341967"/>
              <a:gd name="connsiteY3" fmla="*/ 407034 h 1579668"/>
              <a:gd name="connsiteX4" fmla="*/ 791633 w 1341967"/>
              <a:gd name="connsiteY4" fmla="*/ 576368 h 1579668"/>
              <a:gd name="connsiteX5" fmla="*/ 469900 w 1341967"/>
              <a:gd name="connsiteY5" fmla="*/ 555201 h 1579668"/>
              <a:gd name="connsiteX6" fmla="*/ 282573 w 1341967"/>
              <a:gd name="connsiteY6" fmla="*/ 709917 h 1579668"/>
              <a:gd name="connsiteX7" fmla="*/ 312240 w 1341967"/>
              <a:gd name="connsiteY7" fmla="*/ 764949 h 1579668"/>
              <a:gd name="connsiteX8" fmla="*/ 684836 w 1341967"/>
              <a:gd name="connsiteY8" fmla="*/ 760253 h 1579668"/>
              <a:gd name="connsiteX9" fmla="*/ 778860 w 1341967"/>
              <a:gd name="connsiteY9" fmla="*/ 705788 h 1579668"/>
              <a:gd name="connsiteX10" fmla="*/ 778933 w 1341967"/>
              <a:gd name="connsiteY10" fmla="*/ 851534 h 1579668"/>
              <a:gd name="connsiteX11" fmla="*/ 664633 w 1341967"/>
              <a:gd name="connsiteY11" fmla="*/ 1109768 h 1579668"/>
              <a:gd name="connsiteX12" fmla="*/ 245533 w 1341967"/>
              <a:gd name="connsiteY12" fmla="*/ 1050501 h 1579668"/>
              <a:gd name="connsiteX13" fmla="*/ 16933 w 1341967"/>
              <a:gd name="connsiteY13" fmla="*/ 1185968 h 1579668"/>
              <a:gd name="connsiteX14" fmla="*/ 0 w 1341967"/>
              <a:gd name="connsiteY14" fmla="*/ 1368001 h 1579668"/>
              <a:gd name="connsiteX15" fmla="*/ 50800 w 1341967"/>
              <a:gd name="connsiteY15" fmla="*/ 1439968 h 1579668"/>
              <a:gd name="connsiteX16" fmla="*/ 770467 w 1341967"/>
              <a:gd name="connsiteY16" fmla="*/ 1579668 h 1579668"/>
              <a:gd name="connsiteX17" fmla="*/ 952500 w 1341967"/>
              <a:gd name="connsiteY17" fmla="*/ 1554268 h 1579668"/>
              <a:gd name="connsiteX18" fmla="*/ 922867 w 1341967"/>
              <a:gd name="connsiteY18" fmla="*/ 1435734 h 1579668"/>
              <a:gd name="connsiteX19" fmla="*/ 1092200 w 1341967"/>
              <a:gd name="connsiteY19" fmla="*/ 1097068 h 1579668"/>
              <a:gd name="connsiteX20" fmla="*/ 1337733 w 1341967"/>
              <a:gd name="connsiteY20" fmla="*/ 754168 h 1579668"/>
              <a:gd name="connsiteX21" fmla="*/ 1312333 w 1341967"/>
              <a:gd name="connsiteY21" fmla="*/ 597534 h 1579668"/>
              <a:gd name="connsiteX22" fmla="*/ 1291167 w 1341967"/>
              <a:gd name="connsiteY22" fmla="*/ 534034 h 1579668"/>
              <a:gd name="connsiteX23" fmla="*/ 1236133 w 1341967"/>
              <a:gd name="connsiteY23" fmla="*/ 440901 h 1579668"/>
              <a:gd name="connsiteX24" fmla="*/ 1341967 w 1341967"/>
              <a:gd name="connsiteY24" fmla="*/ 288501 h 1579668"/>
              <a:gd name="connsiteX25" fmla="*/ 1325033 w 1341967"/>
              <a:gd name="connsiteY25" fmla="*/ 136101 h 1579668"/>
              <a:gd name="connsiteX26" fmla="*/ 1178667 w 1341967"/>
              <a:gd name="connsiteY26" fmla="*/ 38401 h 1579668"/>
              <a:gd name="connsiteX27" fmla="*/ 1026116 w 1341967"/>
              <a:gd name="connsiteY27" fmla="*/ 0 h 1579668"/>
              <a:gd name="connsiteX0" fmla="*/ 1026116 w 1341967"/>
              <a:gd name="connsiteY0" fmla="*/ 0 h 1579668"/>
              <a:gd name="connsiteX1" fmla="*/ 985019 w 1341967"/>
              <a:gd name="connsiteY1" fmla="*/ 85804 h 1579668"/>
              <a:gd name="connsiteX2" fmla="*/ 1007235 w 1341967"/>
              <a:gd name="connsiteY2" fmla="*/ 143714 h 1579668"/>
              <a:gd name="connsiteX3" fmla="*/ 812800 w 1341967"/>
              <a:gd name="connsiteY3" fmla="*/ 407034 h 1579668"/>
              <a:gd name="connsiteX4" fmla="*/ 791633 w 1341967"/>
              <a:gd name="connsiteY4" fmla="*/ 576368 h 1579668"/>
              <a:gd name="connsiteX5" fmla="*/ 469900 w 1341967"/>
              <a:gd name="connsiteY5" fmla="*/ 555201 h 1579668"/>
              <a:gd name="connsiteX6" fmla="*/ 282573 w 1341967"/>
              <a:gd name="connsiteY6" fmla="*/ 709917 h 1579668"/>
              <a:gd name="connsiteX7" fmla="*/ 312240 w 1341967"/>
              <a:gd name="connsiteY7" fmla="*/ 764949 h 1579668"/>
              <a:gd name="connsiteX8" fmla="*/ 684836 w 1341967"/>
              <a:gd name="connsiteY8" fmla="*/ 760253 h 1579668"/>
              <a:gd name="connsiteX9" fmla="*/ 778860 w 1341967"/>
              <a:gd name="connsiteY9" fmla="*/ 705788 h 1579668"/>
              <a:gd name="connsiteX10" fmla="*/ 778933 w 1341967"/>
              <a:gd name="connsiteY10" fmla="*/ 851534 h 1579668"/>
              <a:gd name="connsiteX11" fmla="*/ 664633 w 1341967"/>
              <a:gd name="connsiteY11" fmla="*/ 1109768 h 1579668"/>
              <a:gd name="connsiteX12" fmla="*/ 245533 w 1341967"/>
              <a:gd name="connsiteY12" fmla="*/ 1050501 h 1579668"/>
              <a:gd name="connsiteX13" fmla="*/ 16933 w 1341967"/>
              <a:gd name="connsiteY13" fmla="*/ 1185968 h 1579668"/>
              <a:gd name="connsiteX14" fmla="*/ 0 w 1341967"/>
              <a:gd name="connsiteY14" fmla="*/ 1368001 h 1579668"/>
              <a:gd name="connsiteX15" fmla="*/ 50800 w 1341967"/>
              <a:gd name="connsiteY15" fmla="*/ 1439968 h 1579668"/>
              <a:gd name="connsiteX16" fmla="*/ 770467 w 1341967"/>
              <a:gd name="connsiteY16" fmla="*/ 1579668 h 1579668"/>
              <a:gd name="connsiteX17" fmla="*/ 952500 w 1341967"/>
              <a:gd name="connsiteY17" fmla="*/ 1554268 h 1579668"/>
              <a:gd name="connsiteX18" fmla="*/ 922867 w 1341967"/>
              <a:gd name="connsiteY18" fmla="*/ 1435734 h 1579668"/>
              <a:gd name="connsiteX19" fmla="*/ 1092200 w 1341967"/>
              <a:gd name="connsiteY19" fmla="*/ 1097068 h 1579668"/>
              <a:gd name="connsiteX20" fmla="*/ 1337733 w 1341967"/>
              <a:gd name="connsiteY20" fmla="*/ 754168 h 1579668"/>
              <a:gd name="connsiteX21" fmla="*/ 1312333 w 1341967"/>
              <a:gd name="connsiteY21" fmla="*/ 597534 h 1579668"/>
              <a:gd name="connsiteX22" fmla="*/ 1291167 w 1341967"/>
              <a:gd name="connsiteY22" fmla="*/ 534034 h 1579668"/>
              <a:gd name="connsiteX23" fmla="*/ 1236133 w 1341967"/>
              <a:gd name="connsiteY23" fmla="*/ 440901 h 1579668"/>
              <a:gd name="connsiteX24" fmla="*/ 1341967 w 1341967"/>
              <a:gd name="connsiteY24" fmla="*/ 288501 h 1579668"/>
              <a:gd name="connsiteX25" fmla="*/ 1325033 w 1341967"/>
              <a:gd name="connsiteY25" fmla="*/ 136101 h 1579668"/>
              <a:gd name="connsiteX26" fmla="*/ 1178667 w 1341967"/>
              <a:gd name="connsiteY26" fmla="*/ 38401 h 1579668"/>
              <a:gd name="connsiteX27" fmla="*/ 1026116 w 1341967"/>
              <a:gd name="connsiteY27" fmla="*/ 0 h 1579668"/>
              <a:gd name="connsiteX0" fmla="*/ 1026116 w 1341967"/>
              <a:gd name="connsiteY0" fmla="*/ 0 h 1579668"/>
              <a:gd name="connsiteX1" fmla="*/ 985019 w 1341967"/>
              <a:gd name="connsiteY1" fmla="*/ 85804 h 1579668"/>
              <a:gd name="connsiteX2" fmla="*/ 1007235 w 1341967"/>
              <a:gd name="connsiteY2" fmla="*/ 143714 h 1579668"/>
              <a:gd name="connsiteX3" fmla="*/ 812800 w 1341967"/>
              <a:gd name="connsiteY3" fmla="*/ 407034 h 1579668"/>
              <a:gd name="connsiteX4" fmla="*/ 791633 w 1341967"/>
              <a:gd name="connsiteY4" fmla="*/ 576368 h 1579668"/>
              <a:gd name="connsiteX5" fmla="*/ 469900 w 1341967"/>
              <a:gd name="connsiteY5" fmla="*/ 555201 h 1579668"/>
              <a:gd name="connsiteX6" fmla="*/ 282573 w 1341967"/>
              <a:gd name="connsiteY6" fmla="*/ 709917 h 1579668"/>
              <a:gd name="connsiteX7" fmla="*/ 312240 w 1341967"/>
              <a:gd name="connsiteY7" fmla="*/ 764949 h 1579668"/>
              <a:gd name="connsiteX8" fmla="*/ 684836 w 1341967"/>
              <a:gd name="connsiteY8" fmla="*/ 760253 h 1579668"/>
              <a:gd name="connsiteX9" fmla="*/ 778860 w 1341967"/>
              <a:gd name="connsiteY9" fmla="*/ 705788 h 1579668"/>
              <a:gd name="connsiteX10" fmla="*/ 778933 w 1341967"/>
              <a:gd name="connsiteY10" fmla="*/ 851534 h 1579668"/>
              <a:gd name="connsiteX11" fmla="*/ 664633 w 1341967"/>
              <a:gd name="connsiteY11" fmla="*/ 1109768 h 1579668"/>
              <a:gd name="connsiteX12" fmla="*/ 245533 w 1341967"/>
              <a:gd name="connsiteY12" fmla="*/ 1050501 h 1579668"/>
              <a:gd name="connsiteX13" fmla="*/ 16933 w 1341967"/>
              <a:gd name="connsiteY13" fmla="*/ 1185968 h 1579668"/>
              <a:gd name="connsiteX14" fmla="*/ 0 w 1341967"/>
              <a:gd name="connsiteY14" fmla="*/ 1368001 h 1579668"/>
              <a:gd name="connsiteX15" fmla="*/ 50800 w 1341967"/>
              <a:gd name="connsiteY15" fmla="*/ 1439968 h 1579668"/>
              <a:gd name="connsiteX16" fmla="*/ 770467 w 1341967"/>
              <a:gd name="connsiteY16" fmla="*/ 1579668 h 1579668"/>
              <a:gd name="connsiteX17" fmla="*/ 952500 w 1341967"/>
              <a:gd name="connsiteY17" fmla="*/ 1554268 h 1579668"/>
              <a:gd name="connsiteX18" fmla="*/ 922867 w 1341967"/>
              <a:gd name="connsiteY18" fmla="*/ 1435734 h 1579668"/>
              <a:gd name="connsiteX19" fmla="*/ 1092200 w 1341967"/>
              <a:gd name="connsiteY19" fmla="*/ 1097068 h 1579668"/>
              <a:gd name="connsiteX20" fmla="*/ 1337733 w 1341967"/>
              <a:gd name="connsiteY20" fmla="*/ 754168 h 1579668"/>
              <a:gd name="connsiteX21" fmla="*/ 1312333 w 1341967"/>
              <a:gd name="connsiteY21" fmla="*/ 597534 h 1579668"/>
              <a:gd name="connsiteX22" fmla="*/ 1291167 w 1341967"/>
              <a:gd name="connsiteY22" fmla="*/ 534034 h 1579668"/>
              <a:gd name="connsiteX23" fmla="*/ 1236133 w 1341967"/>
              <a:gd name="connsiteY23" fmla="*/ 440901 h 1579668"/>
              <a:gd name="connsiteX24" fmla="*/ 1341967 w 1341967"/>
              <a:gd name="connsiteY24" fmla="*/ 288501 h 1579668"/>
              <a:gd name="connsiteX25" fmla="*/ 1239658 w 1341967"/>
              <a:gd name="connsiteY25" fmla="*/ 153870 h 1579668"/>
              <a:gd name="connsiteX26" fmla="*/ 1178667 w 1341967"/>
              <a:gd name="connsiteY26" fmla="*/ 38401 h 1579668"/>
              <a:gd name="connsiteX27" fmla="*/ 1026116 w 1341967"/>
              <a:gd name="connsiteY27" fmla="*/ 0 h 1579668"/>
              <a:gd name="connsiteX0" fmla="*/ 1026116 w 1341967"/>
              <a:gd name="connsiteY0" fmla="*/ 0 h 1579668"/>
              <a:gd name="connsiteX1" fmla="*/ 985019 w 1341967"/>
              <a:gd name="connsiteY1" fmla="*/ 85804 h 1579668"/>
              <a:gd name="connsiteX2" fmla="*/ 1007235 w 1341967"/>
              <a:gd name="connsiteY2" fmla="*/ 143714 h 1579668"/>
              <a:gd name="connsiteX3" fmla="*/ 812800 w 1341967"/>
              <a:gd name="connsiteY3" fmla="*/ 407034 h 1579668"/>
              <a:gd name="connsiteX4" fmla="*/ 791633 w 1341967"/>
              <a:gd name="connsiteY4" fmla="*/ 576368 h 1579668"/>
              <a:gd name="connsiteX5" fmla="*/ 469900 w 1341967"/>
              <a:gd name="connsiteY5" fmla="*/ 555201 h 1579668"/>
              <a:gd name="connsiteX6" fmla="*/ 282573 w 1341967"/>
              <a:gd name="connsiteY6" fmla="*/ 709917 h 1579668"/>
              <a:gd name="connsiteX7" fmla="*/ 312240 w 1341967"/>
              <a:gd name="connsiteY7" fmla="*/ 764949 h 1579668"/>
              <a:gd name="connsiteX8" fmla="*/ 684836 w 1341967"/>
              <a:gd name="connsiteY8" fmla="*/ 760253 h 1579668"/>
              <a:gd name="connsiteX9" fmla="*/ 778860 w 1341967"/>
              <a:gd name="connsiteY9" fmla="*/ 705788 h 1579668"/>
              <a:gd name="connsiteX10" fmla="*/ 778933 w 1341967"/>
              <a:gd name="connsiteY10" fmla="*/ 851534 h 1579668"/>
              <a:gd name="connsiteX11" fmla="*/ 664633 w 1341967"/>
              <a:gd name="connsiteY11" fmla="*/ 1109768 h 1579668"/>
              <a:gd name="connsiteX12" fmla="*/ 245533 w 1341967"/>
              <a:gd name="connsiteY12" fmla="*/ 1050501 h 1579668"/>
              <a:gd name="connsiteX13" fmla="*/ 16933 w 1341967"/>
              <a:gd name="connsiteY13" fmla="*/ 1185968 h 1579668"/>
              <a:gd name="connsiteX14" fmla="*/ 0 w 1341967"/>
              <a:gd name="connsiteY14" fmla="*/ 1368001 h 1579668"/>
              <a:gd name="connsiteX15" fmla="*/ 50800 w 1341967"/>
              <a:gd name="connsiteY15" fmla="*/ 1439968 h 1579668"/>
              <a:gd name="connsiteX16" fmla="*/ 770467 w 1341967"/>
              <a:gd name="connsiteY16" fmla="*/ 1579668 h 1579668"/>
              <a:gd name="connsiteX17" fmla="*/ 952500 w 1341967"/>
              <a:gd name="connsiteY17" fmla="*/ 1554268 h 1579668"/>
              <a:gd name="connsiteX18" fmla="*/ 922867 w 1341967"/>
              <a:gd name="connsiteY18" fmla="*/ 1435734 h 1579668"/>
              <a:gd name="connsiteX19" fmla="*/ 1092200 w 1341967"/>
              <a:gd name="connsiteY19" fmla="*/ 1097068 h 1579668"/>
              <a:gd name="connsiteX20" fmla="*/ 1337733 w 1341967"/>
              <a:gd name="connsiteY20" fmla="*/ 754168 h 1579668"/>
              <a:gd name="connsiteX21" fmla="*/ 1312333 w 1341967"/>
              <a:gd name="connsiteY21" fmla="*/ 597534 h 1579668"/>
              <a:gd name="connsiteX22" fmla="*/ 1291167 w 1341967"/>
              <a:gd name="connsiteY22" fmla="*/ 534034 h 1579668"/>
              <a:gd name="connsiteX23" fmla="*/ 1236133 w 1341967"/>
              <a:gd name="connsiteY23" fmla="*/ 440901 h 1579668"/>
              <a:gd name="connsiteX24" fmla="*/ 1341967 w 1341967"/>
              <a:gd name="connsiteY24" fmla="*/ 288501 h 1579668"/>
              <a:gd name="connsiteX25" fmla="*/ 1249584 w 1341967"/>
              <a:gd name="connsiteY25" fmla="*/ 153870 h 1579668"/>
              <a:gd name="connsiteX26" fmla="*/ 1178667 w 1341967"/>
              <a:gd name="connsiteY26" fmla="*/ 38401 h 1579668"/>
              <a:gd name="connsiteX27" fmla="*/ 1026116 w 1341967"/>
              <a:gd name="connsiteY27" fmla="*/ 0 h 1579668"/>
              <a:gd name="connsiteX0" fmla="*/ 1026116 w 1341967"/>
              <a:gd name="connsiteY0" fmla="*/ 0 h 1579668"/>
              <a:gd name="connsiteX1" fmla="*/ 985019 w 1341967"/>
              <a:gd name="connsiteY1" fmla="*/ 85804 h 1579668"/>
              <a:gd name="connsiteX2" fmla="*/ 1007235 w 1341967"/>
              <a:gd name="connsiteY2" fmla="*/ 143714 h 1579668"/>
              <a:gd name="connsiteX3" fmla="*/ 812800 w 1341967"/>
              <a:gd name="connsiteY3" fmla="*/ 407034 h 1579668"/>
              <a:gd name="connsiteX4" fmla="*/ 791633 w 1341967"/>
              <a:gd name="connsiteY4" fmla="*/ 576368 h 1579668"/>
              <a:gd name="connsiteX5" fmla="*/ 469900 w 1341967"/>
              <a:gd name="connsiteY5" fmla="*/ 555201 h 1579668"/>
              <a:gd name="connsiteX6" fmla="*/ 282573 w 1341967"/>
              <a:gd name="connsiteY6" fmla="*/ 709917 h 1579668"/>
              <a:gd name="connsiteX7" fmla="*/ 312240 w 1341967"/>
              <a:gd name="connsiteY7" fmla="*/ 764949 h 1579668"/>
              <a:gd name="connsiteX8" fmla="*/ 684836 w 1341967"/>
              <a:gd name="connsiteY8" fmla="*/ 760253 h 1579668"/>
              <a:gd name="connsiteX9" fmla="*/ 778860 w 1341967"/>
              <a:gd name="connsiteY9" fmla="*/ 705788 h 1579668"/>
              <a:gd name="connsiteX10" fmla="*/ 778933 w 1341967"/>
              <a:gd name="connsiteY10" fmla="*/ 851534 h 1579668"/>
              <a:gd name="connsiteX11" fmla="*/ 664633 w 1341967"/>
              <a:gd name="connsiteY11" fmla="*/ 1109768 h 1579668"/>
              <a:gd name="connsiteX12" fmla="*/ 245533 w 1341967"/>
              <a:gd name="connsiteY12" fmla="*/ 1050501 h 1579668"/>
              <a:gd name="connsiteX13" fmla="*/ 16933 w 1341967"/>
              <a:gd name="connsiteY13" fmla="*/ 1185968 h 1579668"/>
              <a:gd name="connsiteX14" fmla="*/ 0 w 1341967"/>
              <a:gd name="connsiteY14" fmla="*/ 1368001 h 1579668"/>
              <a:gd name="connsiteX15" fmla="*/ 50800 w 1341967"/>
              <a:gd name="connsiteY15" fmla="*/ 1439968 h 1579668"/>
              <a:gd name="connsiteX16" fmla="*/ 770467 w 1341967"/>
              <a:gd name="connsiteY16" fmla="*/ 1579668 h 1579668"/>
              <a:gd name="connsiteX17" fmla="*/ 952500 w 1341967"/>
              <a:gd name="connsiteY17" fmla="*/ 1554268 h 1579668"/>
              <a:gd name="connsiteX18" fmla="*/ 922867 w 1341967"/>
              <a:gd name="connsiteY18" fmla="*/ 1435734 h 1579668"/>
              <a:gd name="connsiteX19" fmla="*/ 1092200 w 1341967"/>
              <a:gd name="connsiteY19" fmla="*/ 1097068 h 1579668"/>
              <a:gd name="connsiteX20" fmla="*/ 1337733 w 1341967"/>
              <a:gd name="connsiteY20" fmla="*/ 754168 h 1579668"/>
              <a:gd name="connsiteX21" fmla="*/ 1312333 w 1341967"/>
              <a:gd name="connsiteY21" fmla="*/ 597534 h 1579668"/>
              <a:gd name="connsiteX22" fmla="*/ 1291167 w 1341967"/>
              <a:gd name="connsiteY22" fmla="*/ 534034 h 1579668"/>
              <a:gd name="connsiteX23" fmla="*/ 1236133 w 1341967"/>
              <a:gd name="connsiteY23" fmla="*/ 440901 h 1579668"/>
              <a:gd name="connsiteX24" fmla="*/ 1341967 w 1341967"/>
              <a:gd name="connsiteY24" fmla="*/ 288501 h 1579668"/>
              <a:gd name="connsiteX25" fmla="*/ 1249584 w 1341967"/>
              <a:gd name="connsiteY25" fmla="*/ 153870 h 1579668"/>
              <a:gd name="connsiteX26" fmla="*/ 1188595 w 1341967"/>
              <a:gd name="connsiteY26" fmla="*/ 34452 h 1579668"/>
              <a:gd name="connsiteX27" fmla="*/ 1026116 w 1341967"/>
              <a:gd name="connsiteY27" fmla="*/ 0 h 1579668"/>
              <a:gd name="connsiteX0" fmla="*/ 1026116 w 1341967"/>
              <a:gd name="connsiteY0" fmla="*/ 0 h 1579668"/>
              <a:gd name="connsiteX1" fmla="*/ 985019 w 1341967"/>
              <a:gd name="connsiteY1" fmla="*/ 85804 h 1579668"/>
              <a:gd name="connsiteX2" fmla="*/ 1007235 w 1341967"/>
              <a:gd name="connsiteY2" fmla="*/ 143714 h 1579668"/>
              <a:gd name="connsiteX3" fmla="*/ 812800 w 1341967"/>
              <a:gd name="connsiteY3" fmla="*/ 407034 h 1579668"/>
              <a:gd name="connsiteX4" fmla="*/ 791633 w 1341967"/>
              <a:gd name="connsiteY4" fmla="*/ 576368 h 1579668"/>
              <a:gd name="connsiteX5" fmla="*/ 469900 w 1341967"/>
              <a:gd name="connsiteY5" fmla="*/ 555201 h 1579668"/>
              <a:gd name="connsiteX6" fmla="*/ 282573 w 1341967"/>
              <a:gd name="connsiteY6" fmla="*/ 709917 h 1579668"/>
              <a:gd name="connsiteX7" fmla="*/ 312240 w 1341967"/>
              <a:gd name="connsiteY7" fmla="*/ 764949 h 1579668"/>
              <a:gd name="connsiteX8" fmla="*/ 684836 w 1341967"/>
              <a:gd name="connsiteY8" fmla="*/ 760253 h 1579668"/>
              <a:gd name="connsiteX9" fmla="*/ 778860 w 1341967"/>
              <a:gd name="connsiteY9" fmla="*/ 705788 h 1579668"/>
              <a:gd name="connsiteX10" fmla="*/ 778933 w 1341967"/>
              <a:gd name="connsiteY10" fmla="*/ 851534 h 1579668"/>
              <a:gd name="connsiteX11" fmla="*/ 664633 w 1341967"/>
              <a:gd name="connsiteY11" fmla="*/ 1109768 h 1579668"/>
              <a:gd name="connsiteX12" fmla="*/ 245533 w 1341967"/>
              <a:gd name="connsiteY12" fmla="*/ 1050501 h 1579668"/>
              <a:gd name="connsiteX13" fmla="*/ 16933 w 1341967"/>
              <a:gd name="connsiteY13" fmla="*/ 1185968 h 1579668"/>
              <a:gd name="connsiteX14" fmla="*/ 0 w 1341967"/>
              <a:gd name="connsiteY14" fmla="*/ 1368001 h 1579668"/>
              <a:gd name="connsiteX15" fmla="*/ 50800 w 1341967"/>
              <a:gd name="connsiteY15" fmla="*/ 1439968 h 1579668"/>
              <a:gd name="connsiteX16" fmla="*/ 770467 w 1341967"/>
              <a:gd name="connsiteY16" fmla="*/ 1579668 h 1579668"/>
              <a:gd name="connsiteX17" fmla="*/ 952500 w 1341967"/>
              <a:gd name="connsiteY17" fmla="*/ 1554268 h 1579668"/>
              <a:gd name="connsiteX18" fmla="*/ 922867 w 1341967"/>
              <a:gd name="connsiteY18" fmla="*/ 1435734 h 1579668"/>
              <a:gd name="connsiteX19" fmla="*/ 1092200 w 1341967"/>
              <a:gd name="connsiteY19" fmla="*/ 1097068 h 1579668"/>
              <a:gd name="connsiteX20" fmla="*/ 1337733 w 1341967"/>
              <a:gd name="connsiteY20" fmla="*/ 754168 h 1579668"/>
              <a:gd name="connsiteX21" fmla="*/ 1312333 w 1341967"/>
              <a:gd name="connsiteY21" fmla="*/ 597534 h 1579668"/>
              <a:gd name="connsiteX22" fmla="*/ 1291167 w 1341967"/>
              <a:gd name="connsiteY22" fmla="*/ 534034 h 1579668"/>
              <a:gd name="connsiteX23" fmla="*/ 1236133 w 1341967"/>
              <a:gd name="connsiteY23" fmla="*/ 440901 h 1579668"/>
              <a:gd name="connsiteX24" fmla="*/ 1341967 w 1341967"/>
              <a:gd name="connsiteY24" fmla="*/ 288501 h 1579668"/>
              <a:gd name="connsiteX25" fmla="*/ 1249584 w 1341967"/>
              <a:gd name="connsiteY25" fmla="*/ 153870 h 1579668"/>
              <a:gd name="connsiteX26" fmla="*/ 1188595 w 1341967"/>
              <a:gd name="connsiteY26" fmla="*/ 34452 h 1579668"/>
              <a:gd name="connsiteX27" fmla="*/ 1026116 w 1341967"/>
              <a:gd name="connsiteY27" fmla="*/ 0 h 1579668"/>
              <a:gd name="connsiteX0" fmla="*/ 1026116 w 1337733"/>
              <a:gd name="connsiteY0" fmla="*/ 0 h 1579668"/>
              <a:gd name="connsiteX1" fmla="*/ 985019 w 1337733"/>
              <a:gd name="connsiteY1" fmla="*/ 85804 h 1579668"/>
              <a:gd name="connsiteX2" fmla="*/ 1007235 w 1337733"/>
              <a:gd name="connsiteY2" fmla="*/ 143714 h 1579668"/>
              <a:gd name="connsiteX3" fmla="*/ 812800 w 1337733"/>
              <a:gd name="connsiteY3" fmla="*/ 407034 h 1579668"/>
              <a:gd name="connsiteX4" fmla="*/ 791633 w 1337733"/>
              <a:gd name="connsiteY4" fmla="*/ 576368 h 1579668"/>
              <a:gd name="connsiteX5" fmla="*/ 469900 w 1337733"/>
              <a:gd name="connsiteY5" fmla="*/ 555201 h 1579668"/>
              <a:gd name="connsiteX6" fmla="*/ 282573 w 1337733"/>
              <a:gd name="connsiteY6" fmla="*/ 709917 h 1579668"/>
              <a:gd name="connsiteX7" fmla="*/ 312240 w 1337733"/>
              <a:gd name="connsiteY7" fmla="*/ 764949 h 1579668"/>
              <a:gd name="connsiteX8" fmla="*/ 684836 w 1337733"/>
              <a:gd name="connsiteY8" fmla="*/ 760253 h 1579668"/>
              <a:gd name="connsiteX9" fmla="*/ 778860 w 1337733"/>
              <a:gd name="connsiteY9" fmla="*/ 705788 h 1579668"/>
              <a:gd name="connsiteX10" fmla="*/ 778933 w 1337733"/>
              <a:gd name="connsiteY10" fmla="*/ 851534 h 1579668"/>
              <a:gd name="connsiteX11" fmla="*/ 664633 w 1337733"/>
              <a:gd name="connsiteY11" fmla="*/ 1109768 h 1579668"/>
              <a:gd name="connsiteX12" fmla="*/ 245533 w 1337733"/>
              <a:gd name="connsiteY12" fmla="*/ 1050501 h 1579668"/>
              <a:gd name="connsiteX13" fmla="*/ 16933 w 1337733"/>
              <a:gd name="connsiteY13" fmla="*/ 1185968 h 1579668"/>
              <a:gd name="connsiteX14" fmla="*/ 0 w 1337733"/>
              <a:gd name="connsiteY14" fmla="*/ 1368001 h 1579668"/>
              <a:gd name="connsiteX15" fmla="*/ 50800 w 1337733"/>
              <a:gd name="connsiteY15" fmla="*/ 1439968 h 1579668"/>
              <a:gd name="connsiteX16" fmla="*/ 770467 w 1337733"/>
              <a:gd name="connsiteY16" fmla="*/ 1579668 h 1579668"/>
              <a:gd name="connsiteX17" fmla="*/ 952500 w 1337733"/>
              <a:gd name="connsiteY17" fmla="*/ 1554268 h 1579668"/>
              <a:gd name="connsiteX18" fmla="*/ 922867 w 1337733"/>
              <a:gd name="connsiteY18" fmla="*/ 1435734 h 1579668"/>
              <a:gd name="connsiteX19" fmla="*/ 1092200 w 1337733"/>
              <a:gd name="connsiteY19" fmla="*/ 1097068 h 1579668"/>
              <a:gd name="connsiteX20" fmla="*/ 1337733 w 1337733"/>
              <a:gd name="connsiteY20" fmla="*/ 754168 h 1579668"/>
              <a:gd name="connsiteX21" fmla="*/ 1312333 w 1337733"/>
              <a:gd name="connsiteY21" fmla="*/ 597534 h 1579668"/>
              <a:gd name="connsiteX22" fmla="*/ 1291167 w 1337733"/>
              <a:gd name="connsiteY22" fmla="*/ 534034 h 1579668"/>
              <a:gd name="connsiteX23" fmla="*/ 1236133 w 1337733"/>
              <a:gd name="connsiteY23" fmla="*/ 440901 h 1579668"/>
              <a:gd name="connsiteX24" fmla="*/ 1296300 w 1337733"/>
              <a:gd name="connsiteY24" fmla="*/ 288501 h 1579668"/>
              <a:gd name="connsiteX25" fmla="*/ 1249584 w 1337733"/>
              <a:gd name="connsiteY25" fmla="*/ 153870 h 1579668"/>
              <a:gd name="connsiteX26" fmla="*/ 1188595 w 1337733"/>
              <a:gd name="connsiteY26" fmla="*/ 34452 h 1579668"/>
              <a:gd name="connsiteX27" fmla="*/ 1026116 w 1337733"/>
              <a:gd name="connsiteY27" fmla="*/ 0 h 1579668"/>
              <a:gd name="connsiteX0" fmla="*/ 1026116 w 1337733"/>
              <a:gd name="connsiteY0" fmla="*/ 0 h 1579668"/>
              <a:gd name="connsiteX1" fmla="*/ 985019 w 1337733"/>
              <a:gd name="connsiteY1" fmla="*/ 85804 h 1579668"/>
              <a:gd name="connsiteX2" fmla="*/ 1007235 w 1337733"/>
              <a:gd name="connsiteY2" fmla="*/ 143714 h 1579668"/>
              <a:gd name="connsiteX3" fmla="*/ 812800 w 1337733"/>
              <a:gd name="connsiteY3" fmla="*/ 407034 h 1579668"/>
              <a:gd name="connsiteX4" fmla="*/ 791633 w 1337733"/>
              <a:gd name="connsiteY4" fmla="*/ 576368 h 1579668"/>
              <a:gd name="connsiteX5" fmla="*/ 469900 w 1337733"/>
              <a:gd name="connsiteY5" fmla="*/ 555201 h 1579668"/>
              <a:gd name="connsiteX6" fmla="*/ 282573 w 1337733"/>
              <a:gd name="connsiteY6" fmla="*/ 709917 h 1579668"/>
              <a:gd name="connsiteX7" fmla="*/ 312240 w 1337733"/>
              <a:gd name="connsiteY7" fmla="*/ 764949 h 1579668"/>
              <a:gd name="connsiteX8" fmla="*/ 684836 w 1337733"/>
              <a:gd name="connsiteY8" fmla="*/ 760253 h 1579668"/>
              <a:gd name="connsiteX9" fmla="*/ 792759 w 1337733"/>
              <a:gd name="connsiteY9" fmla="*/ 729482 h 1579668"/>
              <a:gd name="connsiteX10" fmla="*/ 778933 w 1337733"/>
              <a:gd name="connsiteY10" fmla="*/ 851534 h 1579668"/>
              <a:gd name="connsiteX11" fmla="*/ 664633 w 1337733"/>
              <a:gd name="connsiteY11" fmla="*/ 1109768 h 1579668"/>
              <a:gd name="connsiteX12" fmla="*/ 245533 w 1337733"/>
              <a:gd name="connsiteY12" fmla="*/ 1050501 h 1579668"/>
              <a:gd name="connsiteX13" fmla="*/ 16933 w 1337733"/>
              <a:gd name="connsiteY13" fmla="*/ 1185968 h 1579668"/>
              <a:gd name="connsiteX14" fmla="*/ 0 w 1337733"/>
              <a:gd name="connsiteY14" fmla="*/ 1368001 h 1579668"/>
              <a:gd name="connsiteX15" fmla="*/ 50800 w 1337733"/>
              <a:gd name="connsiteY15" fmla="*/ 1439968 h 1579668"/>
              <a:gd name="connsiteX16" fmla="*/ 770467 w 1337733"/>
              <a:gd name="connsiteY16" fmla="*/ 1579668 h 1579668"/>
              <a:gd name="connsiteX17" fmla="*/ 952500 w 1337733"/>
              <a:gd name="connsiteY17" fmla="*/ 1554268 h 1579668"/>
              <a:gd name="connsiteX18" fmla="*/ 922867 w 1337733"/>
              <a:gd name="connsiteY18" fmla="*/ 1435734 h 1579668"/>
              <a:gd name="connsiteX19" fmla="*/ 1092200 w 1337733"/>
              <a:gd name="connsiteY19" fmla="*/ 1097068 h 1579668"/>
              <a:gd name="connsiteX20" fmla="*/ 1337733 w 1337733"/>
              <a:gd name="connsiteY20" fmla="*/ 754168 h 1579668"/>
              <a:gd name="connsiteX21" fmla="*/ 1312333 w 1337733"/>
              <a:gd name="connsiteY21" fmla="*/ 597534 h 1579668"/>
              <a:gd name="connsiteX22" fmla="*/ 1291167 w 1337733"/>
              <a:gd name="connsiteY22" fmla="*/ 534034 h 1579668"/>
              <a:gd name="connsiteX23" fmla="*/ 1236133 w 1337733"/>
              <a:gd name="connsiteY23" fmla="*/ 440901 h 1579668"/>
              <a:gd name="connsiteX24" fmla="*/ 1296300 w 1337733"/>
              <a:gd name="connsiteY24" fmla="*/ 288501 h 1579668"/>
              <a:gd name="connsiteX25" fmla="*/ 1249584 w 1337733"/>
              <a:gd name="connsiteY25" fmla="*/ 153870 h 1579668"/>
              <a:gd name="connsiteX26" fmla="*/ 1188595 w 1337733"/>
              <a:gd name="connsiteY26" fmla="*/ 34452 h 1579668"/>
              <a:gd name="connsiteX27" fmla="*/ 1026116 w 1337733"/>
              <a:gd name="connsiteY27" fmla="*/ 0 h 1579668"/>
              <a:gd name="connsiteX0" fmla="*/ 1026116 w 1337733"/>
              <a:gd name="connsiteY0" fmla="*/ 0 h 1579668"/>
              <a:gd name="connsiteX1" fmla="*/ 985019 w 1337733"/>
              <a:gd name="connsiteY1" fmla="*/ 85804 h 1579668"/>
              <a:gd name="connsiteX2" fmla="*/ 1007235 w 1337733"/>
              <a:gd name="connsiteY2" fmla="*/ 143714 h 1579668"/>
              <a:gd name="connsiteX3" fmla="*/ 812800 w 1337733"/>
              <a:gd name="connsiteY3" fmla="*/ 407034 h 1579668"/>
              <a:gd name="connsiteX4" fmla="*/ 791633 w 1337733"/>
              <a:gd name="connsiteY4" fmla="*/ 576368 h 1579668"/>
              <a:gd name="connsiteX5" fmla="*/ 469900 w 1337733"/>
              <a:gd name="connsiteY5" fmla="*/ 555201 h 1579668"/>
              <a:gd name="connsiteX6" fmla="*/ 282573 w 1337733"/>
              <a:gd name="connsiteY6" fmla="*/ 709917 h 1579668"/>
              <a:gd name="connsiteX7" fmla="*/ 312240 w 1337733"/>
              <a:gd name="connsiteY7" fmla="*/ 764949 h 1579668"/>
              <a:gd name="connsiteX8" fmla="*/ 684836 w 1337733"/>
              <a:gd name="connsiteY8" fmla="*/ 760253 h 1579668"/>
              <a:gd name="connsiteX9" fmla="*/ 792759 w 1337733"/>
              <a:gd name="connsiteY9" fmla="*/ 729482 h 1579668"/>
              <a:gd name="connsiteX10" fmla="*/ 778933 w 1337733"/>
              <a:gd name="connsiteY10" fmla="*/ 851534 h 1579668"/>
              <a:gd name="connsiteX11" fmla="*/ 664633 w 1337733"/>
              <a:gd name="connsiteY11" fmla="*/ 1109768 h 1579668"/>
              <a:gd name="connsiteX12" fmla="*/ 245533 w 1337733"/>
              <a:gd name="connsiteY12" fmla="*/ 1050501 h 1579668"/>
              <a:gd name="connsiteX13" fmla="*/ 16933 w 1337733"/>
              <a:gd name="connsiteY13" fmla="*/ 1185968 h 1579668"/>
              <a:gd name="connsiteX14" fmla="*/ 0 w 1337733"/>
              <a:gd name="connsiteY14" fmla="*/ 1368001 h 1579668"/>
              <a:gd name="connsiteX15" fmla="*/ 50800 w 1337733"/>
              <a:gd name="connsiteY15" fmla="*/ 1439968 h 1579668"/>
              <a:gd name="connsiteX16" fmla="*/ 770467 w 1337733"/>
              <a:gd name="connsiteY16" fmla="*/ 1579668 h 1579668"/>
              <a:gd name="connsiteX17" fmla="*/ 952500 w 1337733"/>
              <a:gd name="connsiteY17" fmla="*/ 1554268 h 1579668"/>
              <a:gd name="connsiteX18" fmla="*/ 922867 w 1337733"/>
              <a:gd name="connsiteY18" fmla="*/ 1435734 h 1579668"/>
              <a:gd name="connsiteX19" fmla="*/ 1092200 w 1337733"/>
              <a:gd name="connsiteY19" fmla="*/ 1097068 h 1579668"/>
              <a:gd name="connsiteX20" fmla="*/ 1337733 w 1337733"/>
              <a:gd name="connsiteY20" fmla="*/ 754168 h 1579668"/>
              <a:gd name="connsiteX21" fmla="*/ 1312333 w 1337733"/>
              <a:gd name="connsiteY21" fmla="*/ 597534 h 1579668"/>
              <a:gd name="connsiteX22" fmla="*/ 1291167 w 1337733"/>
              <a:gd name="connsiteY22" fmla="*/ 534034 h 1579668"/>
              <a:gd name="connsiteX23" fmla="*/ 1236133 w 1337733"/>
              <a:gd name="connsiteY23" fmla="*/ 440901 h 1579668"/>
              <a:gd name="connsiteX24" fmla="*/ 1296300 w 1337733"/>
              <a:gd name="connsiteY24" fmla="*/ 288501 h 1579668"/>
              <a:gd name="connsiteX25" fmla="*/ 1249584 w 1337733"/>
              <a:gd name="connsiteY25" fmla="*/ 153870 h 1579668"/>
              <a:gd name="connsiteX26" fmla="*/ 1188595 w 1337733"/>
              <a:gd name="connsiteY26" fmla="*/ 34452 h 1579668"/>
              <a:gd name="connsiteX27" fmla="*/ 1026116 w 1337733"/>
              <a:gd name="connsiteY27" fmla="*/ 0 h 157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37733" h="1579668">
                <a:moveTo>
                  <a:pt x="1026116" y="0"/>
                </a:moveTo>
                <a:lnTo>
                  <a:pt x="985019" y="85804"/>
                </a:lnTo>
                <a:lnTo>
                  <a:pt x="1007235" y="143714"/>
                </a:lnTo>
                <a:lnTo>
                  <a:pt x="812800" y="407034"/>
                </a:lnTo>
                <a:lnTo>
                  <a:pt x="791633" y="576368"/>
                </a:lnTo>
                <a:lnTo>
                  <a:pt x="469900" y="555201"/>
                </a:lnTo>
                <a:lnTo>
                  <a:pt x="282573" y="709917"/>
                </a:lnTo>
                <a:lnTo>
                  <a:pt x="312240" y="764949"/>
                </a:lnTo>
                <a:lnTo>
                  <a:pt x="684836" y="760253"/>
                </a:lnTo>
                <a:lnTo>
                  <a:pt x="792759" y="729482"/>
                </a:lnTo>
                <a:cubicBezTo>
                  <a:pt x="830507" y="727385"/>
                  <a:pt x="778909" y="802952"/>
                  <a:pt x="778933" y="851534"/>
                </a:cubicBezTo>
                <a:lnTo>
                  <a:pt x="664633" y="1109768"/>
                </a:lnTo>
                <a:lnTo>
                  <a:pt x="245533" y="1050501"/>
                </a:lnTo>
                <a:lnTo>
                  <a:pt x="16933" y="1185968"/>
                </a:lnTo>
                <a:lnTo>
                  <a:pt x="0" y="1368001"/>
                </a:lnTo>
                <a:lnTo>
                  <a:pt x="50800" y="1439968"/>
                </a:lnTo>
                <a:lnTo>
                  <a:pt x="770467" y="1579668"/>
                </a:lnTo>
                <a:lnTo>
                  <a:pt x="952500" y="1554268"/>
                </a:lnTo>
                <a:lnTo>
                  <a:pt x="922867" y="1435734"/>
                </a:lnTo>
                <a:lnTo>
                  <a:pt x="1092200" y="1097068"/>
                </a:lnTo>
                <a:lnTo>
                  <a:pt x="1337733" y="754168"/>
                </a:lnTo>
                <a:lnTo>
                  <a:pt x="1312333" y="597534"/>
                </a:lnTo>
                <a:lnTo>
                  <a:pt x="1291167" y="534034"/>
                </a:lnTo>
                <a:lnTo>
                  <a:pt x="1236133" y="440901"/>
                </a:lnTo>
                <a:lnTo>
                  <a:pt x="1296300" y="288501"/>
                </a:lnTo>
                <a:lnTo>
                  <a:pt x="1249584" y="153870"/>
                </a:lnTo>
                <a:cubicBezTo>
                  <a:pt x="1229254" y="114064"/>
                  <a:pt x="1246650" y="107824"/>
                  <a:pt x="1188595" y="34452"/>
                </a:cubicBezTo>
                <a:cubicBezTo>
                  <a:pt x="1147673" y="-66"/>
                  <a:pt x="1076966" y="12800"/>
                  <a:pt x="1026116" y="0"/>
                </a:cubicBezTo>
                <a:close/>
              </a:path>
            </a:pathLst>
          </a:custGeom>
          <a:solidFill>
            <a:srgbClr val="F8A6EE">
              <a:alpha val="40000"/>
            </a:srgbClr>
          </a:solid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83" name="テキスト ボックス 82"/>
          <p:cNvSpPr txBox="1"/>
          <p:nvPr/>
        </p:nvSpPr>
        <p:spPr>
          <a:xfrm>
            <a:off x="1634054" y="-32964"/>
            <a:ext cx="1260281" cy="584775"/>
          </a:xfrm>
          <a:prstGeom prst="rect">
            <a:avLst/>
          </a:prstGeom>
          <a:noFill/>
        </p:spPr>
        <p:txBody>
          <a:bodyPr wrap="none" rtlCol="0">
            <a:spAutoFit/>
          </a:bodyPr>
          <a:lstStyle/>
          <a:p>
            <a:r>
              <a:rPr lang="en-US" altLang="ja-JP" sz="3200" b="1" dirty="0">
                <a:ln>
                  <a:solidFill>
                    <a:schemeClr val="tx1"/>
                  </a:solidFill>
                </a:ln>
                <a:solidFill>
                  <a:srgbClr val="ABFBAB"/>
                </a:solidFill>
                <a:latin typeface="Meiryo UI" panose="020B0604030504040204" pitchFamily="50" charset="-128"/>
                <a:ea typeface="Meiryo UI" panose="020B0604030504040204" pitchFamily="50" charset="-128"/>
              </a:rPr>
              <a:t>3</a:t>
            </a:r>
            <a:r>
              <a:rPr lang="en-US" altLang="ja-JP" sz="3200" b="1" dirty="0">
                <a:ln>
                  <a:solidFill>
                    <a:schemeClr val="tx1"/>
                  </a:solidFill>
                </a:ln>
                <a:solidFill>
                  <a:schemeClr val="bg1"/>
                </a:solidFill>
                <a:latin typeface="Meiryo UI" panose="020B0604030504040204" pitchFamily="50" charset="-128"/>
                <a:ea typeface="Meiryo UI" panose="020B0604030504040204" pitchFamily="50" charset="-128"/>
              </a:rPr>
              <a:t>/30</a:t>
            </a:r>
            <a:endParaRPr kumimoji="1" lang="ja-JP" altLang="en-US" sz="3200" b="1" dirty="0">
              <a:ln>
                <a:solidFill>
                  <a:schemeClr val="tx1"/>
                </a:solidFill>
              </a:ln>
              <a:solidFill>
                <a:schemeClr val="bg1"/>
              </a:solidFill>
              <a:latin typeface="Meiryo UI" panose="020B0604030504040204" pitchFamily="50" charset="-128"/>
              <a:ea typeface="Meiryo UI" panose="020B0604030504040204" pitchFamily="50" charset="-128"/>
            </a:endParaRPr>
          </a:p>
        </p:txBody>
      </p:sp>
      <p:grpSp>
        <p:nvGrpSpPr>
          <p:cNvPr id="6" name="グループ化 5">
            <a:extLst>
              <a:ext uri="{FF2B5EF4-FFF2-40B4-BE49-F238E27FC236}">
                <a16:creationId xmlns:a16="http://schemas.microsoft.com/office/drawing/2014/main" id="{65FEF096-19F3-8569-0F4B-52B290DF3A67}"/>
              </a:ext>
            </a:extLst>
          </p:cNvPr>
          <p:cNvGrpSpPr/>
          <p:nvPr/>
        </p:nvGrpSpPr>
        <p:grpSpPr>
          <a:xfrm>
            <a:off x="4423826" y="5339836"/>
            <a:ext cx="4851967" cy="1487684"/>
            <a:chOff x="4423826" y="5339836"/>
            <a:chExt cx="4851967" cy="1487684"/>
          </a:xfrm>
        </p:grpSpPr>
        <p:sp>
          <p:nvSpPr>
            <p:cNvPr id="8" name="楕円 7">
              <a:extLst>
                <a:ext uri="{FF2B5EF4-FFF2-40B4-BE49-F238E27FC236}">
                  <a16:creationId xmlns:a16="http://schemas.microsoft.com/office/drawing/2014/main" id="{B297721F-4177-0463-8A4A-E1325D0A759D}"/>
                </a:ext>
              </a:extLst>
            </p:cNvPr>
            <p:cNvSpPr/>
            <p:nvPr/>
          </p:nvSpPr>
          <p:spPr>
            <a:xfrm>
              <a:off x="4423826" y="5339836"/>
              <a:ext cx="4851967" cy="1487684"/>
            </a:xfrm>
            <a:prstGeom prst="ellipse">
              <a:avLst/>
            </a:prstGeom>
            <a:solidFill>
              <a:srgbClr val="8FAADC"/>
            </a:solidFill>
            <a:ln w="28575">
              <a:noFill/>
              <a:prstDash val="solid"/>
            </a:ln>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solidFill>
                  <a:schemeClr val="tx1"/>
                </a:solidFill>
                <a:latin typeface="Meiryo UI" panose="020B0604030504040204" pitchFamily="50" charset="-128"/>
                <a:ea typeface="Meiryo UI" panose="020B0604030504040204" pitchFamily="50" charset="-128"/>
              </a:endParaRPr>
            </a:p>
          </p:txBody>
        </p:sp>
        <p:grpSp>
          <p:nvGrpSpPr>
            <p:cNvPr id="7" name="グループ化 6">
              <a:extLst>
                <a:ext uri="{FF2B5EF4-FFF2-40B4-BE49-F238E27FC236}">
                  <a16:creationId xmlns:a16="http://schemas.microsoft.com/office/drawing/2014/main" id="{EC008ED3-E8D8-01C2-B7C6-ECE4A4A0A648}"/>
                </a:ext>
              </a:extLst>
            </p:cNvPr>
            <p:cNvGrpSpPr/>
            <p:nvPr/>
          </p:nvGrpSpPr>
          <p:grpSpPr>
            <a:xfrm>
              <a:off x="4804470" y="5508516"/>
              <a:ext cx="4169933" cy="1100495"/>
              <a:chOff x="5236003" y="5582836"/>
              <a:chExt cx="4169933" cy="1100495"/>
            </a:xfrm>
          </p:grpSpPr>
          <p:sp>
            <p:nvSpPr>
              <p:cNvPr id="4" name="テキスト ボックス 2">
                <a:extLst>
                  <a:ext uri="{FF2B5EF4-FFF2-40B4-BE49-F238E27FC236}">
                    <a16:creationId xmlns:a16="http://schemas.microsoft.com/office/drawing/2014/main" id="{8F395DA2-323E-925F-BF19-6DD1CFB5E700}"/>
                  </a:ext>
                </a:extLst>
              </p:cNvPr>
              <p:cNvSpPr txBox="1"/>
              <p:nvPr/>
            </p:nvSpPr>
            <p:spPr>
              <a:xfrm>
                <a:off x="5757181" y="6037000"/>
                <a:ext cx="3648755" cy="646331"/>
              </a:xfrm>
              <a:prstGeom prst="rect">
                <a:avLst/>
              </a:prstGeom>
              <a:noFill/>
              <a:ln w="9525" cmpd="sng">
                <a:noFill/>
              </a:ln>
              <a:effectLst>
                <a:glow rad="127000">
                  <a:schemeClr val="accent1">
                    <a:lumMod val="75000"/>
                  </a:schemeClr>
                </a:glow>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wrap="non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3600" b="1" dirty="0">
                    <a:solidFill>
                      <a:srgbClr val="FF0000"/>
                    </a:solidFill>
                    <a:effectLst>
                      <a:glow rad="127000">
                        <a:schemeClr val="tx1">
                          <a:alpha val="40000"/>
                        </a:schemeClr>
                      </a:glow>
                    </a:effectLst>
                    <a:latin typeface="Meiryo UI" panose="020B0604030504040204" pitchFamily="50" charset="-128"/>
                    <a:ea typeface="Meiryo UI" panose="020B0604030504040204" pitchFamily="50" charset="-128"/>
                  </a:rPr>
                  <a:t>命</a:t>
                </a:r>
                <a:r>
                  <a:rPr lang="ja-JP" altLang="en-US" sz="2800" b="1" dirty="0">
                    <a:solidFill>
                      <a:schemeClr val="bg1"/>
                    </a:solidFill>
                    <a:effectLst>
                      <a:glow rad="127000">
                        <a:schemeClr val="tx1">
                          <a:alpha val="40000"/>
                        </a:schemeClr>
                      </a:glow>
                    </a:effectLst>
                    <a:latin typeface="Meiryo UI" panose="020B0604030504040204" pitchFamily="50" charset="-128"/>
                    <a:ea typeface="Meiryo UI" panose="020B0604030504040204" pitchFamily="50" charset="-128"/>
                  </a:rPr>
                  <a:t>に関わる重要な仕事</a:t>
                </a:r>
              </a:p>
            </p:txBody>
          </p:sp>
          <p:sp>
            <p:nvSpPr>
              <p:cNvPr id="5" name="テキスト ボックス 2">
                <a:extLst>
                  <a:ext uri="{FF2B5EF4-FFF2-40B4-BE49-F238E27FC236}">
                    <a16:creationId xmlns:a16="http://schemas.microsoft.com/office/drawing/2014/main" id="{6EBEE707-66BD-872E-2117-B547E8CABFB6}"/>
                  </a:ext>
                </a:extLst>
              </p:cNvPr>
              <p:cNvSpPr txBox="1"/>
              <p:nvPr/>
            </p:nvSpPr>
            <p:spPr>
              <a:xfrm>
                <a:off x="5236003" y="5582836"/>
                <a:ext cx="1561646" cy="523220"/>
              </a:xfrm>
              <a:prstGeom prst="rect">
                <a:avLst/>
              </a:prstGeom>
              <a:noFill/>
              <a:ln w="9525" cmpd="sng">
                <a:noFill/>
              </a:ln>
              <a:effectLst>
                <a:glow rad="127000">
                  <a:schemeClr val="accent1">
                    <a:lumMod val="75000"/>
                  </a:schemeClr>
                </a:glow>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wrap="non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2800" b="1" dirty="0">
                    <a:solidFill>
                      <a:srgbClr val="FFFF00"/>
                    </a:solidFill>
                    <a:effectLst>
                      <a:glow rad="127000">
                        <a:schemeClr val="tx1">
                          <a:alpha val="40000"/>
                        </a:schemeClr>
                      </a:glow>
                    </a:effectLst>
                    <a:latin typeface="Meiryo UI" panose="020B0604030504040204" pitchFamily="50" charset="-128"/>
                    <a:ea typeface="Meiryo UI" panose="020B0604030504040204" pitchFamily="50" charset="-128"/>
                  </a:rPr>
                  <a:t>お客様</a:t>
                </a:r>
                <a:r>
                  <a:rPr lang="ja-JP" altLang="en-US" sz="2800" b="1" dirty="0">
                    <a:solidFill>
                      <a:schemeClr val="bg1"/>
                    </a:solidFill>
                    <a:effectLst>
                      <a:glow rad="127000">
                        <a:schemeClr val="tx1">
                          <a:alpha val="40000"/>
                        </a:schemeClr>
                      </a:glow>
                    </a:effectLst>
                    <a:latin typeface="Meiryo UI" panose="020B0604030504040204" pitchFamily="50" charset="-128"/>
                    <a:ea typeface="Meiryo UI" panose="020B0604030504040204" pitchFamily="50" charset="-128"/>
                  </a:rPr>
                  <a:t>の</a:t>
                </a:r>
              </a:p>
            </p:txBody>
          </p:sp>
        </p:grpSp>
      </p:grpSp>
      <p:pic>
        <p:nvPicPr>
          <p:cNvPr id="86" name="図 1">
            <a:extLst>
              <a:ext uri="{FF2B5EF4-FFF2-40B4-BE49-F238E27FC236}">
                <a16:creationId xmlns:a16="http://schemas.microsoft.com/office/drawing/2014/main" id="{C369D1A3-1108-45FA-88BF-1B5193FD697A}"/>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794309" y="61229"/>
            <a:ext cx="4192526" cy="38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937050157"/>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
                                        <p:tgtEl>
                                          <p:spTgt spid="7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9"/>
                                        </p:tgtEl>
                                        <p:attrNameLst>
                                          <p:attrName>style.visibility</p:attrName>
                                        </p:attrNameLst>
                                      </p:cBhvr>
                                      <p:to>
                                        <p:strVal val="visible"/>
                                      </p:to>
                                    </p:set>
                                    <p:animEffect transition="in" filter="fade">
                                      <p:cBhvr>
                                        <p:cTn id="10" dur="500"/>
                                        <p:tgtEl>
                                          <p:spTgt spid="79"/>
                                        </p:tgtEl>
                                      </p:cBhvr>
                                    </p:animEffect>
                                  </p:childTnLst>
                                </p:cTn>
                              </p:par>
                              <p:par>
                                <p:cTn id="11" presetID="10" presetClass="entr" presetSubtype="0" fill="hold" nodeType="withEffect">
                                  <p:stCondLst>
                                    <p:cond delay="0"/>
                                  </p:stCondLst>
                                  <p:childTnLst>
                                    <p:set>
                                      <p:cBhvr>
                                        <p:cTn id="12" dur="1" fill="hold">
                                          <p:stCondLst>
                                            <p:cond delay="0"/>
                                          </p:stCondLst>
                                        </p:cTn>
                                        <p:tgtEl>
                                          <p:spTgt spid="78"/>
                                        </p:tgtEl>
                                        <p:attrNameLst>
                                          <p:attrName>style.visibility</p:attrName>
                                        </p:attrNameLst>
                                      </p:cBhvr>
                                      <p:to>
                                        <p:strVal val="visible"/>
                                      </p:to>
                                    </p:set>
                                    <p:animEffect transition="in" filter="fade">
                                      <p:cBhvr>
                                        <p:cTn id="13" dur="500"/>
                                        <p:tgtEl>
                                          <p:spTgt spid="7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0"/>
                                        </p:tgtEl>
                                        <p:attrNameLst>
                                          <p:attrName>style.visibility</p:attrName>
                                        </p:attrNameLst>
                                      </p:cBhvr>
                                      <p:to>
                                        <p:strVal val="visible"/>
                                      </p:to>
                                    </p:set>
                                    <p:animEffect transition="in" filter="fade">
                                      <p:cBhvr>
                                        <p:cTn id="16" dur="500"/>
                                        <p:tgtEl>
                                          <p:spTgt spid="8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500"/>
                                        <p:tgtEl>
                                          <p:spTgt spid="8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par>
                                <p:cTn id="25" presetID="10"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4"/>
                                        </p:tgtEl>
                                        <p:attrNameLst>
                                          <p:attrName>style.visibility</p:attrName>
                                        </p:attrNameLst>
                                      </p:cBhvr>
                                      <p:to>
                                        <p:strVal val="visible"/>
                                      </p:to>
                                    </p:set>
                                    <p:animEffect transition="in" filter="fade">
                                      <p:cBhvr>
                                        <p:cTn id="30" dur="500"/>
                                        <p:tgtEl>
                                          <p:spTgt spid="174"/>
                                        </p:tgtEl>
                                      </p:cBhvr>
                                    </p:animEffect>
                                  </p:childTnLst>
                                </p:cTn>
                              </p:par>
                              <p:par>
                                <p:cTn id="31" presetID="10" presetClass="entr" presetSubtype="0" fill="hold" nodeType="withEffect">
                                  <p:stCondLst>
                                    <p:cond delay="0"/>
                                  </p:stCondLst>
                                  <p:childTnLst>
                                    <p:set>
                                      <p:cBhvr>
                                        <p:cTn id="32" dur="1" fill="hold">
                                          <p:stCondLst>
                                            <p:cond delay="0"/>
                                          </p:stCondLst>
                                        </p:cTn>
                                        <p:tgtEl>
                                          <p:spTgt spid="163"/>
                                        </p:tgtEl>
                                        <p:attrNameLst>
                                          <p:attrName>style.visibility</p:attrName>
                                        </p:attrNameLst>
                                      </p:cBhvr>
                                      <p:to>
                                        <p:strVal val="visible"/>
                                      </p:to>
                                    </p:set>
                                    <p:animEffect transition="in" filter="fade">
                                      <p:cBhvr>
                                        <p:cTn id="33" dur="500"/>
                                        <p:tgtEl>
                                          <p:spTgt spid="16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18"/>
                                        </p:tgtEl>
                                        <p:attrNameLst>
                                          <p:attrName>style.visibility</p:attrName>
                                        </p:attrNameLst>
                                      </p:cBhvr>
                                      <p:to>
                                        <p:strVal val="visible"/>
                                      </p:to>
                                    </p:set>
                                    <p:animEffect transition="in" filter="fade">
                                      <p:cBhvr>
                                        <p:cTn id="36" dur="500"/>
                                        <p:tgtEl>
                                          <p:spTgt spid="21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75"/>
                                        </p:tgtEl>
                                        <p:attrNameLst>
                                          <p:attrName>style.visibility</p:attrName>
                                        </p:attrNameLst>
                                      </p:cBhvr>
                                      <p:to>
                                        <p:strVal val="visible"/>
                                      </p:to>
                                    </p:set>
                                    <p:animEffect transition="in" filter="fade">
                                      <p:cBhvr>
                                        <p:cTn id="39" dur="500"/>
                                        <p:tgtEl>
                                          <p:spTgt spid="175"/>
                                        </p:tgtEl>
                                      </p:cBhvr>
                                    </p:animEffect>
                                  </p:childTnLst>
                                </p:cTn>
                              </p:par>
                              <p:par>
                                <p:cTn id="40" presetID="10" presetClass="entr" presetSubtype="0" fill="hold" nodeType="withEffect">
                                  <p:stCondLst>
                                    <p:cond delay="0"/>
                                  </p:stCondLst>
                                  <p:childTnLst>
                                    <p:set>
                                      <p:cBhvr>
                                        <p:cTn id="41" dur="1" fill="hold">
                                          <p:stCondLst>
                                            <p:cond delay="0"/>
                                          </p:stCondLst>
                                        </p:cTn>
                                        <p:tgtEl>
                                          <p:spTgt spid="164"/>
                                        </p:tgtEl>
                                        <p:attrNameLst>
                                          <p:attrName>style.visibility</p:attrName>
                                        </p:attrNameLst>
                                      </p:cBhvr>
                                      <p:to>
                                        <p:strVal val="visible"/>
                                      </p:to>
                                    </p:set>
                                    <p:animEffect transition="in" filter="fade">
                                      <p:cBhvr>
                                        <p:cTn id="42" dur="500"/>
                                        <p:tgtEl>
                                          <p:spTgt spid="16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98"/>
                                        </p:tgtEl>
                                        <p:attrNameLst>
                                          <p:attrName>style.visibility</p:attrName>
                                        </p:attrNameLst>
                                      </p:cBhvr>
                                      <p:to>
                                        <p:strVal val="visible"/>
                                      </p:to>
                                    </p:set>
                                    <p:animEffect transition="in" filter="fade">
                                      <p:cBhvr>
                                        <p:cTn id="47" dur="500"/>
                                        <p:tgtEl>
                                          <p:spTgt spid="198"/>
                                        </p:tgtEl>
                                      </p:cBhvr>
                                    </p:animEffect>
                                  </p:childTnLst>
                                </p:cTn>
                              </p:par>
                            </p:childTnLst>
                          </p:cTn>
                        </p:par>
                        <p:par>
                          <p:cTn id="48" fill="hold">
                            <p:stCondLst>
                              <p:cond delay="500"/>
                            </p:stCondLst>
                            <p:childTnLst>
                              <p:par>
                                <p:cTn id="49" presetID="10" presetClass="entr" presetSubtype="0" fill="hold" nodeType="afterEffect">
                                  <p:stCondLst>
                                    <p:cond delay="0"/>
                                  </p:stCondLst>
                                  <p:childTnLst>
                                    <p:set>
                                      <p:cBhvr>
                                        <p:cTn id="50" dur="1" fill="hold">
                                          <p:stCondLst>
                                            <p:cond delay="0"/>
                                          </p:stCondLst>
                                        </p:cTn>
                                        <p:tgtEl>
                                          <p:spTgt spid="168"/>
                                        </p:tgtEl>
                                        <p:attrNameLst>
                                          <p:attrName>style.visibility</p:attrName>
                                        </p:attrNameLst>
                                      </p:cBhvr>
                                      <p:to>
                                        <p:strVal val="visible"/>
                                      </p:to>
                                    </p:set>
                                    <p:animEffect transition="in" filter="fade">
                                      <p:cBhvr>
                                        <p:cTn id="51" dur="750"/>
                                        <p:tgtEl>
                                          <p:spTgt spid="168"/>
                                        </p:tgtEl>
                                      </p:cBhvr>
                                    </p:animEffect>
                                  </p:childTnLst>
                                </p:cTn>
                              </p:par>
                            </p:childTnLst>
                          </p:cTn>
                        </p:par>
                        <p:par>
                          <p:cTn id="52" fill="hold">
                            <p:stCondLst>
                              <p:cond delay="1250"/>
                            </p:stCondLst>
                            <p:childTnLst>
                              <p:par>
                                <p:cTn id="53" presetID="10" presetClass="entr" presetSubtype="0" fill="hold" nodeType="afterEffect">
                                  <p:stCondLst>
                                    <p:cond delay="50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 grpId="0" animBg="1"/>
      <p:bldP spid="175" grpId="0" animBg="1"/>
      <p:bldP spid="198" grpId="0"/>
      <p:bldP spid="218" grpId="0" animBg="1"/>
      <p:bldP spid="79" grpId="0" animBg="1"/>
      <p:bldP spid="80" grpId="0" animBg="1"/>
      <p:bldP spid="8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 name="グループ化 104">
            <a:extLst>
              <a:ext uri="{FF2B5EF4-FFF2-40B4-BE49-F238E27FC236}">
                <a16:creationId xmlns:a16="http://schemas.microsoft.com/office/drawing/2014/main" id="{AD2ADF95-A596-8CE4-FED3-96EC6A0ACDC0}"/>
              </a:ext>
            </a:extLst>
          </p:cNvPr>
          <p:cNvGrpSpPr/>
          <p:nvPr/>
        </p:nvGrpSpPr>
        <p:grpSpPr>
          <a:xfrm>
            <a:off x="143769" y="491270"/>
            <a:ext cx="11915803" cy="6301100"/>
            <a:chOff x="457789" y="712585"/>
            <a:chExt cx="11637842" cy="5958493"/>
          </a:xfrm>
        </p:grpSpPr>
        <p:sp>
          <p:nvSpPr>
            <p:cNvPr id="106" name="正方形/長方形 105">
              <a:extLst>
                <a:ext uri="{FF2B5EF4-FFF2-40B4-BE49-F238E27FC236}">
                  <a16:creationId xmlns:a16="http://schemas.microsoft.com/office/drawing/2014/main" id="{0300DD90-68B9-BFEB-E2D8-E8F42B32959D}"/>
                </a:ext>
              </a:extLst>
            </p:cNvPr>
            <p:cNvSpPr/>
            <p:nvPr/>
          </p:nvSpPr>
          <p:spPr>
            <a:xfrm>
              <a:off x="757238" y="713621"/>
              <a:ext cx="11338306" cy="595745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b="1"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sp>
          <p:nvSpPr>
            <p:cNvPr id="108" name="正方形/長方形 107">
              <a:extLst>
                <a:ext uri="{FF2B5EF4-FFF2-40B4-BE49-F238E27FC236}">
                  <a16:creationId xmlns:a16="http://schemas.microsoft.com/office/drawing/2014/main" id="{9411282B-5D64-81E5-4FD0-BA3BF1FC0A6D}"/>
                </a:ext>
              </a:extLst>
            </p:cNvPr>
            <p:cNvSpPr/>
            <p:nvPr/>
          </p:nvSpPr>
          <p:spPr>
            <a:xfrm>
              <a:off x="457789" y="717871"/>
              <a:ext cx="272460" cy="5943809"/>
            </a:xfrm>
            <a:prstGeom prst="rect">
              <a:avLst/>
            </a:prstGeom>
            <a:blipFill>
              <a:blip r:embed="rId3"/>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dirty="0">
                <a:latin typeface="Meiryo UI" panose="020B0604030504040204" pitchFamily="50" charset="-128"/>
                <a:ea typeface="Meiryo UI" panose="020B0604030504040204" pitchFamily="50" charset="-128"/>
              </a:endParaRPr>
            </a:p>
          </p:txBody>
        </p:sp>
        <p:sp>
          <p:nvSpPr>
            <p:cNvPr id="109" name="楕円 108">
              <a:extLst>
                <a:ext uri="{FF2B5EF4-FFF2-40B4-BE49-F238E27FC236}">
                  <a16:creationId xmlns:a16="http://schemas.microsoft.com/office/drawing/2014/main" id="{FC9AE94E-2890-6F09-EB39-A61B4C668EA6}"/>
                </a:ext>
              </a:extLst>
            </p:cNvPr>
            <p:cNvSpPr/>
            <p:nvPr/>
          </p:nvSpPr>
          <p:spPr>
            <a:xfrm>
              <a:off x="585830" y="97232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111" name="楕円 110">
              <a:extLst>
                <a:ext uri="{FF2B5EF4-FFF2-40B4-BE49-F238E27FC236}">
                  <a16:creationId xmlns:a16="http://schemas.microsoft.com/office/drawing/2014/main" id="{59CF53B5-7519-6464-E51D-EE66BB66AD2D}"/>
                </a:ext>
              </a:extLst>
            </p:cNvPr>
            <p:cNvSpPr/>
            <p:nvPr/>
          </p:nvSpPr>
          <p:spPr>
            <a:xfrm>
              <a:off x="585830" y="6370496"/>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112" name="楕円 111">
              <a:extLst>
                <a:ext uri="{FF2B5EF4-FFF2-40B4-BE49-F238E27FC236}">
                  <a16:creationId xmlns:a16="http://schemas.microsoft.com/office/drawing/2014/main" id="{0C9A47AC-C554-E431-D29C-D774F36D1209}"/>
                </a:ext>
              </a:extLst>
            </p:cNvPr>
            <p:cNvSpPr/>
            <p:nvPr/>
          </p:nvSpPr>
          <p:spPr>
            <a:xfrm>
              <a:off x="585830" y="3773484"/>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113" name="楕円 112">
              <a:extLst>
                <a:ext uri="{FF2B5EF4-FFF2-40B4-BE49-F238E27FC236}">
                  <a16:creationId xmlns:a16="http://schemas.microsoft.com/office/drawing/2014/main" id="{8ED1C63A-9215-91A3-3BE5-B968343FA0FB}"/>
                </a:ext>
              </a:extLst>
            </p:cNvPr>
            <p:cNvSpPr/>
            <p:nvPr/>
          </p:nvSpPr>
          <p:spPr>
            <a:xfrm>
              <a:off x="809668" y="97232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114" name="楕円 113">
              <a:extLst>
                <a:ext uri="{FF2B5EF4-FFF2-40B4-BE49-F238E27FC236}">
                  <a16:creationId xmlns:a16="http://schemas.microsoft.com/office/drawing/2014/main" id="{12ED0CD2-290C-2327-1F00-1C9B505B9D5F}"/>
                </a:ext>
              </a:extLst>
            </p:cNvPr>
            <p:cNvSpPr/>
            <p:nvPr/>
          </p:nvSpPr>
          <p:spPr>
            <a:xfrm>
              <a:off x="809668" y="6370496"/>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115" name="楕円 114">
              <a:extLst>
                <a:ext uri="{FF2B5EF4-FFF2-40B4-BE49-F238E27FC236}">
                  <a16:creationId xmlns:a16="http://schemas.microsoft.com/office/drawing/2014/main" id="{2A6C0CBB-E813-E6A4-B049-70279D4D78C6}"/>
                </a:ext>
              </a:extLst>
            </p:cNvPr>
            <p:cNvSpPr/>
            <p:nvPr/>
          </p:nvSpPr>
          <p:spPr>
            <a:xfrm>
              <a:off x="809668" y="3773484"/>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116" name="四角形: 角を丸くする 32">
              <a:extLst>
                <a:ext uri="{FF2B5EF4-FFF2-40B4-BE49-F238E27FC236}">
                  <a16:creationId xmlns:a16="http://schemas.microsoft.com/office/drawing/2014/main" id="{01E4D6EA-0DB0-A283-6E1B-E75DEE3338D7}"/>
                </a:ext>
              </a:extLst>
            </p:cNvPr>
            <p:cNvSpPr/>
            <p:nvPr/>
          </p:nvSpPr>
          <p:spPr>
            <a:xfrm>
              <a:off x="614405" y="988729"/>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117" name="四角形: 角を丸くする 33">
              <a:extLst>
                <a:ext uri="{FF2B5EF4-FFF2-40B4-BE49-F238E27FC236}">
                  <a16:creationId xmlns:a16="http://schemas.microsoft.com/office/drawing/2014/main" id="{4DFB871C-080E-1020-0F74-D027AE4DE36F}"/>
                </a:ext>
              </a:extLst>
            </p:cNvPr>
            <p:cNvSpPr/>
            <p:nvPr/>
          </p:nvSpPr>
          <p:spPr>
            <a:xfrm>
              <a:off x="612818" y="6387958"/>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118" name="四角形: 角を丸くする 34">
              <a:extLst>
                <a:ext uri="{FF2B5EF4-FFF2-40B4-BE49-F238E27FC236}">
                  <a16:creationId xmlns:a16="http://schemas.microsoft.com/office/drawing/2014/main" id="{D10B7D21-D565-F8D3-DC6D-8BF637AD816E}"/>
                </a:ext>
              </a:extLst>
            </p:cNvPr>
            <p:cNvSpPr/>
            <p:nvPr/>
          </p:nvSpPr>
          <p:spPr>
            <a:xfrm>
              <a:off x="612818" y="3790946"/>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119" name="直角三角形 118">
              <a:extLst>
                <a:ext uri="{FF2B5EF4-FFF2-40B4-BE49-F238E27FC236}">
                  <a16:creationId xmlns:a16="http://schemas.microsoft.com/office/drawing/2014/main" id="{818B34D7-8FB8-E1F7-BC18-E606BBD9BA99}"/>
                </a:ext>
              </a:extLst>
            </p:cNvPr>
            <p:cNvSpPr/>
            <p:nvPr/>
          </p:nvSpPr>
          <p:spPr>
            <a:xfrm rot="10800000">
              <a:off x="11705322" y="712585"/>
              <a:ext cx="390309" cy="390310"/>
            </a:xfrm>
            <a:prstGeom prst="rtTriangle">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dirty="0">
                <a:latin typeface="Meiryo UI" panose="020B0604030504040204" pitchFamily="50" charset="-128"/>
                <a:ea typeface="Meiryo UI" panose="020B0604030504040204" pitchFamily="50" charset="-128"/>
              </a:endParaRPr>
            </a:p>
          </p:txBody>
        </p:sp>
        <p:sp>
          <p:nvSpPr>
            <p:cNvPr id="120" name="楕円 119">
              <a:extLst>
                <a:ext uri="{FF2B5EF4-FFF2-40B4-BE49-F238E27FC236}">
                  <a16:creationId xmlns:a16="http://schemas.microsoft.com/office/drawing/2014/main" id="{BB070987-5EE4-ABC4-4FC3-D1C8C05BBA35}"/>
                </a:ext>
              </a:extLst>
            </p:cNvPr>
            <p:cNvSpPr/>
            <p:nvPr/>
          </p:nvSpPr>
          <p:spPr>
            <a:xfrm>
              <a:off x="585830" y="2315217"/>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121" name="楕円 120">
              <a:extLst>
                <a:ext uri="{FF2B5EF4-FFF2-40B4-BE49-F238E27FC236}">
                  <a16:creationId xmlns:a16="http://schemas.microsoft.com/office/drawing/2014/main" id="{96E5373F-242C-D228-CD4A-0ED053C55B48}"/>
                </a:ext>
              </a:extLst>
            </p:cNvPr>
            <p:cNvSpPr/>
            <p:nvPr/>
          </p:nvSpPr>
          <p:spPr>
            <a:xfrm>
              <a:off x="809668" y="2315217"/>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122" name="四角形: 角を丸くする 38">
              <a:extLst>
                <a:ext uri="{FF2B5EF4-FFF2-40B4-BE49-F238E27FC236}">
                  <a16:creationId xmlns:a16="http://schemas.microsoft.com/office/drawing/2014/main" id="{19F2C296-BF18-F830-99CB-A8F2E82E5EF3}"/>
                </a:ext>
              </a:extLst>
            </p:cNvPr>
            <p:cNvSpPr/>
            <p:nvPr/>
          </p:nvSpPr>
          <p:spPr>
            <a:xfrm>
              <a:off x="612818" y="2332679"/>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123" name="楕円 122">
              <a:extLst>
                <a:ext uri="{FF2B5EF4-FFF2-40B4-BE49-F238E27FC236}">
                  <a16:creationId xmlns:a16="http://schemas.microsoft.com/office/drawing/2014/main" id="{38A4A7E9-1E21-9263-D9C5-9EE90AC5627A}"/>
                </a:ext>
              </a:extLst>
            </p:cNvPr>
            <p:cNvSpPr/>
            <p:nvPr/>
          </p:nvSpPr>
          <p:spPr>
            <a:xfrm>
              <a:off x="585830" y="516068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124" name="楕円 123">
              <a:extLst>
                <a:ext uri="{FF2B5EF4-FFF2-40B4-BE49-F238E27FC236}">
                  <a16:creationId xmlns:a16="http://schemas.microsoft.com/office/drawing/2014/main" id="{B3FFC449-E5EB-CB19-2C38-6D8814BA1426}"/>
                </a:ext>
              </a:extLst>
            </p:cNvPr>
            <p:cNvSpPr/>
            <p:nvPr/>
          </p:nvSpPr>
          <p:spPr>
            <a:xfrm>
              <a:off x="809668" y="516068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125" name="四角形: 角を丸くする 41">
              <a:extLst>
                <a:ext uri="{FF2B5EF4-FFF2-40B4-BE49-F238E27FC236}">
                  <a16:creationId xmlns:a16="http://schemas.microsoft.com/office/drawing/2014/main" id="{D18C1B9A-A8E3-213D-EA58-02A1A8D2C4B3}"/>
                </a:ext>
              </a:extLst>
            </p:cNvPr>
            <p:cNvSpPr/>
            <p:nvPr/>
          </p:nvSpPr>
          <p:spPr>
            <a:xfrm>
              <a:off x="612818" y="5178147"/>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grpSp>
      <p:graphicFrame>
        <p:nvGraphicFramePr>
          <p:cNvPr id="56" name="図表 55"/>
          <p:cNvGraphicFramePr/>
          <p:nvPr>
            <p:extLst>
              <p:ext uri="{D42A27DB-BD31-4B8C-83A1-F6EECF244321}">
                <p14:modId xmlns:p14="http://schemas.microsoft.com/office/powerpoint/2010/main" val="754128059"/>
              </p:ext>
            </p:extLst>
          </p:nvPr>
        </p:nvGraphicFramePr>
        <p:xfrm>
          <a:off x="-1265982" y="1262352"/>
          <a:ext cx="12588615"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37" name="グループ化 136"/>
          <p:cNvGrpSpPr/>
          <p:nvPr/>
        </p:nvGrpSpPr>
        <p:grpSpPr>
          <a:xfrm>
            <a:off x="110961" y="97486"/>
            <a:ext cx="1641661" cy="368063"/>
            <a:chOff x="407294" y="165100"/>
            <a:chExt cx="1641661" cy="368063"/>
          </a:xfrm>
        </p:grpSpPr>
        <p:grpSp>
          <p:nvGrpSpPr>
            <p:cNvPr id="138" name="グループ化 137"/>
            <p:cNvGrpSpPr/>
            <p:nvPr/>
          </p:nvGrpSpPr>
          <p:grpSpPr>
            <a:xfrm>
              <a:off x="407294" y="165100"/>
              <a:ext cx="1451986" cy="368063"/>
              <a:chOff x="407294" y="165100"/>
              <a:chExt cx="1320429" cy="268933"/>
            </a:xfrm>
          </p:grpSpPr>
          <p:sp>
            <p:nvSpPr>
              <p:cNvPr id="140" name="正方形/長方形 139">
                <a:extLst>
                  <a:ext uri="{FF2B5EF4-FFF2-40B4-BE49-F238E27FC236}">
                    <a16:creationId xmlns:a16="http://schemas.microsoft.com/office/drawing/2014/main" id="{B1F6E846-E528-4A9A-3BCD-146ACA6AE43D}"/>
                  </a:ext>
                </a:extLst>
              </p:cNvPr>
              <p:cNvSpPr/>
              <p:nvPr/>
            </p:nvSpPr>
            <p:spPr>
              <a:xfrm>
                <a:off x="407294" y="165100"/>
                <a:ext cx="124660" cy="268933"/>
              </a:xfrm>
              <a:prstGeom prst="rect">
                <a:avLst/>
              </a:prstGeom>
              <a:blipFill>
                <a:blip r:embed="rId3"/>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41" name="正方形/長方形 140">
                <a:extLst>
                  <a:ext uri="{FF2B5EF4-FFF2-40B4-BE49-F238E27FC236}">
                    <a16:creationId xmlns:a16="http://schemas.microsoft.com/office/drawing/2014/main" id="{80D965C6-2B71-35AA-E9B9-E93E487573A7}"/>
                  </a:ext>
                </a:extLst>
              </p:cNvPr>
              <p:cNvSpPr/>
              <p:nvPr/>
            </p:nvSpPr>
            <p:spPr>
              <a:xfrm>
                <a:off x="563446" y="165100"/>
                <a:ext cx="1164277" cy="26893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142" name="楕円 141">
                <a:extLst>
                  <a:ext uri="{FF2B5EF4-FFF2-40B4-BE49-F238E27FC236}">
                    <a16:creationId xmlns:a16="http://schemas.microsoft.com/office/drawing/2014/main" id="{C4BD30E1-3E6C-149A-0E5C-C05E76943AE3}"/>
                  </a:ext>
                </a:extLst>
              </p:cNvPr>
              <p:cNvSpPr/>
              <p:nvPr/>
            </p:nvSpPr>
            <p:spPr>
              <a:xfrm>
                <a:off x="478989" y="198137"/>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43" name="楕円 142">
                <a:extLst>
                  <a:ext uri="{FF2B5EF4-FFF2-40B4-BE49-F238E27FC236}">
                    <a16:creationId xmlns:a16="http://schemas.microsoft.com/office/drawing/2014/main" id="{8D5FB21B-75EF-B2CB-03C5-92FA141F84AD}"/>
                  </a:ext>
                </a:extLst>
              </p:cNvPr>
              <p:cNvSpPr/>
              <p:nvPr/>
            </p:nvSpPr>
            <p:spPr>
              <a:xfrm>
                <a:off x="478989" y="285534"/>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44" name="楕円 143">
                <a:extLst>
                  <a:ext uri="{FF2B5EF4-FFF2-40B4-BE49-F238E27FC236}">
                    <a16:creationId xmlns:a16="http://schemas.microsoft.com/office/drawing/2014/main" id="{888A7A5D-9F28-E821-11BB-AE6DD4A26034}"/>
                  </a:ext>
                </a:extLst>
              </p:cNvPr>
              <p:cNvSpPr/>
              <p:nvPr/>
            </p:nvSpPr>
            <p:spPr>
              <a:xfrm>
                <a:off x="478989" y="369181"/>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45" name="楕円 144">
                <a:extLst>
                  <a:ext uri="{FF2B5EF4-FFF2-40B4-BE49-F238E27FC236}">
                    <a16:creationId xmlns:a16="http://schemas.microsoft.com/office/drawing/2014/main" id="{F138D4F3-AED9-05B3-31E3-1D1BB35DC672}"/>
                  </a:ext>
                </a:extLst>
              </p:cNvPr>
              <p:cNvSpPr/>
              <p:nvPr/>
            </p:nvSpPr>
            <p:spPr>
              <a:xfrm>
                <a:off x="579909" y="198137"/>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46" name="楕円 145">
                <a:extLst>
                  <a:ext uri="{FF2B5EF4-FFF2-40B4-BE49-F238E27FC236}">
                    <a16:creationId xmlns:a16="http://schemas.microsoft.com/office/drawing/2014/main" id="{669D6903-23E1-F6F2-D082-808EE9570497}"/>
                  </a:ext>
                </a:extLst>
              </p:cNvPr>
              <p:cNvSpPr/>
              <p:nvPr/>
            </p:nvSpPr>
            <p:spPr>
              <a:xfrm>
                <a:off x="579909" y="285534"/>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47" name="楕円 146">
                <a:extLst>
                  <a:ext uri="{FF2B5EF4-FFF2-40B4-BE49-F238E27FC236}">
                    <a16:creationId xmlns:a16="http://schemas.microsoft.com/office/drawing/2014/main" id="{C9C31E98-7DC9-4FA6-2120-2DC7CD1E4D63}"/>
                  </a:ext>
                </a:extLst>
              </p:cNvPr>
              <p:cNvSpPr/>
              <p:nvPr/>
            </p:nvSpPr>
            <p:spPr>
              <a:xfrm>
                <a:off x="579909" y="369181"/>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48" name="四角形: 角を丸くする 33">
                <a:extLst>
                  <a:ext uri="{FF2B5EF4-FFF2-40B4-BE49-F238E27FC236}">
                    <a16:creationId xmlns:a16="http://schemas.microsoft.com/office/drawing/2014/main" id="{D2C3721E-2C9F-6AD8-9F52-9B8D82B71342}"/>
                  </a:ext>
                </a:extLst>
              </p:cNvPr>
              <p:cNvSpPr/>
              <p:nvPr/>
            </p:nvSpPr>
            <p:spPr>
              <a:xfrm>
                <a:off x="491872" y="205401"/>
                <a:ext cx="113088" cy="21087"/>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49" name="四角形: 角を丸くする 34">
                <a:extLst>
                  <a:ext uri="{FF2B5EF4-FFF2-40B4-BE49-F238E27FC236}">
                    <a16:creationId xmlns:a16="http://schemas.microsoft.com/office/drawing/2014/main" id="{6E0C05C5-816C-CC93-1D2F-9F39FAB2FCAB}"/>
                  </a:ext>
                </a:extLst>
              </p:cNvPr>
              <p:cNvSpPr/>
              <p:nvPr/>
            </p:nvSpPr>
            <p:spPr>
              <a:xfrm>
                <a:off x="491157" y="293266"/>
                <a:ext cx="113088" cy="21087"/>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50" name="四角形: 角を丸くする 46">
                <a:extLst>
                  <a:ext uri="{FF2B5EF4-FFF2-40B4-BE49-F238E27FC236}">
                    <a16:creationId xmlns:a16="http://schemas.microsoft.com/office/drawing/2014/main" id="{EF5C0B90-106E-2513-7F10-1853BCE19D28}"/>
                  </a:ext>
                </a:extLst>
              </p:cNvPr>
              <p:cNvSpPr/>
              <p:nvPr/>
            </p:nvSpPr>
            <p:spPr>
              <a:xfrm>
                <a:off x="491157" y="376913"/>
                <a:ext cx="113088" cy="21087"/>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51" name="直角三角形 150">
                <a:extLst>
                  <a:ext uri="{FF2B5EF4-FFF2-40B4-BE49-F238E27FC236}">
                    <a16:creationId xmlns:a16="http://schemas.microsoft.com/office/drawing/2014/main" id="{8C3D7396-2E33-A0B7-D118-C8D9FB546C63}"/>
                  </a:ext>
                </a:extLst>
              </p:cNvPr>
              <p:cNvSpPr/>
              <p:nvPr/>
            </p:nvSpPr>
            <p:spPr>
              <a:xfrm rot="10800000">
                <a:off x="1631598" y="165100"/>
                <a:ext cx="95671" cy="93956"/>
              </a:xfrm>
              <a:prstGeom prst="rtTriangle">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sp>
          <p:nvSpPr>
            <p:cNvPr id="139" name="テキスト ボックス 138">
              <a:extLst>
                <a:ext uri="{FF2B5EF4-FFF2-40B4-BE49-F238E27FC236}">
                  <a16:creationId xmlns:a16="http://schemas.microsoft.com/office/drawing/2014/main" id="{13682B84-E526-2B96-F3A0-306C3673B893}"/>
                </a:ext>
              </a:extLst>
            </p:cNvPr>
            <p:cNvSpPr txBox="1"/>
            <p:nvPr/>
          </p:nvSpPr>
          <p:spPr>
            <a:xfrm>
              <a:off x="678277" y="202759"/>
              <a:ext cx="1370678" cy="292388"/>
            </a:xfrm>
            <a:prstGeom prst="rect">
              <a:avLst/>
            </a:prstGeom>
            <a:noFill/>
          </p:spPr>
          <p:txBody>
            <a:bodyPr wrap="square" rtlCol="0">
              <a:spAutoFit/>
            </a:bodyPr>
            <a:lstStyle/>
            <a:p>
              <a:r>
                <a:rPr lang="ja-JP" altLang="en-US" sz="1300" b="1" dirty="0">
                  <a:solidFill>
                    <a:schemeClr val="tx1">
                      <a:lumMod val="85000"/>
                      <a:lumOff val="15000"/>
                    </a:schemeClr>
                  </a:solidFill>
                  <a:latin typeface="Meiryo UI" panose="020B0604030504040204" pitchFamily="50" charset="-128"/>
                  <a:ea typeface="Meiryo UI" panose="020B0604030504040204" pitchFamily="50" charset="-128"/>
                </a:rPr>
                <a:t>仕事内容</a:t>
              </a:r>
            </a:p>
          </p:txBody>
        </p:sp>
      </p:grpSp>
      <p:grpSp>
        <p:nvGrpSpPr>
          <p:cNvPr id="2" name="グループ化 1"/>
          <p:cNvGrpSpPr/>
          <p:nvPr/>
        </p:nvGrpSpPr>
        <p:grpSpPr>
          <a:xfrm>
            <a:off x="8155853" y="1128199"/>
            <a:ext cx="4078648" cy="1140903"/>
            <a:chOff x="8113352" y="5528345"/>
            <a:chExt cx="4078648" cy="1140903"/>
          </a:xfrm>
        </p:grpSpPr>
        <p:sp>
          <p:nvSpPr>
            <p:cNvPr id="76" name="楕円 75"/>
            <p:cNvSpPr/>
            <p:nvPr/>
          </p:nvSpPr>
          <p:spPr>
            <a:xfrm>
              <a:off x="8113352" y="5528345"/>
              <a:ext cx="4078648" cy="1140903"/>
            </a:xfrm>
            <a:prstGeom prst="ellipse">
              <a:avLst/>
            </a:prstGeom>
            <a:solidFill>
              <a:srgbClr val="ABFBAB"/>
            </a:solidFill>
            <a:ln w="28575">
              <a:solidFill>
                <a:schemeClr val="tx1"/>
              </a:solidFill>
              <a:prstDash val="solid"/>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solidFill>
                  <a:schemeClr val="tx1"/>
                </a:solidFill>
                <a:latin typeface="Meiryo UI" panose="020B0604030504040204" pitchFamily="50" charset="-128"/>
                <a:ea typeface="Meiryo UI" panose="020B0604030504040204" pitchFamily="50" charset="-128"/>
              </a:endParaRPr>
            </a:p>
          </p:txBody>
        </p:sp>
        <p:sp>
          <p:nvSpPr>
            <p:cNvPr id="21" name="テキスト ボックス 2">
              <a:extLst>
                <a:ext uri="{FF2B5EF4-FFF2-40B4-BE49-F238E27FC236}">
                  <a16:creationId xmlns:a16="http://schemas.microsoft.com/office/drawing/2014/main" id="{4C8954FD-5B7A-8D7B-6CBC-2BB43511E3AA}"/>
                </a:ext>
              </a:extLst>
            </p:cNvPr>
            <p:cNvSpPr txBox="1"/>
            <p:nvPr/>
          </p:nvSpPr>
          <p:spPr>
            <a:xfrm>
              <a:off x="8665863" y="5818913"/>
              <a:ext cx="2869696" cy="584775"/>
            </a:xfrm>
            <a:prstGeom prst="rect">
              <a:avLst/>
            </a:prstGeom>
            <a:noFill/>
            <a:ln w="9525" cmpd="sng">
              <a:noFill/>
            </a:ln>
            <a:effectLst>
              <a:glow rad="127000">
                <a:schemeClr val="accent1">
                  <a:lumMod val="75000"/>
                </a:schemeClr>
              </a:glow>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wrap="non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600" b="1" dirty="0">
                  <a:solidFill>
                    <a:schemeClr val="bg1"/>
                  </a:solidFill>
                  <a:effectLst>
                    <a:glow rad="127000">
                      <a:schemeClr val="tx1">
                        <a:alpha val="40000"/>
                      </a:schemeClr>
                    </a:glow>
                  </a:effectLst>
                  <a:latin typeface="Meiryo UI" panose="020B0604030504040204" pitchFamily="50" charset="-128"/>
                  <a:ea typeface="Meiryo UI" panose="020B0604030504040204" pitchFamily="50" charset="-128"/>
                </a:rPr>
                <a:t>自職場の加工方法の特徴として</a:t>
              </a:r>
              <a:endParaRPr lang="en-US" altLang="ja-JP" sz="1600" b="1" dirty="0">
                <a:solidFill>
                  <a:schemeClr val="bg1"/>
                </a:solidFill>
                <a:effectLst>
                  <a:glow rad="127000">
                    <a:schemeClr val="tx1">
                      <a:alpha val="40000"/>
                    </a:schemeClr>
                  </a:glow>
                </a:effectLst>
                <a:latin typeface="Meiryo UI" panose="020B0604030504040204" pitchFamily="50" charset="-128"/>
                <a:ea typeface="Meiryo UI" panose="020B0604030504040204" pitchFamily="50" charset="-128"/>
              </a:endParaRPr>
            </a:p>
            <a:p>
              <a:pPr algn="ctr"/>
              <a:r>
                <a:rPr lang="ja-JP" altLang="en-US" sz="1600" b="1" dirty="0">
                  <a:solidFill>
                    <a:schemeClr val="bg1"/>
                  </a:solidFill>
                  <a:effectLst>
                    <a:glow rad="127000">
                      <a:schemeClr val="tx1">
                        <a:alpha val="40000"/>
                      </a:schemeClr>
                    </a:glow>
                  </a:effectLst>
                  <a:latin typeface="Meiryo UI" panose="020B0604030504040204" pitchFamily="50" charset="-128"/>
                  <a:ea typeface="Meiryo UI" panose="020B0604030504040204" pitchFamily="50" charset="-128"/>
                </a:rPr>
                <a:t>アーク溶接に特化しています。</a:t>
              </a:r>
              <a:endParaRPr lang="en-US" altLang="ja-JP" sz="1600" b="1" dirty="0">
                <a:solidFill>
                  <a:schemeClr val="bg1"/>
                </a:solidFill>
                <a:effectLst>
                  <a:glow rad="127000">
                    <a:schemeClr val="tx1">
                      <a:alpha val="40000"/>
                    </a:schemeClr>
                  </a:glow>
                </a:effectLst>
                <a:latin typeface="Meiryo UI" panose="020B0604030504040204" pitchFamily="50" charset="-128"/>
                <a:ea typeface="Meiryo UI" panose="020B0604030504040204" pitchFamily="50" charset="-128"/>
              </a:endParaRPr>
            </a:p>
          </p:txBody>
        </p:sp>
      </p:grpSp>
      <p:sp>
        <p:nvSpPr>
          <p:cNvPr id="152" name="フリーフォーム: 図形 151">
            <a:extLst>
              <a:ext uri="{FF2B5EF4-FFF2-40B4-BE49-F238E27FC236}">
                <a16:creationId xmlns:a16="http://schemas.microsoft.com/office/drawing/2014/main" id="{D888A552-8163-FC6C-1A6A-51D1177858D0}"/>
              </a:ext>
            </a:extLst>
          </p:cNvPr>
          <p:cNvSpPr/>
          <p:nvPr/>
        </p:nvSpPr>
        <p:spPr>
          <a:xfrm>
            <a:off x="5594772" y="5213009"/>
            <a:ext cx="1181133" cy="480824"/>
          </a:xfrm>
          <a:custGeom>
            <a:avLst/>
            <a:gdLst>
              <a:gd name="connsiteX0" fmla="*/ 169359 w 1215509"/>
              <a:gd name="connsiteY0" fmla="*/ 29090 h 502288"/>
              <a:gd name="connsiteX1" fmla="*/ 98655 w 1215509"/>
              <a:gd name="connsiteY1" fmla="*/ 99794 h 502288"/>
              <a:gd name="connsiteX2" fmla="*/ 98655 w 1215509"/>
              <a:gd name="connsiteY2" fmla="*/ 382604 h 502288"/>
              <a:gd name="connsiteX3" fmla="*/ 169359 w 1215509"/>
              <a:gd name="connsiteY3" fmla="*/ 453308 h 502288"/>
              <a:gd name="connsiteX4" fmla="*/ 1054534 w 1215509"/>
              <a:gd name="connsiteY4" fmla="*/ 453308 h 502288"/>
              <a:gd name="connsiteX5" fmla="*/ 1125238 w 1215509"/>
              <a:gd name="connsiteY5" fmla="*/ 382604 h 502288"/>
              <a:gd name="connsiteX6" fmla="*/ 1125238 w 1215509"/>
              <a:gd name="connsiteY6" fmla="*/ 99794 h 502288"/>
              <a:gd name="connsiteX7" fmla="*/ 1054534 w 1215509"/>
              <a:gd name="connsiteY7" fmla="*/ 29090 h 502288"/>
              <a:gd name="connsiteX8" fmla="*/ 83716 w 1215509"/>
              <a:gd name="connsiteY8" fmla="*/ 0 h 502288"/>
              <a:gd name="connsiteX9" fmla="*/ 1131793 w 1215509"/>
              <a:gd name="connsiteY9" fmla="*/ 0 h 502288"/>
              <a:gd name="connsiteX10" fmla="*/ 1215509 w 1215509"/>
              <a:gd name="connsiteY10" fmla="*/ 83716 h 502288"/>
              <a:gd name="connsiteX11" fmla="*/ 1215509 w 1215509"/>
              <a:gd name="connsiteY11" fmla="*/ 418572 h 502288"/>
              <a:gd name="connsiteX12" fmla="*/ 1131793 w 1215509"/>
              <a:gd name="connsiteY12" fmla="*/ 502288 h 502288"/>
              <a:gd name="connsiteX13" fmla="*/ 83716 w 1215509"/>
              <a:gd name="connsiteY13" fmla="*/ 502288 h 502288"/>
              <a:gd name="connsiteX14" fmla="*/ 0 w 1215509"/>
              <a:gd name="connsiteY14" fmla="*/ 418572 h 502288"/>
              <a:gd name="connsiteX15" fmla="*/ 0 w 1215509"/>
              <a:gd name="connsiteY15" fmla="*/ 83716 h 502288"/>
              <a:gd name="connsiteX16" fmla="*/ 83716 w 1215509"/>
              <a:gd name="connsiteY16" fmla="*/ 0 h 50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5509" h="502288">
                <a:moveTo>
                  <a:pt x="169359" y="29090"/>
                </a:moveTo>
                <a:cubicBezTo>
                  <a:pt x="130310" y="29090"/>
                  <a:pt x="98655" y="60745"/>
                  <a:pt x="98655" y="99794"/>
                </a:cubicBezTo>
                <a:lnTo>
                  <a:pt x="98655" y="382604"/>
                </a:lnTo>
                <a:cubicBezTo>
                  <a:pt x="98655" y="421653"/>
                  <a:pt x="130310" y="453308"/>
                  <a:pt x="169359" y="453308"/>
                </a:cubicBezTo>
                <a:lnTo>
                  <a:pt x="1054534" y="453308"/>
                </a:lnTo>
                <a:cubicBezTo>
                  <a:pt x="1093583" y="453308"/>
                  <a:pt x="1125238" y="421653"/>
                  <a:pt x="1125238" y="382604"/>
                </a:cubicBezTo>
                <a:lnTo>
                  <a:pt x="1125238" y="99794"/>
                </a:lnTo>
                <a:cubicBezTo>
                  <a:pt x="1125238" y="60745"/>
                  <a:pt x="1093583" y="29090"/>
                  <a:pt x="1054534" y="29090"/>
                </a:cubicBezTo>
                <a:close/>
                <a:moveTo>
                  <a:pt x="83716" y="0"/>
                </a:moveTo>
                <a:lnTo>
                  <a:pt x="1131793" y="0"/>
                </a:lnTo>
                <a:cubicBezTo>
                  <a:pt x="1178028" y="0"/>
                  <a:pt x="1215509" y="37481"/>
                  <a:pt x="1215509" y="83716"/>
                </a:cubicBezTo>
                <a:lnTo>
                  <a:pt x="1215509" y="418572"/>
                </a:lnTo>
                <a:cubicBezTo>
                  <a:pt x="1215509" y="464807"/>
                  <a:pt x="1178028" y="502288"/>
                  <a:pt x="1131793" y="502288"/>
                </a:cubicBezTo>
                <a:lnTo>
                  <a:pt x="83716" y="502288"/>
                </a:lnTo>
                <a:cubicBezTo>
                  <a:pt x="37481" y="502288"/>
                  <a:pt x="0" y="464807"/>
                  <a:pt x="0" y="418572"/>
                </a:cubicBezTo>
                <a:lnTo>
                  <a:pt x="0" y="83716"/>
                </a:lnTo>
                <a:cubicBezTo>
                  <a:pt x="0" y="37481"/>
                  <a:pt x="37481" y="0"/>
                  <a:pt x="83716" y="0"/>
                </a:cubicBezTo>
                <a:close/>
              </a:path>
            </a:pathLst>
          </a:cu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latin typeface="Meiryo UI" panose="020B0604030504040204" pitchFamily="50" charset="-128"/>
              <a:ea typeface="Meiryo UI" panose="020B0604030504040204" pitchFamily="50" charset="-128"/>
            </a:endParaRPr>
          </a:p>
        </p:txBody>
      </p:sp>
      <p:sp>
        <p:nvSpPr>
          <p:cNvPr id="16" name="テキスト ボックス 15"/>
          <p:cNvSpPr txBox="1"/>
          <p:nvPr/>
        </p:nvSpPr>
        <p:spPr>
          <a:xfrm>
            <a:off x="815931" y="630074"/>
            <a:ext cx="6779420" cy="584775"/>
          </a:xfrm>
          <a:prstGeom prst="rect">
            <a:avLst/>
          </a:prstGeom>
          <a:noFill/>
        </p:spPr>
        <p:txBody>
          <a:bodyPr wrap="none" rtlCol="0">
            <a:spAutoFit/>
          </a:bodyPr>
          <a:lstStyle/>
          <a:p>
            <a:r>
              <a:rPr lang="ja-JP" altLang="en-US" sz="3200" b="1" dirty="0">
                <a:solidFill>
                  <a:schemeClr val="tx1">
                    <a:lumMod val="85000"/>
                    <a:lumOff val="15000"/>
                  </a:schemeClr>
                </a:solidFill>
                <a:latin typeface="Meiryo UI" panose="020B0604030504040204" pitchFamily="50" charset="-128"/>
                <a:ea typeface="Meiryo UI" panose="020B0604030504040204" pitchFamily="50" charset="-128"/>
              </a:rPr>
              <a:t>～骨格シートフレーム完成までの流れ～</a:t>
            </a:r>
            <a:endParaRPr lang="en-US" altLang="ja-JP" sz="3200" b="1" dirty="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200" name="テキスト ボックス 199"/>
          <p:cNvSpPr txBox="1"/>
          <p:nvPr/>
        </p:nvSpPr>
        <p:spPr>
          <a:xfrm>
            <a:off x="2464314" y="1362312"/>
            <a:ext cx="1430200" cy="400110"/>
          </a:xfrm>
          <a:prstGeom prst="rect">
            <a:avLst/>
          </a:prstGeom>
          <a:noFill/>
        </p:spPr>
        <p:txBody>
          <a:bodyPr wrap="none" rtlCol="0">
            <a:spAutoFit/>
          </a:bodyPr>
          <a:lstStyle/>
          <a:p>
            <a:r>
              <a:rPr kumimoji="1" lang="ja-JP" altLang="en-US" sz="2000" b="1" dirty="0">
                <a:solidFill>
                  <a:schemeClr val="tx1">
                    <a:lumMod val="85000"/>
                    <a:lumOff val="15000"/>
                  </a:schemeClr>
                </a:solidFill>
                <a:latin typeface="Meiryo UI" panose="020B0604030504040204" pitchFamily="50" charset="-128"/>
                <a:ea typeface="Meiryo UI" panose="020B0604030504040204" pitchFamily="50" charset="-128"/>
              </a:rPr>
              <a:t>組付け工程</a:t>
            </a:r>
          </a:p>
        </p:txBody>
      </p:sp>
      <p:pic>
        <p:nvPicPr>
          <p:cNvPr id="49" name="図 48"/>
          <p:cNvPicPr>
            <a:picLocks noChangeAspect="1"/>
          </p:cNvPicPr>
          <p:nvPr/>
        </p:nvPicPr>
        <p:blipFill rotWithShape="1">
          <a:blip r:embed="rId9" cstate="hqprint">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rcRect l="11215"/>
          <a:stretch/>
        </p:blipFill>
        <p:spPr>
          <a:xfrm>
            <a:off x="6103380" y="3513847"/>
            <a:ext cx="1500712" cy="1021448"/>
          </a:xfrm>
          <a:prstGeom prst="rect">
            <a:avLst/>
          </a:prstGeom>
        </p:spPr>
      </p:pic>
      <p:sp>
        <p:nvSpPr>
          <p:cNvPr id="209" name="テキスト ボックス 208"/>
          <p:cNvSpPr txBox="1"/>
          <p:nvPr/>
        </p:nvSpPr>
        <p:spPr>
          <a:xfrm>
            <a:off x="2405054" y="3127987"/>
            <a:ext cx="1210588" cy="400110"/>
          </a:xfrm>
          <a:prstGeom prst="rect">
            <a:avLst/>
          </a:prstGeom>
          <a:noFill/>
        </p:spPr>
        <p:txBody>
          <a:bodyPr wrap="none" rtlCol="0">
            <a:spAutoFit/>
          </a:bodyPr>
          <a:lstStyle/>
          <a:p>
            <a:r>
              <a:rPr lang="ja-JP" altLang="en-US" sz="2000" b="1" dirty="0">
                <a:solidFill>
                  <a:schemeClr val="tx1">
                    <a:lumMod val="85000"/>
                    <a:lumOff val="15000"/>
                  </a:schemeClr>
                </a:solidFill>
                <a:latin typeface="Meiryo UI" panose="020B0604030504040204" pitchFamily="50" charset="-128"/>
                <a:ea typeface="Meiryo UI" panose="020B0604030504040204" pitchFamily="50" charset="-128"/>
              </a:rPr>
              <a:t>加工</a:t>
            </a:r>
            <a:r>
              <a:rPr kumimoji="1" lang="ja-JP" altLang="en-US" sz="2000" b="1" dirty="0">
                <a:solidFill>
                  <a:schemeClr val="tx1">
                    <a:lumMod val="85000"/>
                    <a:lumOff val="15000"/>
                  </a:schemeClr>
                </a:solidFill>
                <a:latin typeface="Meiryo UI" panose="020B0604030504040204" pitchFamily="50" charset="-128"/>
                <a:ea typeface="Meiryo UI" panose="020B0604030504040204" pitchFamily="50" charset="-128"/>
              </a:rPr>
              <a:t>工程</a:t>
            </a:r>
          </a:p>
        </p:txBody>
      </p:sp>
      <p:sp>
        <p:nvSpPr>
          <p:cNvPr id="210" name="テキスト ボックス 209"/>
          <p:cNvSpPr txBox="1"/>
          <p:nvPr/>
        </p:nvSpPr>
        <p:spPr>
          <a:xfrm>
            <a:off x="2388646" y="4952787"/>
            <a:ext cx="1210588" cy="400110"/>
          </a:xfrm>
          <a:prstGeom prst="rect">
            <a:avLst/>
          </a:prstGeom>
          <a:noFill/>
        </p:spPr>
        <p:txBody>
          <a:bodyPr wrap="none" rtlCol="0">
            <a:spAutoFit/>
          </a:bodyPr>
          <a:lstStyle/>
          <a:p>
            <a:r>
              <a:rPr lang="ja-JP" altLang="en-US" sz="2000" b="1" dirty="0">
                <a:solidFill>
                  <a:schemeClr val="tx1">
                    <a:lumMod val="85000"/>
                    <a:lumOff val="15000"/>
                  </a:schemeClr>
                </a:solidFill>
                <a:latin typeface="Meiryo UI" panose="020B0604030504040204" pitchFamily="50" charset="-128"/>
                <a:ea typeface="Meiryo UI" panose="020B0604030504040204" pitchFamily="50" charset="-128"/>
              </a:rPr>
              <a:t>検査</a:t>
            </a:r>
            <a:r>
              <a:rPr kumimoji="1" lang="ja-JP" altLang="en-US" sz="2000" b="1" dirty="0">
                <a:solidFill>
                  <a:schemeClr val="tx1">
                    <a:lumMod val="85000"/>
                    <a:lumOff val="15000"/>
                  </a:schemeClr>
                </a:solidFill>
                <a:latin typeface="Meiryo UI" panose="020B0604030504040204" pitchFamily="50" charset="-128"/>
                <a:ea typeface="Meiryo UI" panose="020B0604030504040204" pitchFamily="50" charset="-128"/>
              </a:rPr>
              <a:t>工程</a:t>
            </a:r>
          </a:p>
        </p:txBody>
      </p:sp>
      <p:sp>
        <p:nvSpPr>
          <p:cNvPr id="217" name="テキスト ボックス 216"/>
          <p:cNvSpPr txBox="1"/>
          <p:nvPr/>
        </p:nvSpPr>
        <p:spPr>
          <a:xfrm>
            <a:off x="9059728" y="4869818"/>
            <a:ext cx="2084979" cy="461665"/>
          </a:xfrm>
          <a:prstGeom prst="rect">
            <a:avLst/>
          </a:prstGeom>
          <a:noFill/>
        </p:spPr>
        <p:txBody>
          <a:bodyPr wrap="square" rtlCol="0">
            <a:spAutoFit/>
          </a:bodyPr>
          <a:lstStyle/>
          <a:p>
            <a:r>
              <a:rPr lang="ja-JP" altLang="en-US" sz="2400" b="1" dirty="0">
                <a:solidFill>
                  <a:schemeClr val="tx1">
                    <a:lumMod val="85000"/>
                    <a:lumOff val="15000"/>
                  </a:schemeClr>
                </a:solidFill>
                <a:latin typeface="Meiryo UI" panose="020B0604030504040204" pitchFamily="50" charset="-128"/>
                <a:ea typeface="Meiryo UI" panose="020B0604030504040204" pitchFamily="50" charset="-128"/>
              </a:rPr>
              <a:t>アーク溶接とは</a:t>
            </a:r>
            <a:endParaRPr lang="en-US" altLang="ja-JP" sz="2400" b="1" dirty="0">
              <a:solidFill>
                <a:schemeClr val="tx1">
                  <a:lumMod val="85000"/>
                  <a:lumOff val="15000"/>
                </a:schemeClr>
              </a:solidFill>
              <a:latin typeface="Meiryo UI" panose="020B0604030504040204" pitchFamily="50" charset="-128"/>
              <a:ea typeface="Meiryo UI" panose="020B0604030504040204" pitchFamily="50" charset="-128"/>
            </a:endParaRPr>
          </a:p>
        </p:txBody>
      </p:sp>
      <p:pic>
        <p:nvPicPr>
          <p:cNvPr id="220" name="図 219">
            <a:extLst>
              <a:ext uri="{FF2B5EF4-FFF2-40B4-BE49-F238E27FC236}">
                <a16:creationId xmlns:a16="http://schemas.microsoft.com/office/drawing/2014/main" id="{79949507-9315-9E11-8800-2A4D3F4AAA3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Lst>
          </a:blip>
          <a:stretch>
            <a:fillRect/>
          </a:stretch>
        </p:blipFill>
        <p:spPr>
          <a:xfrm>
            <a:off x="2541513" y="1740253"/>
            <a:ext cx="1336262" cy="1289313"/>
          </a:xfrm>
          <a:prstGeom prst="rect">
            <a:avLst/>
          </a:prstGeom>
        </p:spPr>
      </p:pic>
      <p:sp>
        <p:nvSpPr>
          <p:cNvPr id="221" name="テキスト ボックス 220">
            <a:extLst>
              <a:ext uri="{FF2B5EF4-FFF2-40B4-BE49-F238E27FC236}">
                <a16:creationId xmlns:a16="http://schemas.microsoft.com/office/drawing/2014/main" id="{9402DFF4-D235-DAD4-DC4D-D40D741371F5}"/>
              </a:ext>
            </a:extLst>
          </p:cNvPr>
          <p:cNvSpPr txBox="1"/>
          <p:nvPr/>
        </p:nvSpPr>
        <p:spPr>
          <a:xfrm>
            <a:off x="265356" y="974787"/>
            <a:ext cx="1149650" cy="923330"/>
          </a:xfrm>
          <a:prstGeom prst="rect">
            <a:avLst/>
          </a:prstGeom>
          <a:noFill/>
          <a:ln>
            <a:noFill/>
          </a:ln>
        </p:spPr>
        <p:txBody>
          <a:bodyPr wrap="square" rtlCol="0">
            <a:spAutoFit/>
          </a:bodyPr>
          <a:lstStyle/>
          <a:p>
            <a:pPr algn="ctr"/>
            <a:r>
              <a:rPr lang="en-US" altLang="ja-JP" sz="5400" b="1" dirty="0">
                <a:ln w="15875">
                  <a:solidFill>
                    <a:schemeClr val="tx1"/>
                  </a:solidFill>
                </a:ln>
                <a:solidFill>
                  <a:schemeClr val="accent2">
                    <a:lumMod val="40000"/>
                    <a:lumOff val="60000"/>
                    <a:alpha val="80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1</a:t>
            </a:r>
            <a:endParaRPr kumimoji="1" lang="zh-TW" altLang="en-US" sz="5400" b="1" dirty="0">
              <a:ln w="15875">
                <a:solidFill>
                  <a:schemeClr val="tx1"/>
                </a:solidFill>
              </a:ln>
              <a:solidFill>
                <a:schemeClr val="accent2">
                  <a:lumMod val="40000"/>
                  <a:lumOff val="60000"/>
                  <a:alpha val="80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sp>
        <p:nvSpPr>
          <p:cNvPr id="71" name="正方形/長方形 70"/>
          <p:cNvSpPr/>
          <p:nvPr/>
        </p:nvSpPr>
        <p:spPr>
          <a:xfrm>
            <a:off x="464789" y="2811444"/>
            <a:ext cx="652743" cy="923330"/>
          </a:xfrm>
          <a:prstGeom prst="rect">
            <a:avLst/>
          </a:prstGeom>
        </p:spPr>
        <p:txBody>
          <a:bodyPr wrap="none">
            <a:spAutoFit/>
          </a:bodyPr>
          <a:lstStyle/>
          <a:p>
            <a:pPr algn="ctr"/>
            <a:r>
              <a:rPr lang="en-US" altLang="ja-JP" sz="5400" b="1" dirty="0">
                <a:ln w="15875">
                  <a:solidFill>
                    <a:schemeClr val="tx1"/>
                  </a:solidFill>
                </a:ln>
                <a:solidFill>
                  <a:srgbClr val="FFFF00">
                    <a:alpha val="80000"/>
                  </a:srgb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2</a:t>
            </a:r>
            <a:endParaRPr lang="zh-TW" altLang="en-US" sz="5400" b="1" dirty="0">
              <a:ln w="15875">
                <a:solidFill>
                  <a:schemeClr val="tx1"/>
                </a:solidFill>
              </a:ln>
              <a:solidFill>
                <a:srgbClr val="FFFF00">
                  <a:alpha val="80000"/>
                </a:srgb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sp>
        <p:nvSpPr>
          <p:cNvPr id="72" name="正方形/長方形 71"/>
          <p:cNvSpPr/>
          <p:nvPr/>
        </p:nvSpPr>
        <p:spPr>
          <a:xfrm>
            <a:off x="504196" y="4651497"/>
            <a:ext cx="652743" cy="923330"/>
          </a:xfrm>
          <a:prstGeom prst="rect">
            <a:avLst/>
          </a:prstGeom>
        </p:spPr>
        <p:txBody>
          <a:bodyPr wrap="none">
            <a:spAutoFit/>
          </a:bodyPr>
          <a:lstStyle/>
          <a:p>
            <a:pPr algn="ctr"/>
            <a:r>
              <a:rPr lang="en-US" altLang="ja-JP" sz="5400" b="1" dirty="0">
                <a:ln w="15875">
                  <a:solidFill>
                    <a:schemeClr val="tx1"/>
                  </a:solidFill>
                </a:ln>
                <a:solidFill>
                  <a:schemeClr val="accent1">
                    <a:lumMod val="40000"/>
                    <a:lumOff val="60000"/>
                    <a:alpha val="80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3</a:t>
            </a:r>
            <a:endParaRPr lang="zh-TW" altLang="en-US" sz="5400" b="1" dirty="0">
              <a:ln w="15875">
                <a:solidFill>
                  <a:schemeClr val="tx1"/>
                </a:solidFill>
              </a:ln>
              <a:solidFill>
                <a:schemeClr val="accent1">
                  <a:lumMod val="40000"/>
                  <a:lumOff val="60000"/>
                  <a:alpha val="80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pic>
        <p:nvPicPr>
          <p:cNvPr id="73" name="図 72"/>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2464314" y="3513847"/>
            <a:ext cx="1507204" cy="1021448"/>
          </a:xfrm>
          <a:prstGeom prst="rect">
            <a:avLst/>
          </a:prstGeom>
        </p:spPr>
      </p:pic>
      <p:pic>
        <p:nvPicPr>
          <p:cNvPr id="74" name="図 73"/>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2479626" y="5314852"/>
            <a:ext cx="1662224" cy="1246949"/>
          </a:xfrm>
          <a:prstGeom prst="rect">
            <a:avLst/>
          </a:prstGeom>
        </p:spPr>
      </p:pic>
      <p:sp>
        <p:nvSpPr>
          <p:cNvPr id="222" name="テキスト ボックス 221"/>
          <p:cNvSpPr txBox="1"/>
          <p:nvPr/>
        </p:nvSpPr>
        <p:spPr>
          <a:xfrm>
            <a:off x="2606210" y="4512820"/>
            <a:ext cx="1223412" cy="338554"/>
          </a:xfrm>
          <a:prstGeom prst="rect">
            <a:avLst/>
          </a:prstGeom>
          <a:noFill/>
        </p:spPr>
        <p:txBody>
          <a:bodyPr wrap="none" rtlCol="0">
            <a:spAutoFit/>
          </a:bodyPr>
          <a:lstStyle/>
          <a:p>
            <a:r>
              <a:rPr lang="ja-JP" altLang="en-US" sz="1600" b="1" dirty="0">
                <a:solidFill>
                  <a:schemeClr val="tx1">
                    <a:lumMod val="85000"/>
                    <a:lumOff val="15000"/>
                  </a:schemeClr>
                </a:solidFill>
                <a:latin typeface="Meiryo UI" panose="020B0604030504040204" pitchFamily="50" charset="-128"/>
                <a:ea typeface="Meiryo UI" panose="020B0604030504040204" pitchFamily="50" charset="-128"/>
              </a:rPr>
              <a:t>スポット溶接</a:t>
            </a:r>
            <a:endParaRPr kumimoji="1" lang="ja-JP" altLang="en-US" sz="1600" b="1" dirty="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223" name="テキスト ボックス 222"/>
          <p:cNvSpPr txBox="1"/>
          <p:nvPr/>
        </p:nvSpPr>
        <p:spPr>
          <a:xfrm>
            <a:off x="4458987" y="4534086"/>
            <a:ext cx="1132041" cy="338554"/>
          </a:xfrm>
          <a:prstGeom prst="rect">
            <a:avLst/>
          </a:prstGeom>
          <a:noFill/>
        </p:spPr>
        <p:txBody>
          <a:bodyPr wrap="none" rtlCol="0">
            <a:spAutoFit/>
          </a:bodyPr>
          <a:lstStyle/>
          <a:p>
            <a:r>
              <a:rPr lang="ja-JP" altLang="en-US" sz="1600" b="1" dirty="0">
                <a:solidFill>
                  <a:schemeClr val="tx1">
                    <a:lumMod val="85000"/>
                    <a:lumOff val="15000"/>
                  </a:schemeClr>
                </a:solidFill>
                <a:latin typeface="Meiryo UI" panose="020B0604030504040204" pitchFamily="50" charset="-128"/>
                <a:ea typeface="Meiryo UI" panose="020B0604030504040204" pitchFamily="50" charset="-128"/>
              </a:rPr>
              <a:t>かしめ加工</a:t>
            </a:r>
            <a:endParaRPr kumimoji="1" lang="ja-JP" altLang="en-US" sz="1600" b="1" dirty="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224" name="テキスト ボックス 223"/>
          <p:cNvSpPr txBox="1"/>
          <p:nvPr/>
        </p:nvSpPr>
        <p:spPr>
          <a:xfrm>
            <a:off x="6233451" y="4534086"/>
            <a:ext cx="1111202" cy="338554"/>
          </a:xfrm>
          <a:prstGeom prst="rect">
            <a:avLst/>
          </a:prstGeom>
          <a:noFill/>
        </p:spPr>
        <p:txBody>
          <a:bodyPr wrap="none" rtlCol="0">
            <a:spAutoFit/>
          </a:bodyPr>
          <a:lstStyle/>
          <a:p>
            <a:r>
              <a:rPr lang="ja-JP" altLang="en-US" sz="1600" b="1" dirty="0">
                <a:solidFill>
                  <a:schemeClr val="tx1">
                    <a:lumMod val="85000"/>
                    <a:lumOff val="15000"/>
                  </a:schemeClr>
                </a:solidFill>
                <a:latin typeface="Meiryo UI" panose="020B0604030504040204" pitchFamily="50" charset="-128"/>
                <a:ea typeface="Meiryo UI" panose="020B0604030504040204" pitchFamily="50" charset="-128"/>
              </a:rPr>
              <a:t>アーク溶接</a:t>
            </a:r>
            <a:endParaRPr kumimoji="1" lang="ja-JP" altLang="en-US" sz="1600" b="1" dirty="0">
              <a:solidFill>
                <a:schemeClr val="tx1">
                  <a:lumMod val="85000"/>
                  <a:lumOff val="15000"/>
                </a:schemeClr>
              </a:solidFill>
              <a:latin typeface="Meiryo UI" panose="020B0604030504040204" pitchFamily="50" charset="-128"/>
              <a:ea typeface="Meiryo UI" panose="020B0604030504040204" pitchFamily="50" charset="-128"/>
            </a:endParaRPr>
          </a:p>
        </p:txBody>
      </p:sp>
      <p:pic>
        <p:nvPicPr>
          <p:cNvPr id="225" name="図 224"/>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rcRect l="11215"/>
          <a:stretch/>
        </p:blipFill>
        <p:spPr>
          <a:xfrm>
            <a:off x="8297467" y="2195060"/>
            <a:ext cx="3562289" cy="2424644"/>
          </a:xfrm>
          <a:prstGeom prst="rect">
            <a:avLst/>
          </a:prstGeom>
        </p:spPr>
      </p:pic>
      <p:sp>
        <p:nvSpPr>
          <p:cNvPr id="227" name="テキスト ボックス 226"/>
          <p:cNvSpPr txBox="1"/>
          <p:nvPr/>
        </p:nvSpPr>
        <p:spPr>
          <a:xfrm>
            <a:off x="8532879" y="5378236"/>
            <a:ext cx="3438762" cy="954107"/>
          </a:xfrm>
          <a:prstGeom prst="rect">
            <a:avLst/>
          </a:prstGeom>
          <a:noFill/>
        </p:spPr>
        <p:txBody>
          <a:bodyPr wrap="none" rtlCol="0">
            <a:spAutoFit/>
          </a:bodyPr>
          <a:lstStyle/>
          <a:p>
            <a:r>
              <a:rPr lang="ja-JP" altLang="en-US" sz="1400" dirty="0">
                <a:solidFill>
                  <a:schemeClr val="tx1">
                    <a:lumMod val="85000"/>
                    <a:lumOff val="15000"/>
                  </a:schemeClr>
                </a:solidFill>
                <a:latin typeface="Meiryo UI" panose="020B0604030504040204" pitchFamily="50" charset="-128"/>
                <a:ea typeface="Meiryo UI" panose="020B0604030504040204" pitchFamily="50" charset="-128"/>
              </a:rPr>
              <a:t>電気の</a:t>
            </a:r>
            <a:r>
              <a:rPr lang="ja-JP" altLang="en-US" sz="1400" b="1" dirty="0">
                <a:solidFill>
                  <a:schemeClr val="tx1">
                    <a:lumMod val="85000"/>
                    <a:lumOff val="15000"/>
                  </a:schemeClr>
                </a:solidFill>
                <a:latin typeface="Meiryo UI" panose="020B0604030504040204" pitchFamily="50" charset="-128"/>
                <a:ea typeface="Meiryo UI" panose="020B0604030504040204" pitchFamily="50" charset="-128"/>
              </a:rPr>
              <a:t>アーク放電の熱</a:t>
            </a:r>
            <a:r>
              <a:rPr lang="ja-JP" altLang="en-US" sz="1400" dirty="0">
                <a:solidFill>
                  <a:schemeClr val="tx1">
                    <a:lumMod val="85000"/>
                    <a:lumOff val="15000"/>
                  </a:schemeClr>
                </a:solidFill>
                <a:latin typeface="Meiryo UI" panose="020B0604030504040204" pitchFamily="50" charset="-128"/>
                <a:ea typeface="Meiryo UI" panose="020B0604030504040204" pitchFamily="50" charset="-128"/>
              </a:rPr>
              <a:t>を利用して、</a:t>
            </a:r>
            <a:endParaRPr lang="en-US" altLang="ja-JP" sz="1400"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400" b="1" dirty="0">
                <a:solidFill>
                  <a:schemeClr val="tx1">
                    <a:lumMod val="85000"/>
                    <a:lumOff val="15000"/>
                  </a:schemeClr>
                </a:solidFill>
                <a:latin typeface="Meiryo UI" panose="020B0604030504040204" pitchFamily="50" charset="-128"/>
                <a:ea typeface="Meiryo UI" panose="020B0604030504040204" pitchFamily="50" charset="-128"/>
              </a:rPr>
              <a:t>金属を溶かし接合</a:t>
            </a:r>
            <a:r>
              <a:rPr lang="ja-JP" altLang="en-US" sz="1400" dirty="0">
                <a:solidFill>
                  <a:schemeClr val="tx1">
                    <a:lumMod val="85000"/>
                    <a:lumOff val="15000"/>
                  </a:schemeClr>
                </a:solidFill>
                <a:latin typeface="Meiryo UI" panose="020B0604030504040204" pitchFamily="50" charset="-128"/>
                <a:ea typeface="Meiryo UI" panose="020B0604030504040204" pitchFamily="50" charset="-128"/>
              </a:rPr>
              <a:t>する溶接方法です。</a:t>
            </a:r>
            <a:endParaRPr lang="en-US" altLang="ja-JP" sz="1400" dirty="0">
              <a:solidFill>
                <a:schemeClr val="tx1">
                  <a:lumMod val="85000"/>
                  <a:lumOff val="15000"/>
                </a:schemeClr>
              </a:solidFill>
              <a:latin typeface="Meiryo UI" panose="020B0604030504040204" pitchFamily="50" charset="-128"/>
              <a:ea typeface="Meiryo UI" panose="020B0604030504040204" pitchFamily="50" charset="-128"/>
            </a:endParaRPr>
          </a:p>
          <a:p>
            <a:endParaRPr lang="en-US" altLang="ja-JP" sz="1400"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400" b="1" dirty="0">
                <a:solidFill>
                  <a:schemeClr val="tx1">
                    <a:lumMod val="85000"/>
                    <a:lumOff val="15000"/>
                  </a:schemeClr>
                </a:solidFill>
                <a:latin typeface="Meiryo UI" panose="020B0604030504040204" pitchFamily="50" charset="-128"/>
                <a:ea typeface="Meiryo UI" panose="020B0604030504040204" pitchFamily="50" charset="-128"/>
              </a:rPr>
              <a:t>被覆アーク溶接</a:t>
            </a:r>
            <a:r>
              <a:rPr lang="ja-JP" altLang="en-US" sz="1400" dirty="0">
                <a:solidFill>
                  <a:schemeClr val="tx1">
                    <a:lumMod val="85000"/>
                    <a:lumOff val="15000"/>
                  </a:schemeClr>
                </a:solidFill>
                <a:latin typeface="Meiryo UI" panose="020B0604030504040204" pitchFamily="50" charset="-128"/>
                <a:ea typeface="Meiryo UI" panose="020B0604030504040204" pitchFamily="50" charset="-128"/>
              </a:rPr>
              <a:t>や</a:t>
            </a:r>
            <a:r>
              <a:rPr lang="ja-JP" altLang="en-US" sz="1400" b="1" dirty="0">
                <a:solidFill>
                  <a:schemeClr val="tx1">
                    <a:lumMod val="85000"/>
                    <a:lumOff val="15000"/>
                  </a:schemeClr>
                </a:solidFill>
                <a:latin typeface="Meiryo UI" panose="020B0604030504040204" pitchFamily="50" charset="-128"/>
                <a:ea typeface="Meiryo UI" panose="020B0604030504040204" pitchFamily="50" charset="-128"/>
              </a:rPr>
              <a:t>半自動溶接</a:t>
            </a:r>
            <a:r>
              <a:rPr lang="ja-JP" altLang="en-US" sz="1400" dirty="0">
                <a:solidFill>
                  <a:schemeClr val="tx1">
                    <a:lumMod val="85000"/>
                    <a:lumOff val="15000"/>
                  </a:schemeClr>
                </a:solidFill>
                <a:latin typeface="Meiryo UI" panose="020B0604030504040204" pitchFamily="50" charset="-128"/>
                <a:ea typeface="Meiryo UI" panose="020B0604030504040204" pitchFamily="50" charset="-128"/>
              </a:rPr>
              <a:t>などがあります</a:t>
            </a:r>
            <a:endParaRPr lang="en-US" altLang="ja-JP" sz="1400" dirty="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228" name="テキスト ボックス 227"/>
          <p:cNvSpPr txBox="1"/>
          <p:nvPr/>
        </p:nvSpPr>
        <p:spPr>
          <a:xfrm>
            <a:off x="4480115" y="1668630"/>
            <a:ext cx="2999539" cy="1169551"/>
          </a:xfrm>
          <a:prstGeom prst="rect">
            <a:avLst/>
          </a:prstGeom>
          <a:noFill/>
        </p:spPr>
        <p:txBody>
          <a:bodyPr wrap="none" rtlCol="0">
            <a:spAutoFit/>
          </a:bodyPr>
          <a:lstStyle/>
          <a:p>
            <a:r>
              <a:rPr lang="ja-JP" altLang="en-US" sz="1400" b="1" dirty="0">
                <a:solidFill>
                  <a:schemeClr val="tx1">
                    <a:lumMod val="85000"/>
                    <a:lumOff val="15000"/>
                  </a:schemeClr>
                </a:solidFill>
                <a:latin typeface="Meiryo UI" panose="020B0604030504040204" pitchFamily="50" charset="-128"/>
                <a:ea typeface="Meiryo UI" panose="020B0604030504040204" pitchFamily="50" charset="-128"/>
              </a:rPr>
              <a:t>構成部品を決められた向き、手順で</a:t>
            </a:r>
            <a:endParaRPr lang="en-US" altLang="ja-JP" sz="1400" b="1"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400" b="1" dirty="0">
                <a:solidFill>
                  <a:schemeClr val="tx1">
                    <a:lumMod val="85000"/>
                    <a:lumOff val="15000"/>
                  </a:schemeClr>
                </a:solidFill>
                <a:latin typeface="Meiryo UI" panose="020B0604030504040204" pitchFamily="50" charset="-128"/>
                <a:ea typeface="Meiryo UI" panose="020B0604030504040204" pitchFamily="50" charset="-128"/>
              </a:rPr>
              <a:t>設備にセットしていく。</a:t>
            </a:r>
            <a:endParaRPr lang="en-US" altLang="ja-JP" sz="1400" b="1"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400" b="1" dirty="0">
                <a:solidFill>
                  <a:schemeClr val="tx1">
                    <a:lumMod val="85000"/>
                    <a:lumOff val="15000"/>
                  </a:schemeClr>
                </a:solidFill>
                <a:latin typeface="Meiryo UI" panose="020B0604030504040204" pitchFamily="50" charset="-128"/>
                <a:ea typeface="Meiryo UI" panose="020B0604030504040204" pitchFamily="50" charset="-128"/>
              </a:rPr>
              <a:t>セット後はエアー圧の力を利用し</a:t>
            </a:r>
            <a:endParaRPr lang="en-US" altLang="ja-JP" sz="1400" b="1"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400" b="1" dirty="0">
                <a:solidFill>
                  <a:schemeClr val="tx1">
                    <a:lumMod val="85000"/>
                    <a:lumOff val="15000"/>
                  </a:schemeClr>
                </a:solidFill>
                <a:latin typeface="Meiryo UI" panose="020B0604030504040204" pitchFamily="50" charset="-128"/>
                <a:ea typeface="Meiryo UI" panose="020B0604030504040204" pitchFamily="50" charset="-128"/>
              </a:rPr>
              <a:t>全ての構成部品を固定し</a:t>
            </a:r>
            <a:endParaRPr lang="en-US" altLang="ja-JP" sz="1400" b="1"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400" b="1" dirty="0">
                <a:solidFill>
                  <a:schemeClr val="tx1">
                    <a:lumMod val="85000"/>
                    <a:lumOff val="15000"/>
                  </a:schemeClr>
                </a:solidFill>
                <a:latin typeface="Meiryo UI" panose="020B0604030504040204" pitchFamily="50" charset="-128"/>
                <a:ea typeface="Meiryo UI" panose="020B0604030504040204" pitchFamily="50" charset="-128"/>
              </a:rPr>
              <a:t>決められた基準値内の製品を量産する</a:t>
            </a:r>
            <a:endParaRPr lang="en-US" altLang="ja-JP" sz="1400" b="1" dirty="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229" name="テキスト ボックス 228"/>
          <p:cNvSpPr txBox="1"/>
          <p:nvPr/>
        </p:nvSpPr>
        <p:spPr>
          <a:xfrm>
            <a:off x="4496263" y="5100651"/>
            <a:ext cx="3353803" cy="1384995"/>
          </a:xfrm>
          <a:prstGeom prst="rect">
            <a:avLst/>
          </a:prstGeom>
          <a:noFill/>
        </p:spPr>
        <p:txBody>
          <a:bodyPr wrap="none" rtlCol="0">
            <a:spAutoFit/>
          </a:bodyPr>
          <a:lstStyle/>
          <a:p>
            <a:r>
              <a:rPr lang="ja-JP" altLang="en-US" sz="1400" b="1" dirty="0">
                <a:solidFill>
                  <a:schemeClr val="tx1">
                    <a:lumMod val="85000"/>
                    <a:lumOff val="15000"/>
                  </a:schemeClr>
                </a:solidFill>
                <a:latin typeface="Meiryo UI" panose="020B0604030504040204" pitchFamily="50" charset="-128"/>
                <a:ea typeface="Meiryo UI" panose="020B0604030504040204" pitchFamily="50" charset="-128"/>
              </a:rPr>
              <a:t>溶接不具合品や、異物付着など、</a:t>
            </a:r>
            <a:endParaRPr lang="en-US" altLang="ja-JP" sz="1400" b="1"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400" b="1" dirty="0">
                <a:solidFill>
                  <a:schemeClr val="tx1">
                    <a:lumMod val="85000"/>
                    <a:lumOff val="15000"/>
                  </a:schemeClr>
                </a:solidFill>
                <a:latin typeface="Meiryo UI" panose="020B0604030504040204" pitchFamily="50" charset="-128"/>
                <a:ea typeface="Meiryo UI" panose="020B0604030504040204" pitchFamily="50" charset="-128"/>
              </a:rPr>
              <a:t>人の目で確認し、品質を保証します。</a:t>
            </a:r>
            <a:endParaRPr lang="en-US" altLang="ja-JP" sz="1400" b="1" dirty="0">
              <a:solidFill>
                <a:schemeClr val="tx1">
                  <a:lumMod val="85000"/>
                  <a:lumOff val="15000"/>
                </a:schemeClr>
              </a:solidFill>
              <a:latin typeface="Meiryo UI" panose="020B0604030504040204" pitchFamily="50" charset="-128"/>
              <a:ea typeface="Meiryo UI" panose="020B0604030504040204" pitchFamily="50" charset="-128"/>
            </a:endParaRPr>
          </a:p>
          <a:p>
            <a:endParaRPr lang="en-US" altLang="ja-JP" sz="1400" b="1"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400" b="1" dirty="0">
                <a:solidFill>
                  <a:schemeClr val="tx1">
                    <a:lumMod val="85000"/>
                    <a:lumOff val="15000"/>
                  </a:schemeClr>
                </a:solidFill>
                <a:latin typeface="Meiryo UI" panose="020B0604030504040204" pitchFamily="50" charset="-128"/>
                <a:ea typeface="Meiryo UI" panose="020B0604030504040204" pitchFamily="50" charset="-128"/>
              </a:rPr>
              <a:t>リクライニング機能など人の目では</a:t>
            </a:r>
            <a:endParaRPr lang="en-US" altLang="ja-JP" sz="1400" b="1"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400" b="1" dirty="0">
                <a:solidFill>
                  <a:schemeClr val="tx1">
                    <a:lumMod val="85000"/>
                    <a:lumOff val="15000"/>
                  </a:schemeClr>
                </a:solidFill>
                <a:latin typeface="Meiryo UI" panose="020B0604030504040204" pitchFamily="50" charset="-128"/>
                <a:ea typeface="Meiryo UI" panose="020B0604030504040204" pitchFamily="50" charset="-128"/>
              </a:rPr>
              <a:t>確認しきれない部分は</a:t>
            </a:r>
            <a:endParaRPr lang="en-US" altLang="ja-JP" sz="1400" b="1"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400" b="1" dirty="0">
                <a:solidFill>
                  <a:schemeClr val="tx1">
                    <a:lumMod val="85000"/>
                    <a:lumOff val="15000"/>
                  </a:schemeClr>
                </a:solidFill>
                <a:latin typeface="Meiryo UI" panose="020B0604030504040204" pitchFamily="50" charset="-128"/>
                <a:ea typeface="Meiryo UI" panose="020B0604030504040204" pitchFamily="50" charset="-128"/>
              </a:rPr>
              <a:t>検査用設備を使用し、品質を保証します。</a:t>
            </a:r>
            <a:endParaRPr lang="en-US" altLang="ja-JP" sz="1400" b="1" dirty="0">
              <a:solidFill>
                <a:schemeClr val="tx1">
                  <a:lumMod val="85000"/>
                  <a:lumOff val="15000"/>
                </a:schemeClr>
              </a:solidFill>
              <a:latin typeface="Meiryo UI" panose="020B0604030504040204" pitchFamily="50" charset="-128"/>
              <a:ea typeface="Meiryo UI" panose="020B0604030504040204" pitchFamily="50" charset="-128"/>
            </a:endParaRPr>
          </a:p>
        </p:txBody>
      </p:sp>
      <p:pic>
        <p:nvPicPr>
          <p:cNvPr id="230" name="図 229"/>
          <p:cNvPicPr>
            <a:picLocks noChangeAspect="1"/>
          </p:cNvPicPr>
          <p:nvPr/>
        </p:nvPicPr>
        <p:blipFill rotWithShape="1">
          <a:blip r:embed="rId15" cstate="hqprint">
            <a:extLst>
              <a:ext uri="{28A0092B-C50C-407E-A947-70E740481C1C}">
                <a14:useLocalDpi xmlns:a14="http://schemas.microsoft.com/office/drawing/2010/main" val="0"/>
              </a:ext>
            </a:extLst>
          </a:blip>
          <a:srcRect t="5254" b="7842"/>
          <a:stretch/>
        </p:blipFill>
        <p:spPr>
          <a:xfrm>
            <a:off x="4258088" y="3509433"/>
            <a:ext cx="1558722" cy="1024654"/>
          </a:xfrm>
          <a:prstGeom prst="rect">
            <a:avLst/>
          </a:prstGeom>
        </p:spPr>
      </p:pic>
      <p:sp>
        <p:nvSpPr>
          <p:cNvPr id="70" name="テキスト ボックス 69"/>
          <p:cNvSpPr txBox="1"/>
          <p:nvPr/>
        </p:nvSpPr>
        <p:spPr>
          <a:xfrm>
            <a:off x="1634054" y="-32964"/>
            <a:ext cx="1260281" cy="584775"/>
          </a:xfrm>
          <a:prstGeom prst="rect">
            <a:avLst/>
          </a:prstGeom>
          <a:noFill/>
        </p:spPr>
        <p:txBody>
          <a:bodyPr wrap="none" rtlCol="0">
            <a:spAutoFit/>
          </a:bodyPr>
          <a:lstStyle/>
          <a:p>
            <a:r>
              <a:rPr lang="en-US" altLang="ja-JP" sz="3200" b="1" dirty="0">
                <a:ln>
                  <a:solidFill>
                    <a:schemeClr val="tx1"/>
                  </a:solidFill>
                </a:ln>
                <a:solidFill>
                  <a:srgbClr val="ABFBAB"/>
                </a:solidFill>
                <a:latin typeface="Meiryo UI" panose="020B0604030504040204" pitchFamily="50" charset="-128"/>
                <a:ea typeface="Meiryo UI" panose="020B0604030504040204" pitchFamily="50" charset="-128"/>
              </a:rPr>
              <a:t>4</a:t>
            </a:r>
            <a:r>
              <a:rPr lang="en-US" altLang="ja-JP" sz="3200" b="1" dirty="0">
                <a:ln>
                  <a:solidFill>
                    <a:schemeClr val="tx1"/>
                  </a:solidFill>
                </a:ln>
                <a:solidFill>
                  <a:schemeClr val="bg1"/>
                </a:solidFill>
                <a:latin typeface="Meiryo UI" panose="020B0604030504040204" pitchFamily="50" charset="-128"/>
                <a:ea typeface="Meiryo UI" panose="020B0604030504040204" pitchFamily="50" charset="-128"/>
              </a:rPr>
              <a:t>/30</a:t>
            </a:r>
            <a:endParaRPr kumimoji="1" lang="ja-JP" altLang="en-US" sz="3200" b="1" dirty="0">
              <a:ln>
                <a:solidFill>
                  <a:schemeClr val="tx1"/>
                </a:solidFill>
              </a:ln>
              <a:solidFill>
                <a:schemeClr val="bg1"/>
              </a:solidFill>
              <a:latin typeface="Meiryo UI" panose="020B0604030504040204" pitchFamily="50" charset="-128"/>
              <a:ea typeface="Meiryo UI" panose="020B0604030504040204" pitchFamily="50" charset="-128"/>
            </a:endParaRPr>
          </a:p>
        </p:txBody>
      </p:sp>
      <p:pic>
        <p:nvPicPr>
          <p:cNvPr id="63" name="図 1">
            <a:extLst>
              <a:ext uri="{FF2B5EF4-FFF2-40B4-BE49-F238E27FC236}">
                <a16:creationId xmlns:a16="http://schemas.microsoft.com/office/drawing/2014/main" id="{32116EB4-EACF-4E25-A832-265AE84FCC5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794309" y="61229"/>
            <a:ext cx="4192526" cy="38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6794852"/>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グループ化 22">
            <a:extLst>
              <a:ext uri="{FF2B5EF4-FFF2-40B4-BE49-F238E27FC236}">
                <a16:creationId xmlns:a16="http://schemas.microsoft.com/office/drawing/2014/main" id="{373662FC-F35B-8F54-E49D-F88DC5C6ED66}"/>
              </a:ext>
            </a:extLst>
          </p:cNvPr>
          <p:cNvGrpSpPr/>
          <p:nvPr/>
        </p:nvGrpSpPr>
        <p:grpSpPr>
          <a:xfrm>
            <a:off x="138098" y="522433"/>
            <a:ext cx="11915803" cy="6301100"/>
            <a:chOff x="457789" y="712585"/>
            <a:chExt cx="11637842" cy="5958493"/>
          </a:xfrm>
        </p:grpSpPr>
        <p:sp>
          <p:nvSpPr>
            <p:cNvPr id="24" name="正方形/長方形 23">
              <a:extLst>
                <a:ext uri="{FF2B5EF4-FFF2-40B4-BE49-F238E27FC236}">
                  <a16:creationId xmlns:a16="http://schemas.microsoft.com/office/drawing/2014/main" id="{1CCF4F46-FE64-4B99-C509-1E73AFE7A133}"/>
                </a:ext>
              </a:extLst>
            </p:cNvPr>
            <p:cNvSpPr/>
            <p:nvPr/>
          </p:nvSpPr>
          <p:spPr>
            <a:xfrm>
              <a:off x="757238" y="713621"/>
              <a:ext cx="11338306" cy="595745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b="1"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sp>
          <p:nvSpPr>
            <p:cNvPr id="25" name="正方形/長方形 24">
              <a:extLst>
                <a:ext uri="{FF2B5EF4-FFF2-40B4-BE49-F238E27FC236}">
                  <a16:creationId xmlns:a16="http://schemas.microsoft.com/office/drawing/2014/main" id="{0901973E-9725-3EF2-67E8-C6EDF5C6F70B}"/>
                </a:ext>
              </a:extLst>
            </p:cNvPr>
            <p:cNvSpPr/>
            <p:nvPr/>
          </p:nvSpPr>
          <p:spPr>
            <a:xfrm>
              <a:off x="457789" y="717871"/>
              <a:ext cx="272460" cy="5943809"/>
            </a:xfrm>
            <a:prstGeom prst="rect">
              <a:avLst/>
            </a:prstGeom>
            <a:blipFill>
              <a:blip r:embed="rId4"/>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dirty="0">
                <a:latin typeface="Meiryo UI" panose="020B0604030504040204" pitchFamily="50" charset="-128"/>
                <a:ea typeface="Meiryo UI" panose="020B0604030504040204" pitchFamily="50" charset="-128"/>
              </a:endParaRPr>
            </a:p>
          </p:txBody>
        </p:sp>
        <p:sp>
          <p:nvSpPr>
            <p:cNvPr id="26" name="楕円 25">
              <a:extLst>
                <a:ext uri="{FF2B5EF4-FFF2-40B4-BE49-F238E27FC236}">
                  <a16:creationId xmlns:a16="http://schemas.microsoft.com/office/drawing/2014/main" id="{04A5D6C0-7502-D1DC-F9AC-A5080491E31D}"/>
                </a:ext>
              </a:extLst>
            </p:cNvPr>
            <p:cNvSpPr/>
            <p:nvPr/>
          </p:nvSpPr>
          <p:spPr>
            <a:xfrm>
              <a:off x="585830" y="97232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27" name="楕円 26">
              <a:extLst>
                <a:ext uri="{FF2B5EF4-FFF2-40B4-BE49-F238E27FC236}">
                  <a16:creationId xmlns:a16="http://schemas.microsoft.com/office/drawing/2014/main" id="{93F67C8D-0ADF-246F-C294-8F32DE5F8CC3}"/>
                </a:ext>
              </a:extLst>
            </p:cNvPr>
            <p:cNvSpPr/>
            <p:nvPr/>
          </p:nvSpPr>
          <p:spPr>
            <a:xfrm>
              <a:off x="585830" y="6370496"/>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28" name="楕円 27">
              <a:extLst>
                <a:ext uri="{FF2B5EF4-FFF2-40B4-BE49-F238E27FC236}">
                  <a16:creationId xmlns:a16="http://schemas.microsoft.com/office/drawing/2014/main" id="{3698AC43-B8D5-8A8A-ABBC-017E43A3BBBC}"/>
                </a:ext>
              </a:extLst>
            </p:cNvPr>
            <p:cNvSpPr/>
            <p:nvPr/>
          </p:nvSpPr>
          <p:spPr>
            <a:xfrm>
              <a:off x="585830" y="3773484"/>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29" name="楕円 28">
              <a:extLst>
                <a:ext uri="{FF2B5EF4-FFF2-40B4-BE49-F238E27FC236}">
                  <a16:creationId xmlns:a16="http://schemas.microsoft.com/office/drawing/2014/main" id="{2EFF1897-4F25-856D-98CC-C1B5732FA520}"/>
                </a:ext>
              </a:extLst>
            </p:cNvPr>
            <p:cNvSpPr/>
            <p:nvPr/>
          </p:nvSpPr>
          <p:spPr>
            <a:xfrm>
              <a:off x="809668" y="97232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30" name="楕円 29">
              <a:extLst>
                <a:ext uri="{FF2B5EF4-FFF2-40B4-BE49-F238E27FC236}">
                  <a16:creationId xmlns:a16="http://schemas.microsoft.com/office/drawing/2014/main" id="{C8B69CCF-7714-10EE-7622-BC6D7724C286}"/>
                </a:ext>
              </a:extLst>
            </p:cNvPr>
            <p:cNvSpPr/>
            <p:nvPr/>
          </p:nvSpPr>
          <p:spPr>
            <a:xfrm>
              <a:off x="809668" y="6370496"/>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31" name="楕円 30">
              <a:extLst>
                <a:ext uri="{FF2B5EF4-FFF2-40B4-BE49-F238E27FC236}">
                  <a16:creationId xmlns:a16="http://schemas.microsoft.com/office/drawing/2014/main" id="{20236766-3BBD-48C8-9E8E-2F10B5DB9B13}"/>
                </a:ext>
              </a:extLst>
            </p:cNvPr>
            <p:cNvSpPr/>
            <p:nvPr/>
          </p:nvSpPr>
          <p:spPr>
            <a:xfrm>
              <a:off x="809668" y="3773484"/>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32" name="四角形: 角を丸くする 32">
              <a:extLst>
                <a:ext uri="{FF2B5EF4-FFF2-40B4-BE49-F238E27FC236}">
                  <a16:creationId xmlns:a16="http://schemas.microsoft.com/office/drawing/2014/main" id="{0080D1F8-9707-09C6-0D80-C3351C49448C}"/>
                </a:ext>
              </a:extLst>
            </p:cNvPr>
            <p:cNvSpPr/>
            <p:nvPr/>
          </p:nvSpPr>
          <p:spPr>
            <a:xfrm>
              <a:off x="614405" y="988729"/>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33" name="四角形: 角を丸くする 33">
              <a:extLst>
                <a:ext uri="{FF2B5EF4-FFF2-40B4-BE49-F238E27FC236}">
                  <a16:creationId xmlns:a16="http://schemas.microsoft.com/office/drawing/2014/main" id="{7A4AAD4C-69AD-389D-2558-ECEDC8E8F1C4}"/>
                </a:ext>
              </a:extLst>
            </p:cNvPr>
            <p:cNvSpPr/>
            <p:nvPr/>
          </p:nvSpPr>
          <p:spPr>
            <a:xfrm>
              <a:off x="612818" y="6387958"/>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34" name="四角形: 角を丸くする 34">
              <a:extLst>
                <a:ext uri="{FF2B5EF4-FFF2-40B4-BE49-F238E27FC236}">
                  <a16:creationId xmlns:a16="http://schemas.microsoft.com/office/drawing/2014/main" id="{28319E6B-5EE2-7935-D281-D64CE0CD118A}"/>
                </a:ext>
              </a:extLst>
            </p:cNvPr>
            <p:cNvSpPr/>
            <p:nvPr/>
          </p:nvSpPr>
          <p:spPr>
            <a:xfrm>
              <a:off x="612818" y="3790946"/>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35" name="直角三角形 34">
              <a:extLst>
                <a:ext uri="{FF2B5EF4-FFF2-40B4-BE49-F238E27FC236}">
                  <a16:creationId xmlns:a16="http://schemas.microsoft.com/office/drawing/2014/main" id="{F8F88227-3593-07BF-08F8-6850FD034FC7}"/>
                </a:ext>
              </a:extLst>
            </p:cNvPr>
            <p:cNvSpPr/>
            <p:nvPr/>
          </p:nvSpPr>
          <p:spPr>
            <a:xfrm rot="10800000">
              <a:off x="11705322" y="712585"/>
              <a:ext cx="390309" cy="390310"/>
            </a:xfrm>
            <a:prstGeom prst="rtTriangle">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dirty="0">
                <a:latin typeface="Meiryo UI" panose="020B0604030504040204" pitchFamily="50" charset="-128"/>
                <a:ea typeface="Meiryo UI" panose="020B0604030504040204" pitchFamily="50" charset="-128"/>
              </a:endParaRPr>
            </a:p>
          </p:txBody>
        </p:sp>
        <p:sp>
          <p:nvSpPr>
            <p:cNvPr id="37" name="楕円 36">
              <a:extLst>
                <a:ext uri="{FF2B5EF4-FFF2-40B4-BE49-F238E27FC236}">
                  <a16:creationId xmlns:a16="http://schemas.microsoft.com/office/drawing/2014/main" id="{FE053900-FC73-F72C-B5C1-B55287590C8E}"/>
                </a:ext>
              </a:extLst>
            </p:cNvPr>
            <p:cNvSpPr/>
            <p:nvPr/>
          </p:nvSpPr>
          <p:spPr>
            <a:xfrm>
              <a:off x="585830" y="2315217"/>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38" name="楕円 37">
              <a:extLst>
                <a:ext uri="{FF2B5EF4-FFF2-40B4-BE49-F238E27FC236}">
                  <a16:creationId xmlns:a16="http://schemas.microsoft.com/office/drawing/2014/main" id="{DE0B9785-E93A-8ECA-E4D9-DA0C9E86BA02}"/>
                </a:ext>
              </a:extLst>
            </p:cNvPr>
            <p:cNvSpPr/>
            <p:nvPr/>
          </p:nvSpPr>
          <p:spPr>
            <a:xfrm>
              <a:off x="809668" y="2315217"/>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39" name="四角形: 角を丸くする 38">
              <a:extLst>
                <a:ext uri="{FF2B5EF4-FFF2-40B4-BE49-F238E27FC236}">
                  <a16:creationId xmlns:a16="http://schemas.microsoft.com/office/drawing/2014/main" id="{CB3C171C-19CA-ABFE-CA6E-4278C0FF50F7}"/>
                </a:ext>
              </a:extLst>
            </p:cNvPr>
            <p:cNvSpPr/>
            <p:nvPr/>
          </p:nvSpPr>
          <p:spPr>
            <a:xfrm>
              <a:off x="612818" y="2332679"/>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40" name="楕円 39">
              <a:extLst>
                <a:ext uri="{FF2B5EF4-FFF2-40B4-BE49-F238E27FC236}">
                  <a16:creationId xmlns:a16="http://schemas.microsoft.com/office/drawing/2014/main" id="{E19FD994-992F-9EC3-E972-FE85A5E54B87}"/>
                </a:ext>
              </a:extLst>
            </p:cNvPr>
            <p:cNvSpPr/>
            <p:nvPr/>
          </p:nvSpPr>
          <p:spPr>
            <a:xfrm>
              <a:off x="585830" y="516068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41" name="楕円 40">
              <a:extLst>
                <a:ext uri="{FF2B5EF4-FFF2-40B4-BE49-F238E27FC236}">
                  <a16:creationId xmlns:a16="http://schemas.microsoft.com/office/drawing/2014/main" id="{7EBD65FF-B7F8-44ED-9892-E2738CF6164C}"/>
                </a:ext>
              </a:extLst>
            </p:cNvPr>
            <p:cNvSpPr/>
            <p:nvPr/>
          </p:nvSpPr>
          <p:spPr>
            <a:xfrm>
              <a:off x="809668" y="516068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42" name="四角形: 角を丸くする 41">
              <a:extLst>
                <a:ext uri="{FF2B5EF4-FFF2-40B4-BE49-F238E27FC236}">
                  <a16:creationId xmlns:a16="http://schemas.microsoft.com/office/drawing/2014/main" id="{18AB42ED-4C76-F25E-7537-8FE0CAE0E090}"/>
                </a:ext>
              </a:extLst>
            </p:cNvPr>
            <p:cNvSpPr/>
            <p:nvPr/>
          </p:nvSpPr>
          <p:spPr>
            <a:xfrm>
              <a:off x="612818" y="5178147"/>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grpSp>
      <p:grpSp>
        <p:nvGrpSpPr>
          <p:cNvPr id="619" name="グループ化 618"/>
          <p:cNvGrpSpPr/>
          <p:nvPr/>
        </p:nvGrpSpPr>
        <p:grpSpPr>
          <a:xfrm>
            <a:off x="110961" y="97486"/>
            <a:ext cx="1600471" cy="368063"/>
            <a:chOff x="407294" y="165100"/>
            <a:chExt cx="1600471" cy="368063"/>
          </a:xfrm>
        </p:grpSpPr>
        <p:grpSp>
          <p:nvGrpSpPr>
            <p:cNvPr id="620" name="グループ化 619"/>
            <p:cNvGrpSpPr/>
            <p:nvPr/>
          </p:nvGrpSpPr>
          <p:grpSpPr>
            <a:xfrm>
              <a:off x="407294" y="165100"/>
              <a:ext cx="1451986" cy="368063"/>
              <a:chOff x="407294" y="165100"/>
              <a:chExt cx="1320429" cy="268933"/>
            </a:xfrm>
          </p:grpSpPr>
          <p:sp>
            <p:nvSpPr>
              <p:cNvPr id="622" name="正方形/長方形 621">
                <a:extLst>
                  <a:ext uri="{FF2B5EF4-FFF2-40B4-BE49-F238E27FC236}">
                    <a16:creationId xmlns:a16="http://schemas.microsoft.com/office/drawing/2014/main" id="{B1F6E846-E528-4A9A-3BCD-146ACA6AE43D}"/>
                  </a:ext>
                </a:extLst>
              </p:cNvPr>
              <p:cNvSpPr/>
              <p:nvPr/>
            </p:nvSpPr>
            <p:spPr>
              <a:xfrm>
                <a:off x="407294" y="165100"/>
                <a:ext cx="124660" cy="268933"/>
              </a:xfrm>
              <a:prstGeom prst="rect">
                <a:avLst/>
              </a:prstGeom>
              <a:blipFill>
                <a:blip r:embed="rId4"/>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00">
                  <a:latin typeface="Meiryo UI" panose="020B0604030504040204" pitchFamily="50" charset="-128"/>
                  <a:ea typeface="Meiryo UI" panose="020B0604030504040204" pitchFamily="50" charset="-128"/>
                </a:endParaRPr>
              </a:p>
            </p:txBody>
          </p:sp>
          <p:sp>
            <p:nvSpPr>
              <p:cNvPr id="623" name="正方形/長方形 622">
                <a:extLst>
                  <a:ext uri="{FF2B5EF4-FFF2-40B4-BE49-F238E27FC236}">
                    <a16:creationId xmlns:a16="http://schemas.microsoft.com/office/drawing/2014/main" id="{80D965C6-2B71-35AA-E9B9-E93E487573A7}"/>
                  </a:ext>
                </a:extLst>
              </p:cNvPr>
              <p:cNvSpPr/>
              <p:nvPr/>
            </p:nvSpPr>
            <p:spPr>
              <a:xfrm>
                <a:off x="563446" y="165100"/>
                <a:ext cx="1164277" cy="26893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00"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624" name="楕円 623">
                <a:extLst>
                  <a:ext uri="{FF2B5EF4-FFF2-40B4-BE49-F238E27FC236}">
                    <a16:creationId xmlns:a16="http://schemas.microsoft.com/office/drawing/2014/main" id="{C4BD30E1-3E6C-149A-0E5C-C05E76943AE3}"/>
                  </a:ext>
                </a:extLst>
              </p:cNvPr>
              <p:cNvSpPr/>
              <p:nvPr/>
            </p:nvSpPr>
            <p:spPr>
              <a:xfrm>
                <a:off x="478989" y="198137"/>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00">
                  <a:latin typeface="Meiryo UI" panose="020B0604030504040204" pitchFamily="50" charset="-128"/>
                  <a:ea typeface="Meiryo UI" panose="020B0604030504040204" pitchFamily="50" charset="-128"/>
                </a:endParaRPr>
              </a:p>
            </p:txBody>
          </p:sp>
          <p:sp>
            <p:nvSpPr>
              <p:cNvPr id="625" name="楕円 624">
                <a:extLst>
                  <a:ext uri="{FF2B5EF4-FFF2-40B4-BE49-F238E27FC236}">
                    <a16:creationId xmlns:a16="http://schemas.microsoft.com/office/drawing/2014/main" id="{8D5FB21B-75EF-B2CB-03C5-92FA141F84AD}"/>
                  </a:ext>
                </a:extLst>
              </p:cNvPr>
              <p:cNvSpPr/>
              <p:nvPr/>
            </p:nvSpPr>
            <p:spPr>
              <a:xfrm>
                <a:off x="478989" y="285534"/>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00">
                  <a:latin typeface="Meiryo UI" panose="020B0604030504040204" pitchFamily="50" charset="-128"/>
                  <a:ea typeface="Meiryo UI" panose="020B0604030504040204" pitchFamily="50" charset="-128"/>
                </a:endParaRPr>
              </a:p>
            </p:txBody>
          </p:sp>
          <p:sp>
            <p:nvSpPr>
              <p:cNvPr id="626" name="楕円 625">
                <a:extLst>
                  <a:ext uri="{FF2B5EF4-FFF2-40B4-BE49-F238E27FC236}">
                    <a16:creationId xmlns:a16="http://schemas.microsoft.com/office/drawing/2014/main" id="{888A7A5D-9F28-E821-11BB-AE6DD4A26034}"/>
                  </a:ext>
                </a:extLst>
              </p:cNvPr>
              <p:cNvSpPr/>
              <p:nvPr/>
            </p:nvSpPr>
            <p:spPr>
              <a:xfrm>
                <a:off x="478989" y="369181"/>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00">
                  <a:latin typeface="Meiryo UI" panose="020B0604030504040204" pitchFamily="50" charset="-128"/>
                  <a:ea typeface="Meiryo UI" panose="020B0604030504040204" pitchFamily="50" charset="-128"/>
                </a:endParaRPr>
              </a:p>
            </p:txBody>
          </p:sp>
          <p:sp>
            <p:nvSpPr>
              <p:cNvPr id="627" name="楕円 626">
                <a:extLst>
                  <a:ext uri="{FF2B5EF4-FFF2-40B4-BE49-F238E27FC236}">
                    <a16:creationId xmlns:a16="http://schemas.microsoft.com/office/drawing/2014/main" id="{F138D4F3-AED9-05B3-31E3-1D1BB35DC672}"/>
                  </a:ext>
                </a:extLst>
              </p:cNvPr>
              <p:cNvSpPr/>
              <p:nvPr/>
            </p:nvSpPr>
            <p:spPr>
              <a:xfrm>
                <a:off x="579909" y="198137"/>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00">
                  <a:latin typeface="Meiryo UI" panose="020B0604030504040204" pitchFamily="50" charset="-128"/>
                  <a:ea typeface="Meiryo UI" panose="020B0604030504040204" pitchFamily="50" charset="-128"/>
                </a:endParaRPr>
              </a:p>
            </p:txBody>
          </p:sp>
          <p:sp>
            <p:nvSpPr>
              <p:cNvPr id="628" name="楕円 627">
                <a:extLst>
                  <a:ext uri="{FF2B5EF4-FFF2-40B4-BE49-F238E27FC236}">
                    <a16:creationId xmlns:a16="http://schemas.microsoft.com/office/drawing/2014/main" id="{669D6903-23E1-F6F2-D082-808EE9570497}"/>
                  </a:ext>
                </a:extLst>
              </p:cNvPr>
              <p:cNvSpPr/>
              <p:nvPr/>
            </p:nvSpPr>
            <p:spPr>
              <a:xfrm>
                <a:off x="579909" y="285534"/>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00">
                  <a:latin typeface="Meiryo UI" panose="020B0604030504040204" pitchFamily="50" charset="-128"/>
                  <a:ea typeface="Meiryo UI" panose="020B0604030504040204" pitchFamily="50" charset="-128"/>
                </a:endParaRPr>
              </a:p>
            </p:txBody>
          </p:sp>
          <p:sp>
            <p:nvSpPr>
              <p:cNvPr id="629" name="楕円 628">
                <a:extLst>
                  <a:ext uri="{FF2B5EF4-FFF2-40B4-BE49-F238E27FC236}">
                    <a16:creationId xmlns:a16="http://schemas.microsoft.com/office/drawing/2014/main" id="{C9C31E98-7DC9-4FA6-2120-2DC7CD1E4D63}"/>
                  </a:ext>
                </a:extLst>
              </p:cNvPr>
              <p:cNvSpPr/>
              <p:nvPr/>
            </p:nvSpPr>
            <p:spPr>
              <a:xfrm>
                <a:off x="579909" y="369181"/>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00">
                  <a:latin typeface="Meiryo UI" panose="020B0604030504040204" pitchFamily="50" charset="-128"/>
                  <a:ea typeface="Meiryo UI" panose="020B0604030504040204" pitchFamily="50" charset="-128"/>
                </a:endParaRPr>
              </a:p>
            </p:txBody>
          </p:sp>
          <p:sp>
            <p:nvSpPr>
              <p:cNvPr id="630" name="四角形: 角を丸くする 33">
                <a:extLst>
                  <a:ext uri="{FF2B5EF4-FFF2-40B4-BE49-F238E27FC236}">
                    <a16:creationId xmlns:a16="http://schemas.microsoft.com/office/drawing/2014/main" id="{D2C3721E-2C9F-6AD8-9F52-9B8D82B71342}"/>
                  </a:ext>
                </a:extLst>
              </p:cNvPr>
              <p:cNvSpPr/>
              <p:nvPr/>
            </p:nvSpPr>
            <p:spPr>
              <a:xfrm>
                <a:off x="491872" y="205401"/>
                <a:ext cx="113088" cy="21087"/>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00">
                  <a:latin typeface="Meiryo UI" panose="020B0604030504040204" pitchFamily="50" charset="-128"/>
                  <a:ea typeface="Meiryo UI" panose="020B0604030504040204" pitchFamily="50" charset="-128"/>
                </a:endParaRPr>
              </a:p>
            </p:txBody>
          </p:sp>
          <p:sp>
            <p:nvSpPr>
              <p:cNvPr id="631" name="四角形: 角を丸くする 34">
                <a:extLst>
                  <a:ext uri="{FF2B5EF4-FFF2-40B4-BE49-F238E27FC236}">
                    <a16:creationId xmlns:a16="http://schemas.microsoft.com/office/drawing/2014/main" id="{6E0C05C5-816C-CC93-1D2F-9F39FAB2FCAB}"/>
                  </a:ext>
                </a:extLst>
              </p:cNvPr>
              <p:cNvSpPr/>
              <p:nvPr/>
            </p:nvSpPr>
            <p:spPr>
              <a:xfrm>
                <a:off x="491157" y="293266"/>
                <a:ext cx="113088" cy="21087"/>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00">
                  <a:latin typeface="Meiryo UI" panose="020B0604030504040204" pitchFamily="50" charset="-128"/>
                  <a:ea typeface="Meiryo UI" panose="020B0604030504040204" pitchFamily="50" charset="-128"/>
                </a:endParaRPr>
              </a:p>
            </p:txBody>
          </p:sp>
          <p:sp>
            <p:nvSpPr>
              <p:cNvPr id="632" name="四角形: 角を丸くする 46">
                <a:extLst>
                  <a:ext uri="{FF2B5EF4-FFF2-40B4-BE49-F238E27FC236}">
                    <a16:creationId xmlns:a16="http://schemas.microsoft.com/office/drawing/2014/main" id="{EF5C0B90-106E-2513-7F10-1853BCE19D28}"/>
                  </a:ext>
                </a:extLst>
              </p:cNvPr>
              <p:cNvSpPr/>
              <p:nvPr/>
            </p:nvSpPr>
            <p:spPr>
              <a:xfrm>
                <a:off x="491157" y="376913"/>
                <a:ext cx="113088" cy="21087"/>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00">
                  <a:latin typeface="Meiryo UI" panose="020B0604030504040204" pitchFamily="50" charset="-128"/>
                  <a:ea typeface="Meiryo UI" panose="020B0604030504040204" pitchFamily="50" charset="-128"/>
                </a:endParaRPr>
              </a:p>
            </p:txBody>
          </p:sp>
          <p:sp>
            <p:nvSpPr>
              <p:cNvPr id="633" name="直角三角形 632">
                <a:extLst>
                  <a:ext uri="{FF2B5EF4-FFF2-40B4-BE49-F238E27FC236}">
                    <a16:creationId xmlns:a16="http://schemas.microsoft.com/office/drawing/2014/main" id="{8C3D7396-2E33-A0B7-D118-C8D9FB546C63}"/>
                  </a:ext>
                </a:extLst>
              </p:cNvPr>
              <p:cNvSpPr/>
              <p:nvPr/>
            </p:nvSpPr>
            <p:spPr>
              <a:xfrm rot="10800000">
                <a:off x="1631598" y="165100"/>
                <a:ext cx="95671" cy="93956"/>
              </a:xfrm>
              <a:prstGeom prst="rtTriangle">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00">
                  <a:latin typeface="Meiryo UI" panose="020B0604030504040204" pitchFamily="50" charset="-128"/>
                  <a:ea typeface="Meiryo UI" panose="020B0604030504040204" pitchFamily="50" charset="-128"/>
                </a:endParaRPr>
              </a:p>
            </p:txBody>
          </p:sp>
        </p:grpSp>
        <p:sp>
          <p:nvSpPr>
            <p:cNvPr id="621" name="テキスト ボックス 620">
              <a:extLst>
                <a:ext uri="{FF2B5EF4-FFF2-40B4-BE49-F238E27FC236}">
                  <a16:creationId xmlns:a16="http://schemas.microsoft.com/office/drawing/2014/main" id="{13682B84-E526-2B96-F3A0-306C3673B893}"/>
                </a:ext>
              </a:extLst>
            </p:cNvPr>
            <p:cNvSpPr txBox="1"/>
            <p:nvPr/>
          </p:nvSpPr>
          <p:spPr>
            <a:xfrm>
              <a:off x="637087" y="202759"/>
              <a:ext cx="1370678" cy="292388"/>
            </a:xfrm>
            <a:prstGeom prst="rect">
              <a:avLst/>
            </a:prstGeom>
            <a:noFill/>
          </p:spPr>
          <p:txBody>
            <a:bodyPr wrap="square" rtlCol="0">
              <a:spAutoFit/>
            </a:bodyPr>
            <a:lstStyle/>
            <a:p>
              <a:r>
                <a:rPr lang="ja-JP" altLang="en-US" sz="1300" b="1" dirty="0">
                  <a:solidFill>
                    <a:schemeClr val="tx1">
                      <a:lumMod val="85000"/>
                      <a:lumOff val="15000"/>
                    </a:schemeClr>
                  </a:solidFill>
                  <a:latin typeface="Meiryo UI" panose="020B0604030504040204" pitchFamily="50" charset="-128"/>
                  <a:ea typeface="Meiryo UI" panose="020B0604030504040204" pitchFamily="50" charset="-128"/>
                </a:rPr>
                <a:t>サークル紹介</a:t>
              </a:r>
            </a:p>
          </p:txBody>
        </p:sp>
      </p:grpSp>
      <p:pic>
        <p:nvPicPr>
          <p:cNvPr id="49" name="図 48">
            <a:extLst>
              <a:ext uri="{FF2B5EF4-FFF2-40B4-BE49-F238E27FC236}">
                <a16:creationId xmlns:a16="http://schemas.microsoft.com/office/drawing/2014/main" id="{E77E54E3-ADA9-C369-875E-4F6290F402B4}"/>
              </a:ext>
            </a:extLst>
          </p:cNvPr>
          <p:cNvPicPr>
            <a:picLocks noChangeAspect="1"/>
          </p:cNvPicPr>
          <p:nvPr/>
        </p:nvPicPr>
        <p:blipFill rotWithShape="1">
          <a:blip r:embed="rId5"/>
          <a:srcRect t="22253"/>
          <a:stretch/>
        </p:blipFill>
        <p:spPr>
          <a:xfrm>
            <a:off x="393079" y="470847"/>
            <a:ext cx="4082476" cy="2676741"/>
          </a:xfrm>
          <a:prstGeom prst="rect">
            <a:avLst/>
          </a:prstGeom>
        </p:spPr>
      </p:pic>
      <p:pic>
        <p:nvPicPr>
          <p:cNvPr id="50" name="図 49">
            <a:extLst>
              <a:ext uri="{FF2B5EF4-FFF2-40B4-BE49-F238E27FC236}">
                <a16:creationId xmlns:a16="http://schemas.microsoft.com/office/drawing/2014/main" id="{7E670F96-6559-FECD-0066-4EC6CF7B7FF8}"/>
              </a:ext>
            </a:extLst>
          </p:cNvPr>
          <p:cNvPicPr>
            <a:picLocks noChangeAspect="1"/>
          </p:cNvPicPr>
          <p:nvPr/>
        </p:nvPicPr>
        <p:blipFill>
          <a:blip r:embed="rId6"/>
          <a:stretch>
            <a:fillRect/>
          </a:stretch>
        </p:blipFill>
        <p:spPr>
          <a:xfrm>
            <a:off x="769182" y="1881850"/>
            <a:ext cx="3774514" cy="1800395"/>
          </a:xfrm>
          <a:prstGeom prst="rect">
            <a:avLst/>
          </a:prstGeom>
        </p:spPr>
      </p:pic>
      <p:pic>
        <p:nvPicPr>
          <p:cNvPr id="55" name="図 54">
            <a:extLst>
              <a:ext uri="{FF2B5EF4-FFF2-40B4-BE49-F238E27FC236}">
                <a16:creationId xmlns:a16="http://schemas.microsoft.com/office/drawing/2014/main" id="{F87BCDB7-538E-31FC-10A3-2277623C3E24}"/>
              </a:ext>
            </a:extLst>
          </p:cNvPr>
          <p:cNvPicPr>
            <a:picLocks noChangeAspect="1"/>
          </p:cNvPicPr>
          <p:nvPr/>
        </p:nvPicPr>
        <p:blipFill>
          <a:blip r:embed="rId7"/>
          <a:stretch>
            <a:fillRect/>
          </a:stretch>
        </p:blipFill>
        <p:spPr>
          <a:xfrm>
            <a:off x="4080226" y="-186841"/>
            <a:ext cx="4070742" cy="3217825"/>
          </a:xfrm>
          <a:prstGeom prst="rect">
            <a:avLst/>
          </a:prstGeom>
        </p:spPr>
      </p:pic>
      <p:pic>
        <p:nvPicPr>
          <p:cNvPr id="57" name="図 56">
            <a:extLst>
              <a:ext uri="{FF2B5EF4-FFF2-40B4-BE49-F238E27FC236}">
                <a16:creationId xmlns:a16="http://schemas.microsoft.com/office/drawing/2014/main" id="{7678B096-4805-D2BD-2D1D-53EB9DBB9915}"/>
              </a:ext>
            </a:extLst>
          </p:cNvPr>
          <p:cNvPicPr>
            <a:picLocks noChangeAspect="1"/>
          </p:cNvPicPr>
          <p:nvPr/>
        </p:nvPicPr>
        <p:blipFill>
          <a:blip r:embed="rId8"/>
          <a:stretch>
            <a:fillRect/>
          </a:stretch>
        </p:blipFill>
        <p:spPr>
          <a:xfrm>
            <a:off x="7978273" y="1784345"/>
            <a:ext cx="3942103" cy="1834841"/>
          </a:xfrm>
          <a:prstGeom prst="rect">
            <a:avLst/>
          </a:prstGeom>
        </p:spPr>
      </p:pic>
      <p:pic>
        <p:nvPicPr>
          <p:cNvPr id="589" name="図 588">
            <a:extLst>
              <a:ext uri="{FF2B5EF4-FFF2-40B4-BE49-F238E27FC236}">
                <a16:creationId xmlns:a16="http://schemas.microsoft.com/office/drawing/2014/main" id="{19E999AF-AECE-C700-001B-DEAC55A7B262}"/>
              </a:ext>
            </a:extLst>
          </p:cNvPr>
          <p:cNvPicPr>
            <a:picLocks noChangeAspect="1"/>
          </p:cNvPicPr>
          <p:nvPr/>
        </p:nvPicPr>
        <p:blipFill>
          <a:blip r:embed="rId9"/>
          <a:stretch>
            <a:fillRect/>
          </a:stretch>
        </p:blipFill>
        <p:spPr>
          <a:xfrm>
            <a:off x="4039727" y="992194"/>
            <a:ext cx="4096655" cy="2674420"/>
          </a:xfrm>
          <a:prstGeom prst="rect">
            <a:avLst/>
          </a:prstGeom>
        </p:spPr>
      </p:pic>
      <p:pic>
        <p:nvPicPr>
          <p:cNvPr id="335" name="図 334"/>
          <p:cNvPicPr>
            <a:picLocks noChangeAspect="1"/>
          </p:cNvPicPr>
          <p:nvPr/>
        </p:nvPicPr>
        <p:blipFill>
          <a:blip r:embed="rId10"/>
          <a:stretch>
            <a:fillRect/>
          </a:stretch>
        </p:blipFill>
        <p:spPr>
          <a:xfrm>
            <a:off x="4595316" y="2186772"/>
            <a:ext cx="480733" cy="595275"/>
          </a:xfrm>
          <a:prstGeom prst="rect">
            <a:avLst/>
          </a:prstGeom>
        </p:spPr>
      </p:pic>
      <p:sp>
        <p:nvSpPr>
          <p:cNvPr id="58" name="テキスト ボックス 57">
            <a:extLst>
              <a:ext uri="{FF2B5EF4-FFF2-40B4-BE49-F238E27FC236}">
                <a16:creationId xmlns:a16="http://schemas.microsoft.com/office/drawing/2014/main" id="{B41FFFFF-BF5C-97C3-D217-BD9E67D75650}"/>
              </a:ext>
            </a:extLst>
          </p:cNvPr>
          <p:cNvSpPr txBox="1"/>
          <p:nvPr/>
        </p:nvSpPr>
        <p:spPr>
          <a:xfrm>
            <a:off x="7559066" y="3586628"/>
            <a:ext cx="5072063" cy="3108543"/>
          </a:xfrm>
          <a:prstGeom prst="rect">
            <a:avLst/>
          </a:prstGeom>
          <a:noFill/>
        </p:spPr>
        <p:txBody>
          <a:bodyPr wrap="square" rtlCol="0" anchor="b" anchorCtr="0">
            <a:spAutoFit/>
          </a:bodyPr>
          <a:lstStyle/>
          <a:p>
            <a:r>
              <a:rPr lang="en-US" altLang="ja-JP" b="1" dirty="0">
                <a:solidFill>
                  <a:srgbClr val="0070C0"/>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One T</a:t>
            </a:r>
            <a:r>
              <a:rPr lang="ja-JP" altLang="en-US" b="1" dirty="0">
                <a:solidFill>
                  <a:srgbClr val="0070C0"/>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サークル</a:t>
            </a:r>
          </a:p>
          <a:p>
            <a:r>
              <a:rPr lang="ja-JP" altLang="en-US"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創設： </a:t>
            </a:r>
            <a:r>
              <a:rPr lang="en-US" altLang="ja-JP"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2020</a:t>
            </a:r>
            <a:r>
              <a:rPr lang="ja-JP" altLang="en-US"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年 </a:t>
            </a:r>
            <a:r>
              <a:rPr lang="en-US" altLang="ja-JP"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5</a:t>
            </a:r>
            <a:r>
              <a:rPr lang="ja-JP" altLang="en-US"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年目サークル</a:t>
            </a:r>
          </a:p>
          <a:p>
            <a:endParaRPr lang="en-US" altLang="ja-JP" sz="1000" b="1" dirty="0">
              <a:solidFill>
                <a:srgbClr val="0070C0"/>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r>
              <a:rPr lang="ja-JP" altLang="en-US" b="1" dirty="0">
                <a:solidFill>
                  <a:srgbClr val="0070C0"/>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名前の由来</a:t>
            </a:r>
            <a:endParaRPr lang="en-US" altLang="ja-JP" b="1" dirty="0">
              <a:solidFill>
                <a:srgbClr val="0070C0"/>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r>
              <a:rPr lang="en-US" altLang="ja-JP"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One Team</a:t>
            </a:r>
            <a:r>
              <a:rPr lang="ja-JP" altLang="en-US"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になり</a:t>
            </a:r>
            <a:endParaRPr lang="en-US" altLang="ja-JP"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r>
              <a:rPr lang="ja-JP" altLang="en-US"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問題解決に立ち向かう</a:t>
            </a:r>
          </a:p>
          <a:p>
            <a:endParaRPr kumimoji="1" lang="en-US" altLang="ja-JP" sz="1000" b="1" dirty="0">
              <a:solidFill>
                <a:srgbClr val="FF0000"/>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r>
              <a:rPr kumimoji="1" lang="ja-JP" altLang="en-US" b="1" dirty="0">
                <a:solidFill>
                  <a:srgbClr val="0070C0"/>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サークルスローガン</a:t>
            </a:r>
          </a:p>
          <a:p>
            <a:r>
              <a:rPr kumimoji="1" lang="ja-JP" altLang="en-US" sz="1200" b="1" dirty="0">
                <a:solidFill>
                  <a:srgbClr val="0070C0"/>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　</a:t>
            </a:r>
            <a:r>
              <a:rPr kumimoji="1" lang="zh-TW" altLang="en-US" sz="3200" b="1" dirty="0">
                <a:solidFill>
                  <a:srgbClr val="0070C0"/>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～勇猛果敢～</a:t>
            </a:r>
          </a:p>
          <a:p>
            <a:r>
              <a:rPr kumimoji="1" lang="ja-JP" altLang="en-US"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困難を克服する強い意志と目標達成への</a:t>
            </a:r>
            <a:endParaRPr kumimoji="1" lang="en-US" altLang="ja-JP"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r>
              <a:rPr kumimoji="1" lang="ja-JP" altLang="en-US" b="1" dirty="0">
                <a:solidFill>
                  <a:schemeClr val="tx1">
                    <a:lumMod val="85000"/>
                    <a:lumOff val="1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揺るぎない信念を持って問題解決に取り組む。</a:t>
            </a:r>
          </a:p>
        </p:txBody>
      </p:sp>
      <p:pic>
        <p:nvPicPr>
          <p:cNvPr id="46" name="図 45"/>
          <p:cNvPicPr>
            <a:picLocks noChangeAspect="1"/>
          </p:cNvPicPr>
          <p:nvPr/>
        </p:nvPicPr>
        <p:blipFill rotWithShape="1">
          <a:blip r:embed="rId11" cstate="hqprint">
            <a:extLst>
              <a:ext uri="{28A0092B-C50C-407E-A947-70E740481C1C}">
                <a14:useLocalDpi xmlns:a14="http://schemas.microsoft.com/office/drawing/2010/main" val="0"/>
              </a:ext>
            </a:extLst>
          </a:blip>
          <a:srcRect b="34451"/>
          <a:stretch/>
        </p:blipFill>
        <p:spPr>
          <a:xfrm>
            <a:off x="8338220" y="2271529"/>
            <a:ext cx="1022949" cy="1005796"/>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5" name="テキスト ボックス 4"/>
          <p:cNvSpPr txBox="1"/>
          <p:nvPr/>
        </p:nvSpPr>
        <p:spPr>
          <a:xfrm>
            <a:off x="4999550" y="3590053"/>
            <a:ext cx="800219" cy="338554"/>
          </a:xfrm>
          <a:prstGeom prst="rect">
            <a:avLst/>
          </a:prstGeom>
          <a:noFill/>
        </p:spPr>
        <p:txBody>
          <a:bodyPr wrap="none" rtlCol="0">
            <a:spAutoFit/>
          </a:bodyPr>
          <a:lstStyle/>
          <a:p>
            <a:r>
              <a:rPr kumimoji="1" lang="ja-JP" altLang="en-US" sz="1600" b="1" dirty="0">
                <a:solidFill>
                  <a:schemeClr val="tx1">
                    <a:lumMod val="85000"/>
                    <a:lumOff val="15000"/>
                  </a:schemeClr>
                </a:solidFill>
                <a:latin typeface="Meiryo UI" panose="020B0604030504040204" pitchFamily="50" charset="-128"/>
                <a:ea typeface="Meiryo UI" panose="020B0604030504040204" pitchFamily="50" charset="-128"/>
              </a:rPr>
              <a:t>組織図</a:t>
            </a:r>
          </a:p>
        </p:txBody>
      </p:sp>
      <p:pic>
        <p:nvPicPr>
          <p:cNvPr id="2" name="図 1"/>
          <p:cNvPicPr>
            <a:picLocks noChangeAspect="1"/>
          </p:cNvPicPr>
          <p:nvPr/>
        </p:nvPicPr>
        <p:blipFill>
          <a:blip r:embed="rId12"/>
          <a:stretch>
            <a:fillRect/>
          </a:stretch>
        </p:blipFill>
        <p:spPr>
          <a:xfrm>
            <a:off x="2226583" y="3975917"/>
            <a:ext cx="6173452" cy="2782462"/>
          </a:xfrm>
          <a:prstGeom prst="rect">
            <a:avLst/>
          </a:prstGeom>
        </p:spPr>
      </p:pic>
      <p:sp>
        <p:nvSpPr>
          <p:cNvPr id="52" name="テキスト ボックス 51"/>
          <p:cNvSpPr txBox="1"/>
          <p:nvPr/>
        </p:nvSpPr>
        <p:spPr>
          <a:xfrm>
            <a:off x="2252672" y="645178"/>
            <a:ext cx="1713931" cy="338554"/>
          </a:xfrm>
          <a:prstGeom prst="rect">
            <a:avLst/>
          </a:prstGeom>
          <a:noFill/>
        </p:spPr>
        <p:txBody>
          <a:bodyPr wrap="none" rtlCol="0">
            <a:spAutoFit/>
          </a:bodyPr>
          <a:lstStyle/>
          <a:p>
            <a:r>
              <a:rPr lang="en-US" altLang="ja-JP" sz="1600" b="1" dirty="0">
                <a:latin typeface="Meiryo UI" panose="020B0604030504040204" pitchFamily="50" charset="-128"/>
                <a:ea typeface="Meiryo UI" panose="020B0604030504040204" pitchFamily="50" charset="-128"/>
              </a:rPr>
              <a:t>QC</a:t>
            </a:r>
            <a:r>
              <a:rPr lang="ja-JP" altLang="en-US" sz="1600" b="1" dirty="0">
                <a:latin typeface="Meiryo UI" panose="020B0604030504040204" pitchFamily="50" charset="-128"/>
                <a:ea typeface="Meiryo UI" panose="020B0604030504040204" pitchFamily="50" charset="-128"/>
              </a:rPr>
              <a:t>リーダー</a:t>
            </a:r>
            <a:r>
              <a:rPr lang="en-US" altLang="ja-JP" sz="1600" b="1" dirty="0">
                <a:latin typeface="Meiryo UI" panose="020B0604030504040204" pitchFamily="50" charset="-128"/>
                <a:ea typeface="Meiryo UI" panose="020B0604030504040204" pitchFamily="50" charset="-128"/>
              </a:rPr>
              <a:t>1</a:t>
            </a:r>
            <a:r>
              <a:rPr lang="ja-JP" altLang="en-US" sz="1600" b="1" dirty="0">
                <a:latin typeface="Meiryo UI" panose="020B0604030504040204" pitchFamily="50" charset="-128"/>
                <a:ea typeface="Meiryo UI" panose="020B0604030504040204" pitchFamily="50" charset="-128"/>
              </a:rPr>
              <a:t>年目</a:t>
            </a:r>
            <a:endParaRPr lang="en-US" altLang="ja-JP" sz="1600" b="1" dirty="0">
              <a:latin typeface="Meiryo UI" panose="020B0604030504040204" pitchFamily="50" charset="-128"/>
              <a:ea typeface="Meiryo UI" panose="020B0604030504040204" pitchFamily="50" charset="-128"/>
            </a:endParaRPr>
          </a:p>
        </p:txBody>
      </p:sp>
      <p:sp>
        <p:nvSpPr>
          <p:cNvPr id="51" name="テキスト ボックス 50"/>
          <p:cNvSpPr txBox="1"/>
          <p:nvPr/>
        </p:nvSpPr>
        <p:spPr>
          <a:xfrm>
            <a:off x="1634054" y="-32964"/>
            <a:ext cx="1260281" cy="584775"/>
          </a:xfrm>
          <a:prstGeom prst="rect">
            <a:avLst/>
          </a:prstGeom>
          <a:noFill/>
        </p:spPr>
        <p:txBody>
          <a:bodyPr wrap="none" rtlCol="0">
            <a:spAutoFit/>
          </a:bodyPr>
          <a:lstStyle/>
          <a:p>
            <a:r>
              <a:rPr lang="en-US" altLang="ja-JP" sz="3200" b="1" dirty="0">
                <a:ln>
                  <a:solidFill>
                    <a:schemeClr val="tx1"/>
                  </a:solidFill>
                </a:ln>
                <a:solidFill>
                  <a:srgbClr val="ABFBAB"/>
                </a:solidFill>
                <a:latin typeface="Meiryo UI" panose="020B0604030504040204" pitchFamily="50" charset="-128"/>
                <a:ea typeface="Meiryo UI" panose="020B0604030504040204" pitchFamily="50" charset="-128"/>
              </a:rPr>
              <a:t>5</a:t>
            </a:r>
            <a:r>
              <a:rPr lang="en-US" altLang="ja-JP" sz="3200" b="1" dirty="0">
                <a:ln>
                  <a:solidFill>
                    <a:schemeClr val="tx1"/>
                  </a:solidFill>
                </a:ln>
                <a:solidFill>
                  <a:schemeClr val="bg1"/>
                </a:solidFill>
                <a:latin typeface="Meiryo UI" panose="020B0604030504040204" pitchFamily="50" charset="-128"/>
                <a:ea typeface="Meiryo UI" panose="020B0604030504040204" pitchFamily="50" charset="-128"/>
              </a:rPr>
              <a:t>/30</a:t>
            </a:r>
            <a:endParaRPr kumimoji="1" lang="ja-JP" altLang="en-US" sz="3200" b="1" dirty="0">
              <a:ln>
                <a:solidFill>
                  <a:schemeClr val="tx1"/>
                </a:solidFill>
              </a:ln>
              <a:solidFill>
                <a:schemeClr val="bg1"/>
              </a:solidFill>
              <a:latin typeface="Meiryo UI" panose="020B0604030504040204" pitchFamily="50" charset="-128"/>
              <a:ea typeface="Meiryo UI" panose="020B0604030504040204" pitchFamily="50" charset="-128"/>
            </a:endParaRPr>
          </a:p>
        </p:txBody>
      </p:sp>
      <p:sp>
        <p:nvSpPr>
          <p:cNvPr id="54" name="正方形/長方形 53">
            <a:extLst>
              <a:ext uri="{FF2B5EF4-FFF2-40B4-BE49-F238E27FC236}">
                <a16:creationId xmlns:a16="http://schemas.microsoft.com/office/drawing/2014/main" id="{0BE945B7-5918-4693-8EFD-5C4CADE34F5D}"/>
              </a:ext>
            </a:extLst>
          </p:cNvPr>
          <p:cNvSpPr/>
          <p:nvPr/>
        </p:nvSpPr>
        <p:spPr>
          <a:xfrm>
            <a:off x="548164" y="3926570"/>
            <a:ext cx="2340000" cy="2340000"/>
          </a:xfrm>
          <a:prstGeom prst="rect">
            <a:avLst/>
          </a:prstGeom>
          <a:noFill/>
        </p:spPr>
        <p:txBody>
          <a:bodyPr wrap="none" lIns="91440" tIns="45720" rIns="91440" bIns="45720">
            <a:prstTxWarp prst="textArchDown">
              <a:avLst/>
            </a:prstTxWarp>
            <a:spAutoFit/>
          </a:bodyPr>
          <a:lstStyle/>
          <a:p>
            <a:pPr algn="ctr"/>
            <a:r>
              <a:rPr lang="ja-JP" altLang="en-US" cap="none" spc="0" dirty="0">
                <a:ln w="0"/>
                <a:solidFill>
                  <a:schemeClr val="tx1">
                    <a:lumMod val="75000"/>
                    <a:lumOff val="25000"/>
                  </a:schemeClr>
                </a:solidFill>
                <a:effectLst>
                  <a:outerShdw blurRad="50800" dist="38100" dir="2700000" algn="tl" rotWithShape="0">
                    <a:prstClr val="black">
                      <a:alpha val="40000"/>
                    </a:prstClr>
                  </a:outerShdw>
                </a:effectLst>
                <a:latin typeface="メイリオ" panose="020B0604030504040204" pitchFamily="50" charset="-128"/>
                <a:ea typeface="メイリオ" panose="020B0604030504040204" pitchFamily="50" charset="-128"/>
              </a:rPr>
              <a:t>柴尾　職長</a:t>
            </a:r>
          </a:p>
        </p:txBody>
      </p:sp>
      <p:sp>
        <p:nvSpPr>
          <p:cNvPr id="59" name="正方形/長方形 58">
            <a:extLst>
              <a:ext uri="{FF2B5EF4-FFF2-40B4-BE49-F238E27FC236}">
                <a16:creationId xmlns:a16="http://schemas.microsoft.com/office/drawing/2014/main" id="{961A1437-071F-4A3E-AEB6-E899FAA4A823}"/>
              </a:ext>
            </a:extLst>
          </p:cNvPr>
          <p:cNvSpPr/>
          <p:nvPr/>
        </p:nvSpPr>
        <p:spPr>
          <a:xfrm>
            <a:off x="593361" y="4355171"/>
            <a:ext cx="2340000" cy="2340000"/>
          </a:xfrm>
          <a:prstGeom prst="rect">
            <a:avLst/>
          </a:prstGeom>
          <a:noFill/>
        </p:spPr>
        <p:txBody>
          <a:bodyPr wrap="none" lIns="91440" tIns="45720" rIns="91440" bIns="45720">
            <a:prstTxWarp prst="textArchUp">
              <a:avLst/>
            </a:prstTxWarp>
            <a:spAutoFit/>
          </a:bodyPr>
          <a:lstStyle/>
          <a:p>
            <a:pPr algn="ctr"/>
            <a:r>
              <a:rPr lang="en-US" altLang="ja-JP" sz="2000" cap="none" spc="0" dirty="0">
                <a:ln w="0"/>
                <a:solidFill>
                  <a:srgbClr val="00FF00"/>
                </a:solidFill>
                <a:effectLst>
                  <a:outerShdw blurRad="50800" dist="38100" dir="2700000" algn="tl" rotWithShape="0">
                    <a:prstClr val="black">
                      <a:alpha val="40000"/>
                    </a:prstClr>
                  </a:outerShdw>
                </a:effectLst>
                <a:latin typeface="メイリオ" panose="020B0604030504040204" pitchFamily="50" charset="-128"/>
                <a:ea typeface="メイリオ" panose="020B0604030504040204" pitchFamily="50" charset="-128"/>
              </a:rPr>
              <a:t>QC</a:t>
            </a:r>
            <a:r>
              <a:rPr lang="ja-JP" altLang="en-US" sz="2000" dirty="0">
                <a:ln w="0"/>
                <a:solidFill>
                  <a:srgbClr val="00FF00"/>
                </a:solidFill>
                <a:effectLst>
                  <a:outerShdw blurRad="50800" dist="38100" dir="2700000" algn="tl" rotWithShape="0">
                    <a:prstClr val="black">
                      <a:alpha val="40000"/>
                    </a:prstClr>
                  </a:outerShdw>
                </a:effectLst>
                <a:latin typeface="メイリオ" panose="020B0604030504040204" pitchFamily="50" charset="-128"/>
                <a:ea typeface="メイリオ" panose="020B0604030504040204" pitchFamily="50" charset="-128"/>
              </a:rPr>
              <a:t>アドバイザー</a:t>
            </a:r>
            <a:endParaRPr lang="ja-JP" altLang="en-US" sz="2000" cap="none" spc="0" dirty="0">
              <a:ln w="0"/>
              <a:solidFill>
                <a:srgbClr val="00FF00"/>
              </a:solidFill>
              <a:effectLst>
                <a:outerShdw blurRad="50800" dist="38100" dir="2700000" algn="tl" rotWithShape="0">
                  <a:prstClr val="black">
                    <a:alpha val="40000"/>
                  </a:prstClr>
                </a:outerShdw>
              </a:effectLst>
              <a:latin typeface="メイリオ" panose="020B0604030504040204" pitchFamily="50" charset="-128"/>
              <a:ea typeface="メイリオ" panose="020B0604030504040204" pitchFamily="50" charset="-128"/>
            </a:endParaRPr>
          </a:p>
        </p:txBody>
      </p:sp>
      <p:sp>
        <p:nvSpPr>
          <p:cNvPr id="61" name="楕円 60">
            <a:extLst>
              <a:ext uri="{FF2B5EF4-FFF2-40B4-BE49-F238E27FC236}">
                <a16:creationId xmlns:a16="http://schemas.microsoft.com/office/drawing/2014/main" id="{06586D58-EB00-4FDC-B6CB-5CCC7FDBBCFB}"/>
              </a:ext>
            </a:extLst>
          </p:cNvPr>
          <p:cNvSpPr/>
          <p:nvPr/>
        </p:nvSpPr>
        <p:spPr>
          <a:xfrm>
            <a:off x="1026093" y="4521012"/>
            <a:ext cx="1483762" cy="1463754"/>
          </a:xfrm>
          <a:prstGeom prst="ellipse">
            <a:avLst/>
          </a:prstGeom>
          <a:blipFill>
            <a:blip r:embed="rId13"/>
            <a:stretch>
              <a:fillRect/>
            </a:stretch>
          </a:blipFill>
          <a:ln w="57150">
            <a:solidFill>
              <a:schemeClr val="accent4">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endParaRPr>
          </a:p>
        </p:txBody>
      </p:sp>
      <p:pic>
        <p:nvPicPr>
          <p:cNvPr id="53" name="図 1">
            <a:extLst>
              <a:ext uri="{FF2B5EF4-FFF2-40B4-BE49-F238E27FC236}">
                <a16:creationId xmlns:a16="http://schemas.microsoft.com/office/drawing/2014/main" id="{DEB79D8F-44CF-4F90-9F7E-F744BD6976C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794309" y="61229"/>
            <a:ext cx="4192526" cy="38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グループ化 3">
            <a:extLst>
              <a:ext uri="{FF2B5EF4-FFF2-40B4-BE49-F238E27FC236}">
                <a16:creationId xmlns:a16="http://schemas.microsoft.com/office/drawing/2014/main" id="{6C5774DD-58FB-04FF-7F01-192DAFA9C643}"/>
              </a:ext>
            </a:extLst>
          </p:cNvPr>
          <p:cNvGrpSpPr/>
          <p:nvPr/>
        </p:nvGrpSpPr>
        <p:grpSpPr>
          <a:xfrm>
            <a:off x="7550563" y="-523043"/>
            <a:ext cx="4342723" cy="2780304"/>
            <a:chOff x="7550563" y="-523043"/>
            <a:chExt cx="4342723" cy="2780304"/>
          </a:xfrm>
        </p:grpSpPr>
        <p:pic>
          <p:nvPicPr>
            <p:cNvPr id="56" name="図 55">
              <a:extLst>
                <a:ext uri="{FF2B5EF4-FFF2-40B4-BE49-F238E27FC236}">
                  <a16:creationId xmlns:a16="http://schemas.microsoft.com/office/drawing/2014/main" id="{41599515-5541-510A-C582-9351582A247B}"/>
                </a:ext>
              </a:extLst>
            </p:cNvPr>
            <p:cNvPicPr>
              <a:picLocks noChangeAspect="1"/>
            </p:cNvPicPr>
            <p:nvPr/>
          </p:nvPicPr>
          <p:blipFill>
            <a:blip r:embed="rId15"/>
            <a:stretch>
              <a:fillRect/>
            </a:stretch>
          </p:blipFill>
          <p:spPr>
            <a:xfrm>
              <a:off x="7550563" y="-523043"/>
              <a:ext cx="4342723" cy="2780304"/>
            </a:xfrm>
            <a:prstGeom prst="rect">
              <a:avLst/>
            </a:prstGeom>
          </p:spPr>
        </p:pic>
        <p:sp>
          <p:nvSpPr>
            <p:cNvPr id="3" name="テキスト ボックス 2">
              <a:extLst>
                <a:ext uri="{FF2B5EF4-FFF2-40B4-BE49-F238E27FC236}">
                  <a16:creationId xmlns:a16="http://schemas.microsoft.com/office/drawing/2014/main" id="{1E191358-1EB6-B5DC-2ADF-1EE5EA67F626}"/>
                </a:ext>
              </a:extLst>
            </p:cNvPr>
            <p:cNvSpPr txBox="1"/>
            <p:nvPr/>
          </p:nvSpPr>
          <p:spPr>
            <a:xfrm>
              <a:off x="10718482" y="1381493"/>
              <a:ext cx="575799" cy="292388"/>
            </a:xfrm>
            <a:prstGeom prst="rect">
              <a:avLst/>
            </a:prstGeom>
            <a:solidFill>
              <a:srgbClr val="FFFFFF"/>
            </a:solidFill>
          </p:spPr>
          <p:txBody>
            <a:bodyPr wrap="none" rtlCol="0">
              <a:spAutoFit/>
            </a:bodyPr>
            <a:lstStyle/>
            <a:p>
              <a:r>
                <a:rPr kumimoji="1" lang="en-US" altLang="ja-JP" sz="1300" b="1" dirty="0">
                  <a:solidFill>
                    <a:schemeClr val="tx1">
                      <a:lumMod val="85000"/>
                      <a:lumOff val="15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20</a:t>
              </a:r>
              <a:r>
                <a:rPr kumimoji="1" lang="ja-JP" altLang="en-US" sz="1300" b="1" dirty="0">
                  <a:solidFill>
                    <a:schemeClr val="tx1">
                      <a:lumMod val="85000"/>
                      <a:lumOff val="15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年</a:t>
              </a:r>
            </a:p>
          </p:txBody>
        </p:sp>
      </p:grpSp>
    </p:spTree>
    <p:custDataLst>
      <p:tags r:id="rId1"/>
    </p:custDataLst>
    <p:extLst>
      <p:ext uri="{BB962C8B-B14F-4D97-AF65-F5344CB8AC3E}">
        <p14:creationId xmlns:p14="http://schemas.microsoft.com/office/powerpoint/2010/main" val="266815567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 name="グループ化 77">
            <a:extLst>
              <a:ext uri="{FF2B5EF4-FFF2-40B4-BE49-F238E27FC236}">
                <a16:creationId xmlns:a16="http://schemas.microsoft.com/office/drawing/2014/main" id="{373662FC-F35B-8F54-E49D-F88DC5C6ED66}"/>
              </a:ext>
            </a:extLst>
          </p:cNvPr>
          <p:cNvGrpSpPr/>
          <p:nvPr/>
        </p:nvGrpSpPr>
        <p:grpSpPr>
          <a:xfrm>
            <a:off x="138098" y="522433"/>
            <a:ext cx="11915803" cy="6301100"/>
            <a:chOff x="457789" y="712585"/>
            <a:chExt cx="11637842" cy="5958493"/>
          </a:xfrm>
        </p:grpSpPr>
        <p:sp>
          <p:nvSpPr>
            <p:cNvPr id="79" name="正方形/長方形 78">
              <a:extLst>
                <a:ext uri="{FF2B5EF4-FFF2-40B4-BE49-F238E27FC236}">
                  <a16:creationId xmlns:a16="http://schemas.microsoft.com/office/drawing/2014/main" id="{1CCF4F46-FE64-4B99-C509-1E73AFE7A133}"/>
                </a:ext>
              </a:extLst>
            </p:cNvPr>
            <p:cNvSpPr/>
            <p:nvPr/>
          </p:nvSpPr>
          <p:spPr>
            <a:xfrm>
              <a:off x="757238" y="713621"/>
              <a:ext cx="11338306" cy="595745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b="1"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sp>
          <p:nvSpPr>
            <p:cNvPr id="80" name="正方形/長方形 79">
              <a:extLst>
                <a:ext uri="{FF2B5EF4-FFF2-40B4-BE49-F238E27FC236}">
                  <a16:creationId xmlns:a16="http://schemas.microsoft.com/office/drawing/2014/main" id="{0901973E-9725-3EF2-67E8-C6EDF5C6F70B}"/>
                </a:ext>
              </a:extLst>
            </p:cNvPr>
            <p:cNvSpPr/>
            <p:nvPr/>
          </p:nvSpPr>
          <p:spPr>
            <a:xfrm>
              <a:off x="457789" y="717871"/>
              <a:ext cx="272460" cy="5943809"/>
            </a:xfrm>
            <a:prstGeom prst="rect">
              <a:avLst/>
            </a:prstGeom>
            <a:blipFill>
              <a:blip r:embed="rId4"/>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dirty="0">
                <a:latin typeface="Meiryo UI" panose="020B0604030504040204" pitchFamily="50" charset="-128"/>
                <a:ea typeface="Meiryo UI" panose="020B0604030504040204" pitchFamily="50" charset="-128"/>
              </a:endParaRPr>
            </a:p>
          </p:txBody>
        </p:sp>
        <p:sp>
          <p:nvSpPr>
            <p:cNvPr id="81" name="楕円 80">
              <a:extLst>
                <a:ext uri="{FF2B5EF4-FFF2-40B4-BE49-F238E27FC236}">
                  <a16:creationId xmlns:a16="http://schemas.microsoft.com/office/drawing/2014/main" id="{04A5D6C0-7502-D1DC-F9AC-A5080491E31D}"/>
                </a:ext>
              </a:extLst>
            </p:cNvPr>
            <p:cNvSpPr/>
            <p:nvPr/>
          </p:nvSpPr>
          <p:spPr>
            <a:xfrm>
              <a:off x="585830" y="97232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82" name="楕円 81">
              <a:extLst>
                <a:ext uri="{FF2B5EF4-FFF2-40B4-BE49-F238E27FC236}">
                  <a16:creationId xmlns:a16="http://schemas.microsoft.com/office/drawing/2014/main" id="{93F67C8D-0ADF-246F-C294-8F32DE5F8CC3}"/>
                </a:ext>
              </a:extLst>
            </p:cNvPr>
            <p:cNvSpPr/>
            <p:nvPr/>
          </p:nvSpPr>
          <p:spPr>
            <a:xfrm>
              <a:off x="585830" y="6370496"/>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84" name="楕円 83">
              <a:extLst>
                <a:ext uri="{FF2B5EF4-FFF2-40B4-BE49-F238E27FC236}">
                  <a16:creationId xmlns:a16="http://schemas.microsoft.com/office/drawing/2014/main" id="{3698AC43-B8D5-8A8A-ABBC-017E43A3BBBC}"/>
                </a:ext>
              </a:extLst>
            </p:cNvPr>
            <p:cNvSpPr/>
            <p:nvPr/>
          </p:nvSpPr>
          <p:spPr>
            <a:xfrm>
              <a:off x="585830" y="3773484"/>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85" name="楕円 84">
              <a:extLst>
                <a:ext uri="{FF2B5EF4-FFF2-40B4-BE49-F238E27FC236}">
                  <a16:creationId xmlns:a16="http://schemas.microsoft.com/office/drawing/2014/main" id="{2EFF1897-4F25-856D-98CC-C1B5732FA520}"/>
                </a:ext>
              </a:extLst>
            </p:cNvPr>
            <p:cNvSpPr/>
            <p:nvPr/>
          </p:nvSpPr>
          <p:spPr>
            <a:xfrm>
              <a:off x="809668" y="97232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87" name="楕円 86">
              <a:extLst>
                <a:ext uri="{FF2B5EF4-FFF2-40B4-BE49-F238E27FC236}">
                  <a16:creationId xmlns:a16="http://schemas.microsoft.com/office/drawing/2014/main" id="{C8B69CCF-7714-10EE-7622-BC6D7724C286}"/>
                </a:ext>
              </a:extLst>
            </p:cNvPr>
            <p:cNvSpPr/>
            <p:nvPr/>
          </p:nvSpPr>
          <p:spPr>
            <a:xfrm>
              <a:off x="809668" y="6370496"/>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89" name="楕円 88">
              <a:extLst>
                <a:ext uri="{FF2B5EF4-FFF2-40B4-BE49-F238E27FC236}">
                  <a16:creationId xmlns:a16="http://schemas.microsoft.com/office/drawing/2014/main" id="{20236766-3BBD-48C8-9E8E-2F10B5DB9B13}"/>
                </a:ext>
              </a:extLst>
            </p:cNvPr>
            <p:cNvSpPr/>
            <p:nvPr/>
          </p:nvSpPr>
          <p:spPr>
            <a:xfrm>
              <a:off x="809668" y="3773484"/>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91" name="四角形: 角を丸くする 32">
              <a:extLst>
                <a:ext uri="{FF2B5EF4-FFF2-40B4-BE49-F238E27FC236}">
                  <a16:creationId xmlns:a16="http://schemas.microsoft.com/office/drawing/2014/main" id="{0080D1F8-9707-09C6-0D80-C3351C49448C}"/>
                </a:ext>
              </a:extLst>
            </p:cNvPr>
            <p:cNvSpPr/>
            <p:nvPr/>
          </p:nvSpPr>
          <p:spPr>
            <a:xfrm>
              <a:off x="614405" y="988729"/>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92" name="四角形: 角を丸くする 33">
              <a:extLst>
                <a:ext uri="{FF2B5EF4-FFF2-40B4-BE49-F238E27FC236}">
                  <a16:creationId xmlns:a16="http://schemas.microsoft.com/office/drawing/2014/main" id="{7A4AAD4C-69AD-389D-2558-ECEDC8E8F1C4}"/>
                </a:ext>
              </a:extLst>
            </p:cNvPr>
            <p:cNvSpPr/>
            <p:nvPr/>
          </p:nvSpPr>
          <p:spPr>
            <a:xfrm>
              <a:off x="612818" y="6387958"/>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93" name="四角形: 角を丸くする 34">
              <a:extLst>
                <a:ext uri="{FF2B5EF4-FFF2-40B4-BE49-F238E27FC236}">
                  <a16:creationId xmlns:a16="http://schemas.microsoft.com/office/drawing/2014/main" id="{28319E6B-5EE2-7935-D281-D64CE0CD118A}"/>
                </a:ext>
              </a:extLst>
            </p:cNvPr>
            <p:cNvSpPr/>
            <p:nvPr/>
          </p:nvSpPr>
          <p:spPr>
            <a:xfrm>
              <a:off x="612818" y="3790946"/>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94" name="直角三角形 93">
              <a:extLst>
                <a:ext uri="{FF2B5EF4-FFF2-40B4-BE49-F238E27FC236}">
                  <a16:creationId xmlns:a16="http://schemas.microsoft.com/office/drawing/2014/main" id="{F8F88227-3593-07BF-08F8-6850FD034FC7}"/>
                </a:ext>
              </a:extLst>
            </p:cNvPr>
            <p:cNvSpPr/>
            <p:nvPr/>
          </p:nvSpPr>
          <p:spPr>
            <a:xfrm rot="10800000">
              <a:off x="11705322" y="712585"/>
              <a:ext cx="390309" cy="390310"/>
            </a:xfrm>
            <a:prstGeom prst="rtTriangle">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dirty="0">
                <a:latin typeface="Meiryo UI" panose="020B0604030504040204" pitchFamily="50" charset="-128"/>
                <a:ea typeface="Meiryo UI" panose="020B0604030504040204" pitchFamily="50" charset="-128"/>
              </a:endParaRPr>
            </a:p>
          </p:txBody>
        </p:sp>
        <p:sp>
          <p:nvSpPr>
            <p:cNvPr id="95" name="楕円 94">
              <a:extLst>
                <a:ext uri="{FF2B5EF4-FFF2-40B4-BE49-F238E27FC236}">
                  <a16:creationId xmlns:a16="http://schemas.microsoft.com/office/drawing/2014/main" id="{FE053900-FC73-F72C-B5C1-B55287590C8E}"/>
                </a:ext>
              </a:extLst>
            </p:cNvPr>
            <p:cNvSpPr/>
            <p:nvPr/>
          </p:nvSpPr>
          <p:spPr>
            <a:xfrm>
              <a:off x="585830" y="2315217"/>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96" name="楕円 95">
              <a:extLst>
                <a:ext uri="{FF2B5EF4-FFF2-40B4-BE49-F238E27FC236}">
                  <a16:creationId xmlns:a16="http://schemas.microsoft.com/office/drawing/2014/main" id="{DE0B9785-E93A-8ECA-E4D9-DA0C9E86BA02}"/>
                </a:ext>
              </a:extLst>
            </p:cNvPr>
            <p:cNvSpPr/>
            <p:nvPr/>
          </p:nvSpPr>
          <p:spPr>
            <a:xfrm>
              <a:off x="809668" y="2315217"/>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97" name="四角形: 角を丸くする 38">
              <a:extLst>
                <a:ext uri="{FF2B5EF4-FFF2-40B4-BE49-F238E27FC236}">
                  <a16:creationId xmlns:a16="http://schemas.microsoft.com/office/drawing/2014/main" id="{CB3C171C-19CA-ABFE-CA6E-4278C0FF50F7}"/>
                </a:ext>
              </a:extLst>
            </p:cNvPr>
            <p:cNvSpPr/>
            <p:nvPr/>
          </p:nvSpPr>
          <p:spPr>
            <a:xfrm>
              <a:off x="612818" y="2332679"/>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98" name="楕円 97">
              <a:extLst>
                <a:ext uri="{FF2B5EF4-FFF2-40B4-BE49-F238E27FC236}">
                  <a16:creationId xmlns:a16="http://schemas.microsoft.com/office/drawing/2014/main" id="{E19FD994-992F-9EC3-E972-FE85A5E54B87}"/>
                </a:ext>
              </a:extLst>
            </p:cNvPr>
            <p:cNvSpPr/>
            <p:nvPr/>
          </p:nvSpPr>
          <p:spPr>
            <a:xfrm>
              <a:off x="585830" y="516068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99" name="楕円 98">
              <a:extLst>
                <a:ext uri="{FF2B5EF4-FFF2-40B4-BE49-F238E27FC236}">
                  <a16:creationId xmlns:a16="http://schemas.microsoft.com/office/drawing/2014/main" id="{7EBD65FF-B7F8-44ED-9892-E2738CF6164C}"/>
                </a:ext>
              </a:extLst>
            </p:cNvPr>
            <p:cNvSpPr/>
            <p:nvPr/>
          </p:nvSpPr>
          <p:spPr>
            <a:xfrm>
              <a:off x="809668" y="516068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100" name="四角形: 角を丸くする 41">
              <a:extLst>
                <a:ext uri="{FF2B5EF4-FFF2-40B4-BE49-F238E27FC236}">
                  <a16:creationId xmlns:a16="http://schemas.microsoft.com/office/drawing/2014/main" id="{18AB42ED-4C76-F25E-7537-8FE0CAE0E090}"/>
                </a:ext>
              </a:extLst>
            </p:cNvPr>
            <p:cNvSpPr/>
            <p:nvPr/>
          </p:nvSpPr>
          <p:spPr>
            <a:xfrm>
              <a:off x="612818" y="5178147"/>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grpSp>
      <p:grpSp>
        <p:nvGrpSpPr>
          <p:cNvPr id="4" name="グループ化 3">
            <a:extLst>
              <a:ext uri="{FF2B5EF4-FFF2-40B4-BE49-F238E27FC236}">
                <a16:creationId xmlns:a16="http://schemas.microsoft.com/office/drawing/2014/main" id="{6BFA2EBA-978B-46AB-9969-2AE65E976E59}"/>
              </a:ext>
            </a:extLst>
          </p:cNvPr>
          <p:cNvGrpSpPr/>
          <p:nvPr/>
        </p:nvGrpSpPr>
        <p:grpSpPr>
          <a:xfrm>
            <a:off x="7586189" y="4633687"/>
            <a:ext cx="4268360" cy="2220540"/>
            <a:chOff x="7586189" y="4633687"/>
            <a:chExt cx="4268360" cy="2220540"/>
          </a:xfrm>
        </p:grpSpPr>
        <p:sp>
          <p:nvSpPr>
            <p:cNvPr id="167" name="角丸四角形 166"/>
            <p:cNvSpPr/>
            <p:nvPr/>
          </p:nvSpPr>
          <p:spPr>
            <a:xfrm>
              <a:off x="7608535" y="4633687"/>
              <a:ext cx="4246014" cy="2220540"/>
            </a:xfrm>
            <a:prstGeom prst="roundRect">
              <a:avLst/>
            </a:prstGeom>
            <a:solidFill>
              <a:schemeClr val="bg1">
                <a:lumMod val="95000"/>
                <a:alpha val="36000"/>
              </a:schemeClr>
            </a:solidFill>
            <a:ln>
              <a:noFill/>
            </a:ln>
            <a:effectLst>
              <a:outerShdw blurRad="5715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pic>
          <p:nvPicPr>
            <p:cNvPr id="3" name="図 2">
              <a:extLst>
                <a:ext uri="{FF2B5EF4-FFF2-40B4-BE49-F238E27FC236}">
                  <a16:creationId xmlns:a16="http://schemas.microsoft.com/office/drawing/2014/main" id="{A69A5989-B29C-45B4-8301-1CAEA99C8213}"/>
                </a:ext>
              </a:extLst>
            </p:cNvPr>
            <p:cNvPicPr>
              <a:picLocks noChangeAspect="1"/>
            </p:cNvPicPr>
            <p:nvPr/>
          </p:nvPicPr>
          <p:blipFill>
            <a:blip r:embed="rId5"/>
            <a:stretch>
              <a:fillRect/>
            </a:stretch>
          </p:blipFill>
          <p:spPr>
            <a:xfrm>
              <a:off x="7586189" y="4817135"/>
              <a:ext cx="4227582" cy="1778489"/>
            </a:xfrm>
            <a:prstGeom prst="rect">
              <a:avLst/>
            </a:prstGeom>
          </p:spPr>
        </p:pic>
      </p:grpSp>
      <p:pic>
        <p:nvPicPr>
          <p:cNvPr id="59" name="図 58"/>
          <p:cNvPicPr>
            <a:picLocks noChangeAspect="1"/>
          </p:cNvPicPr>
          <p:nvPr/>
        </p:nvPicPr>
        <p:blipFill rotWithShape="1">
          <a:blip r:embed="rId6"/>
          <a:srcRect l="63936" t="34236" r="6780"/>
          <a:stretch/>
        </p:blipFill>
        <p:spPr>
          <a:xfrm>
            <a:off x="7518426" y="431178"/>
            <a:ext cx="4398856" cy="4385957"/>
          </a:xfrm>
          <a:prstGeom prst="rect">
            <a:avLst/>
          </a:prstGeom>
        </p:spPr>
      </p:pic>
      <p:graphicFrame>
        <p:nvGraphicFramePr>
          <p:cNvPr id="83" name="グラフ 82">
            <a:extLst>
              <a:ext uri="{FF2B5EF4-FFF2-40B4-BE49-F238E27FC236}">
                <a16:creationId xmlns:a16="http://schemas.microsoft.com/office/drawing/2014/main" id="{D021870A-98AB-DD36-83CD-C0D0109CFE1F}"/>
              </a:ext>
            </a:extLst>
          </p:cNvPr>
          <p:cNvGraphicFramePr>
            <a:graphicFrameLocks/>
          </p:cNvGraphicFramePr>
          <p:nvPr>
            <p:extLst>
              <p:ext uri="{D42A27DB-BD31-4B8C-83A1-F6EECF244321}">
                <p14:modId xmlns:p14="http://schemas.microsoft.com/office/powerpoint/2010/main" val="1750684793"/>
              </p:ext>
            </p:extLst>
          </p:nvPr>
        </p:nvGraphicFramePr>
        <p:xfrm>
          <a:off x="22949" y="4626045"/>
          <a:ext cx="4488535" cy="2615727"/>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88" name="グラフ 87">
            <a:extLst>
              <a:ext uri="{FF2B5EF4-FFF2-40B4-BE49-F238E27FC236}">
                <a16:creationId xmlns:a16="http://schemas.microsoft.com/office/drawing/2014/main" id="{A5FDCFDA-8266-ED70-E763-C5F50995A4CB}"/>
              </a:ext>
            </a:extLst>
          </p:cNvPr>
          <p:cNvGraphicFramePr>
            <a:graphicFrameLocks/>
          </p:cNvGraphicFramePr>
          <p:nvPr>
            <p:extLst>
              <p:ext uri="{D42A27DB-BD31-4B8C-83A1-F6EECF244321}">
                <p14:modId xmlns:p14="http://schemas.microsoft.com/office/powerpoint/2010/main" val="2146035319"/>
              </p:ext>
            </p:extLst>
          </p:nvPr>
        </p:nvGraphicFramePr>
        <p:xfrm>
          <a:off x="3440453" y="4597701"/>
          <a:ext cx="4590349" cy="2664147"/>
        </p:xfrm>
        <a:graphic>
          <a:graphicData uri="http://schemas.openxmlformats.org/drawingml/2006/chart">
            <c:chart xmlns:c="http://schemas.openxmlformats.org/drawingml/2006/chart" xmlns:r="http://schemas.openxmlformats.org/officeDocument/2006/relationships" r:id="rId8"/>
          </a:graphicData>
        </a:graphic>
      </p:graphicFrame>
      <p:grpSp>
        <p:nvGrpSpPr>
          <p:cNvPr id="619" name="グループ化 618"/>
          <p:cNvGrpSpPr/>
          <p:nvPr/>
        </p:nvGrpSpPr>
        <p:grpSpPr>
          <a:xfrm>
            <a:off x="110961" y="97486"/>
            <a:ext cx="1600471" cy="368063"/>
            <a:chOff x="407294" y="165100"/>
            <a:chExt cx="1600471" cy="368063"/>
          </a:xfrm>
        </p:grpSpPr>
        <p:grpSp>
          <p:nvGrpSpPr>
            <p:cNvPr id="620" name="グループ化 619"/>
            <p:cNvGrpSpPr/>
            <p:nvPr/>
          </p:nvGrpSpPr>
          <p:grpSpPr>
            <a:xfrm>
              <a:off x="407294" y="165100"/>
              <a:ext cx="1451986" cy="368063"/>
              <a:chOff x="407294" y="165100"/>
              <a:chExt cx="1320429" cy="268933"/>
            </a:xfrm>
          </p:grpSpPr>
          <p:sp>
            <p:nvSpPr>
              <p:cNvPr id="622" name="正方形/長方形 621">
                <a:extLst>
                  <a:ext uri="{FF2B5EF4-FFF2-40B4-BE49-F238E27FC236}">
                    <a16:creationId xmlns:a16="http://schemas.microsoft.com/office/drawing/2014/main" id="{B1F6E846-E528-4A9A-3BCD-146ACA6AE43D}"/>
                  </a:ext>
                </a:extLst>
              </p:cNvPr>
              <p:cNvSpPr/>
              <p:nvPr/>
            </p:nvSpPr>
            <p:spPr>
              <a:xfrm>
                <a:off x="407294" y="165100"/>
                <a:ext cx="124660" cy="268933"/>
              </a:xfrm>
              <a:prstGeom prst="rect">
                <a:avLst/>
              </a:prstGeom>
              <a:blipFill>
                <a:blip r:embed="rId4"/>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00">
                  <a:latin typeface="Meiryo UI" panose="020B0604030504040204" pitchFamily="50" charset="-128"/>
                  <a:ea typeface="Meiryo UI" panose="020B0604030504040204" pitchFamily="50" charset="-128"/>
                </a:endParaRPr>
              </a:p>
            </p:txBody>
          </p:sp>
          <p:sp>
            <p:nvSpPr>
              <p:cNvPr id="623" name="正方形/長方形 622">
                <a:extLst>
                  <a:ext uri="{FF2B5EF4-FFF2-40B4-BE49-F238E27FC236}">
                    <a16:creationId xmlns:a16="http://schemas.microsoft.com/office/drawing/2014/main" id="{80D965C6-2B71-35AA-E9B9-E93E487573A7}"/>
                  </a:ext>
                </a:extLst>
              </p:cNvPr>
              <p:cNvSpPr/>
              <p:nvPr/>
            </p:nvSpPr>
            <p:spPr>
              <a:xfrm>
                <a:off x="563446" y="165100"/>
                <a:ext cx="1164277" cy="26893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00"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624" name="楕円 623">
                <a:extLst>
                  <a:ext uri="{FF2B5EF4-FFF2-40B4-BE49-F238E27FC236}">
                    <a16:creationId xmlns:a16="http://schemas.microsoft.com/office/drawing/2014/main" id="{C4BD30E1-3E6C-149A-0E5C-C05E76943AE3}"/>
                  </a:ext>
                </a:extLst>
              </p:cNvPr>
              <p:cNvSpPr/>
              <p:nvPr/>
            </p:nvSpPr>
            <p:spPr>
              <a:xfrm>
                <a:off x="478989" y="198137"/>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00">
                  <a:latin typeface="Meiryo UI" panose="020B0604030504040204" pitchFamily="50" charset="-128"/>
                  <a:ea typeface="Meiryo UI" panose="020B0604030504040204" pitchFamily="50" charset="-128"/>
                </a:endParaRPr>
              </a:p>
            </p:txBody>
          </p:sp>
          <p:sp>
            <p:nvSpPr>
              <p:cNvPr id="625" name="楕円 624">
                <a:extLst>
                  <a:ext uri="{FF2B5EF4-FFF2-40B4-BE49-F238E27FC236}">
                    <a16:creationId xmlns:a16="http://schemas.microsoft.com/office/drawing/2014/main" id="{8D5FB21B-75EF-B2CB-03C5-92FA141F84AD}"/>
                  </a:ext>
                </a:extLst>
              </p:cNvPr>
              <p:cNvSpPr/>
              <p:nvPr/>
            </p:nvSpPr>
            <p:spPr>
              <a:xfrm>
                <a:off x="478989" y="285534"/>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00">
                  <a:latin typeface="Meiryo UI" panose="020B0604030504040204" pitchFamily="50" charset="-128"/>
                  <a:ea typeface="Meiryo UI" panose="020B0604030504040204" pitchFamily="50" charset="-128"/>
                </a:endParaRPr>
              </a:p>
            </p:txBody>
          </p:sp>
          <p:sp>
            <p:nvSpPr>
              <p:cNvPr id="626" name="楕円 625">
                <a:extLst>
                  <a:ext uri="{FF2B5EF4-FFF2-40B4-BE49-F238E27FC236}">
                    <a16:creationId xmlns:a16="http://schemas.microsoft.com/office/drawing/2014/main" id="{888A7A5D-9F28-E821-11BB-AE6DD4A26034}"/>
                  </a:ext>
                </a:extLst>
              </p:cNvPr>
              <p:cNvSpPr/>
              <p:nvPr/>
            </p:nvSpPr>
            <p:spPr>
              <a:xfrm>
                <a:off x="478989" y="369181"/>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00">
                  <a:latin typeface="Meiryo UI" panose="020B0604030504040204" pitchFamily="50" charset="-128"/>
                  <a:ea typeface="Meiryo UI" panose="020B0604030504040204" pitchFamily="50" charset="-128"/>
                </a:endParaRPr>
              </a:p>
            </p:txBody>
          </p:sp>
          <p:sp>
            <p:nvSpPr>
              <p:cNvPr id="627" name="楕円 626">
                <a:extLst>
                  <a:ext uri="{FF2B5EF4-FFF2-40B4-BE49-F238E27FC236}">
                    <a16:creationId xmlns:a16="http://schemas.microsoft.com/office/drawing/2014/main" id="{F138D4F3-AED9-05B3-31E3-1D1BB35DC672}"/>
                  </a:ext>
                </a:extLst>
              </p:cNvPr>
              <p:cNvSpPr/>
              <p:nvPr/>
            </p:nvSpPr>
            <p:spPr>
              <a:xfrm>
                <a:off x="579909" y="198137"/>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00">
                  <a:latin typeface="Meiryo UI" panose="020B0604030504040204" pitchFamily="50" charset="-128"/>
                  <a:ea typeface="Meiryo UI" panose="020B0604030504040204" pitchFamily="50" charset="-128"/>
                </a:endParaRPr>
              </a:p>
            </p:txBody>
          </p:sp>
          <p:sp>
            <p:nvSpPr>
              <p:cNvPr id="628" name="楕円 627">
                <a:extLst>
                  <a:ext uri="{FF2B5EF4-FFF2-40B4-BE49-F238E27FC236}">
                    <a16:creationId xmlns:a16="http://schemas.microsoft.com/office/drawing/2014/main" id="{669D6903-23E1-F6F2-D082-808EE9570497}"/>
                  </a:ext>
                </a:extLst>
              </p:cNvPr>
              <p:cNvSpPr/>
              <p:nvPr/>
            </p:nvSpPr>
            <p:spPr>
              <a:xfrm>
                <a:off x="579909" y="285534"/>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00">
                  <a:latin typeface="Meiryo UI" panose="020B0604030504040204" pitchFamily="50" charset="-128"/>
                  <a:ea typeface="Meiryo UI" panose="020B0604030504040204" pitchFamily="50" charset="-128"/>
                </a:endParaRPr>
              </a:p>
            </p:txBody>
          </p:sp>
          <p:sp>
            <p:nvSpPr>
              <p:cNvPr id="629" name="楕円 628">
                <a:extLst>
                  <a:ext uri="{FF2B5EF4-FFF2-40B4-BE49-F238E27FC236}">
                    <a16:creationId xmlns:a16="http://schemas.microsoft.com/office/drawing/2014/main" id="{C9C31E98-7DC9-4FA6-2120-2DC7CD1E4D63}"/>
                  </a:ext>
                </a:extLst>
              </p:cNvPr>
              <p:cNvSpPr/>
              <p:nvPr/>
            </p:nvSpPr>
            <p:spPr>
              <a:xfrm>
                <a:off x="579909" y="369181"/>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00">
                  <a:latin typeface="Meiryo UI" panose="020B0604030504040204" pitchFamily="50" charset="-128"/>
                  <a:ea typeface="Meiryo UI" panose="020B0604030504040204" pitchFamily="50" charset="-128"/>
                </a:endParaRPr>
              </a:p>
            </p:txBody>
          </p:sp>
          <p:sp>
            <p:nvSpPr>
              <p:cNvPr id="630" name="四角形: 角を丸くする 33">
                <a:extLst>
                  <a:ext uri="{FF2B5EF4-FFF2-40B4-BE49-F238E27FC236}">
                    <a16:creationId xmlns:a16="http://schemas.microsoft.com/office/drawing/2014/main" id="{D2C3721E-2C9F-6AD8-9F52-9B8D82B71342}"/>
                  </a:ext>
                </a:extLst>
              </p:cNvPr>
              <p:cNvSpPr/>
              <p:nvPr/>
            </p:nvSpPr>
            <p:spPr>
              <a:xfrm>
                <a:off x="491872" y="205401"/>
                <a:ext cx="113088" cy="21087"/>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00">
                  <a:latin typeface="Meiryo UI" panose="020B0604030504040204" pitchFamily="50" charset="-128"/>
                  <a:ea typeface="Meiryo UI" panose="020B0604030504040204" pitchFamily="50" charset="-128"/>
                </a:endParaRPr>
              </a:p>
            </p:txBody>
          </p:sp>
          <p:sp>
            <p:nvSpPr>
              <p:cNvPr id="631" name="四角形: 角を丸くする 34">
                <a:extLst>
                  <a:ext uri="{FF2B5EF4-FFF2-40B4-BE49-F238E27FC236}">
                    <a16:creationId xmlns:a16="http://schemas.microsoft.com/office/drawing/2014/main" id="{6E0C05C5-816C-CC93-1D2F-9F39FAB2FCAB}"/>
                  </a:ext>
                </a:extLst>
              </p:cNvPr>
              <p:cNvSpPr/>
              <p:nvPr/>
            </p:nvSpPr>
            <p:spPr>
              <a:xfrm>
                <a:off x="491157" y="293266"/>
                <a:ext cx="113088" cy="21087"/>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00">
                  <a:latin typeface="Meiryo UI" panose="020B0604030504040204" pitchFamily="50" charset="-128"/>
                  <a:ea typeface="Meiryo UI" panose="020B0604030504040204" pitchFamily="50" charset="-128"/>
                </a:endParaRPr>
              </a:p>
            </p:txBody>
          </p:sp>
          <p:sp>
            <p:nvSpPr>
              <p:cNvPr id="632" name="四角形: 角を丸くする 46">
                <a:extLst>
                  <a:ext uri="{FF2B5EF4-FFF2-40B4-BE49-F238E27FC236}">
                    <a16:creationId xmlns:a16="http://schemas.microsoft.com/office/drawing/2014/main" id="{EF5C0B90-106E-2513-7F10-1853BCE19D28}"/>
                  </a:ext>
                </a:extLst>
              </p:cNvPr>
              <p:cNvSpPr/>
              <p:nvPr/>
            </p:nvSpPr>
            <p:spPr>
              <a:xfrm>
                <a:off x="491157" y="376913"/>
                <a:ext cx="113088" cy="21087"/>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00">
                  <a:latin typeface="Meiryo UI" panose="020B0604030504040204" pitchFamily="50" charset="-128"/>
                  <a:ea typeface="Meiryo UI" panose="020B0604030504040204" pitchFamily="50" charset="-128"/>
                </a:endParaRPr>
              </a:p>
            </p:txBody>
          </p:sp>
          <p:sp>
            <p:nvSpPr>
              <p:cNvPr id="633" name="直角三角形 632">
                <a:extLst>
                  <a:ext uri="{FF2B5EF4-FFF2-40B4-BE49-F238E27FC236}">
                    <a16:creationId xmlns:a16="http://schemas.microsoft.com/office/drawing/2014/main" id="{8C3D7396-2E33-A0B7-D118-C8D9FB546C63}"/>
                  </a:ext>
                </a:extLst>
              </p:cNvPr>
              <p:cNvSpPr/>
              <p:nvPr/>
            </p:nvSpPr>
            <p:spPr>
              <a:xfrm rot="10800000">
                <a:off x="1631598" y="165100"/>
                <a:ext cx="95671" cy="93956"/>
              </a:xfrm>
              <a:prstGeom prst="rtTriangle">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00">
                  <a:latin typeface="Meiryo UI" panose="020B0604030504040204" pitchFamily="50" charset="-128"/>
                  <a:ea typeface="Meiryo UI" panose="020B0604030504040204" pitchFamily="50" charset="-128"/>
                </a:endParaRPr>
              </a:p>
            </p:txBody>
          </p:sp>
        </p:grpSp>
        <p:sp>
          <p:nvSpPr>
            <p:cNvPr id="621" name="テキスト ボックス 620">
              <a:extLst>
                <a:ext uri="{FF2B5EF4-FFF2-40B4-BE49-F238E27FC236}">
                  <a16:creationId xmlns:a16="http://schemas.microsoft.com/office/drawing/2014/main" id="{13682B84-E526-2B96-F3A0-306C3673B893}"/>
                </a:ext>
              </a:extLst>
            </p:cNvPr>
            <p:cNvSpPr txBox="1"/>
            <p:nvPr/>
          </p:nvSpPr>
          <p:spPr>
            <a:xfrm>
              <a:off x="637087" y="202759"/>
              <a:ext cx="1370678" cy="292388"/>
            </a:xfrm>
            <a:prstGeom prst="rect">
              <a:avLst/>
            </a:prstGeom>
            <a:noFill/>
          </p:spPr>
          <p:txBody>
            <a:bodyPr wrap="square" rtlCol="0">
              <a:spAutoFit/>
            </a:bodyPr>
            <a:lstStyle/>
            <a:p>
              <a:r>
                <a:rPr lang="ja-JP" altLang="en-US" sz="1300" b="1" dirty="0">
                  <a:solidFill>
                    <a:schemeClr val="tx1">
                      <a:lumMod val="85000"/>
                      <a:lumOff val="15000"/>
                    </a:schemeClr>
                  </a:solidFill>
                  <a:latin typeface="Meiryo UI" panose="020B0604030504040204" pitchFamily="50" charset="-128"/>
                  <a:ea typeface="Meiryo UI" panose="020B0604030504040204" pitchFamily="50" charset="-128"/>
                </a:rPr>
                <a:t>サークル紹介</a:t>
              </a:r>
            </a:p>
          </p:txBody>
        </p:sp>
      </p:grpSp>
      <p:sp>
        <p:nvSpPr>
          <p:cNvPr id="169" name="テキスト ボックス 168"/>
          <p:cNvSpPr txBox="1"/>
          <p:nvPr/>
        </p:nvSpPr>
        <p:spPr>
          <a:xfrm>
            <a:off x="9566865" y="4847094"/>
            <a:ext cx="2195506" cy="369331"/>
          </a:xfrm>
          <a:prstGeom prst="rect">
            <a:avLst/>
          </a:prstGeom>
          <a:solidFill>
            <a:srgbClr val="FFFF00"/>
          </a:solidFill>
          <a:ln>
            <a:solidFill>
              <a:srgbClr val="FF0000"/>
            </a:solidFill>
          </a:ln>
        </p:spPr>
        <p:txBody>
          <a:bodyPr wrap="square" rtlCol="0">
            <a:spAutoFit/>
          </a:bodyPr>
          <a:lstStyle/>
          <a:p>
            <a:r>
              <a:rPr kumimoji="1" lang="ja-JP" altLang="en-US" sz="900" b="1" dirty="0">
                <a:solidFill>
                  <a:srgbClr val="FF0000"/>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弱点</a:t>
            </a:r>
            <a:r>
              <a:rPr kumimoji="1" lang="ja-JP" altLang="en-US" sz="900" dirty="0">
                <a:latin typeface="Meiryo UI" panose="020B0604030504040204" pitchFamily="50" charset="-128"/>
                <a:ea typeface="Meiryo UI" panose="020B0604030504040204" pitchFamily="50" charset="-128"/>
              </a:rPr>
              <a:t>である</a:t>
            </a:r>
            <a:r>
              <a:rPr lang="ja-JP" altLang="en-US" sz="900" b="1" dirty="0">
                <a:latin typeface="Meiryo UI" panose="020B0604030504040204" pitchFamily="50" charset="-128"/>
                <a:ea typeface="Meiryo UI" panose="020B0604030504040204" pitchFamily="50" charset="-128"/>
              </a:rPr>
              <a:t>改善能力の低さ</a:t>
            </a:r>
            <a:r>
              <a:rPr lang="ja-JP" altLang="en-US" sz="900" dirty="0">
                <a:latin typeface="Meiryo UI" panose="020B0604030504040204" pitchFamily="50" charset="-128"/>
                <a:ea typeface="Meiryo UI" panose="020B0604030504040204" pitchFamily="50" charset="-128"/>
              </a:rPr>
              <a:t>を</a:t>
            </a:r>
            <a:r>
              <a:rPr kumimoji="1" lang="ja-JP" altLang="en-US" sz="900" dirty="0">
                <a:latin typeface="Meiryo UI" panose="020B0604030504040204" pitchFamily="50" charset="-128"/>
                <a:ea typeface="Meiryo UI" panose="020B0604030504040204" pitchFamily="50" charset="-128"/>
              </a:rPr>
              <a:t>克服するため</a:t>
            </a:r>
            <a:endParaRPr kumimoji="1" lang="en-US" altLang="ja-JP" sz="900" dirty="0">
              <a:latin typeface="Meiryo UI" panose="020B0604030504040204" pitchFamily="50" charset="-128"/>
              <a:ea typeface="Meiryo UI" panose="020B0604030504040204" pitchFamily="50" charset="-128"/>
            </a:endParaRPr>
          </a:p>
          <a:p>
            <a:r>
              <a:rPr lang="ja-JP" altLang="en-US" sz="900" b="1" dirty="0">
                <a:latin typeface="Meiryo UI" panose="020B0604030504040204" pitchFamily="50" charset="-128"/>
                <a:ea typeface="Meiryo UI" panose="020B0604030504040204" pitchFamily="50" charset="-128"/>
              </a:rPr>
              <a:t>改善の得意な社員と</a:t>
            </a:r>
            <a:r>
              <a:rPr kumimoji="1" lang="ja-JP" altLang="en-US" sz="900" b="1" dirty="0">
                <a:latin typeface="Meiryo UI" panose="020B0604030504040204" pitchFamily="50" charset="-128"/>
                <a:ea typeface="Meiryo UI" panose="020B0604030504040204" pitchFamily="50" charset="-128"/>
              </a:rPr>
              <a:t>若手３人で進める。</a:t>
            </a:r>
            <a:endParaRPr kumimoji="1" lang="en-US" altLang="ja-JP" sz="900" b="1" dirty="0">
              <a:latin typeface="Meiryo UI" panose="020B0604030504040204" pitchFamily="50" charset="-128"/>
              <a:ea typeface="Meiryo UI" panose="020B0604030504040204" pitchFamily="50" charset="-128"/>
            </a:endParaRPr>
          </a:p>
        </p:txBody>
      </p:sp>
      <p:sp>
        <p:nvSpPr>
          <p:cNvPr id="172" name="テキスト ボックス 171"/>
          <p:cNvSpPr txBox="1"/>
          <p:nvPr/>
        </p:nvSpPr>
        <p:spPr>
          <a:xfrm>
            <a:off x="10005831" y="5295675"/>
            <a:ext cx="1790818" cy="663737"/>
          </a:xfrm>
          <a:prstGeom prst="rect">
            <a:avLst/>
          </a:prstGeom>
          <a:solidFill>
            <a:schemeClr val="bg1"/>
          </a:solidFill>
          <a:ln>
            <a:solidFill>
              <a:srgbClr val="66E666"/>
            </a:solidFill>
          </a:ln>
        </p:spPr>
        <p:txBody>
          <a:bodyPr wrap="square" rtlCol="0">
            <a:spAutoFit/>
          </a:bodyPr>
          <a:lstStyle/>
          <a:p>
            <a:r>
              <a:rPr lang="ja-JP" altLang="en-US" sz="900" dirty="0">
                <a:latin typeface="Meiryo UI" panose="020B0604030504040204" pitchFamily="50" charset="-128"/>
                <a:ea typeface="Meiryo UI" panose="020B0604030504040204" pitchFamily="50" charset="-128"/>
              </a:rPr>
              <a:t>さらに職場の</a:t>
            </a:r>
            <a:r>
              <a:rPr lang="ja-JP" altLang="en-US" sz="900" b="1" dirty="0">
                <a:solidFill>
                  <a:srgbClr val="38F457"/>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強み</a:t>
            </a:r>
            <a:r>
              <a:rPr lang="ja-JP" altLang="en-US" sz="900" dirty="0">
                <a:latin typeface="Meiryo UI" panose="020B0604030504040204" pitchFamily="50" charset="-128"/>
                <a:ea typeface="Meiryo UI" panose="020B0604030504040204" pitchFamily="50" charset="-128"/>
              </a:rPr>
              <a:t>を伸ばしたいという</a:t>
            </a:r>
            <a:endParaRPr lang="en-US" altLang="ja-JP" sz="900" dirty="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想いから、</a:t>
            </a:r>
            <a:r>
              <a:rPr lang="ja-JP" altLang="en-US" sz="900" b="1" dirty="0">
                <a:latin typeface="Meiryo UI" panose="020B0604030504040204" pitchFamily="50" charset="-128"/>
                <a:ea typeface="Meiryo UI" panose="020B0604030504040204" pitchFamily="50" charset="-128"/>
              </a:rPr>
              <a:t>向上意欲</a:t>
            </a:r>
            <a:r>
              <a:rPr lang="ja-JP" altLang="en-US" sz="900" dirty="0">
                <a:latin typeface="Meiryo UI" panose="020B0604030504040204" pitchFamily="50" charset="-128"/>
                <a:ea typeface="Meiryo UI" panose="020B0604030504040204" pitchFamily="50" charset="-128"/>
              </a:rPr>
              <a:t>を高める為に</a:t>
            </a:r>
            <a:endParaRPr lang="en-US" altLang="ja-JP" sz="900" dirty="0">
              <a:latin typeface="Meiryo UI" panose="020B0604030504040204" pitchFamily="50" charset="-128"/>
              <a:ea typeface="Meiryo UI" panose="020B0604030504040204" pitchFamily="50" charset="-128"/>
            </a:endParaRPr>
          </a:p>
          <a:p>
            <a:r>
              <a:rPr lang="ja-JP" altLang="en-US" sz="900" b="1" dirty="0">
                <a:latin typeface="Meiryo UI" panose="020B0604030504040204" pitchFamily="50" charset="-128"/>
                <a:ea typeface="Meiryo UI" panose="020B0604030504040204" pitchFamily="50" charset="-128"/>
              </a:rPr>
              <a:t>全員が各ステップの主軸</a:t>
            </a:r>
            <a:r>
              <a:rPr lang="ja-JP" altLang="en-US" sz="900" dirty="0">
                <a:latin typeface="Meiryo UI" panose="020B0604030504040204" pitchFamily="50" charset="-128"/>
                <a:ea typeface="Meiryo UI" panose="020B0604030504040204" pitchFamily="50" charset="-128"/>
              </a:rPr>
              <a:t>となるよう</a:t>
            </a:r>
            <a:endParaRPr lang="en-US" altLang="ja-JP" sz="900" dirty="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担当を設定</a:t>
            </a:r>
          </a:p>
        </p:txBody>
      </p:sp>
      <p:sp>
        <p:nvSpPr>
          <p:cNvPr id="590" name="テキスト ボックス 589">
            <a:extLst>
              <a:ext uri="{FF2B5EF4-FFF2-40B4-BE49-F238E27FC236}">
                <a16:creationId xmlns:a16="http://schemas.microsoft.com/office/drawing/2014/main" id="{1F0447B2-8291-DB47-EC39-114FE48F15B5}"/>
              </a:ext>
            </a:extLst>
          </p:cNvPr>
          <p:cNvSpPr txBox="1"/>
          <p:nvPr/>
        </p:nvSpPr>
        <p:spPr>
          <a:xfrm>
            <a:off x="7592777" y="4555528"/>
            <a:ext cx="748923" cy="261609"/>
          </a:xfrm>
          <a:prstGeom prst="rect">
            <a:avLst/>
          </a:prstGeom>
          <a:solidFill>
            <a:schemeClr val="bg1"/>
          </a:solidFill>
          <a:ln>
            <a:solidFill>
              <a:schemeClr val="tx1"/>
            </a:solidFill>
          </a:ln>
        </p:spPr>
        <p:txBody>
          <a:bodyPr wrap="none" rtlCol="0">
            <a:spAutoFit/>
          </a:bodyPr>
          <a:lstStyle/>
          <a:p>
            <a:pPr algn="ctr"/>
            <a:r>
              <a:rPr kumimoji="1" lang="ja-JP" altLang="en-US" sz="1100" b="1" dirty="0">
                <a:latin typeface="Meiryo UI" panose="020B0604030504040204" pitchFamily="50" charset="-128"/>
                <a:ea typeface="Meiryo UI" panose="020B0604030504040204" pitchFamily="50" charset="-128"/>
              </a:rPr>
              <a:t>活動計画</a:t>
            </a:r>
          </a:p>
        </p:txBody>
      </p:sp>
      <p:sp>
        <p:nvSpPr>
          <p:cNvPr id="165" name="テキスト ボックス 164"/>
          <p:cNvSpPr txBox="1"/>
          <p:nvPr/>
        </p:nvSpPr>
        <p:spPr>
          <a:xfrm>
            <a:off x="9179755" y="6241643"/>
            <a:ext cx="1759783" cy="379278"/>
          </a:xfrm>
          <a:prstGeom prst="rect">
            <a:avLst/>
          </a:prstGeom>
          <a:solidFill>
            <a:schemeClr val="bg1"/>
          </a:solidFill>
          <a:ln>
            <a:solidFill>
              <a:schemeClr val="tx1"/>
            </a:solidFill>
          </a:ln>
        </p:spPr>
        <p:txBody>
          <a:bodyPr wrap="square" rtlCol="0">
            <a:spAutoFit/>
          </a:bodyPr>
          <a:lstStyle/>
          <a:p>
            <a:r>
              <a:rPr kumimoji="1" lang="ja-JP" altLang="en-US" sz="900" b="1" dirty="0">
                <a:latin typeface="Meiryo UI" panose="020B0604030504040204" pitchFamily="50" charset="-128"/>
                <a:ea typeface="Meiryo UI" panose="020B0604030504040204" pitchFamily="50" charset="-128"/>
              </a:rPr>
              <a:t>若手育成の為ベテラン社員と</a:t>
            </a:r>
            <a:endParaRPr kumimoji="1" lang="en-US" altLang="ja-JP" sz="900" b="1" dirty="0">
              <a:latin typeface="Meiryo UI" panose="020B0604030504040204" pitchFamily="50" charset="-128"/>
              <a:ea typeface="Meiryo UI" panose="020B0604030504040204" pitchFamily="50" charset="-128"/>
            </a:endParaRPr>
          </a:p>
          <a:p>
            <a:r>
              <a:rPr kumimoji="1" lang="ja-JP" altLang="en-US" sz="900" b="1" dirty="0">
                <a:latin typeface="Meiryo UI" panose="020B0604030504040204" pitchFamily="50" charset="-128"/>
                <a:ea typeface="Meiryo UI" panose="020B0604030504040204" pitchFamily="50" charset="-128"/>
              </a:rPr>
              <a:t>常にペアで活動を進めていくことに</a:t>
            </a:r>
          </a:p>
        </p:txBody>
      </p:sp>
      <p:sp>
        <p:nvSpPr>
          <p:cNvPr id="235" name="テキスト ボックス 234"/>
          <p:cNvSpPr txBox="1"/>
          <p:nvPr/>
        </p:nvSpPr>
        <p:spPr>
          <a:xfrm>
            <a:off x="663719" y="4854107"/>
            <a:ext cx="1417376" cy="369332"/>
          </a:xfrm>
          <a:prstGeom prst="rect">
            <a:avLst/>
          </a:prstGeom>
          <a:noFill/>
        </p:spPr>
        <p:txBody>
          <a:bodyPr wrap="none" rtlCol="0">
            <a:spAutoFit/>
          </a:bodyPr>
          <a:lstStyle/>
          <a:p>
            <a:r>
              <a:rPr kumimoji="1" lang="ja-JP" altLang="en-US" b="1" dirty="0">
                <a:solidFill>
                  <a:schemeClr val="tx1">
                    <a:lumMod val="85000"/>
                    <a:lumOff val="15000"/>
                  </a:schemeClr>
                </a:solidFill>
                <a:latin typeface="Meiryo UI" panose="020B0604030504040204" pitchFamily="50" charset="-128"/>
                <a:ea typeface="Meiryo UI" panose="020B0604030504040204" pitchFamily="50" charset="-128"/>
              </a:rPr>
              <a:t>サークル能力</a:t>
            </a:r>
          </a:p>
        </p:txBody>
      </p:sp>
      <p:cxnSp>
        <p:nvCxnSpPr>
          <p:cNvPr id="226" name="直線矢印コネクタ 225"/>
          <p:cNvCxnSpPr>
            <a:endCxn id="31" idx="1"/>
          </p:cNvCxnSpPr>
          <p:nvPr/>
        </p:nvCxnSpPr>
        <p:spPr>
          <a:xfrm>
            <a:off x="1931033" y="4499369"/>
            <a:ext cx="325166" cy="895392"/>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86" name="テキスト ボックス 85"/>
          <p:cNvSpPr txBox="1"/>
          <p:nvPr/>
        </p:nvSpPr>
        <p:spPr>
          <a:xfrm>
            <a:off x="3682986" y="4854107"/>
            <a:ext cx="1861388" cy="646331"/>
          </a:xfrm>
          <a:prstGeom prst="rect">
            <a:avLst/>
          </a:prstGeom>
          <a:noFill/>
        </p:spPr>
        <p:txBody>
          <a:bodyPr wrap="square" rtlCol="0">
            <a:spAutoFit/>
          </a:bodyPr>
          <a:lstStyle/>
          <a:p>
            <a:r>
              <a:rPr lang="ja-JP" altLang="en-US" b="1" dirty="0">
                <a:solidFill>
                  <a:schemeClr val="tx1">
                    <a:lumMod val="85000"/>
                    <a:lumOff val="15000"/>
                  </a:schemeClr>
                </a:solidFill>
                <a:latin typeface="Meiryo UI" panose="020B0604030504040204" pitchFamily="50" charset="-128"/>
                <a:ea typeface="Meiryo UI" panose="020B0604030504040204" pitchFamily="50" charset="-128"/>
              </a:rPr>
              <a:t>明るく働きがいの</a:t>
            </a:r>
            <a:endParaRPr lang="en-US" altLang="ja-JP" b="1" dirty="0">
              <a:solidFill>
                <a:schemeClr val="tx1">
                  <a:lumMod val="85000"/>
                  <a:lumOff val="15000"/>
                </a:schemeClr>
              </a:solidFill>
              <a:latin typeface="Meiryo UI" panose="020B0604030504040204" pitchFamily="50" charset="-128"/>
              <a:ea typeface="Meiryo UI" panose="020B0604030504040204" pitchFamily="50" charset="-128"/>
            </a:endParaRPr>
          </a:p>
          <a:p>
            <a:r>
              <a:rPr kumimoji="1" lang="ja-JP" altLang="en-US" b="1" dirty="0">
                <a:solidFill>
                  <a:schemeClr val="tx1">
                    <a:lumMod val="85000"/>
                    <a:lumOff val="15000"/>
                  </a:schemeClr>
                </a:solidFill>
                <a:latin typeface="Meiryo UI" panose="020B0604030504040204" pitchFamily="50" charset="-128"/>
                <a:ea typeface="Meiryo UI" panose="020B0604030504040204" pitchFamily="50" charset="-128"/>
              </a:rPr>
              <a:t>ある職場</a:t>
            </a:r>
          </a:p>
        </p:txBody>
      </p:sp>
      <p:sp>
        <p:nvSpPr>
          <p:cNvPr id="236" name="五角形 235"/>
          <p:cNvSpPr/>
          <p:nvPr/>
        </p:nvSpPr>
        <p:spPr>
          <a:xfrm>
            <a:off x="5348548" y="5515678"/>
            <a:ext cx="1120513" cy="849345"/>
          </a:xfrm>
          <a:custGeom>
            <a:avLst/>
            <a:gdLst>
              <a:gd name="connsiteX0" fmla="*/ 1 w 785235"/>
              <a:gd name="connsiteY0" fmla="*/ 301864 h 790292"/>
              <a:gd name="connsiteX1" fmla="*/ 392618 w 785235"/>
              <a:gd name="connsiteY1" fmla="*/ 0 h 790292"/>
              <a:gd name="connsiteX2" fmla="*/ 785234 w 785235"/>
              <a:gd name="connsiteY2" fmla="*/ 301864 h 790292"/>
              <a:gd name="connsiteX3" fmla="*/ 635268 w 785235"/>
              <a:gd name="connsiteY3" fmla="*/ 790290 h 790292"/>
              <a:gd name="connsiteX4" fmla="*/ 149967 w 785235"/>
              <a:gd name="connsiteY4" fmla="*/ 790290 h 790292"/>
              <a:gd name="connsiteX5" fmla="*/ 1 w 785235"/>
              <a:gd name="connsiteY5" fmla="*/ 301864 h 790292"/>
              <a:gd name="connsiteX0" fmla="*/ 0 w 1059553"/>
              <a:gd name="connsiteY0" fmla="*/ 301864 h 790290"/>
              <a:gd name="connsiteX1" fmla="*/ 392617 w 1059553"/>
              <a:gd name="connsiteY1" fmla="*/ 0 h 790290"/>
              <a:gd name="connsiteX2" fmla="*/ 1059553 w 1059553"/>
              <a:gd name="connsiteY2" fmla="*/ 103744 h 790290"/>
              <a:gd name="connsiteX3" fmla="*/ 635267 w 1059553"/>
              <a:gd name="connsiteY3" fmla="*/ 790290 h 790290"/>
              <a:gd name="connsiteX4" fmla="*/ 149966 w 1059553"/>
              <a:gd name="connsiteY4" fmla="*/ 790290 h 790290"/>
              <a:gd name="connsiteX5" fmla="*/ 0 w 1059553"/>
              <a:gd name="connsiteY5" fmla="*/ 301864 h 790290"/>
              <a:gd name="connsiteX0" fmla="*/ 0 w 1065268"/>
              <a:gd name="connsiteY0" fmla="*/ 301864 h 790290"/>
              <a:gd name="connsiteX1" fmla="*/ 392617 w 1065268"/>
              <a:gd name="connsiteY1" fmla="*/ 0 h 790290"/>
              <a:gd name="connsiteX2" fmla="*/ 1065268 w 1065268"/>
              <a:gd name="connsiteY2" fmla="*/ 88504 h 790290"/>
              <a:gd name="connsiteX3" fmla="*/ 635267 w 1065268"/>
              <a:gd name="connsiteY3" fmla="*/ 790290 h 790290"/>
              <a:gd name="connsiteX4" fmla="*/ 149966 w 1065268"/>
              <a:gd name="connsiteY4" fmla="*/ 790290 h 790290"/>
              <a:gd name="connsiteX5" fmla="*/ 0 w 1065268"/>
              <a:gd name="connsiteY5" fmla="*/ 301864 h 790290"/>
              <a:gd name="connsiteX0" fmla="*/ 0 w 1065268"/>
              <a:gd name="connsiteY0" fmla="*/ 381874 h 870300"/>
              <a:gd name="connsiteX1" fmla="*/ 303082 w 1065268"/>
              <a:gd name="connsiteY1" fmla="*/ 0 h 870300"/>
              <a:gd name="connsiteX2" fmla="*/ 1065268 w 1065268"/>
              <a:gd name="connsiteY2" fmla="*/ 168514 h 870300"/>
              <a:gd name="connsiteX3" fmla="*/ 635267 w 1065268"/>
              <a:gd name="connsiteY3" fmla="*/ 870300 h 870300"/>
              <a:gd name="connsiteX4" fmla="*/ 149966 w 1065268"/>
              <a:gd name="connsiteY4" fmla="*/ 870300 h 870300"/>
              <a:gd name="connsiteX5" fmla="*/ 0 w 1065268"/>
              <a:gd name="connsiteY5" fmla="*/ 381874 h 870300"/>
              <a:gd name="connsiteX0" fmla="*/ 0 w 1162423"/>
              <a:gd name="connsiteY0" fmla="*/ 288529 h 870300"/>
              <a:gd name="connsiteX1" fmla="*/ 400237 w 1162423"/>
              <a:gd name="connsiteY1" fmla="*/ 0 h 870300"/>
              <a:gd name="connsiteX2" fmla="*/ 1162423 w 1162423"/>
              <a:gd name="connsiteY2" fmla="*/ 168514 h 870300"/>
              <a:gd name="connsiteX3" fmla="*/ 732422 w 1162423"/>
              <a:gd name="connsiteY3" fmla="*/ 870300 h 870300"/>
              <a:gd name="connsiteX4" fmla="*/ 247121 w 1162423"/>
              <a:gd name="connsiteY4" fmla="*/ 870300 h 870300"/>
              <a:gd name="connsiteX5" fmla="*/ 0 w 1162423"/>
              <a:gd name="connsiteY5" fmla="*/ 288529 h 870300"/>
              <a:gd name="connsiteX0" fmla="*/ 0 w 1162423"/>
              <a:gd name="connsiteY0" fmla="*/ 288529 h 870300"/>
              <a:gd name="connsiteX1" fmla="*/ 400237 w 1162423"/>
              <a:gd name="connsiteY1" fmla="*/ 0 h 870300"/>
              <a:gd name="connsiteX2" fmla="*/ 1162423 w 1162423"/>
              <a:gd name="connsiteY2" fmla="*/ 168514 h 870300"/>
              <a:gd name="connsiteX3" fmla="*/ 732422 w 1162423"/>
              <a:gd name="connsiteY3" fmla="*/ 870300 h 870300"/>
              <a:gd name="connsiteX4" fmla="*/ 66146 w 1162423"/>
              <a:gd name="connsiteY4" fmla="*/ 866490 h 870300"/>
              <a:gd name="connsiteX5" fmla="*/ 0 w 1162423"/>
              <a:gd name="connsiteY5" fmla="*/ 288529 h 870300"/>
              <a:gd name="connsiteX0" fmla="*/ 0 w 1162423"/>
              <a:gd name="connsiteY0" fmla="*/ 273289 h 855060"/>
              <a:gd name="connsiteX1" fmla="*/ 405952 w 1162423"/>
              <a:gd name="connsiteY1" fmla="*/ 0 h 855060"/>
              <a:gd name="connsiteX2" fmla="*/ 1162423 w 1162423"/>
              <a:gd name="connsiteY2" fmla="*/ 153274 h 855060"/>
              <a:gd name="connsiteX3" fmla="*/ 732422 w 1162423"/>
              <a:gd name="connsiteY3" fmla="*/ 855060 h 855060"/>
              <a:gd name="connsiteX4" fmla="*/ 66146 w 1162423"/>
              <a:gd name="connsiteY4" fmla="*/ 851250 h 855060"/>
              <a:gd name="connsiteX5" fmla="*/ 0 w 1162423"/>
              <a:gd name="connsiteY5" fmla="*/ 273289 h 855060"/>
              <a:gd name="connsiteX0" fmla="*/ 0 w 1137658"/>
              <a:gd name="connsiteY0" fmla="*/ 273289 h 855060"/>
              <a:gd name="connsiteX1" fmla="*/ 405952 w 1137658"/>
              <a:gd name="connsiteY1" fmla="*/ 0 h 855060"/>
              <a:gd name="connsiteX2" fmla="*/ 1137658 w 1137658"/>
              <a:gd name="connsiteY2" fmla="*/ 162799 h 855060"/>
              <a:gd name="connsiteX3" fmla="*/ 732422 w 1137658"/>
              <a:gd name="connsiteY3" fmla="*/ 855060 h 855060"/>
              <a:gd name="connsiteX4" fmla="*/ 66146 w 1137658"/>
              <a:gd name="connsiteY4" fmla="*/ 851250 h 855060"/>
              <a:gd name="connsiteX5" fmla="*/ 0 w 1137658"/>
              <a:gd name="connsiteY5" fmla="*/ 273289 h 855060"/>
              <a:gd name="connsiteX0" fmla="*/ 0 w 1137658"/>
              <a:gd name="connsiteY0" fmla="*/ 273289 h 853155"/>
              <a:gd name="connsiteX1" fmla="*/ 405952 w 1137658"/>
              <a:gd name="connsiteY1" fmla="*/ 0 h 853155"/>
              <a:gd name="connsiteX2" fmla="*/ 1137658 w 1137658"/>
              <a:gd name="connsiteY2" fmla="*/ 162799 h 853155"/>
              <a:gd name="connsiteX3" fmla="*/ 722897 w 1137658"/>
              <a:gd name="connsiteY3" fmla="*/ 853155 h 853155"/>
              <a:gd name="connsiteX4" fmla="*/ 66146 w 1137658"/>
              <a:gd name="connsiteY4" fmla="*/ 851250 h 853155"/>
              <a:gd name="connsiteX5" fmla="*/ 0 w 1137658"/>
              <a:gd name="connsiteY5" fmla="*/ 273289 h 853155"/>
              <a:gd name="connsiteX0" fmla="*/ 0 w 1137658"/>
              <a:gd name="connsiteY0" fmla="*/ 273289 h 853155"/>
              <a:gd name="connsiteX1" fmla="*/ 405952 w 1137658"/>
              <a:gd name="connsiteY1" fmla="*/ 0 h 853155"/>
              <a:gd name="connsiteX2" fmla="*/ 1137658 w 1137658"/>
              <a:gd name="connsiteY2" fmla="*/ 162799 h 853155"/>
              <a:gd name="connsiteX3" fmla="*/ 722897 w 1137658"/>
              <a:gd name="connsiteY3" fmla="*/ 853155 h 853155"/>
              <a:gd name="connsiteX4" fmla="*/ 87101 w 1137658"/>
              <a:gd name="connsiteY4" fmla="*/ 849345 h 853155"/>
              <a:gd name="connsiteX5" fmla="*/ 0 w 1137658"/>
              <a:gd name="connsiteY5" fmla="*/ 273289 h 853155"/>
              <a:gd name="connsiteX0" fmla="*/ 0 w 1124323"/>
              <a:gd name="connsiteY0" fmla="*/ 284719 h 853155"/>
              <a:gd name="connsiteX1" fmla="*/ 392617 w 1124323"/>
              <a:gd name="connsiteY1" fmla="*/ 0 h 853155"/>
              <a:gd name="connsiteX2" fmla="*/ 1124323 w 1124323"/>
              <a:gd name="connsiteY2" fmla="*/ 162799 h 853155"/>
              <a:gd name="connsiteX3" fmla="*/ 709562 w 1124323"/>
              <a:gd name="connsiteY3" fmla="*/ 853155 h 853155"/>
              <a:gd name="connsiteX4" fmla="*/ 73766 w 1124323"/>
              <a:gd name="connsiteY4" fmla="*/ 849345 h 853155"/>
              <a:gd name="connsiteX5" fmla="*/ 0 w 1124323"/>
              <a:gd name="connsiteY5" fmla="*/ 284719 h 853155"/>
              <a:gd name="connsiteX0" fmla="*/ 0 w 1124323"/>
              <a:gd name="connsiteY0" fmla="*/ 284719 h 853155"/>
              <a:gd name="connsiteX1" fmla="*/ 392617 w 1124323"/>
              <a:gd name="connsiteY1" fmla="*/ 0 h 853155"/>
              <a:gd name="connsiteX2" fmla="*/ 1124323 w 1124323"/>
              <a:gd name="connsiteY2" fmla="*/ 162799 h 853155"/>
              <a:gd name="connsiteX3" fmla="*/ 709562 w 1124323"/>
              <a:gd name="connsiteY3" fmla="*/ 853155 h 853155"/>
              <a:gd name="connsiteX4" fmla="*/ 69956 w 1124323"/>
              <a:gd name="connsiteY4" fmla="*/ 847440 h 853155"/>
              <a:gd name="connsiteX5" fmla="*/ 0 w 1124323"/>
              <a:gd name="connsiteY5" fmla="*/ 284719 h 853155"/>
              <a:gd name="connsiteX0" fmla="*/ 0 w 1122418"/>
              <a:gd name="connsiteY0" fmla="*/ 286624 h 853155"/>
              <a:gd name="connsiteX1" fmla="*/ 390712 w 1122418"/>
              <a:gd name="connsiteY1" fmla="*/ 0 h 853155"/>
              <a:gd name="connsiteX2" fmla="*/ 1122418 w 1122418"/>
              <a:gd name="connsiteY2" fmla="*/ 162799 h 853155"/>
              <a:gd name="connsiteX3" fmla="*/ 707657 w 1122418"/>
              <a:gd name="connsiteY3" fmla="*/ 853155 h 853155"/>
              <a:gd name="connsiteX4" fmla="*/ 68051 w 1122418"/>
              <a:gd name="connsiteY4" fmla="*/ 847440 h 853155"/>
              <a:gd name="connsiteX5" fmla="*/ 0 w 1122418"/>
              <a:gd name="connsiteY5" fmla="*/ 286624 h 853155"/>
              <a:gd name="connsiteX0" fmla="*/ 0 w 1122418"/>
              <a:gd name="connsiteY0" fmla="*/ 286624 h 849345"/>
              <a:gd name="connsiteX1" fmla="*/ 390712 w 1122418"/>
              <a:gd name="connsiteY1" fmla="*/ 0 h 849345"/>
              <a:gd name="connsiteX2" fmla="*/ 1122418 w 1122418"/>
              <a:gd name="connsiteY2" fmla="*/ 162799 h 849345"/>
              <a:gd name="connsiteX3" fmla="*/ 705752 w 1122418"/>
              <a:gd name="connsiteY3" fmla="*/ 849345 h 849345"/>
              <a:gd name="connsiteX4" fmla="*/ 68051 w 1122418"/>
              <a:gd name="connsiteY4" fmla="*/ 847440 h 849345"/>
              <a:gd name="connsiteX5" fmla="*/ 0 w 1122418"/>
              <a:gd name="connsiteY5" fmla="*/ 286624 h 849345"/>
              <a:gd name="connsiteX0" fmla="*/ 0 w 1122418"/>
              <a:gd name="connsiteY0" fmla="*/ 284719 h 849345"/>
              <a:gd name="connsiteX1" fmla="*/ 390712 w 1122418"/>
              <a:gd name="connsiteY1" fmla="*/ 0 h 849345"/>
              <a:gd name="connsiteX2" fmla="*/ 1122418 w 1122418"/>
              <a:gd name="connsiteY2" fmla="*/ 162799 h 849345"/>
              <a:gd name="connsiteX3" fmla="*/ 705752 w 1122418"/>
              <a:gd name="connsiteY3" fmla="*/ 849345 h 849345"/>
              <a:gd name="connsiteX4" fmla="*/ 68051 w 1122418"/>
              <a:gd name="connsiteY4" fmla="*/ 847440 h 849345"/>
              <a:gd name="connsiteX5" fmla="*/ 0 w 1122418"/>
              <a:gd name="connsiteY5" fmla="*/ 284719 h 849345"/>
              <a:gd name="connsiteX0" fmla="*/ 0 w 1114798"/>
              <a:gd name="connsiteY0" fmla="*/ 284719 h 849345"/>
              <a:gd name="connsiteX1" fmla="*/ 390712 w 1114798"/>
              <a:gd name="connsiteY1" fmla="*/ 0 h 849345"/>
              <a:gd name="connsiteX2" fmla="*/ 1114798 w 1114798"/>
              <a:gd name="connsiteY2" fmla="*/ 164704 h 849345"/>
              <a:gd name="connsiteX3" fmla="*/ 705752 w 1114798"/>
              <a:gd name="connsiteY3" fmla="*/ 849345 h 849345"/>
              <a:gd name="connsiteX4" fmla="*/ 68051 w 1114798"/>
              <a:gd name="connsiteY4" fmla="*/ 847440 h 849345"/>
              <a:gd name="connsiteX5" fmla="*/ 0 w 1114798"/>
              <a:gd name="connsiteY5" fmla="*/ 284719 h 849345"/>
              <a:gd name="connsiteX0" fmla="*/ 0 w 1120513"/>
              <a:gd name="connsiteY0" fmla="*/ 284719 h 849345"/>
              <a:gd name="connsiteX1" fmla="*/ 390712 w 1120513"/>
              <a:gd name="connsiteY1" fmla="*/ 0 h 849345"/>
              <a:gd name="connsiteX2" fmla="*/ 1120513 w 1120513"/>
              <a:gd name="connsiteY2" fmla="*/ 162799 h 849345"/>
              <a:gd name="connsiteX3" fmla="*/ 705752 w 1120513"/>
              <a:gd name="connsiteY3" fmla="*/ 849345 h 849345"/>
              <a:gd name="connsiteX4" fmla="*/ 68051 w 1120513"/>
              <a:gd name="connsiteY4" fmla="*/ 847440 h 849345"/>
              <a:gd name="connsiteX5" fmla="*/ 0 w 1120513"/>
              <a:gd name="connsiteY5" fmla="*/ 284719 h 8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0513" h="849345">
                <a:moveTo>
                  <a:pt x="0" y="284719"/>
                </a:moveTo>
                <a:lnTo>
                  <a:pt x="390712" y="0"/>
                </a:lnTo>
                <a:lnTo>
                  <a:pt x="1120513" y="162799"/>
                </a:lnTo>
                <a:lnTo>
                  <a:pt x="705752" y="849345"/>
                </a:lnTo>
                <a:lnTo>
                  <a:pt x="68051" y="847440"/>
                </a:lnTo>
                <a:lnTo>
                  <a:pt x="0" y="284719"/>
                </a:lnTo>
                <a:close/>
              </a:path>
            </a:pathLst>
          </a:custGeom>
          <a:solidFill>
            <a:srgbClr val="37D17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角丸四角形 1"/>
          <p:cNvSpPr/>
          <p:nvPr/>
        </p:nvSpPr>
        <p:spPr>
          <a:xfrm>
            <a:off x="2726128" y="6011806"/>
            <a:ext cx="1469259" cy="45970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kumimoji="1" lang="ja-JP" altLang="en-US" sz="1050" b="1" dirty="0">
                <a:solidFill>
                  <a:schemeClr val="tx1"/>
                </a:solidFill>
                <a:latin typeface="Meiryo UI" panose="020B0604030504040204" pitchFamily="50" charset="-128"/>
                <a:ea typeface="Meiryo UI" panose="020B0604030504040204" pitchFamily="50" charset="-128"/>
              </a:rPr>
              <a:t>改善能力の低さに</a:t>
            </a:r>
            <a:endParaRPr kumimoji="1" lang="en-US" altLang="ja-JP" sz="1050" b="1" dirty="0">
              <a:solidFill>
                <a:schemeClr val="tx1"/>
              </a:solidFill>
              <a:latin typeface="Meiryo UI" panose="020B0604030504040204" pitchFamily="50" charset="-128"/>
              <a:ea typeface="Meiryo UI" panose="020B0604030504040204" pitchFamily="50" charset="-128"/>
            </a:endParaRPr>
          </a:p>
          <a:p>
            <a:r>
              <a:rPr kumimoji="1" lang="ja-JP" altLang="en-US" sz="1050" dirty="0">
                <a:solidFill>
                  <a:schemeClr val="tx1"/>
                </a:solidFill>
                <a:latin typeface="Meiryo UI" panose="020B0604030504040204" pitchFamily="50" charset="-128"/>
                <a:ea typeface="Meiryo UI" panose="020B0604030504040204" pitchFamily="50" charset="-128"/>
              </a:rPr>
              <a:t>よって</a:t>
            </a:r>
            <a:r>
              <a:rPr kumimoji="1" lang="ja-JP" altLang="en-US" sz="1050" b="1" dirty="0">
                <a:solidFill>
                  <a:schemeClr val="tx1"/>
                </a:solidFill>
                <a:latin typeface="Meiryo UI" panose="020B0604030504040204" pitchFamily="50" charset="-128"/>
                <a:ea typeface="Meiryo UI" panose="020B0604030504040204" pitchFamily="50" charset="-128"/>
              </a:rPr>
              <a:t>問題解決に苦戦</a:t>
            </a:r>
          </a:p>
        </p:txBody>
      </p:sp>
      <p:sp>
        <p:nvSpPr>
          <p:cNvPr id="176" name="角丸四角形 175"/>
          <p:cNvSpPr/>
          <p:nvPr/>
        </p:nvSpPr>
        <p:spPr>
          <a:xfrm>
            <a:off x="5866126" y="4887183"/>
            <a:ext cx="1493396" cy="580178"/>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b="1" dirty="0">
                <a:solidFill>
                  <a:schemeClr val="tx1"/>
                </a:solidFill>
                <a:latin typeface="Meiryo UI" panose="020B0604030504040204" pitchFamily="50" charset="-128"/>
                <a:ea typeface="Meiryo UI" panose="020B0604030504040204" pitchFamily="50" charset="-128"/>
              </a:rPr>
              <a:t>チームワーク</a:t>
            </a:r>
            <a:r>
              <a:rPr lang="ja-JP" altLang="en-US" sz="1100" dirty="0">
                <a:solidFill>
                  <a:schemeClr val="tx1"/>
                </a:solidFill>
                <a:latin typeface="Meiryo UI" panose="020B0604030504040204" pitchFamily="50" charset="-128"/>
                <a:ea typeface="Meiryo UI" panose="020B0604030504040204" pitchFamily="50" charset="-128"/>
              </a:rPr>
              <a:t>の取れた</a:t>
            </a:r>
            <a:r>
              <a:rPr lang="ja-JP" altLang="en-US" sz="1100" b="1" dirty="0">
                <a:solidFill>
                  <a:schemeClr val="tx1"/>
                </a:solidFill>
                <a:latin typeface="Meiryo UI" panose="020B0604030504040204" pitchFamily="50" charset="-128"/>
                <a:ea typeface="Meiryo UI" panose="020B0604030504040204" pitchFamily="50" charset="-128"/>
              </a:rPr>
              <a:t>働きがいのある職場</a:t>
            </a:r>
            <a:endParaRPr kumimoji="1" lang="ja-JP" altLang="en-US" sz="1100" b="1" dirty="0">
              <a:solidFill>
                <a:schemeClr val="tx1"/>
              </a:solidFill>
              <a:latin typeface="Meiryo UI" panose="020B0604030504040204" pitchFamily="50" charset="-128"/>
              <a:ea typeface="Meiryo UI" panose="020B0604030504040204" pitchFamily="50" charset="-128"/>
            </a:endParaRPr>
          </a:p>
        </p:txBody>
      </p:sp>
      <p:pic>
        <p:nvPicPr>
          <p:cNvPr id="30" name="図 29"/>
          <p:cNvPicPr>
            <a:picLocks noChangeAspect="1"/>
          </p:cNvPicPr>
          <p:nvPr/>
        </p:nvPicPr>
        <p:blipFill>
          <a:blip r:embed="rId9"/>
          <a:stretch>
            <a:fillRect/>
          </a:stretch>
        </p:blipFill>
        <p:spPr>
          <a:xfrm>
            <a:off x="622373" y="698674"/>
            <a:ext cx="7004911" cy="3871296"/>
          </a:xfrm>
          <a:prstGeom prst="rect">
            <a:avLst/>
          </a:prstGeom>
        </p:spPr>
      </p:pic>
      <p:sp>
        <p:nvSpPr>
          <p:cNvPr id="225" name="テキスト ボックス 224"/>
          <p:cNvSpPr txBox="1"/>
          <p:nvPr/>
        </p:nvSpPr>
        <p:spPr>
          <a:xfrm>
            <a:off x="6542803" y="1008306"/>
            <a:ext cx="962123" cy="307777"/>
          </a:xfrm>
          <a:prstGeom prst="rect">
            <a:avLst/>
          </a:prstGeom>
          <a:noFill/>
        </p:spPr>
        <p:txBody>
          <a:bodyPr wrap="none" rtlCol="0">
            <a:spAutoFit/>
          </a:bodyPr>
          <a:lstStyle/>
          <a:p>
            <a:r>
              <a:rPr kumimoji="1" lang="ja-JP" altLang="en-US" sz="700" b="1" dirty="0">
                <a:solidFill>
                  <a:schemeClr val="tx1">
                    <a:lumMod val="85000"/>
                    <a:lumOff val="15000"/>
                  </a:schemeClr>
                </a:solidFill>
                <a:latin typeface="Meiryo UI" panose="020B0604030504040204" pitchFamily="50" charset="-128"/>
                <a:ea typeface="Meiryo UI" panose="020B0604030504040204" pitchFamily="50" charset="-128"/>
              </a:rPr>
              <a:t>作成日　</a:t>
            </a:r>
            <a:r>
              <a:rPr kumimoji="1" lang="en-US" altLang="ja-JP" sz="700" b="1" dirty="0">
                <a:solidFill>
                  <a:schemeClr val="tx1">
                    <a:lumMod val="85000"/>
                    <a:lumOff val="15000"/>
                  </a:schemeClr>
                </a:solidFill>
                <a:latin typeface="Meiryo UI" panose="020B0604030504040204" pitchFamily="50" charset="-128"/>
                <a:ea typeface="Meiryo UI" panose="020B0604030504040204" pitchFamily="50" charset="-128"/>
              </a:rPr>
              <a:t>2025.4/1</a:t>
            </a:r>
          </a:p>
          <a:p>
            <a:r>
              <a:rPr lang="ja-JP" altLang="en-US" sz="700" b="1" dirty="0">
                <a:solidFill>
                  <a:schemeClr val="tx1">
                    <a:lumMod val="85000"/>
                    <a:lumOff val="15000"/>
                  </a:schemeClr>
                </a:solidFill>
                <a:latin typeface="Meiryo UI" panose="020B0604030504040204" pitchFamily="50" charset="-128"/>
                <a:ea typeface="Meiryo UI" panose="020B0604030504040204" pitchFamily="50" charset="-128"/>
              </a:rPr>
              <a:t>作成者　大塚</a:t>
            </a:r>
            <a:endParaRPr kumimoji="1" lang="ja-JP" altLang="en-US" sz="700" b="1" dirty="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31" name="五角形 30"/>
          <p:cNvSpPr/>
          <p:nvPr/>
        </p:nvSpPr>
        <p:spPr>
          <a:xfrm>
            <a:off x="1743120" y="5394761"/>
            <a:ext cx="1046478" cy="914398"/>
          </a:xfrm>
          <a:custGeom>
            <a:avLst/>
            <a:gdLst>
              <a:gd name="connsiteX0" fmla="*/ 1 w 960120"/>
              <a:gd name="connsiteY0" fmla="*/ 349269 h 914400"/>
              <a:gd name="connsiteX1" fmla="*/ 480060 w 960120"/>
              <a:gd name="connsiteY1" fmla="*/ 0 h 914400"/>
              <a:gd name="connsiteX2" fmla="*/ 960119 w 960120"/>
              <a:gd name="connsiteY2" fmla="*/ 349269 h 914400"/>
              <a:gd name="connsiteX3" fmla="*/ 776753 w 960120"/>
              <a:gd name="connsiteY3" fmla="*/ 914398 h 914400"/>
              <a:gd name="connsiteX4" fmla="*/ 183367 w 960120"/>
              <a:gd name="connsiteY4" fmla="*/ 914398 h 914400"/>
              <a:gd name="connsiteX5" fmla="*/ 1 w 960120"/>
              <a:gd name="connsiteY5" fmla="*/ 349269 h 914400"/>
              <a:gd name="connsiteX0" fmla="*/ 0 w 960118"/>
              <a:gd name="connsiteY0" fmla="*/ 349269 h 914398"/>
              <a:gd name="connsiteX1" fmla="*/ 480059 w 960118"/>
              <a:gd name="connsiteY1" fmla="*/ 0 h 914398"/>
              <a:gd name="connsiteX2" fmla="*/ 960118 w 960118"/>
              <a:gd name="connsiteY2" fmla="*/ 349269 h 914398"/>
              <a:gd name="connsiteX3" fmla="*/ 776752 w 960118"/>
              <a:gd name="connsiteY3" fmla="*/ 914398 h 914398"/>
              <a:gd name="connsiteX4" fmla="*/ 216386 w 960118"/>
              <a:gd name="connsiteY4" fmla="*/ 909318 h 914398"/>
              <a:gd name="connsiteX5" fmla="*/ 0 w 960118"/>
              <a:gd name="connsiteY5" fmla="*/ 349269 h 914398"/>
              <a:gd name="connsiteX0" fmla="*/ 0 w 993138"/>
              <a:gd name="connsiteY0" fmla="*/ 369589 h 914398"/>
              <a:gd name="connsiteX1" fmla="*/ 513079 w 993138"/>
              <a:gd name="connsiteY1" fmla="*/ 0 h 914398"/>
              <a:gd name="connsiteX2" fmla="*/ 993138 w 993138"/>
              <a:gd name="connsiteY2" fmla="*/ 349269 h 914398"/>
              <a:gd name="connsiteX3" fmla="*/ 809772 w 993138"/>
              <a:gd name="connsiteY3" fmla="*/ 914398 h 914398"/>
              <a:gd name="connsiteX4" fmla="*/ 249406 w 993138"/>
              <a:gd name="connsiteY4" fmla="*/ 909318 h 914398"/>
              <a:gd name="connsiteX5" fmla="*/ 0 w 993138"/>
              <a:gd name="connsiteY5" fmla="*/ 369589 h 914398"/>
              <a:gd name="connsiteX0" fmla="*/ 0 w 1046478"/>
              <a:gd name="connsiteY0" fmla="*/ 369589 h 914398"/>
              <a:gd name="connsiteX1" fmla="*/ 513079 w 1046478"/>
              <a:gd name="connsiteY1" fmla="*/ 0 h 914398"/>
              <a:gd name="connsiteX2" fmla="*/ 1046478 w 1046478"/>
              <a:gd name="connsiteY2" fmla="*/ 369589 h 914398"/>
              <a:gd name="connsiteX3" fmla="*/ 809772 w 1046478"/>
              <a:gd name="connsiteY3" fmla="*/ 914398 h 914398"/>
              <a:gd name="connsiteX4" fmla="*/ 249406 w 1046478"/>
              <a:gd name="connsiteY4" fmla="*/ 909318 h 914398"/>
              <a:gd name="connsiteX5" fmla="*/ 0 w 1046478"/>
              <a:gd name="connsiteY5" fmla="*/ 369589 h 914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6478" h="914398">
                <a:moveTo>
                  <a:pt x="0" y="369589"/>
                </a:moveTo>
                <a:lnTo>
                  <a:pt x="513079" y="0"/>
                </a:lnTo>
                <a:lnTo>
                  <a:pt x="1046478" y="369589"/>
                </a:lnTo>
                <a:lnTo>
                  <a:pt x="809772" y="914398"/>
                </a:lnTo>
                <a:lnTo>
                  <a:pt x="249406" y="909318"/>
                </a:lnTo>
                <a:lnTo>
                  <a:pt x="0" y="369589"/>
                </a:lnTo>
                <a:close/>
              </a:path>
            </a:pathLst>
          </a:cu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9" name="テキスト ボックス 228"/>
          <p:cNvSpPr txBox="1"/>
          <p:nvPr/>
        </p:nvSpPr>
        <p:spPr>
          <a:xfrm>
            <a:off x="1426106" y="4565094"/>
            <a:ext cx="518091" cy="292388"/>
          </a:xfrm>
          <a:prstGeom prst="rect">
            <a:avLst/>
          </a:prstGeom>
          <a:noFill/>
        </p:spPr>
        <p:txBody>
          <a:bodyPr wrap="none" rtlCol="0">
            <a:spAutoFit/>
          </a:bodyPr>
          <a:lstStyle/>
          <a:p>
            <a:r>
              <a:rPr kumimoji="1" lang="ja-JP" altLang="en-US" sz="1300" b="1" dirty="0">
                <a:solidFill>
                  <a:srgbClr val="FF0000"/>
                </a:solidFill>
                <a:latin typeface="Meiryo UI" panose="020B0604030504040204" pitchFamily="50" charset="-128"/>
                <a:ea typeface="Meiryo UI" panose="020B0604030504040204" pitchFamily="50" charset="-128"/>
              </a:rPr>
              <a:t>目標</a:t>
            </a:r>
          </a:p>
        </p:txBody>
      </p:sp>
      <p:sp>
        <p:nvSpPr>
          <p:cNvPr id="58" name="テキスト ボックス 57"/>
          <p:cNvSpPr txBox="1"/>
          <p:nvPr/>
        </p:nvSpPr>
        <p:spPr>
          <a:xfrm>
            <a:off x="1634054" y="-32964"/>
            <a:ext cx="1260281" cy="584775"/>
          </a:xfrm>
          <a:prstGeom prst="rect">
            <a:avLst/>
          </a:prstGeom>
          <a:noFill/>
        </p:spPr>
        <p:txBody>
          <a:bodyPr wrap="none" rtlCol="0">
            <a:spAutoFit/>
          </a:bodyPr>
          <a:lstStyle/>
          <a:p>
            <a:r>
              <a:rPr lang="en-US" altLang="ja-JP" sz="3200" b="1" dirty="0">
                <a:ln>
                  <a:solidFill>
                    <a:schemeClr val="tx1"/>
                  </a:solidFill>
                </a:ln>
                <a:solidFill>
                  <a:srgbClr val="ABFBAB"/>
                </a:solidFill>
                <a:latin typeface="Meiryo UI" panose="020B0604030504040204" pitchFamily="50" charset="-128"/>
                <a:ea typeface="Meiryo UI" panose="020B0604030504040204" pitchFamily="50" charset="-128"/>
              </a:rPr>
              <a:t>6</a:t>
            </a:r>
            <a:r>
              <a:rPr lang="en-US" altLang="ja-JP" sz="3200" b="1" dirty="0">
                <a:ln>
                  <a:solidFill>
                    <a:schemeClr val="tx1"/>
                  </a:solidFill>
                </a:ln>
                <a:solidFill>
                  <a:schemeClr val="bg1"/>
                </a:solidFill>
                <a:latin typeface="Meiryo UI" panose="020B0604030504040204" pitchFamily="50" charset="-128"/>
                <a:ea typeface="Meiryo UI" panose="020B0604030504040204" pitchFamily="50" charset="-128"/>
              </a:rPr>
              <a:t>/30</a:t>
            </a:r>
            <a:endParaRPr kumimoji="1" lang="ja-JP" altLang="en-US" sz="3200" b="1" dirty="0">
              <a:ln>
                <a:solidFill>
                  <a:schemeClr val="tx1"/>
                </a:solidFill>
              </a:ln>
              <a:solidFill>
                <a:schemeClr val="bg1"/>
              </a:solidFill>
              <a:latin typeface="Meiryo UI" panose="020B0604030504040204" pitchFamily="50" charset="-128"/>
              <a:ea typeface="Meiryo UI" panose="020B0604030504040204" pitchFamily="50" charset="-128"/>
            </a:endParaRPr>
          </a:p>
        </p:txBody>
      </p:sp>
      <p:pic>
        <p:nvPicPr>
          <p:cNvPr id="61" name="図 1">
            <a:extLst>
              <a:ext uri="{FF2B5EF4-FFF2-40B4-BE49-F238E27FC236}">
                <a16:creationId xmlns:a16="http://schemas.microsoft.com/office/drawing/2014/main" id="{1FFA9474-D7F9-4F24-98CC-B2BF9D3F28D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94309" y="61229"/>
            <a:ext cx="4192526" cy="38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006124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fade">
                                      <p:cBhvr>
                                        <p:cTn id="7" dur="500"/>
                                        <p:tgtEl>
                                          <p:spTgt spid="17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グループ化 14">
            <a:extLst>
              <a:ext uri="{FF2B5EF4-FFF2-40B4-BE49-F238E27FC236}">
                <a16:creationId xmlns:a16="http://schemas.microsoft.com/office/drawing/2014/main" id="{96B0FD64-2A91-B4D8-4F52-A4C5137AAF27}"/>
              </a:ext>
            </a:extLst>
          </p:cNvPr>
          <p:cNvGrpSpPr/>
          <p:nvPr/>
        </p:nvGrpSpPr>
        <p:grpSpPr>
          <a:xfrm>
            <a:off x="125204" y="542547"/>
            <a:ext cx="11915803" cy="6301100"/>
            <a:chOff x="457789" y="712585"/>
            <a:chExt cx="11637842" cy="5958493"/>
          </a:xfrm>
        </p:grpSpPr>
        <p:sp>
          <p:nvSpPr>
            <p:cNvPr id="16" name="正方形/長方形 15">
              <a:extLst>
                <a:ext uri="{FF2B5EF4-FFF2-40B4-BE49-F238E27FC236}">
                  <a16:creationId xmlns:a16="http://schemas.microsoft.com/office/drawing/2014/main" id="{05110FFF-C1DA-2DE7-A1BA-94F45924EDA4}"/>
                </a:ext>
              </a:extLst>
            </p:cNvPr>
            <p:cNvSpPr/>
            <p:nvPr/>
          </p:nvSpPr>
          <p:spPr>
            <a:xfrm>
              <a:off x="757238" y="713621"/>
              <a:ext cx="11338306" cy="595745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b="1"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sp>
          <p:nvSpPr>
            <p:cNvPr id="17" name="正方形/長方形 16">
              <a:extLst>
                <a:ext uri="{FF2B5EF4-FFF2-40B4-BE49-F238E27FC236}">
                  <a16:creationId xmlns:a16="http://schemas.microsoft.com/office/drawing/2014/main" id="{A92BC29D-76DE-8BF4-7A95-5E24BDE3B447}"/>
                </a:ext>
              </a:extLst>
            </p:cNvPr>
            <p:cNvSpPr/>
            <p:nvPr/>
          </p:nvSpPr>
          <p:spPr>
            <a:xfrm>
              <a:off x="457789" y="717871"/>
              <a:ext cx="272460" cy="5943809"/>
            </a:xfrm>
            <a:prstGeom prst="rect">
              <a:avLst/>
            </a:prstGeom>
            <a:blipFill>
              <a:blip r:embed="rId4"/>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dirty="0">
                <a:latin typeface="Meiryo UI" panose="020B0604030504040204" pitchFamily="50" charset="-128"/>
                <a:ea typeface="Meiryo UI" panose="020B0604030504040204" pitchFamily="50" charset="-128"/>
              </a:endParaRPr>
            </a:p>
          </p:txBody>
        </p:sp>
        <p:sp>
          <p:nvSpPr>
            <p:cNvPr id="19" name="楕円 18">
              <a:extLst>
                <a:ext uri="{FF2B5EF4-FFF2-40B4-BE49-F238E27FC236}">
                  <a16:creationId xmlns:a16="http://schemas.microsoft.com/office/drawing/2014/main" id="{0C1568B2-EF10-5EE1-F096-56193A5AC9E4}"/>
                </a:ext>
              </a:extLst>
            </p:cNvPr>
            <p:cNvSpPr/>
            <p:nvPr/>
          </p:nvSpPr>
          <p:spPr>
            <a:xfrm>
              <a:off x="585830" y="97232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20" name="楕円 19">
              <a:extLst>
                <a:ext uri="{FF2B5EF4-FFF2-40B4-BE49-F238E27FC236}">
                  <a16:creationId xmlns:a16="http://schemas.microsoft.com/office/drawing/2014/main" id="{FBCBBCFA-6098-36C4-11F8-2DE581BECEB9}"/>
                </a:ext>
              </a:extLst>
            </p:cNvPr>
            <p:cNvSpPr/>
            <p:nvPr/>
          </p:nvSpPr>
          <p:spPr>
            <a:xfrm>
              <a:off x="585830" y="6370496"/>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21" name="楕円 20">
              <a:extLst>
                <a:ext uri="{FF2B5EF4-FFF2-40B4-BE49-F238E27FC236}">
                  <a16:creationId xmlns:a16="http://schemas.microsoft.com/office/drawing/2014/main" id="{6B80B9F4-C7C0-BFC1-D2D1-6A26CAB43A54}"/>
                </a:ext>
              </a:extLst>
            </p:cNvPr>
            <p:cNvSpPr/>
            <p:nvPr/>
          </p:nvSpPr>
          <p:spPr>
            <a:xfrm>
              <a:off x="585830" y="3773484"/>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22" name="楕円 21">
              <a:extLst>
                <a:ext uri="{FF2B5EF4-FFF2-40B4-BE49-F238E27FC236}">
                  <a16:creationId xmlns:a16="http://schemas.microsoft.com/office/drawing/2014/main" id="{9461AE15-C247-782E-B3EB-1C091993BAE9}"/>
                </a:ext>
              </a:extLst>
            </p:cNvPr>
            <p:cNvSpPr/>
            <p:nvPr/>
          </p:nvSpPr>
          <p:spPr>
            <a:xfrm>
              <a:off x="809668" y="97232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23" name="楕円 22">
              <a:extLst>
                <a:ext uri="{FF2B5EF4-FFF2-40B4-BE49-F238E27FC236}">
                  <a16:creationId xmlns:a16="http://schemas.microsoft.com/office/drawing/2014/main" id="{92292914-E935-195A-8913-38CDEA0C0BBF}"/>
                </a:ext>
              </a:extLst>
            </p:cNvPr>
            <p:cNvSpPr/>
            <p:nvPr/>
          </p:nvSpPr>
          <p:spPr>
            <a:xfrm>
              <a:off x="809668" y="6370496"/>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24" name="楕円 23">
              <a:extLst>
                <a:ext uri="{FF2B5EF4-FFF2-40B4-BE49-F238E27FC236}">
                  <a16:creationId xmlns:a16="http://schemas.microsoft.com/office/drawing/2014/main" id="{3D0D78C2-1A70-5BB4-7A25-B07FBE39FE69}"/>
                </a:ext>
              </a:extLst>
            </p:cNvPr>
            <p:cNvSpPr/>
            <p:nvPr/>
          </p:nvSpPr>
          <p:spPr>
            <a:xfrm>
              <a:off x="809668" y="3773484"/>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25" name="四角形: 角を丸くする 32">
              <a:extLst>
                <a:ext uri="{FF2B5EF4-FFF2-40B4-BE49-F238E27FC236}">
                  <a16:creationId xmlns:a16="http://schemas.microsoft.com/office/drawing/2014/main" id="{F30BF69C-A928-7F56-2FE3-7CB598DF3281}"/>
                </a:ext>
              </a:extLst>
            </p:cNvPr>
            <p:cNvSpPr/>
            <p:nvPr/>
          </p:nvSpPr>
          <p:spPr>
            <a:xfrm>
              <a:off x="614405" y="988729"/>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26" name="四角形: 角を丸くする 33">
              <a:extLst>
                <a:ext uri="{FF2B5EF4-FFF2-40B4-BE49-F238E27FC236}">
                  <a16:creationId xmlns:a16="http://schemas.microsoft.com/office/drawing/2014/main" id="{735FA37C-1486-19BA-2356-674ED29ECB86}"/>
                </a:ext>
              </a:extLst>
            </p:cNvPr>
            <p:cNvSpPr/>
            <p:nvPr/>
          </p:nvSpPr>
          <p:spPr>
            <a:xfrm>
              <a:off x="612818" y="6387958"/>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27" name="四角形: 角を丸くする 34">
              <a:extLst>
                <a:ext uri="{FF2B5EF4-FFF2-40B4-BE49-F238E27FC236}">
                  <a16:creationId xmlns:a16="http://schemas.microsoft.com/office/drawing/2014/main" id="{4BA5B315-9EAF-F031-D29C-C8D4E9F91DCA}"/>
                </a:ext>
              </a:extLst>
            </p:cNvPr>
            <p:cNvSpPr/>
            <p:nvPr/>
          </p:nvSpPr>
          <p:spPr>
            <a:xfrm>
              <a:off x="612818" y="3790946"/>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28" name="直角三角形 27">
              <a:extLst>
                <a:ext uri="{FF2B5EF4-FFF2-40B4-BE49-F238E27FC236}">
                  <a16:creationId xmlns:a16="http://schemas.microsoft.com/office/drawing/2014/main" id="{760D5AA0-4E31-9F18-6BC3-1985EFCB4A07}"/>
                </a:ext>
              </a:extLst>
            </p:cNvPr>
            <p:cNvSpPr/>
            <p:nvPr/>
          </p:nvSpPr>
          <p:spPr>
            <a:xfrm rot="10800000">
              <a:off x="11705322" y="712585"/>
              <a:ext cx="390309" cy="390310"/>
            </a:xfrm>
            <a:prstGeom prst="rtTriangle">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dirty="0">
                <a:latin typeface="Meiryo UI" panose="020B0604030504040204" pitchFamily="50" charset="-128"/>
                <a:ea typeface="Meiryo UI" panose="020B0604030504040204" pitchFamily="50" charset="-128"/>
              </a:endParaRPr>
            </a:p>
          </p:txBody>
        </p:sp>
        <p:sp>
          <p:nvSpPr>
            <p:cNvPr id="29" name="楕円 28">
              <a:extLst>
                <a:ext uri="{FF2B5EF4-FFF2-40B4-BE49-F238E27FC236}">
                  <a16:creationId xmlns:a16="http://schemas.microsoft.com/office/drawing/2014/main" id="{9F302782-7536-4D57-89B9-F0947E9D0100}"/>
                </a:ext>
              </a:extLst>
            </p:cNvPr>
            <p:cNvSpPr/>
            <p:nvPr/>
          </p:nvSpPr>
          <p:spPr>
            <a:xfrm>
              <a:off x="585830" y="2315217"/>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30" name="楕円 29">
              <a:extLst>
                <a:ext uri="{FF2B5EF4-FFF2-40B4-BE49-F238E27FC236}">
                  <a16:creationId xmlns:a16="http://schemas.microsoft.com/office/drawing/2014/main" id="{285D1168-69D7-6EDC-2B94-2A3B8EBA8078}"/>
                </a:ext>
              </a:extLst>
            </p:cNvPr>
            <p:cNvSpPr/>
            <p:nvPr/>
          </p:nvSpPr>
          <p:spPr>
            <a:xfrm>
              <a:off x="809668" y="2315217"/>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31" name="四角形: 角を丸くする 38">
              <a:extLst>
                <a:ext uri="{FF2B5EF4-FFF2-40B4-BE49-F238E27FC236}">
                  <a16:creationId xmlns:a16="http://schemas.microsoft.com/office/drawing/2014/main" id="{571A5FA7-C093-6662-28B8-6AB028F9385F}"/>
                </a:ext>
              </a:extLst>
            </p:cNvPr>
            <p:cNvSpPr/>
            <p:nvPr/>
          </p:nvSpPr>
          <p:spPr>
            <a:xfrm>
              <a:off x="612818" y="2332679"/>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32" name="楕円 31">
              <a:extLst>
                <a:ext uri="{FF2B5EF4-FFF2-40B4-BE49-F238E27FC236}">
                  <a16:creationId xmlns:a16="http://schemas.microsoft.com/office/drawing/2014/main" id="{DD2BFAF0-C57E-BE79-41F3-76A3A985FD04}"/>
                </a:ext>
              </a:extLst>
            </p:cNvPr>
            <p:cNvSpPr/>
            <p:nvPr/>
          </p:nvSpPr>
          <p:spPr>
            <a:xfrm>
              <a:off x="585830" y="516068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33" name="楕円 32">
              <a:extLst>
                <a:ext uri="{FF2B5EF4-FFF2-40B4-BE49-F238E27FC236}">
                  <a16:creationId xmlns:a16="http://schemas.microsoft.com/office/drawing/2014/main" id="{887A8456-2789-1C66-D7A1-39C43FBE5C38}"/>
                </a:ext>
              </a:extLst>
            </p:cNvPr>
            <p:cNvSpPr/>
            <p:nvPr/>
          </p:nvSpPr>
          <p:spPr>
            <a:xfrm>
              <a:off x="809668" y="516068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34" name="四角形: 角を丸くする 41">
              <a:extLst>
                <a:ext uri="{FF2B5EF4-FFF2-40B4-BE49-F238E27FC236}">
                  <a16:creationId xmlns:a16="http://schemas.microsoft.com/office/drawing/2014/main" id="{6586E66D-C6FC-E4FF-5812-0C7B9994FE24}"/>
                </a:ext>
              </a:extLst>
            </p:cNvPr>
            <p:cNvSpPr/>
            <p:nvPr/>
          </p:nvSpPr>
          <p:spPr>
            <a:xfrm>
              <a:off x="612818" y="5178147"/>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grpSp>
      <p:grpSp>
        <p:nvGrpSpPr>
          <p:cNvPr id="78" name="グループ化 77"/>
          <p:cNvGrpSpPr/>
          <p:nvPr/>
        </p:nvGrpSpPr>
        <p:grpSpPr>
          <a:xfrm>
            <a:off x="110961" y="97486"/>
            <a:ext cx="1732279" cy="368063"/>
            <a:chOff x="407294" y="165100"/>
            <a:chExt cx="1732279" cy="368063"/>
          </a:xfrm>
        </p:grpSpPr>
        <p:grpSp>
          <p:nvGrpSpPr>
            <p:cNvPr id="79" name="グループ化 78"/>
            <p:cNvGrpSpPr/>
            <p:nvPr/>
          </p:nvGrpSpPr>
          <p:grpSpPr>
            <a:xfrm>
              <a:off x="407294" y="165100"/>
              <a:ext cx="1451986" cy="368063"/>
              <a:chOff x="407294" y="165100"/>
              <a:chExt cx="1320429" cy="268933"/>
            </a:xfrm>
          </p:grpSpPr>
          <p:sp>
            <p:nvSpPr>
              <p:cNvPr id="81" name="正方形/長方形 80">
                <a:extLst>
                  <a:ext uri="{FF2B5EF4-FFF2-40B4-BE49-F238E27FC236}">
                    <a16:creationId xmlns:a16="http://schemas.microsoft.com/office/drawing/2014/main" id="{B1F6E846-E528-4A9A-3BCD-146ACA6AE43D}"/>
                  </a:ext>
                </a:extLst>
              </p:cNvPr>
              <p:cNvSpPr/>
              <p:nvPr/>
            </p:nvSpPr>
            <p:spPr>
              <a:xfrm>
                <a:off x="407294" y="165100"/>
                <a:ext cx="124660" cy="268933"/>
              </a:xfrm>
              <a:prstGeom prst="rect">
                <a:avLst/>
              </a:prstGeom>
              <a:blipFill>
                <a:blip r:embed="rId4"/>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82" name="正方形/長方形 81">
                <a:extLst>
                  <a:ext uri="{FF2B5EF4-FFF2-40B4-BE49-F238E27FC236}">
                    <a16:creationId xmlns:a16="http://schemas.microsoft.com/office/drawing/2014/main" id="{80D965C6-2B71-35AA-E9B9-E93E487573A7}"/>
                  </a:ext>
                </a:extLst>
              </p:cNvPr>
              <p:cNvSpPr/>
              <p:nvPr/>
            </p:nvSpPr>
            <p:spPr>
              <a:xfrm>
                <a:off x="563446" y="165100"/>
                <a:ext cx="1164277" cy="26893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83" name="楕円 82">
                <a:extLst>
                  <a:ext uri="{FF2B5EF4-FFF2-40B4-BE49-F238E27FC236}">
                    <a16:creationId xmlns:a16="http://schemas.microsoft.com/office/drawing/2014/main" id="{C4BD30E1-3E6C-149A-0E5C-C05E76943AE3}"/>
                  </a:ext>
                </a:extLst>
              </p:cNvPr>
              <p:cNvSpPr/>
              <p:nvPr/>
            </p:nvSpPr>
            <p:spPr>
              <a:xfrm>
                <a:off x="478989" y="198137"/>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84" name="楕円 83">
                <a:extLst>
                  <a:ext uri="{FF2B5EF4-FFF2-40B4-BE49-F238E27FC236}">
                    <a16:creationId xmlns:a16="http://schemas.microsoft.com/office/drawing/2014/main" id="{8D5FB21B-75EF-B2CB-03C5-92FA141F84AD}"/>
                  </a:ext>
                </a:extLst>
              </p:cNvPr>
              <p:cNvSpPr/>
              <p:nvPr/>
            </p:nvSpPr>
            <p:spPr>
              <a:xfrm>
                <a:off x="478989" y="285534"/>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85" name="楕円 84">
                <a:extLst>
                  <a:ext uri="{FF2B5EF4-FFF2-40B4-BE49-F238E27FC236}">
                    <a16:creationId xmlns:a16="http://schemas.microsoft.com/office/drawing/2014/main" id="{888A7A5D-9F28-E821-11BB-AE6DD4A26034}"/>
                  </a:ext>
                </a:extLst>
              </p:cNvPr>
              <p:cNvSpPr/>
              <p:nvPr/>
            </p:nvSpPr>
            <p:spPr>
              <a:xfrm>
                <a:off x="478989" y="369181"/>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86" name="楕円 85">
                <a:extLst>
                  <a:ext uri="{FF2B5EF4-FFF2-40B4-BE49-F238E27FC236}">
                    <a16:creationId xmlns:a16="http://schemas.microsoft.com/office/drawing/2014/main" id="{F138D4F3-AED9-05B3-31E3-1D1BB35DC672}"/>
                  </a:ext>
                </a:extLst>
              </p:cNvPr>
              <p:cNvSpPr/>
              <p:nvPr/>
            </p:nvSpPr>
            <p:spPr>
              <a:xfrm>
                <a:off x="579909" y="198137"/>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87" name="楕円 86">
                <a:extLst>
                  <a:ext uri="{FF2B5EF4-FFF2-40B4-BE49-F238E27FC236}">
                    <a16:creationId xmlns:a16="http://schemas.microsoft.com/office/drawing/2014/main" id="{669D6903-23E1-F6F2-D082-808EE9570497}"/>
                  </a:ext>
                </a:extLst>
              </p:cNvPr>
              <p:cNvSpPr/>
              <p:nvPr/>
            </p:nvSpPr>
            <p:spPr>
              <a:xfrm>
                <a:off x="579909" y="285534"/>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88" name="楕円 87">
                <a:extLst>
                  <a:ext uri="{FF2B5EF4-FFF2-40B4-BE49-F238E27FC236}">
                    <a16:creationId xmlns:a16="http://schemas.microsoft.com/office/drawing/2014/main" id="{C9C31E98-7DC9-4FA6-2120-2DC7CD1E4D63}"/>
                  </a:ext>
                </a:extLst>
              </p:cNvPr>
              <p:cNvSpPr/>
              <p:nvPr/>
            </p:nvSpPr>
            <p:spPr>
              <a:xfrm>
                <a:off x="579909" y="369181"/>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89" name="四角形: 角を丸くする 33">
                <a:extLst>
                  <a:ext uri="{FF2B5EF4-FFF2-40B4-BE49-F238E27FC236}">
                    <a16:creationId xmlns:a16="http://schemas.microsoft.com/office/drawing/2014/main" id="{D2C3721E-2C9F-6AD8-9F52-9B8D82B71342}"/>
                  </a:ext>
                </a:extLst>
              </p:cNvPr>
              <p:cNvSpPr/>
              <p:nvPr/>
            </p:nvSpPr>
            <p:spPr>
              <a:xfrm>
                <a:off x="491872" y="205401"/>
                <a:ext cx="113088" cy="21087"/>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90" name="四角形: 角を丸くする 34">
                <a:extLst>
                  <a:ext uri="{FF2B5EF4-FFF2-40B4-BE49-F238E27FC236}">
                    <a16:creationId xmlns:a16="http://schemas.microsoft.com/office/drawing/2014/main" id="{6E0C05C5-816C-CC93-1D2F-9F39FAB2FCAB}"/>
                  </a:ext>
                </a:extLst>
              </p:cNvPr>
              <p:cNvSpPr/>
              <p:nvPr/>
            </p:nvSpPr>
            <p:spPr>
              <a:xfrm>
                <a:off x="491157" y="293266"/>
                <a:ext cx="113088" cy="21087"/>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91" name="四角形: 角を丸くする 46">
                <a:extLst>
                  <a:ext uri="{FF2B5EF4-FFF2-40B4-BE49-F238E27FC236}">
                    <a16:creationId xmlns:a16="http://schemas.microsoft.com/office/drawing/2014/main" id="{EF5C0B90-106E-2513-7F10-1853BCE19D28}"/>
                  </a:ext>
                </a:extLst>
              </p:cNvPr>
              <p:cNvSpPr/>
              <p:nvPr/>
            </p:nvSpPr>
            <p:spPr>
              <a:xfrm>
                <a:off x="491157" y="376913"/>
                <a:ext cx="113088" cy="21087"/>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92" name="直角三角形 91">
                <a:extLst>
                  <a:ext uri="{FF2B5EF4-FFF2-40B4-BE49-F238E27FC236}">
                    <a16:creationId xmlns:a16="http://schemas.microsoft.com/office/drawing/2014/main" id="{8C3D7396-2E33-A0B7-D118-C8D9FB546C63}"/>
                  </a:ext>
                </a:extLst>
              </p:cNvPr>
              <p:cNvSpPr/>
              <p:nvPr/>
            </p:nvSpPr>
            <p:spPr>
              <a:xfrm rot="10800000">
                <a:off x="1631598" y="165100"/>
                <a:ext cx="95671" cy="93956"/>
              </a:xfrm>
              <a:prstGeom prst="rtTriangle">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sp>
          <p:nvSpPr>
            <p:cNvPr id="80" name="テキスト ボックス 79">
              <a:extLst>
                <a:ext uri="{FF2B5EF4-FFF2-40B4-BE49-F238E27FC236}">
                  <a16:creationId xmlns:a16="http://schemas.microsoft.com/office/drawing/2014/main" id="{13682B84-E526-2B96-F3A0-306C3673B893}"/>
                </a:ext>
              </a:extLst>
            </p:cNvPr>
            <p:cNvSpPr txBox="1"/>
            <p:nvPr/>
          </p:nvSpPr>
          <p:spPr>
            <a:xfrm>
              <a:off x="768895" y="202759"/>
              <a:ext cx="1370678" cy="292388"/>
            </a:xfrm>
            <a:prstGeom prst="rect">
              <a:avLst/>
            </a:prstGeom>
            <a:noFill/>
          </p:spPr>
          <p:txBody>
            <a:bodyPr wrap="square" rtlCol="0">
              <a:spAutoFit/>
            </a:bodyPr>
            <a:lstStyle/>
            <a:p>
              <a:r>
                <a:rPr lang="ja-JP" altLang="en-US" sz="1300" b="1" dirty="0">
                  <a:solidFill>
                    <a:schemeClr val="tx1">
                      <a:lumMod val="85000"/>
                      <a:lumOff val="15000"/>
                    </a:schemeClr>
                  </a:solidFill>
                  <a:latin typeface="Meiryo UI" panose="020B0604030504040204" pitchFamily="50" charset="-128"/>
                  <a:ea typeface="Meiryo UI" panose="020B0604030504040204" pitchFamily="50" charset="-128"/>
                </a:rPr>
                <a:t>テーマ選定</a:t>
              </a:r>
            </a:p>
          </p:txBody>
        </p:sp>
      </p:grpSp>
      <p:pic>
        <p:nvPicPr>
          <p:cNvPr id="10" name="図 9"/>
          <p:cNvPicPr>
            <a:picLocks noChangeAspect="1"/>
          </p:cNvPicPr>
          <p:nvPr/>
        </p:nvPicPr>
        <p:blipFill rotWithShape="1">
          <a:blip r:embed="rId5"/>
          <a:srcRect l="1" r="26815" b="57957"/>
          <a:stretch/>
        </p:blipFill>
        <p:spPr>
          <a:xfrm>
            <a:off x="5238514" y="3647642"/>
            <a:ext cx="2863468" cy="1419513"/>
          </a:xfrm>
          <a:prstGeom prst="rect">
            <a:avLst/>
          </a:prstGeom>
        </p:spPr>
      </p:pic>
      <p:pic>
        <p:nvPicPr>
          <p:cNvPr id="9" name="図 8"/>
          <p:cNvPicPr>
            <a:picLocks noChangeAspect="1"/>
          </p:cNvPicPr>
          <p:nvPr/>
        </p:nvPicPr>
        <p:blipFill rotWithShape="1">
          <a:blip r:embed="rId6"/>
          <a:srcRect t="10112"/>
          <a:stretch/>
        </p:blipFill>
        <p:spPr>
          <a:xfrm>
            <a:off x="6146035" y="1926527"/>
            <a:ext cx="1890294" cy="1536613"/>
          </a:xfrm>
          <a:prstGeom prst="rect">
            <a:avLst/>
          </a:prstGeom>
        </p:spPr>
      </p:pic>
      <p:sp>
        <p:nvSpPr>
          <p:cNvPr id="76" name="テキスト ボックス 75">
            <a:extLst>
              <a:ext uri="{FF2B5EF4-FFF2-40B4-BE49-F238E27FC236}">
                <a16:creationId xmlns:a16="http://schemas.microsoft.com/office/drawing/2014/main" id="{13682B84-E526-2B96-F3A0-306C3673B893}"/>
              </a:ext>
            </a:extLst>
          </p:cNvPr>
          <p:cNvSpPr txBox="1"/>
          <p:nvPr/>
        </p:nvSpPr>
        <p:spPr>
          <a:xfrm>
            <a:off x="5161956" y="1733045"/>
            <a:ext cx="3552680" cy="261610"/>
          </a:xfrm>
          <a:prstGeom prst="rect">
            <a:avLst/>
          </a:prstGeom>
          <a:noFill/>
        </p:spPr>
        <p:txBody>
          <a:bodyPr wrap="square" rtlCol="0">
            <a:spAutoFit/>
          </a:bodyPr>
          <a:lstStyle/>
          <a:p>
            <a:r>
              <a:rPr lang="ja-JP" altLang="en-US" sz="1100" b="1" dirty="0">
                <a:solidFill>
                  <a:schemeClr val="tx1">
                    <a:lumMod val="85000"/>
                    <a:lumOff val="15000"/>
                  </a:schemeClr>
                </a:solidFill>
                <a:latin typeface="Meiryo UI" panose="020B0604030504040204" pitchFamily="50" charset="-128"/>
                <a:ea typeface="Meiryo UI" panose="020B0604030504040204" pitchFamily="50" charset="-128"/>
              </a:rPr>
              <a:t>職場点検活動・・・潜在的な危険や有害性に対策を講じる</a:t>
            </a:r>
            <a:endParaRPr lang="en-US" altLang="ja-JP" sz="1100" b="1" dirty="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95" name="テキスト ボックス 94">
            <a:extLst>
              <a:ext uri="{FF2B5EF4-FFF2-40B4-BE49-F238E27FC236}">
                <a16:creationId xmlns:a16="http://schemas.microsoft.com/office/drawing/2014/main" id="{13682B84-E526-2B96-F3A0-306C3673B893}"/>
              </a:ext>
            </a:extLst>
          </p:cNvPr>
          <p:cNvSpPr txBox="1"/>
          <p:nvPr/>
        </p:nvSpPr>
        <p:spPr>
          <a:xfrm>
            <a:off x="5161956" y="3430455"/>
            <a:ext cx="3194540" cy="261610"/>
          </a:xfrm>
          <a:prstGeom prst="rect">
            <a:avLst/>
          </a:prstGeom>
          <a:noFill/>
        </p:spPr>
        <p:txBody>
          <a:bodyPr wrap="square" rtlCol="0">
            <a:spAutoFit/>
          </a:bodyPr>
          <a:lstStyle/>
          <a:p>
            <a:r>
              <a:rPr lang="ja-JP" altLang="en-US" sz="1100" b="1" dirty="0">
                <a:solidFill>
                  <a:schemeClr val="tx1">
                    <a:lumMod val="85000"/>
                    <a:lumOff val="15000"/>
                  </a:schemeClr>
                </a:solidFill>
                <a:latin typeface="Meiryo UI" panose="020B0604030504040204" pitchFamily="50" charset="-128"/>
                <a:ea typeface="Meiryo UI" panose="020B0604030504040204" pitchFamily="50" charset="-128"/>
              </a:rPr>
              <a:t>危険予知活動・・・危険に対する感性を高める活動</a:t>
            </a:r>
            <a:endParaRPr lang="en-US" altLang="ja-JP" sz="1100" b="1" dirty="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96" name="テキスト ボックス 95">
            <a:extLst>
              <a:ext uri="{FF2B5EF4-FFF2-40B4-BE49-F238E27FC236}">
                <a16:creationId xmlns:a16="http://schemas.microsoft.com/office/drawing/2014/main" id="{13682B84-E526-2B96-F3A0-306C3673B893}"/>
              </a:ext>
            </a:extLst>
          </p:cNvPr>
          <p:cNvSpPr txBox="1"/>
          <p:nvPr/>
        </p:nvSpPr>
        <p:spPr>
          <a:xfrm>
            <a:off x="5161956" y="5037241"/>
            <a:ext cx="2944909" cy="261610"/>
          </a:xfrm>
          <a:prstGeom prst="rect">
            <a:avLst/>
          </a:prstGeom>
          <a:noFill/>
        </p:spPr>
        <p:txBody>
          <a:bodyPr wrap="square" rtlCol="0">
            <a:spAutoFit/>
          </a:bodyPr>
          <a:lstStyle/>
          <a:p>
            <a:r>
              <a:rPr lang="ja-JP" altLang="en-US" sz="1100" b="1" dirty="0">
                <a:solidFill>
                  <a:schemeClr val="tx1">
                    <a:lumMod val="85000"/>
                    <a:lumOff val="15000"/>
                  </a:schemeClr>
                </a:solidFill>
                <a:latin typeface="Meiryo UI" panose="020B0604030504040204" pitchFamily="50" charset="-128"/>
                <a:ea typeface="Meiryo UI" panose="020B0604030504040204" pitchFamily="50" charset="-128"/>
              </a:rPr>
              <a:t>ヒヤリ・ハット・・・危険を感じた状況を共有し対策</a:t>
            </a:r>
            <a:endParaRPr lang="en-US" altLang="ja-JP" sz="1100" b="1" dirty="0">
              <a:solidFill>
                <a:schemeClr val="tx1">
                  <a:lumMod val="85000"/>
                  <a:lumOff val="15000"/>
                </a:schemeClr>
              </a:solidFill>
              <a:latin typeface="Meiryo UI" panose="020B0604030504040204" pitchFamily="50" charset="-128"/>
              <a:ea typeface="Meiryo UI" panose="020B0604030504040204" pitchFamily="50" charset="-128"/>
            </a:endParaRPr>
          </a:p>
        </p:txBody>
      </p:sp>
      <p:pic>
        <p:nvPicPr>
          <p:cNvPr id="256" name="図 255"/>
          <p:cNvPicPr>
            <a:picLocks noChangeAspect="1"/>
          </p:cNvPicPr>
          <p:nvPr/>
        </p:nvPicPr>
        <p:blipFill rotWithShape="1">
          <a:blip r:embed="rId7" cstate="hqprint">
            <a:extLst>
              <a:ext uri="{28A0092B-C50C-407E-A947-70E740481C1C}">
                <a14:useLocalDpi xmlns:a14="http://schemas.microsoft.com/office/drawing/2010/main" val="0"/>
              </a:ext>
            </a:extLst>
          </a:blip>
          <a:srcRect t="11040" r="42781" b="14695"/>
          <a:stretch/>
        </p:blipFill>
        <p:spPr>
          <a:xfrm>
            <a:off x="5261662" y="1984899"/>
            <a:ext cx="885142" cy="1447989"/>
          </a:xfrm>
          <a:prstGeom prst="rect">
            <a:avLst/>
          </a:prstGeom>
        </p:spPr>
      </p:pic>
      <p:sp>
        <p:nvSpPr>
          <p:cNvPr id="266" name="正方形/長方形 265"/>
          <p:cNvSpPr/>
          <p:nvPr/>
        </p:nvSpPr>
        <p:spPr>
          <a:xfrm>
            <a:off x="5880213" y="5312005"/>
            <a:ext cx="2242785" cy="1312648"/>
          </a:xfrm>
          <a:prstGeom prst="rect">
            <a:avLst/>
          </a:prstGeom>
          <a:blipFill>
            <a:blip r:embed="rId8"/>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67" name="正方形/長方形 266"/>
          <p:cNvSpPr/>
          <p:nvPr/>
        </p:nvSpPr>
        <p:spPr>
          <a:xfrm>
            <a:off x="5614099" y="5367932"/>
            <a:ext cx="2242785" cy="1312648"/>
          </a:xfrm>
          <a:prstGeom prst="rect">
            <a:avLst/>
          </a:prstGeom>
          <a:blipFill>
            <a:blip r:embed="rId9"/>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69" name="正方形/長方形 268"/>
          <p:cNvSpPr/>
          <p:nvPr/>
        </p:nvSpPr>
        <p:spPr>
          <a:xfrm>
            <a:off x="5263802" y="5422469"/>
            <a:ext cx="2242785" cy="1312648"/>
          </a:xfrm>
          <a:prstGeom prst="rect">
            <a:avLst/>
          </a:prstGeom>
          <a:blipFill>
            <a:blip r:embed="rId10"/>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nvGrpSpPr>
          <p:cNvPr id="134" name="グループ化 133"/>
          <p:cNvGrpSpPr/>
          <p:nvPr/>
        </p:nvGrpSpPr>
        <p:grpSpPr>
          <a:xfrm>
            <a:off x="563187" y="3354353"/>
            <a:ext cx="891510" cy="1027482"/>
            <a:chOff x="894168" y="3738864"/>
            <a:chExt cx="928837" cy="1270043"/>
          </a:xfrm>
        </p:grpSpPr>
        <p:pic>
          <p:nvPicPr>
            <p:cNvPr id="135" name="図 134"/>
            <p:cNvPicPr>
              <a:picLocks noChangeAspect="1"/>
            </p:cNvPicPr>
            <p:nvPr/>
          </p:nvPicPr>
          <p:blipFill rotWithShape="1">
            <a:blip r:embed="rId11" cstate="hqprint">
              <a:extLst>
                <a:ext uri="{28A0092B-C50C-407E-A947-70E740481C1C}">
                  <a14:useLocalDpi xmlns:a14="http://schemas.microsoft.com/office/drawing/2010/main" val="0"/>
                </a:ext>
              </a:extLst>
            </a:blip>
            <a:srcRect b="9568"/>
            <a:stretch/>
          </p:blipFill>
          <p:spPr>
            <a:xfrm>
              <a:off x="894168" y="3738864"/>
              <a:ext cx="928837" cy="1259945"/>
            </a:xfrm>
            <a:prstGeom prst="rect">
              <a:avLst/>
            </a:prstGeom>
          </p:spPr>
        </p:pic>
        <p:sp>
          <p:nvSpPr>
            <p:cNvPr id="136" name="四角形: 角を丸くする 2">
              <a:extLst>
                <a:ext uri="{FF2B5EF4-FFF2-40B4-BE49-F238E27FC236}">
                  <a16:creationId xmlns:a16="http://schemas.microsoft.com/office/drawing/2014/main" id="{36B542A8-A545-FA1D-665D-A2DC228E2225}"/>
                </a:ext>
              </a:extLst>
            </p:cNvPr>
            <p:cNvSpPr/>
            <p:nvPr/>
          </p:nvSpPr>
          <p:spPr>
            <a:xfrm>
              <a:off x="1048488" y="4821700"/>
              <a:ext cx="576053" cy="187207"/>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none" lIns="36000" tIns="0" rIns="36000" bIns="0" rtlCol="0" anchor="ctr">
              <a:spAutoFit/>
            </a:bodyPr>
            <a:lstStyle/>
            <a:p>
              <a:pPr algn="ctr"/>
              <a:r>
                <a:rPr kumimoji="1" lang="ja-JP" altLang="en-US" sz="900" dirty="0">
                  <a:solidFill>
                    <a:schemeClr val="tx1"/>
                  </a:solidFill>
                  <a:latin typeface="Meiryo UI" panose="020B0604030504040204" pitchFamily="50" charset="-128"/>
                  <a:ea typeface="Meiryo UI" panose="020B0604030504040204" pitchFamily="50" charset="-128"/>
                </a:rPr>
                <a:t>柴尾職長</a:t>
              </a:r>
            </a:p>
          </p:txBody>
        </p:sp>
      </p:grpSp>
      <p:sp>
        <p:nvSpPr>
          <p:cNvPr id="148" name="角丸四角形吹き出し 147"/>
          <p:cNvSpPr/>
          <p:nvPr/>
        </p:nvSpPr>
        <p:spPr>
          <a:xfrm>
            <a:off x="1529664" y="2961875"/>
            <a:ext cx="3519281" cy="1419960"/>
          </a:xfrm>
          <a:prstGeom prst="wedgeRoundRectCallout">
            <a:avLst>
              <a:gd name="adj1" fmla="val -60641"/>
              <a:gd name="adj2" fmla="val 11858"/>
              <a:gd name="adj3" fmla="val 16667"/>
            </a:avLst>
          </a:prstGeom>
          <a:solidFill>
            <a:schemeClr val="bg1"/>
          </a:solidFill>
          <a:ln>
            <a:solidFill>
              <a:srgbClr val="BF9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100" dirty="0">
                <a:solidFill>
                  <a:schemeClr val="tx1">
                    <a:lumMod val="85000"/>
                    <a:lumOff val="15000"/>
                  </a:schemeClr>
                </a:solidFill>
                <a:latin typeface="Meiryo UI" panose="020B0604030504040204" pitchFamily="50" charset="-128"/>
                <a:ea typeface="Meiryo UI" panose="020B0604030504040204" pitchFamily="50" charset="-128"/>
              </a:rPr>
              <a:t>4</a:t>
            </a:r>
            <a:r>
              <a:rPr lang="ja-JP" altLang="en-US" sz="1100" dirty="0">
                <a:solidFill>
                  <a:schemeClr val="tx1">
                    <a:lumMod val="85000"/>
                    <a:lumOff val="15000"/>
                  </a:schemeClr>
                </a:solidFill>
                <a:latin typeface="Meiryo UI" panose="020B0604030504040204" pitchFamily="50" charset="-128"/>
                <a:ea typeface="Meiryo UI" panose="020B0604030504040204" pitchFamily="50" charset="-128"/>
              </a:rPr>
              <a:t>月の月</a:t>
            </a:r>
            <a:r>
              <a:rPr lang="en-US" altLang="ja-JP" sz="1100" dirty="0">
                <a:solidFill>
                  <a:schemeClr val="tx1">
                    <a:lumMod val="85000"/>
                    <a:lumOff val="15000"/>
                  </a:schemeClr>
                </a:solidFill>
                <a:latin typeface="Meiryo UI" panose="020B0604030504040204" pitchFamily="50" charset="-128"/>
                <a:ea typeface="Meiryo UI" panose="020B0604030504040204" pitchFamily="50" charset="-128"/>
              </a:rPr>
              <a:t>1</a:t>
            </a:r>
            <a:r>
              <a:rPr lang="ja-JP" altLang="en-US" sz="1100" dirty="0">
                <a:solidFill>
                  <a:schemeClr val="tx1">
                    <a:lumMod val="85000"/>
                    <a:lumOff val="15000"/>
                  </a:schemeClr>
                </a:solidFill>
                <a:latin typeface="Meiryo UI" panose="020B0604030504040204" pitchFamily="50" charset="-128"/>
                <a:ea typeface="Meiryo UI" panose="020B0604030504040204" pitchFamily="50" charset="-128"/>
              </a:rPr>
              <a:t>定例会ですが、</a:t>
            </a:r>
            <a:r>
              <a:rPr lang="en-US" altLang="ja-JP" sz="1100" dirty="0">
                <a:solidFill>
                  <a:schemeClr val="tx1">
                    <a:lumMod val="85000"/>
                    <a:lumOff val="15000"/>
                  </a:schemeClr>
                </a:solidFill>
                <a:latin typeface="Meiryo UI" panose="020B0604030504040204" pitchFamily="50" charset="-128"/>
                <a:ea typeface="Meiryo UI" panose="020B0604030504040204" pitchFamily="50" charset="-128"/>
              </a:rPr>
              <a:t>2024</a:t>
            </a:r>
            <a:r>
              <a:rPr lang="ja-JP" altLang="en-US" sz="1100" dirty="0">
                <a:solidFill>
                  <a:schemeClr val="tx1">
                    <a:lumMod val="85000"/>
                    <a:lumOff val="15000"/>
                  </a:schemeClr>
                </a:solidFill>
                <a:latin typeface="Meiryo UI" panose="020B0604030504040204" pitchFamily="50" charset="-128"/>
                <a:ea typeface="Meiryo UI" panose="020B0604030504040204" pitchFamily="50" charset="-128"/>
              </a:rPr>
              <a:t>年度高浜製造部の</a:t>
            </a:r>
            <a:endParaRPr lang="en-US" altLang="ja-JP" sz="1100"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100" dirty="0">
                <a:solidFill>
                  <a:schemeClr val="tx1">
                    <a:lumMod val="85000"/>
                    <a:lumOff val="15000"/>
                  </a:schemeClr>
                </a:solidFill>
                <a:latin typeface="Meiryo UI" panose="020B0604030504040204" pitchFamily="50" charset="-128"/>
                <a:ea typeface="Meiryo UI" panose="020B0604030504040204" pitchFamily="50" charset="-128"/>
              </a:rPr>
              <a:t>重点管理</a:t>
            </a:r>
            <a:r>
              <a:rPr lang="en-US" altLang="ja-JP" sz="1100" dirty="0">
                <a:solidFill>
                  <a:schemeClr val="tx1">
                    <a:lumMod val="85000"/>
                    <a:lumOff val="15000"/>
                  </a:schemeClr>
                </a:solidFill>
                <a:latin typeface="Meiryo UI" panose="020B0604030504040204" pitchFamily="50" charset="-128"/>
                <a:ea typeface="Meiryo UI" panose="020B0604030504040204" pitchFamily="50" charset="-128"/>
              </a:rPr>
              <a:t>KPI</a:t>
            </a:r>
            <a:r>
              <a:rPr lang="ja-JP" altLang="en-US" sz="1100" dirty="0">
                <a:solidFill>
                  <a:schemeClr val="tx1">
                    <a:lumMod val="85000"/>
                    <a:lumOff val="15000"/>
                  </a:schemeClr>
                </a:solidFill>
                <a:latin typeface="Meiryo UI" panose="020B0604030504040204" pitchFamily="50" charset="-128"/>
                <a:ea typeface="Meiryo UI" panose="020B0604030504040204" pitchFamily="50" charset="-128"/>
              </a:rPr>
              <a:t>達成状況を振り返ります。安全、品質、</a:t>
            </a:r>
            <a:endParaRPr lang="en-US" altLang="ja-JP" sz="1100"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100" dirty="0">
                <a:solidFill>
                  <a:schemeClr val="tx1">
                    <a:lumMod val="85000"/>
                    <a:lumOff val="15000"/>
                  </a:schemeClr>
                </a:solidFill>
                <a:latin typeface="Meiryo UI" panose="020B0604030504040204" pitchFamily="50" charset="-128"/>
                <a:ea typeface="Meiryo UI" panose="020B0604030504040204" pitchFamily="50" charset="-128"/>
              </a:rPr>
              <a:t>生産性で見た時に</a:t>
            </a:r>
            <a:r>
              <a:rPr lang="ja-JP" altLang="en-US" sz="1100" b="1" dirty="0">
                <a:solidFill>
                  <a:schemeClr val="tx1">
                    <a:lumMod val="85000"/>
                    <a:lumOff val="15000"/>
                  </a:schemeClr>
                </a:solidFill>
                <a:latin typeface="Meiryo UI" panose="020B0604030504040204" pitchFamily="50" charset="-128"/>
                <a:ea typeface="Meiryo UI" panose="020B0604030504040204" pitchFamily="50" charset="-128"/>
              </a:rPr>
              <a:t>安全だけ目標達成に至らなかった</a:t>
            </a:r>
            <a:r>
              <a:rPr lang="ja-JP" altLang="en-US" sz="1100" dirty="0">
                <a:solidFill>
                  <a:schemeClr val="tx1">
                    <a:lumMod val="85000"/>
                    <a:lumOff val="15000"/>
                  </a:schemeClr>
                </a:solidFill>
                <a:latin typeface="Meiryo UI" panose="020B0604030504040204" pitchFamily="50" charset="-128"/>
                <a:ea typeface="Meiryo UI" panose="020B0604030504040204" pitchFamily="50" charset="-128"/>
              </a:rPr>
              <a:t>。</a:t>
            </a:r>
            <a:endParaRPr lang="en-US" altLang="ja-JP" sz="1100"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100" dirty="0">
                <a:solidFill>
                  <a:schemeClr val="tx1">
                    <a:lumMod val="85000"/>
                    <a:lumOff val="15000"/>
                  </a:schemeClr>
                </a:solidFill>
                <a:latin typeface="Meiryo UI" panose="020B0604030504040204" pitchFamily="50" charset="-128"/>
                <a:ea typeface="Meiryo UI" panose="020B0604030504040204" pitchFamily="50" charset="-128"/>
              </a:rPr>
              <a:t>製造現場は常に災害と隣り合わせだが、それでも災害を</a:t>
            </a:r>
            <a:endParaRPr lang="en-US" altLang="ja-JP" sz="1100" dirty="0">
              <a:solidFill>
                <a:schemeClr val="tx1">
                  <a:lumMod val="85000"/>
                  <a:lumOff val="15000"/>
                </a:schemeClr>
              </a:solidFill>
              <a:latin typeface="Meiryo UI" panose="020B0604030504040204" pitchFamily="50" charset="-128"/>
              <a:ea typeface="Meiryo UI" panose="020B0604030504040204" pitchFamily="50" charset="-128"/>
            </a:endParaRPr>
          </a:p>
          <a:p>
            <a:r>
              <a:rPr lang="en-US" altLang="ja-JP" sz="1100" dirty="0">
                <a:solidFill>
                  <a:schemeClr val="tx1">
                    <a:lumMod val="85000"/>
                    <a:lumOff val="15000"/>
                  </a:schemeClr>
                </a:solidFill>
                <a:latin typeface="Meiryo UI" panose="020B0604030504040204" pitchFamily="50" charset="-128"/>
                <a:ea typeface="Meiryo UI" panose="020B0604030504040204" pitchFamily="50" charset="-128"/>
              </a:rPr>
              <a:t>1</a:t>
            </a:r>
            <a:r>
              <a:rPr lang="ja-JP" altLang="en-US" sz="1100" dirty="0">
                <a:solidFill>
                  <a:schemeClr val="tx1">
                    <a:lumMod val="85000"/>
                    <a:lumOff val="15000"/>
                  </a:schemeClr>
                </a:solidFill>
                <a:latin typeface="Meiryo UI" panose="020B0604030504040204" pitchFamily="50" charset="-128"/>
                <a:ea typeface="Meiryo UI" panose="020B0604030504040204" pitchFamily="50" charset="-128"/>
              </a:rPr>
              <a:t>件でも発生させるわけにはいかない！</a:t>
            </a:r>
            <a:endParaRPr lang="en-US" altLang="ja-JP" sz="1100"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100" dirty="0">
                <a:solidFill>
                  <a:schemeClr val="tx1">
                    <a:lumMod val="85000"/>
                    <a:lumOff val="15000"/>
                  </a:schemeClr>
                </a:solidFill>
                <a:latin typeface="Meiryo UI" panose="020B0604030504040204" pitchFamily="50" charset="-128"/>
                <a:ea typeface="Meiryo UI" panose="020B0604030504040204" pitchFamily="50" charset="-128"/>
              </a:rPr>
              <a:t>大塚</a:t>
            </a:r>
            <a:r>
              <a:rPr lang="en-US" altLang="ja-JP" sz="1100" dirty="0">
                <a:solidFill>
                  <a:schemeClr val="tx1">
                    <a:lumMod val="85000"/>
                    <a:lumOff val="15000"/>
                  </a:schemeClr>
                </a:solidFill>
                <a:latin typeface="Meiryo UI" panose="020B0604030504040204" pitchFamily="50" charset="-128"/>
                <a:ea typeface="Meiryo UI" panose="020B0604030504040204" pitchFamily="50" charset="-128"/>
              </a:rPr>
              <a:t>QC</a:t>
            </a:r>
            <a:r>
              <a:rPr lang="ja-JP" altLang="en-US" sz="1100" dirty="0">
                <a:solidFill>
                  <a:schemeClr val="tx1">
                    <a:lumMod val="85000"/>
                    <a:lumOff val="15000"/>
                  </a:schemeClr>
                </a:solidFill>
                <a:latin typeface="Meiryo UI" panose="020B0604030504040204" pitchFamily="50" charset="-128"/>
                <a:ea typeface="Meiryo UI" panose="020B0604030504040204" pitchFamily="50" charset="-128"/>
              </a:rPr>
              <a:t>リーダー！今回の</a:t>
            </a:r>
            <a:r>
              <a:rPr lang="en-US" altLang="ja-JP" sz="1100" dirty="0">
                <a:solidFill>
                  <a:schemeClr val="tx1">
                    <a:lumMod val="85000"/>
                    <a:lumOff val="15000"/>
                  </a:schemeClr>
                </a:solidFill>
                <a:latin typeface="Meiryo UI" panose="020B0604030504040204" pitchFamily="50" charset="-128"/>
                <a:ea typeface="Meiryo UI" panose="020B0604030504040204" pitchFamily="50" charset="-128"/>
              </a:rPr>
              <a:t>QC</a:t>
            </a:r>
            <a:r>
              <a:rPr lang="ja-JP" altLang="en-US" sz="1100" dirty="0">
                <a:solidFill>
                  <a:schemeClr val="tx1">
                    <a:lumMod val="85000"/>
                    <a:lumOff val="15000"/>
                  </a:schemeClr>
                </a:solidFill>
                <a:latin typeface="Meiryo UI" panose="020B0604030504040204" pitchFamily="50" charset="-128"/>
                <a:ea typeface="Meiryo UI" panose="020B0604030504040204" pitchFamily="50" charset="-128"/>
              </a:rPr>
              <a:t>活動では安全をテーマに</a:t>
            </a:r>
            <a:endParaRPr lang="en-US" altLang="ja-JP" sz="1100"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100" dirty="0">
                <a:solidFill>
                  <a:schemeClr val="tx1">
                    <a:lumMod val="85000"/>
                    <a:lumOff val="15000"/>
                  </a:schemeClr>
                </a:solidFill>
                <a:latin typeface="Meiryo UI" panose="020B0604030504040204" pitchFamily="50" charset="-128"/>
                <a:ea typeface="Meiryo UI" panose="020B0604030504040204" pitchFamily="50" charset="-128"/>
              </a:rPr>
              <a:t>活動して、より安全な職場づくりをしてくれないか？</a:t>
            </a:r>
            <a:endParaRPr lang="en-US" altLang="ja-JP" sz="1100" dirty="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234" name="乗算 233"/>
          <p:cNvSpPr/>
          <p:nvPr/>
        </p:nvSpPr>
        <p:spPr>
          <a:xfrm>
            <a:off x="5058705" y="5463410"/>
            <a:ext cx="1243482" cy="1261689"/>
          </a:xfrm>
          <a:prstGeom prst="mathMultiply">
            <a:avLst>
              <a:gd name="adj1" fmla="val 1430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4" name="ドーナツ 153"/>
          <p:cNvSpPr/>
          <p:nvPr/>
        </p:nvSpPr>
        <p:spPr>
          <a:xfrm>
            <a:off x="5276438" y="2351120"/>
            <a:ext cx="846519" cy="766424"/>
          </a:xfrm>
          <a:prstGeom prst="donut">
            <a:avLst>
              <a:gd name="adj" fmla="val 16343"/>
            </a:avLst>
          </a:prstGeom>
          <a:solidFill>
            <a:srgbClr val="66E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endParaRPr>
          </a:p>
        </p:txBody>
      </p:sp>
      <p:sp>
        <p:nvSpPr>
          <p:cNvPr id="155" name="角丸四角形吹き出し 154"/>
          <p:cNvSpPr/>
          <p:nvPr/>
        </p:nvSpPr>
        <p:spPr>
          <a:xfrm>
            <a:off x="9534434" y="3267980"/>
            <a:ext cx="1907136" cy="1081133"/>
          </a:xfrm>
          <a:prstGeom prst="wedgeRoundRectCallout">
            <a:avLst>
              <a:gd name="adj1" fmla="val -82007"/>
              <a:gd name="adj2" fmla="val -25268"/>
              <a:gd name="adj3" fmla="val 16667"/>
            </a:avLst>
          </a:prstGeom>
          <a:solidFill>
            <a:schemeClr val="bg1"/>
          </a:solidFill>
          <a:ln>
            <a:solidFill>
              <a:srgbClr val="BF9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dirty="0">
                <a:solidFill>
                  <a:schemeClr val="tx1">
                    <a:lumMod val="85000"/>
                    <a:lumOff val="15000"/>
                  </a:schemeClr>
                </a:solidFill>
                <a:latin typeface="Meiryo UI" panose="020B0604030504040204" pitchFamily="50" charset="-128"/>
                <a:ea typeface="Meiryo UI" panose="020B0604030504040204" pitchFamily="50" charset="-128"/>
              </a:rPr>
              <a:t>年間で</a:t>
            </a:r>
            <a:r>
              <a:rPr lang="en-US" altLang="ja-JP" sz="1100" b="1" dirty="0">
                <a:solidFill>
                  <a:schemeClr val="tx1">
                    <a:lumMod val="85000"/>
                    <a:lumOff val="15000"/>
                  </a:schemeClr>
                </a:solidFill>
                <a:latin typeface="Meiryo UI" panose="020B0604030504040204" pitchFamily="50" charset="-128"/>
                <a:ea typeface="Meiryo UI" panose="020B0604030504040204" pitchFamily="50" charset="-128"/>
              </a:rPr>
              <a:t>298</a:t>
            </a:r>
            <a:r>
              <a:rPr lang="ja-JP" altLang="en-US" sz="1100" b="1" dirty="0">
                <a:solidFill>
                  <a:schemeClr val="tx1">
                    <a:lumMod val="85000"/>
                    <a:lumOff val="15000"/>
                  </a:schemeClr>
                </a:solidFill>
                <a:latin typeface="Meiryo UI" panose="020B0604030504040204" pitchFamily="50" charset="-128"/>
                <a:ea typeface="Meiryo UI" panose="020B0604030504040204" pitchFamily="50" charset="-128"/>
              </a:rPr>
              <a:t>件</a:t>
            </a:r>
            <a:r>
              <a:rPr lang="ja-JP" altLang="en-US" sz="1100" dirty="0">
                <a:solidFill>
                  <a:schemeClr val="tx1">
                    <a:lumMod val="85000"/>
                    <a:lumOff val="15000"/>
                  </a:schemeClr>
                </a:solidFill>
                <a:latin typeface="Meiryo UI" panose="020B0604030504040204" pitchFamily="50" charset="-128"/>
                <a:ea typeface="Meiryo UI" panose="020B0604030504040204" pitchFamily="50" charset="-128"/>
              </a:rPr>
              <a:t>出ているから</a:t>
            </a:r>
            <a:endParaRPr lang="en-US" altLang="ja-JP" sz="1100"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100" dirty="0">
                <a:solidFill>
                  <a:schemeClr val="tx1">
                    <a:lumMod val="85000"/>
                    <a:lumOff val="15000"/>
                  </a:schemeClr>
                </a:solidFill>
                <a:latin typeface="Meiryo UI" panose="020B0604030504040204" pitchFamily="50" charset="-128"/>
                <a:ea typeface="Meiryo UI" panose="020B0604030504040204" pitchFamily="50" charset="-128"/>
              </a:rPr>
              <a:t>危険に対する感性は</a:t>
            </a:r>
            <a:endParaRPr lang="en-US" altLang="ja-JP" sz="1100"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100" dirty="0">
                <a:solidFill>
                  <a:schemeClr val="tx1">
                    <a:lumMod val="85000"/>
                    <a:lumOff val="15000"/>
                  </a:schemeClr>
                </a:solidFill>
                <a:latin typeface="Meiryo UI" panose="020B0604030504040204" pitchFamily="50" charset="-128"/>
                <a:ea typeface="Meiryo UI" panose="020B0604030504040204" pitchFamily="50" charset="-128"/>
              </a:rPr>
              <a:t>養われているのが分かるけど、</a:t>
            </a:r>
            <a:endParaRPr lang="en-US" altLang="ja-JP" sz="1100"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100" dirty="0">
                <a:solidFill>
                  <a:schemeClr val="tx1">
                    <a:lumMod val="85000"/>
                    <a:lumOff val="15000"/>
                  </a:schemeClr>
                </a:solidFill>
                <a:latin typeface="Meiryo UI" panose="020B0604030504040204" pitchFamily="50" charset="-128"/>
                <a:ea typeface="Meiryo UI" panose="020B0604030504040204" pitchFamily="50" charset="-128"/>
              </a:rPr>
              <a:t>改善能力の低さから</a:t>
            </a:r>
            <a:endParaRPr lang="en-US" altLang="ja-JP" sz="1100"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100" dirty="0">
                <a:solidFill>
                  <a:schemeClr val="tx1">
                    <a:lumMod val="85000"/>
                    <a:lumOff val="15000"/>
                  </a:schemeClr>
                </a:solidFill>
                <a:latin typeface="Meiryo UI" panose="020B0604030504040204" pitchFamily="50" charset="-128"/>
                <a:ea typeface="Meiryo UI" panose="020B0604030504040204" pitchFamily="50" charset="-128"/>
              </a:rPr>
              <a:t>災害のリスクが下げ切れて</a:t>
            </a:r>
            <a:endParaRPr lang="en-US" altLang="ja-JP" sz="1100"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100" dirty="0">
                <a:solidFill>
                  <a:schemeClr val="tx1">
                    <a:lumMod val="85000"/>
                    <a:lumOff val="15000"/>
                  </a:schemeClr>
                </a:solidFill>
                <a:latin typeface="Meiryo UI" panose="020B0604030504040204" pitchFamily="50" charset="-128"/>
                <a:ea typeface="Meiryo UI" panose="020B0604030504040204" pitchFamily="50" charset="-128"/>
              </a:rPr>
              <a:t>いないものがあるね。</a:t>
            </a:r>
            <a:endParaRPr lang="en-US" altLang="ja-JP" sz="1100" dirty="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159" name="角丸四角形吹き出し 158"/>
          <p:cNvSpPr/>
          <p:nvPr/>
        </p:nvSpPr>
        <p:spPr>
          <a:xfrm>
            <a:off x="8421858" y="4612237"/>
            <a:ext cx="2517130" cy="803701"/>
          </a:xfrm>
          <a:prstGeom prst="wedgeRoundRectCallout">
            <a:avLst>
              <a:gd name="adj1" fmla="val 67688"/>
              <a:gd name="adj2" fmla="val -11984"/>
              <a:gd name="adj3" fmla="val 16667"/>
            </a:avLst>
          </a:prstGeom>
          <a:solidFill>
            <a:schemeClr val="bg1"/>
          </a:solidFill>
          <a:ln>
            <a:solidFill>
              <a:srgbClr val="BF9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b="1" dirty="0">
                <a:solidFill>
                  <a:schemeClr val="tx1">
                    <a:lumMod val="85000"/>
                    <a:lumOff val="15000"/>
                  </a:schemeClr>
                </a:solidFill>
                <a:latin typeface="Meiryo UI" panose="020B0604030504040204" pitchFamily="50" charset="-128"/>
                <a:ea typeface="Meiryo UI" panose="020B0604030504040204" pitchFamily="50" charset="-128"/>
              </a:rPr>
              <a:t>リスクレベルが変動しなかった</a:t>
            </a:r>
            <a:r>
              <a:rPr lang="en-US" altLang="ja-JP" sz="1100" b="1" dirty="0">
                <a:solidFill>
                  <a:schemeClr val="tx1">
                    <a:lumMod val="85000"/>
                    <a:lumOff val="15000"/>
                  </a:schemeClr>
                </a:solidFill>
                <a:latin typeface="Meiryo UI" panose="020B0604030504040204" pitchFamily="50" charset="-128"/>
                <a:ea typeface="Meiryo UI" panose="020B0604030504040204" pitchFamily="50" charset="-128"/>
              </a:rPr>
              <a:t>68</a:t>
            </a:r>
            <a:r>
              <a:rPr lang="ja-JP" altLang="en-US" sz="1100" b="1" dirty="0">
                <a:solidFill>
                  <a:schemeClr val="tx1">
                    <a:lumMod val="85000"/>
                    <a:lumOff val="15000"/>
                  </a:schemeClr>
                </a:solidFill>
                <a:latin typeface="Meiryo UI" panose="020B0604030504040204" pitchFamily="50" charset="-128"/>
                <a:ea typeface="Meiryo UI" panose="020B0604030504040204" pitchFamily="50" charset="-128"/>
              </a:rPr>
              <a:t>件</a:t>
            </a:r>
            <a:r>
              <a:rPr lang="ja-JP" altLang="en-US" sz="1100" dirty="0">
                <a:solidFill>
                  <a:schemeClr val="tx1">
                    <a:lumMod val="85000"/>
                    <a:lumOff val="15000"/>
                  </a:schemeClr>
                </a:solidFill>
                <a:latin typeface="Meiryo UI" panose="020B0604030504040204" pitchFamily="50" charset="-128"/>
                <a:ea typeface="Meiryo UI" panose="020B0604030504040204" pitchFamily="50" charset="-128"/>
              </a:rPr>
              <a:t>を</a:t>
            </a:r>
            <a:endParaRPr lang="en-US" altLang="ja-JP" sz="1100"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100" dirty="0">
                <a:solidFill>
                  <a:schemeClr val="tx1">
                    <a:lumMod val="85000"/>
                    <a:lumOff val="15000"/>
                  </a:schemeClr>
                </a:solidFill>
                <a:latin typeface="Meiryo UI" panose="020B0604030504040204" pitchFamily="50" charset="-128"/>
                <a:ea typeface="Meiryo UI" panose="020B0604030504040204" pitchFamily="50" charset="-128"/>
              </a:rPr>
              <a:t>もっと掘り下げて調べていこう。自職場の</a:t>
            </a:r>
            <a:endParaRPr lang="en-US" altLang="ja-JP" sz="1100"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100" dirty="0">
                <a:solidFill>
                  <a:schemeClr val="tx1">
                    <a:lumMod val="85000"/>
                    <a:lumOff val="15000"/>
                  </a:schemeClr>
                </a:solidFill>
                <a:latin typeface="Meiryo UI" panose="020B0604030504040204" pitchFamily="50" charset="-128"/>
                <a:ea typeface="Meiryo UI" panose="020B0604030504040204" pitchFamily="50" charset="-128"/>
              </a:rPr>
              <a:t>どこに危険が潜んでいるのかチーム一丸と</a:t>
            </a:r>
            <a:endParaRPr lang="en-US" altLang="ja-JP" sz="1100"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100" dirty="0">
                <a:solidFill>
                  <a:schemeClr val="tx1">
                    <a:lumMod val="85000"/>
                    <a:lumOff val="15000"/>
                  </a:schemeClr>
                </a:solidFill>
                <a:latin typeface="Meiryo UI" panose="020B0604030504040204" pitchFamily="50" charset="-128"/>
                <a:ea typeface="Meiryo UI" panose="020B0604030504040204" pitchFamily="50" charset="-128"/>
              </a:rPr>
              <a:t>なって調べて取り組んでくれ！</a:t>
            </a:r>
            <a:endParaRPr lang="en-US" altLang="ja-JP" sz="1100" dirty="0">
              <a:solidFill>
                <a:schemeClr val="tx1">
                  <a:lumMod val="85000"/>
                  <a:lumOff val="15000"/>
                </a:schemeClr>
              </a:solidFill>
              <a:latin typeface="Meiryo UI" panose="020B0604030504040204" pitchFamily="50" charset="-128"/>
              <a:ea typeface="Meiryo UI" panose="020B0604030504040204" pitchFamily="50" charset="-128"/>
            </a:endParaRPr>
          </a:p>
        </p:txBody>
      </p:sp>
      <p:grpSp>
        <p:nvGrpSpPr>
          <p:cNvPr id="160" name="グループ化 159"/>
          <p:cNvGrpSpPr/>
          <p:nvPr/>
        </p:nvGrpSpPr>
        <p:grpSpPr>
          <a:xfrm>
            <a:off x="11149892" y="4379289"/>
            <a:ext cx="928837" cy="1278595"/>
            <a:chOff x="894168" y="3738864"/>
            <a:chExt cx="928837" cy="1278595"/>
          </a:xfrm>
        </p:grpSpPr>
        <p:pic>
          <p:nvPicPr>
            <p:cNvPr id="161" name="図 160"/>
            <p:cNvPicPr>
              <a:picLocks noChangeAspect="1"/>
            </p:cNvPicPr>
            <p:nvPr/>
          </p:nvPicPr>
          <p:blipFill rotWithShape="1">
            <a:blip r:embed="rId12" cstate="hqprint">
              <a:extLst>
                <a:ext uri="{28A0092B-C50C-407E-A947-70E740481C1C}">
                  <a14:useLocalDpi xmlns:a14="http://schemas.microsoft.com/office/drawing/2010/main" val="0"/>
                </a:ext>
              </a:extLst>
            </a:blip>
            <a:srcRect b="9568"/>
            <a:stretch/>
          </p:blipFill>
          <p:spPr>
            <a:xfrm>
              <a:off x="894168" y="3738864"/>
              <a:ext cx="928837" cy="1259945"/>
            </a:xfrm>
            <a:prstGeom prst="rect">
              <a:avLst/>
            </a:prstGeom>
          </p:spPr>
        </p:pic>
        <p:sp>
          <p:nvSpPr>
            <p:cNvPr id="162" name="四角形: 角を丸くする 2">
              <a:extLst>
                <a:ext uri="{FF2B5EF4-FFF2-40B4-BE49-F238E27FC236}">
                  <a16:creationId xmlns:a16="http://schemas.microsoft.com/office/drawing/2014/main" id="{36B542A8-A545-FA1D-665D-A2DC228E2225}"/>
                </a:ext>
              </a:extLst>
            </p:cNvPr>
            <p:cNvSpPr/>
            <p:nvPr/>
          </p:nvSpPr>
          <p:spPr>
            <a:xfrm>
              <a:off x="985731" y="4813148"/>
              <a:ext cx="701569" cy="204311"/>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none" lIns="36000" tIns="0" rIns="36000" bIns="0" rtlCol="0" anchor="ctr">
              <a:spAutoFit/>
            </a:bodyPr>
            <a:lstStyle/>
            <a:p>
              <a:pPr algn="ctr"/>
              <a:r>
                <a:rPr kumimoji="1" lang="ja-JP" altLang="en-US" sz="1200" dirty="0">
                  <a:solidFill>
                    <a:schemeClr val="tx1"/>
                  </a:solidFill>
                  <a:latin typeface="Meiryo UI" panose="020B0604030504040204" pitchFamily="50" charset="-128"/>
                  <a:ea typeface="Meiryo UI" panose="020B0604030504040204" pitchFamily="50" charset="-128"/>
                </a:rPr>
                <a:t>柴尾職長</a:t>
              </a:r>
            </a:p>
          </p:txBody>
        </p:sp>
      </p:grpSp>
      <p:sp>
        <p:nvSpPr>
          <p:cNvPr id="168" name="角丸四角形吹き出し 167"/>
          <p:cNvSpPr/>
          <p:nvPr/>
        </p:nvSpPr>
        <p:spPr>
          <a:xfrm>
            <a:off x="9084048" y="5757351"/>
            <a:ext cx="2642378" cy="745363"/>
          </a:xfrm>
          <a:prstGeom prst="wedgeRoundRectCallout">
            <a:avLst>
              <a:gd name="adj1" fmla="val -57735"/>
              <a:gd name="adj2" fmla="val -6759"/>
              <a:gd name="adj3" fmla="val 16667"/>
            </a:avLst>
          </a:prstGeom>
          <a:solidFill>
            <a:schemeClr val="bg1"/>
          </a:solidFill>
          <a:ln>
            <a:solidFill>
              <a:srgbClr val="BF9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dirty="0">
                <a:solidFill>
                  <a:schemeClr val="tx1">
                    <a:lumMod val="85000"/>
                    <a:lumOff val="15000"/>
                  </a:schemeClr>
                </a:solidFill>
                <a:latin typeface="Meiryo UI" panose="020B0604030504040204" pitchFamily="50" charset="-128"/>
                <a:ea typeface="Meiryo UI" panose="020B0604030504040204" pitchFamily="50" charset="-128"/>
              </a:rPr>
              <a:t>じゃあ、そのヒヤリハット</a:t>
            </a:r>
            <a:r>
              <a:rPr lang="en-US" altLang="ja-JP" sz="1100" b="1" dirty="0">
                <a:solidFill>
                  <a:schemeClr val="tx1">
                    <a:lumMod val="85000"/>
                    <a:lumOff val="15000"/>
                  </a:schemeClr>
                </a:solidFill>
                <a:latin typeface="Meiryo UI" panose="020B0604030504040204" pitchFamily="50" charset="-128"/>
                <a:ea typeface="Meiryo UI" panose="020B0604030504040204" pitchFamily="50" charset="-128"/>
              </a:rPr>
              <a:t>68</a:t>
            </a:r>
            <a:r>
              <a:rPr lang="ja-JP" altLang="en-US" sz="1100" b="1" dirty="0">
                <a:solidFill>
                  <a:schemeClr val="tx1">
                    <a:lumMod val="85000"/>
                    <a:lumOff val="15000"/>
                  </a:schemeClr>
                </a:solidFill>
                <a:latin typeface="Meiryo UI" panose="020B0604030504040204" pitchFamily="50" charset="-128"/>
                <a:ea typeface="Meiryo UI" panose="020B0604030504040204" pitchFamily="50" charset="-128"/>
              </a:rPr>
              <a:t>件</a:t>
            </a:r>
            <a:r>
              <a:rPr lang="ja-JP" altLang="en-US" sz="1100" dirty="0">
                <a:solidFill>
                  <a:schemeClr val="tx1">
                    <a:lumMod val="85000"/>
                    <a:lumOff val="15000"/>
                  </a:schemeClr>
                </a:solidFill>
                <a:latin typeface="Meiryo UI" panose="020B0604030504040204" pitchFamily="50" charset="-128"/>
                <a:ea typeface="Meiryo UI" panose="020B0604030504040204" pitchFamily="50" charset="-128"/>
              </a:rPr>
              <a:t>を</a:t>
            </a:r>
            <a:r>
              <a:rPr lang="en-US" altLang="ja-JP" sz="1100" b="1" dirty="0">
                <a:solidFill>
                  <a:schemeClr val="tx1">
                    <a:lumMod val="85000"/>
                    <a:lumOff val="15000"/>
                  </a:schemeClr>
                </a:solidFill>
                <a:latin typeface="Meiryo UI" panose="020B0604030504040204" pitchFamily="50" charset="-128"/>
                <a:ea typeface="Meiryo UI" panose="020B0604030504040204" pitchFamily="50" charset="-128"/>
              </a:rPr>
              <a:t>STOP6</a:t>
            </a:r>
            <a:r>
              <a:rPr lang="ja-JP" altLang="en-US" sz="1100" dirty="0">
                <a:solidFill>
                  <a:schemeClr val="tx1">
                    <a:lumMod val="85000"/>
                    <a:lumOff val="15000"/>
                  </a:schemeClr>
                </a:solidFill>
                <a:latin typeface="Meiryo UI" panose="020B0604030504040204" pitchFamily="50" charset="-128"/>
                <a:ea typeface="Meiryo UI" panose="020B0604030504040204" pitchFamily="50" charset="-128"/>
              </a:rPr>
              <a:t>別に</a:t>
            </a:r>
            <a:endParaRPr lang="en-US" altLang="ja-JP" sz="1100"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100" dirty="0">
                <a:solidFill>
                  <a:schemeClr val="tx1">
                    <a:lumMod val="85000"/>
                    <a:lumOff val="15000"/>
                  </a:schemeClr>
                </a:solidFill>
                <a:latin typeface="Meiryo UI" panose="020B0604030504040204" pitchFamily="50" charset="-128"/>
                <a:ea typeface="Meiryo UI" panose="020B0604030504040204" pitchFamily="50" charset="-128"/>
              </a:rPr>
              <a:t>どんな種類の危険が多いのか</a:t>
            </a:r>
            <a:r>
              <a:rPr lang="ja-JP" altLang="en-US" sz="1100" b="1" dirty="0">
                <a:solidFill>
                  <a:schemeClr val="tx1">
                    <a:lumMod val="85000"/>
                    <a:lumOff val="15000"/>
                  </a:schemeClr>
                </a:solidFill>
                <a:latin typeface="Meiryo UI" panose="020B0604030504040204" pitchFamily="50" charset="-128"/>
                <a:ea typeface="Meiryo UI" panose="020B0604030504040204" pitchFamily="50" charset="-128"/>
              </a:rPr>
              <a:t>パレート図</a:t>
            </a:r>
            <a:r>
              <a:rPr lang="ja-JP" altLang="en-US" sz="1100" dirty="0">
                <a:solidFill>
                  <a:schemeClr val="tx1">
                    <a:lumMod val="85000"/>
                    <a:lumOff val="15000"/>
                  </a:schemeClr>
                </a:solidFill>
                <a:latin typeface="Meiryo UI" panose="020B0604030504040204" pitchFamily="50" charset="-128"/>
                <a:ea typeface="Meiryo UI" panose="020B0604030504040204" pitchFamily="50" charset="-128"/>
              </a:rPr>
              <a:t>を</a:t>
            </a:r>
            <a:endParaRPr lang="en-US" altLang="ja-JP" sz="1100"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100" dirty="0">
                <a:solidFill>
                  <a:schemeClr val="tx1">
                    <a:lumMod val="85000"/>
                    <a:lumOff val="15000"/>
                  </a:schemeClr>
                </a:solidFill>
                <a:latin typeface="Meiryo UI" panose="020B0604030504040204" pitchFamily="50" charset="-128"/>
                <a:ea typeface="Meiryo UI" panose="020B0604030504040204" pitchFamily="50" charset="-128"/>
              </a:rPr>
              <a:t>使って見てみよう！</a:t>
            </a:r>
            <a:endParaRPr lang="en-US" altLang="ja-JP" sz="1100" dirty="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169" name="テキスト ボックス 168">
            <a:extLst>
              <a:ext uri="{FF2B5EF4-FFF2-40B4-BE49-F238E27FC236}">
                <a16:creationId xmlns:a16="http://schemas.microsoft.com/office/drawing/2014/main" id="{13682B84-E526-2B96-F3A0-306C3673B893}"/>
              </a:ext>
            </a:extLst>
          </p:cNvPr>
          <p:cNvSpPr txBox="1"/>
          <p:nvPr/>
        </p:nvSpPr>
        <p:spPr>
          <a:xfrm>
            <a:off x="5886406" y="1402799"/>
            <a:ext cx="1930468" cy="400110"/>
          </a:xfrm>
          <a:prstGeom prst="rect">
            <a:avLst/>
          </a:prstGeom>
          <a:noFill/>
        </p:spPr>
        <p:txBody>
          <a:bodyPr wrap="square" rtlCol="0">
            <a:spAutoFit/>
          </a:bodyPr>
          <a:lstStyle/>
          <a:p>
            <a:r>
              <a:rPr lang="ja-JP" altLang="en-US" sz="2000" b="1" dirty="0">
                <a:solidFill>
                  <a:schemeClr val="tx1">
                    <a:lumMod val="85000"/>
                    <a:lumOff val="15000"/>
                  </a:schemeClr>
                </a:solidFill>
                <a:latin typeface="Meiryo UI" panose="020B0604030504040204" pitchFamily="50" charset="-128"/>
                <a:ea typeface="Meiryo UI" panose="020B0604030504040204" pitchFamily="50" charset="-128"/>
              </a:rPr>
              <a:t>安全</a:t>
            </a:r>
            <a:r>
              <a:rPr lang="en-US" altLang="ja-JP" sz="2000" b="1" dirty="0">
                <a:solidFill>
                  <a:schemeClr val="tx1">
                    <a:lumMod val="85000"/>
                    <a:lumOff val="15000"/>
                  </a:schemeClr>
                </a:solidFill>
                <a:latin typeface="Meiryo UI" panose="020B0604030504040204" pitchFamily="50" charset="-128"/>
                <a:ea typeface="Meiryo UI" panose="020B0604030504040204" pitchFamily="50" charset="-128"/>
              </a:rPr>
              <a:t>3</a:t>
            </a:r>
            <a:r>
              <a:rPr lang="ja-JP" altLang="en-US" sz="2000" b="1" dirty="0">
                <a:solidFill>
                  <a:schemeClr val="tx1">
                    <a:lumMod val="85000"/>
                    <a:lumOff val="15000"/>
                  </a:schemeClr>
                </a:solidFill>
                <a:latin typeface="Meiryo UI" panose="020B0604030504040204" pitchFamily="50" charset="-128"/>
                <a:ea typeface="Meiryo UI" panose="020B0604030504040204" pitchFamily="50" charset="-128"/>
              </a:rPr>
              <a:t>本柱活動</a:t>
            </a:r>
            <a:endParaRPr lang="en-US" altLang="ja-JP" sz="2000" b="1" dirty="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119" name="角丸四角形吹き出し 118"/>
          <p:cNvSpPr/>
          <p:nvPr/>
        </p:nvSpPr>
        <p:spPr>
          <a:xfrm>
            <a:off x="6133710" y="661202"/>
            <a:ext cx="2349222" cy="745363"/>
          </a:xfrm>
          <a:prstGeom prst="wedgeRoundRectCallout">
            <a:avLst>
              <a:gd name="adj1" fmla="val -65268"/>
              <a:gd name="adj2" fmla="val -26593"/>
              <a:gd name="adj3" fmla="val 16667"/>
            </a:avLst>
          </a:prstGeom>
          <a:solidFill>
            <a:schemeClr val="bg1"/>
          </a:solidFill>
          <a:ln>
            <a:solidFill>
              <a:srgbClr val="BF9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dirty="0">
                <a:solidFill>
                  <a:schemeClr val="tx1">
                    <a:lumMod val="85000"/>
                    <a:lumOff val="15000"/>
                  </a:schemeClr>
                </a:solidFill>
                <a:latin typeface="Meiryo UI" panose="020B0604030504040204" pitchFamily="50" charset="-128"/>
                <a:ea typeface="Meiryo UI" panose="020B0604030504040204" pitchFamily="50" charset="-128"/>
              </a:rPr>
              <a:t>分かりました。安全リーダーの森さんと</a:t>
            </a:r>
            <a:endParaRPr lang="en-US" altLang="ja-JP" sz="1100"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100" dirty="0">
                <a:solidFill>
                  <a:schemeClr val="tx1">
                    <a:lumMod val="85000"/>
                    <a:lumOff val="15000"/>
                  </a:schemeClr>
                </a:solidFill>
                <a:latin typeface="Meiryo UI" panose="020B0604030504040204" pitchFamily="50" charset="-128"/>
                <a:ea typeface="Meiryo UI" panose="020B0604030504040204" pitchFamily="50" charset="-128"/>
              </a:rPr>
              <a:t>日頃の安全</a:t>
            </a:r>
            <a:r>
              <a:rPr lang="en-US" altLang="ja-JP" sz="1100" dirty="0">
                <a:solidFill>
                  <a:schemeClr val="tx1">
                    <a:lumMod val="85000"/>
                    <a:lumOff val="15000"/>
                  </a:schemeClr>
                </a:solidFill>
                <a:latin typeface="Meiryo UI" panose="020B0604030504040204" pitchFamily="50" charset="-128"/>
                <a:ea typeface="Meiryo UI" panose="020B0604030504040204" pitchFamily="50" charset="-128"/>
              </a:rPr>
              <a:t>3</a:t>
            </a:r>
            <a:r>
              <a:rPr lang="ja-JP" altLang="en-US" sz="1100" dirty="0">
                <a:solidFill>
                  <a:schemeClr val="tx1">
                    <a:lumMod val="85000"/>
                    <a:lumOff val="15000"/>
                  </a:schemeClr>
                </a:solidFill>
                <a:latin typeface="Meiryo UI" panose="020B0604030504040204" pitchFamily="50" charset="-128"/>
                <a:ea typeface="Meiryo UI" panose="020B0604030504040204" pitchFamily="50" charset="-128"/>
              </a:rPr>
              <a:t>本柱活動から自職場で</a:t>
            </a:r>
            <a:endParaRPr lang="en-US" altLang="ja-JP" sz="1100"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100" dirty="0">
                <a:solidFill>
                  <a:schemeClr val="tx1">
                    <a:lumMod val="85000"/>
                    <a:lumOff val="15000"/>
                  </a:schemeClr>
                </a:solidFill>
                <a:latin typeface="Meiryo UI" panose="020B0604030504040204" pitchFamily="50" charset="-128"/>
                <a:ea typeface="Meiryo UI" panose="020B0604030504040204" pitchFamily="50" charset="-128"/>
              </a:rPr>
              <a:t>災害が発生しそうなところが無いか</a:t>
            </a:r>
            <a:endParaRPr lang="en-US" altLang="ja-JP" sz="1100"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100" dirty="0">
                <a:solidFill>
                  <a:schemeClr val="tx1">
                    <a:lumMod val="85000"/>
                    <a:lumOff val="15000"/>
                  </a:schemeClr>
                </a:solidFill>
                <a:latin typeface="Meiryo UI" panose="020B0604030504040204" pitchFamily="50" charset="-128"/>
                <a:ea typeface="Meiryo UI" panose="020B0604030504040204" pitchFamily="50" charset="-128"/>
              </a:rPr>
              <a:t>一緒に解析してみます。</a:t>
            </a:r>
            <a:endParaRPr lang="en-US" altLang="ja-JP" sz="1100" dirty="0">
              <a:solidFill>
                <a:schemeClr val="tx1">
                  <a:lumMod val="85000"/>
                  <a:lumOff val="15000"/>
                </a:schemeClr>
              </a:solidFill>
              <a:latin typeface="Meiryo UI" panose="020B0604030504040204" pitchFamily="50" charset="-128"/>
              <a:ea typeface="Meiryo UI" panose="020B0604030504040204" pitchFamily="50" charset="-128"/>
            </a:endParaRPr>
          </a:p>
        </p:txBody>
      </p:sp>
      <p:pic>
        <p:nvPicPr>
          <p:cNvPr id="4" name="図 3"/>
          <p:cNvPicPr>
            <a:picLocks noChangeAspect="1"/>
          </p:cNvPicPr>
          <p:nvPr/>
        </p:nvPicPr>
        <p:blipFill>
          <a:blip r:embed="rId13"/>
          <a:stretch>
            <a:fillRect/>
          </a:stretch>
        </p:blipFill>
        <p:spPr>
          <a:xfrm>
            <a:off x="658615" y="4436100"/>
            <a:ext cx="4379429" cy="2374598"/>
          </a:xfrm>
          <a:prstGeom prst="rect">
            <a:avLst/>
          </a:prstGeom>
        </p:spPr>
      </p:pic>
      <p:grpSp>
        <p:nvGrpSpPr>
          <p:cNvPr id="123" name="グループ化 122"/>
          <p:cNvGrpSpPr/>
          <p:nvPr/>
        </p:nvGrpSpPr>
        <p:grpSpPr>
          <a:xfrm>
            <a:off x="8247030" y="3040295"/>
            <a:ext cx="881789" cy="1251793"/>
            <a:chOff x="985731" y="5492464"/>
            <a:chExt cx="820688" cy="1231032"/>
          </a:xfrm>
        </p:grpSpPr>
        <p:pic>
          <p:nvPicPr>
            <p:cNvPr id="124" name="図 123"/>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985731" y="5492464"/>
              <a:ext cx="820688" cy="1231032"/>
            </a:xfrm>
            <a:prstGeom prst="rect">
              <a:avLst/>
            </a:prstGeom>
          </p:spPr>
        </p:pic>
        <p:sp>
          <p:nvSpPr>
            <p:cNvPr id="125" name="四角形: 角を丸くする 10">
              <a:extLst>
                <a:ext uri="{FF2B5EF4-FFF2-40B4-BE49-F238E27FC236}">
                  <a16:creationId xmlns:a16="http://schemas.microsoft.com/office/drawing/2014/main" id="{A0DF19D7-0331-280F-71AC-7DF9D04FE29E}"/>
                </a:ext>
              </a:extLst>
            </p:cNvPr>
            <p:cNvSpPr/>
            <p:nvPr/>
          </p:nvSpPr>
          <p:spPr>
            <a:xfrm>
              <a:off x="1240998" y="6521237"/>
              <a:ext cx="250117" cy="150692"/>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lIns="36000" tIns="0" rIns="36000" bIns="0" rtlCol="0" anchor="ctr">
              <a:spAutoFit/>
            </a:bodyPr>
            <a:lstStyle/>
            <a:p>
              <a:pPr algn="ctr"/>
              <a:r>
                <a:rPr lang="ja-JP" altLang="en-US" sz="900" dirty="0">
                  <a:solidFill>
                    <a:schemeClr val="tx1"/>
                  </a:solidFill>
                  <a:latin typeface="Meiryo UI" panose="020B0604030504040204" pitchFamily="50" charset="-128"/>
                  <a:ea typeface="Meiryo UI" panose="020B0604030504040204" pitchFamily="50" charset="-128"/>
                </a:rPr>
                <a:t>森</a:t>
              </a:r>
              <a:endParaRPr kumimoji="1" lang="ja-JP" altLang="en-US" sz="900" dirty="0">
                <a:solidFill>
                  <a:schemeClr val="tx1"/>
                </a:solidFill>
                <a:latin typeface="Meiryo UI" panose="020B0604030504040204" pitchFamily="50" charset="-128"/>
                <a:ea typeface="Meiryo UI" panose="020B0604030504040204" pitchFamily="50" charset="-128"/>
              </a:endParaRPr>
            </a:p>
          </p:txBody>
        </p:sp>
      </p:grpSp>
      <p:sp>
        <p:nvSpPr>
          <p:cNvPr id="126" name="テキスト ボックス 125">
            <a:extLst>
              <a:ext uri="{FF2B5EF4-FFF2-40B4-BE49-F238E27FC236}">
                <a16:creationId xmlns:a16="http://schemas.microsoft.com/office/drawing/2014/main" id="{13682B84-E526-2B96-F3A0-306C3673B893}"/>
              </a:ext>
            </a:extLst>
          </p:cNvPr>
          <p:cNvSpPr txBox="1"/>
          <p:nvPr/>
        </p:nvSpPr>
        <p:spPr>
          <a:xfrm>
            <a:off x="628686" y="619579"/>
            <a:ext cx="4180363" cy="369332"/>
          </a:xfrm>
          <a:prstGeom prst="rect">
            <a:avLst/>
          </a:prstGeom>
          <a:noFill/>
        </p:spPr>
        <p:txBody>
          <a:bodyPr wrap="square" rtlCol="0">
            <a:spAutoFit/>
          </a:bodyPr>
          <a:lstStyle/>
          <a:p>
            <a:r>
              <a:rPr lang="ja-JP" altLang="en-US" b="1" dirty="0">
                <a:solidFill>
                  <a:schemeClr val="tx1">
                    <a:lumMod val="85000"/>
                    <a:lumOff val="15000"/>
                  </a:schemeClr>
                </a:solidFill>
                <a:latin typeface="Meiryo UI" panose="020B0604030504040204" pitchFamily="50" charset="-128"/>
                <a:ea typeface="Meiryo UI" panose="020B0604030504040204" pitchFamily="50" charset="-128"/>
              </a:rPr>
              <a:t>自職場　月</a:t>
            </a:r>
            <a:r>
              <a:rPr lang="en-US" altLang="ja-JP" b="1" dirty="0">
                <a:solidFill>
                  <a:schemeClr val="tx1">
                    <a:lumMod val="85000"/>
                    <a:lumOff val="15000"/>
                  </a:schemeClr>
                </a:solidFill>
                <a:latin typeface="Meiryo UI" panose="020B0604030504040204" pitchFamily="50" charset="-128"/>
                <a:ea typeface="Meiryo UI" panose="020B0604030504040204" pitchFamily="50" charset="-128"/>
              </a:rPr>
              <a:t>1</a:t>
            </a:r>
            <a:r>
              <a:rPr lang="ja-JP" altLang="en-US" b="1" dirty="0">
                <a:solidFill>
                  <a:schemeClr val="tx1">
                    <a:lumMod val="85000"/>
                    <a:lumOff val="15000"/>
                  </a:schemeClr>
                </a:solidFill>
                <a:latin typeface="Meiryo UI" panose="020B0604030504040204" pitchFamily="50" charset="-128"/>
                <a:ea typeface="Meiryo UI" panose="020B0604030504040204" pitchFamily="50" charset="-128"/>
              </a:rPr>
              <a:t>定例共有会の中で・・・</a:t>
            </a:r>
            <a:endParaRPr lang="en-US" altLang="ja-JP" b="1" dirty="0">
              <a:solidFill>
                <a:schemeClr val="tx1">
                  <a:lumMod val="85000"/>
                  <a:lumOff val="15000"/>
                </a:schemeClr>
              </a:solidFill>
              <a:latin typeface="Meiryo UI" panose="020B0604030504040204" pitchFamily="50" charset="-128"/>
              <a:ea typeface="Meiryo UI" panose="020B0604030504040204" pitchFamily="50" charset="-128"/>
            </a:endParaRPr>
          </a:p>
        </p:txBody>
      </p:sp>
      <p:grpSp>
        <p:nvGrpSpPr>
          <p:cNvPr id="6" name="グループ化 5"/>
          <p:cNvGrpSpPr/>
          <p:nvPr/>
        </p:nvGrpSpPr>
        <p:grpSpPr>
          <a:xfrm>
            <a:off x="9279888" y="623288"/>
            <a:ext cx="1940929" cy="369332"/>
            <a:chOff x="9279888" y="623288"/>
            <a:chExt cx="1940929" cy="369332"/>
          </a:xfrm>
        </p:grpSpPr>
        <p:sp>
          <p:nvSpPr>
            <p:cNvPr id="5" name="角丸四角形 4"/>
            <p:cNvSpPr/>
            <p:nvPr/>
          </p:nvSpPr>
          <p:spPr>
            <a:xfrm>
              <a:off x="9367051" y="873668"/>
              <a:ext cx="1766434" cy="80088"/>
            </a:xfrm>
            <a:prstGeom prst="roundRect">
              <a:avLst/>
            </a:prstGeom>
            <a:solidFill>
              <a:srgbClr val="66E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3" name="テキスト ボックス 172">
              <a:extLst>
                <a:ext uri="{FF2B5EF4-FFF2-40B4-BE49-F238E27FC236}">
                  <a16:creationId xmlns:a16="http://schemas.microsoft.com/office/drawing/2014/main" id="{13682B84-E526-2B96-F3A0-306C3673B893}"/>
                </a:ext>
              </a:extLst>
            </p:cNvPr>
            <p:cNvSpPr txBox="1"/>
            <p:nvPr/>
          </p:nvSpPr>
          <p:spPr>
            <a:xfrm>
              <a:off x="9279888" y="623288"/>
              <a:ext cx="1940929" cy="369332"/>
            </a:xfrm>
            <a:prstGeom prst="rect">
              <a:avLst/>
            </a:prstGeom>
            <a:noFill/>
          </p:spPr>
          <p:txBody>
            <a:bodyPr wrap="square" rtlCol="0">
              <a:spAutoFit/>
            </a:bodyPr>
            <a:lstStyle/>
            <a:p>
              <a:r>
                <a:rPr lang="ja-JP" altLang="en-US" b="1" dirty="0">
                  <a:solidFill>
                    <a:schemeClr val="tx1">
                      <a:lumMod val="85000"/>
                      <a:lumOff val="15000"/>
                    </a:schemeClr>
                  </a:solidFill>
                  <a:latin typeface="Meiryo UI" panose="020B0604030504040204" pitchFamily="50" charset="-128"/>
                  <a:ea typeface="Meiryo UI" panose="020B0604030504040204" pitchFamily="50" charset="-128"/>
                </a:rPr>
                <a:t>ハインリッヒの法則</a:t>
              </a:r>
              <a:endParaRPr lang="en-US" altLang="ja-JP" b="1" dirty="0">
                <a:solidFill>
                  <a:schemeClr val="tx1">
                    <a:lumMod val="85000"/>
                    <a:lumOff val="15000"/>
                  </a:schemeClr>
                </a:solidFill>
                <a:latin typeface="Meiryo UI" panose="020B0604030504040204" pitchFamily="50" charset="-128"/>
                <a:ea typeface="Meiryo UI" panose="020B0604030504040204" pitchFamily="50" charset="-128"/>
              </a:endParaRPr>
            </a:p>
          </p:txBody>
        </p:sp>
      </p:grpSp>
      <p:sp>
        <p:nvSpPr>
          <p:cNvPr id="100" name="テキスト ボックス 99">
            <a:extLst>
              <a:ext uri="{FF2B5EF4-FFF2-40B4-BE49-F238E27FC236}">
                <a16:creationId xmlns:a16="http://schemas.microsoft.com/office/drawing/2014/main" id="{13682B84-E526-2B96-F3A0-306C3673B893}"/>
              </a:ext>
            </a:extLst>
          </p:cNvPr>
          <p:cNvSpPr txBox="1"/>
          <p:nvPr/>
        </p:nvSpPr>
        <p:spPr>
          <a:xfrm>
            <a:off x="8660212" y="961598"/>
            <a:ext cx="3560274" cy="1200329"/>
          </a:xfrm>
          <a:prstGeom prst="rect">
            <a:avLst/>
          </a:prstGeom>
          <a:noFill/>
        </p:spPr>
        <p:txBody>
          <a:bodyPr wrap="square" rtlCol="0">
            <a:spAutoFit/>
          </a:bodyPr>
          <a:lstStyle/>
          <a:p>
            <a:r>
              <a:rPr lang="en-US" altLang="ja-JP" b="1" dirty="0">
                <a:solidFill>
                  <a:schemeClr val="tx1">
                    <a:lumMod val="85000"/>
                    <a:lumOff val="15000"/>
                  </a:schemeClr>
                </a:solidFill>
                <a:latin typeface="Meiryo UI" panose="020B0604030504040204" pitchFamily="50" charset="-128"/>
                <a:ea typeface="Meiryo UI" panose="020B0604030504040204" pitchFamily="50" charset="-128"/>
              </a:rPr>
              <a:t>1</a:t>
            </a:r>
            <a:r>
              <a:rPr lang="ja-JP" altLang="en-US" b="1" dirty="0" err="1">
                <a:solidFill>
                  <a:schemeClr val="tx1">
                    <a:lumMod val="85000"/>
                    <a:lumOff val="15000"/>
                  </a:schemeClr>
                </a:solidFill>
                <a:latin typeface="Meiryo UI" panose="020B0604030504040204" pitchFamily="50" charset="-128"/>
                <a:ea typeface="Meiryo UI" panose="020B0604030504040204" pitchFamily="50" charset="-128"/>
              </a:rPr>
              <a:t>つの</a:t>
            </a:r>
            <a:r>
              <a:rPr lang="ja-JP" altLang="en-US" b="1" dirty="0">
                <a:solidFill>
                  <a:schemeClr val="tx1">
                    <a:lumMod val="85000"/>
                    <a:lumOff val="15000"/>
                  </a:schemeClr>
                </a:solidFill>
                <a:latin typeface="Meiryo UI" panose="020B0604030504040204" pitchFamily="50" charset="-128"/>
                <a:ea typeface="Meiryo UI" panose="020B0604030504040204" pitchFamily="50" charset="-128"/>
              </a:rPr>
              <a:t>重大災害の背後には</a:t>
            </a:r>
            <a:endParaRPr lang="en-US" altLang="ja-JP" b="1" dirty="0">
              <a:solidFill>
                <a:schemeClr val="tx1">
                  <a:lumMod val="85000"/>
                  <a:lumOff val="15000"/>
                </a:schemeClr>
              </a:solidFill>
              <a:latin typeface="Meiryo UI" panose="020B0604030504040204" pitchFamily="50" charset="-128"/>
              <a:ea typeface="Meiryo UI" panose="020B0604030504040204" pitchFamily="50" charset="-128"/>
            </a:endParaRPr>
          </a:p>
          <a:p>
            <a:r>
              <a:rPr lang="en-US" altLang="ja-JP" b="1" dirty="0">
                <a:solidFill>
                  <a:schemeClr val="tx1">
                    <a:lumMod val="85000"/>
                    <a:lumOff val="15000"/>
                  </a:schemeClr>
                </a:solidFill>
                <a:latin typeface="Meiryo UI" panose="020B0604030504040204" pitchFamily="50" charset="-128"/>
                <a:ea typeface="Meiryo UI" panose="020B0604030504040204" pitchFamily="50" charset="-128"/>
              </a:rPr>
              <a:t>29</a:t>
            </a:r>
            <a:r>
              <a:rPr lang="ja-JP" altLang="en-US" b="1" dirty="0">
                <a:solidFill>
                  <a:schemeClr val="tx1">
                    <a:lumMod val="85000"/>
                    <a:lumOff val="15000"/>
                  </a:schemeClr>
                </a:solidFill>
                <a:latin typeface="Meiryo UI" panose="020B0604030504040204" pitchFamily="50" charset="-128"/>
                <a:ea typeface="Meiryo UI" panose="020B0604030504040204" pitchFamily="50" charset="-128"/>
              </a:rPr>
              <a:t>の軽微な事故があり、背景には</a:t>
            </a:r>
            <a:r>
              <a:rPr lang="en-US" altLang="ja-JP" b="1" dirty="0">
                <a:solidFill>
                  <a:schemeClr val="tx1">
                    <a:lumMod val="85000"/>
                    <a:lumOff val="15000"/>
                  </a:schemeClr>
                </a:solidFill>
                <a:latin typeface="Meiryo UI" panose="020B0604030504040204" pitchFamily="50" charset="-128"/>
                <a:ea typeface="Meiryo UI" panose="020B0604030504040204" pitchFamily="50" charset="-128"/>
              </a:rPr>
              <a:t>300</a:t>
            </a:r>
            <a:r>
              <a:rPr lang="ja-JP" altLang="en-US" b="1" dirty="0">
                <a:solidFill>
                  <a:schemeClr val="tx1">
                    <a:lumMod val="85000"/>
                    <a:lumOff val="15000"/>
                  </a:schemeClr>
                </a:solidFill>
                <a:latin typeface="Meiryo UI" panose="020B0604030504040204" pitchFamily="50" charset="-128"/>
                <a:ea typeface="Meiryo UI" panose="020B0604030504040204" pitchFamily="50" charset="-128"/>
              </a:rPr>
              <a:t>のヒヤリハットが隠れている</a:t>
            </a:r>
            <a:endParaRPr lang="en-US" altLang="ja-JP" b="1"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b="1" dirty="0">
                <a:solidFill>
                  <a:schemeClr val="tx1">
                    <a:lumMod val="85000"/>
                    <a:lumOff val="15000"/>
                  </a:schemeClr>
                </a:solidFill>
                <a:latin typeface="Meiryo UI" panose="020B0604030504040204" pitchFamily="50" charset="-128"/>
                <a:ea typeface="Meiryo UI" panose="020B0604030504040204" pitchFamily="50" charset="-128"/>
              </a:rPr>
              <a:t>（事故寸前の危険な出来事）</a:t>
            </a:r>
            <a:endParaRPr lang="en-US" altLang="ja-JP" b="1" dirty="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104" name="角丸四角形吹き出し 103"/>
          <p:cNvSpPr/>
          <p:nvPr/>
        </p:nvSpPr>
        <p:spPr>
          <a:xfrm>
            <a:off x="8356496" y="2328150"/>
            <a:ext cx="2584806" cy="702340"/>
          </a:xfrm>
          <a:prstGeom prst="wedgeRoundRectCallout">
            <a:avLst>
              <a:gd name="adj1" fmla="val 70745"/>
              <a:gd name="adj2" fmla="val -25993"/>
              <a:gd name="adj3" fmla="val 16667"/>
            </a:avLst>
          </a:prstGeom>
          <a:solidFill>
            <a:schemeClr val="bg1"/>
          </a:solidFill>
          <a:ln>
            <a:solidFill>
              <a:srgbClr val="BF9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dirty="0">
                <a:solidFill>
                  <a:schemeClr val="tx1">
                    <a:lumMod val="85000"/>
                    <a:lumOff val="15000"/>
                  </a:schemeClr>
                </a:solidFill>
                <a:latin typeface="Meiryo UI" panose="020B0604030504040204" pitchFamily="50" charset="-128"/>
                <a:ea typeface="Meiryo UI" panose="020B0604030504040204" pitchFamily="50" charset="-128"/>
              </a:rPr>
              <a:t>ヒヤリハットは危険を共有するだけでなく</a:t>
            </a:r>
            <a:endParaRPr lang="en-US" altLang="ja-JP" sz="1100"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100" dirty="0">
                <a:solidFill>
                  <a:schemeClr val="tx1">
                    <a:lumMod val="85000"/>
                    <a:lumOff val="15000"/>
                  </a:schemeClr>
                </a:solidFill>
                <a:latin typeface="Meiryo UI" panose="020B0604030504040204" pitchFamily="50" charset="-128"/>
                <a:ea typeface="Meiryo UI" panose="020B0604030504040204" pitchFamily="50" charset="-128"/>
              </a:rPr>
              <a:t>危険を事前に見つけるものだから</a:t>
            </a:r>
            <a:endParaRPr lang="en-US" altLang="ja-JP" sz="1100"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100" dirty="0">
                <a:solidFill>
                  <a:schemeClr val="tx1">
                    <a:lumMod val="85000"/>
                    <a:lumOff val="15000"/>
                  </a:schemeClr>
                </a:solidFill>
                <a:latin typeface="Meiryo UI" panose="020B0604030504040204" pitchFamily="50" charset="-128"/>
                <a:ea typeface="Meiryo UI" panose="020B0604030504040204" pitchFamily="50" charset="-128"/>
              </a:rPr>
              <a:t>危険に対する感性を育てる活動でも</a:t>
            </a:r>
            <a:endParaRPr lang="en-US" altLang="ja-JP" sz="1100"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100" dirty="0">
                <a:solidFill>
                  <a:schemeClr val="tx1">
                    <a:lumMod val="85000"/>
                    <a:lumOff val="15000"/>
                  </a:schemeClr>
                </a:solidFill>
                <a:latin typeface="Meiryo UI" panose="020B0604030504040204" pitchFamily="50" charset="-128"/>
                <a:ea typeface="Meiryo UI" panose="020B0604030504040204" pitchFamily="50" charset="-128"/>
              </a:rPr>
              <a:t>あるんだね。勉強になった！</a:t>
            </a:r>
            <a:endParaRPr lang="en-US" altLang="ja-JP" sz="1100" dirty="0">
              <a:solidFill>
                <a:schemeClr val="tx1">
                  <a:lumMod val="85000"/>
                  <a:lumOff val="15000"/>
                </a:schemeClr>
              </a:solidFill>
              <a:latin typeface="Meiryo UI" panose="020B0604030504040204" pitchFamily="50" charset="-128"/>
              <a:ea typeface="Meiryo UI" panose="020B0604030504040204" pitchFamily="50" charset="-128"/>
            </a:endParaRPr>
          </a:p>
        </p:txBody>
      </p:sp>
      <p:pic>
        <p:nvPicPr>
          <p:cNvPr id="2" name="図 1">
            <a:extLst>
              <a:ext uri="{FF2B5EF4-FFF2-40B4-BE49-F238E27FC236}">
                <a16:creationId xmlns:a16="http://schemas.microsoft.com/office/drawing/2014/main" id="{8FB2C90D-D866-2A7F-73D3-9093CAA59A7C}"/>
              </a:ext>
            </a:extLst>
          </p:cNvPr>
          <p:cNvPicPr>
            <a:picLocks noChangeAspect="1"/>
          </p:cNvPicPr>
          <p:nvPr/>
        </p:nvPicPr>
        <p:blipFill rotWithShape="1">
          <a:blip r:embed="rId15"/>
          <a:srcRect t="10569" b="18592"/>
          <a:stretch/>
        </p:blipFill>
        <p:spPr>
          <a:xfrm>
            <a:off x="730268" y="974963"/>
            <a:ext cx="4015131" cy="1896186"/>
          </a:xfrm>
          <a:prstGeom prst="rect">
            <a:avLst/>
          </a:prstGeom>
        </p:spPr>
      </p:pic>
      <p:grpSp>
        <p:nvGrpSpPr>
          <p:cNvPr id="224" name="グループ化 223"/>
          <p:cNvGrpSpPr/>
          <p:nvPr/>
        </p:nvGrpSpPr>
        <p:grpSpPr>
          <a:xfrm>
            <a:off x="6068501" y="5406368"/>
            <a:ext cx="2062632" cy="1182804"/>
            <a:chOff x="6108215" y="2800762"/>
            <a:chExt cx="3015406" cy="970000"/>
          </a:xfrm>
        </p:grpSpPr>
        <p:sp>
          <p:nvSpPr>
            <p:cNvPr id="277" name="角丸四角形 276"/>
            <p:cNvSpPr/>
            <p:nvPr/>
          </p:nvSpPr>
          <p:spPr>
            <a:xfrm>
              <a:off x="6108215" y="2800762"/>
              <a:ext cx="2996059" cy="970000"/>
            </a:xfrm>
            <a:prstGeom prst="roundRect">
              <a:avLst>
                <a:gd name="adj" fmla="val 30779"/>
              </a:avLst>
            </a:prstGeom>
            <a:solidFill>
              <a:srgbClr val="FF7C80">
                <a:alpha val="95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sp>
          <p:nvSpPr>
            <p:cNvPr id="278" name="テキスト ボックス 277"/>
            <p:cNvSpPr txBox="1"/>
            <p:nvPr/>
          </p:nvSpPr>
          <p:spPr>
            <a:xfrm>
              <a:off x="6214913" y="2829463"/>
              <a:ext cx="2908708" cy="908651"/>
            </a:xfrm>
            <a:prstGeom prst="rect">
              <a:avLst/>
            </a:prstGeom>
            <a:noFill/>
          </p:spPr>
          <p:txBody>
            <a:bodyPr wrap="none" rtlCol="0">
              <a:spAutoFit/>
            </a:bodyPr>
            <a:lstStyle/>
            <a:p>
              <a:r>
                <a:rPr kumimoji="1" lang="en-US" altLang="ja-JP" sz="1100" dirty="0">
                  <a:solidFill>
                    <a:schemeClr val="bg1"/>
                  </a:solidFill>
                  <a:latin typeface="Meiryo UI" panose="020B0604030504040204" pitchFamily="50" charset="-128"/>
                  <a:ea typeface="Meiryo UI" panose="020B0604030504040204" pitchFamily="50" charset="-128"/>
                </a:rPr>
                <a:t>2024</a:t>
              </a:r>
              <a:r>
                <a:rPr kumimoji="1" lang="ja-JP" altLang="en-US" sz="1100" dirty="0">
                  <a:solidFill>
                    <a:schemeClr val="bg1"/>
                  </a:solidFill>
                  <a:latin typeface="Meiryo UI" panose="020B0604030504040204" pitchFamily="50" charset="-128"/>
                  <a:ea typeface="Meiryo UI" panose="020B0604030504040204" pitchFamily="50" charset="-128"/>
                </a:rPr>
                <a:t>年度 目標</a:t>
              </a:r>
              <a:r>
                <a:rPr lang="ja-JP" altLang="en-US" sz="1100" dirty="0">
                  <a:solidFill>
                    <a:schemeClr val="bg1"/>
                  </a:solidFill>
                  <a:latin typeface="Meiryo UI" panose="020B0604030504040204" pitchFamily="50" charset="-128"/>
                  <a:ea typeface="Meiryo UI" panose="020B0604030504040204" pitchFamily="50" charset="-128"/>
                </a:rPr>
                <a:t>摘出</a:t>
              </a:r>
              <a:r>
                <a:rPr kumimoji="1" lang="ja-JP" altLang="en-US" sz="1100" dirty="0">
                  <a:solidFill>
                    <a:schemeClr val="bg1"/>
                  </a:solidFill>
                  <a:latin typeface="Meiryo UI" panose="020B0604030504040204" pitchFamily="50" charset="-128"/>
                  <a:ea typeface="Meiryo UI" panose="020B0604030504040204" pitchFamily="50" charset="-128"/>
                </a:rPr>
                <a:t>件数</a:t>
              </a:r>
              <a:endParaRPr kumimoji="1" lang="en-US" altLang="ja-JP" sz="1100" dirty="0">
                <a:solidFill>
                  <a:schemeClr val="bg1"/>
                </a:solidFill>
                <a:latin typeface="Meiryo UI" panose="020B0604030504040204" pitchFamily="50" charset="-128"/>
                <a:ea typeface="Meiryo UI" panose="020B0604030504040204" pitchFamily="50" charset="-128"/>
              </a:endParaRPr>
            </a:p>
            <a:p>
              <a:r>
                <a:rPr kumimoji="1" lang="en-US" altLang="ja-JP" sz="1100" dirty="0">
                  <a:solidFill>
                    <a:schemeClr val="bg1"/>
                  </a:solidFill>
                  <a:latin typeface="Meiryo UI" panose="020B0604030504040204" pitchFamily="50" charset="-128"/>
                  <a:ea typeface="Meiryo UI" panose="020B0604030504040204" pitchFamily="50" charset="-128"/>
                </a:rPr>
                <a:t>290</a:t>
              </a:r>
              <a:r>
                <a:rPr kumimoji="1" lang="ja-JP" altLang="en-US" sz="1100" dirty="0">
                  <a:solidFill>
                    <a:schemeClr val="bg1"/>
                  </a:solidFill>
                  <a:latin typeface="Meiryo UI" panose="020B0604030504040204" pitchFamily="50" charset="-128"/>
                  <a:ea typeface="Meiryo UI" panose="020B0604030504040204" pitchFamily="50" charset="-128"/>
                </a:rPr>
                <a:t>件に対し、</a:t>
              </a:r>
              <a:r>
                <a:rPr kumimoji="1" lang="ja-JP" altLang="en-US" sz="1100" b="1" dirty="0">
                  <a:solidFill>
                    <a:schemeClr val="bg1"/>
                  </a:solidFill>
                  <a:latin typeface="Meiryo UI" panose="020B0604030504040204" pitchFamily="50" charset="-128"/>
                  <a:ea typeface="Meiryo UI" panose="020B0604030504040204" pitchFamily="50" charset="-128"/>
                </a:rPr>
                <a:t>総件数</a:t>
              </a:r>
              <a:r>
                <a:rPr kumimoji="1" lang="en-US" altLang="ja-JP" sz="1100" b="1" dirty="0">
                  <a:solidFill>
                    <a:schemeClr val="bg1"/>
                  </a:solidFill>
                  <a:latin typeface="Meiryo UI" panose="020B0604030504040204" pitchFamily="50" charset="-128"/>
                  <a:ea typeface="Meiryo UI" panose="020B0604030504040204" pitchFamily="50" charset="-128"/>
                </a:rPr>
                <a:t>298</a:t>
              </a:r>
              <a:r>
                <a:rPr kumimoji="1" lang="ja-JP" altLang="en-US" sz="1100" b="1" dirty="0">
                  <a:solidFill>
                    <a:schemeClr val="bg1"/>
                  </a:solidFill>
                  <a:latin typeface="Meiryo UI" panose="020B0604030504040204" pitchFamily="50" charset="-128"/>
                  <a:ea typeface="Meiryo UI" panose="020B0604030504040204" pitchFamily="50" charset="-128"/>
                </a:rPr>
                <a:t>件と</a:t>
              </a:r>
              <a:endParaRPr kumimoji="1" lang="en-US" altLang="ja-JP" sz="1100" b="1" dirty="0">
                <a:solidFill>
                  <a:schemeClr val="bg1"/>
                </a:solidFill>
                <a:latin typeface="Meiryo UI" panose="020B0604030504040204" pitchFamily="50" charset="-128"/>
                <a:ea typeface="Meiryo UI" panose="020B0604030504040204" pitchFamily="50" charset="-128"/>
              </a:endParaRPr>
            </a:p>
            <a:p>
              <a:r>
                <a:rPr kumimoji="1" lang="ja-JP" altLang="en-US" sz="1100" b="1" dirty="0">
                  <a:solidFill>
                    <a:schemeClr val="bg1"/>
                  </a:solidFill>
                  <a:latin typeface="Meiryo UI" panose="020B0604030504040204" pitchFamily="50" charset="-128"/>
                  <a:ea typeface="Meiryo UI" panose="020B0604030504040204" pitchFamily="50" charset="-128"/>
                </a:rPr>
                <a:t>目標達成できているが、</a:t>
              </a:r>
              <a:endParaRPr kumimoji="1" lang="en-US" altLang="ja-JP" sz="1100" dirty="0">
                <a:solidFill>
                  <a:schemeClr val="bg1"/>
                </a:solidFill>
                <a:latin typeface="Meiryo UI" panose="020B0604030504040204" pitchFamily="50" charset="-128"/>
                <a:ea typeface="Meiryo UI" panose="020B0604030504040204" pitchFamily="50" charset="-128"/>
              </a:endParaRPr>
            </a:p>
            <a:p>
              <a:r>
                <a:rPr lang="en-US" altLang="ja-JP" sz="1100" b="1" dirty="0">
                  <a:solidFill>
                    <a:schemeClr val="bg1"/>
                  </a:solidFill>
                  <a:latin typeface="Meiryo UI" panose="020B0604030504040204" pitchFamily="50" charset="-128"/>
                  <a:ea typeface="Meiryo UI" panose="020B0604030504040204" pitchFamily="50" charset="-128"/>
                </a:rPr>
                <a:t>22.8%</a:t>
              </a:r>
              <a:r>
                <a:rPr lang="ja-JP" altLang="en-US" sz="1100" b="1" dirty="0">
                  <a:solidFill>
                    <a:schemeClr val="bg1"/>
                  </a:solidFill>
                  <a:latin typeface="Meiryo UI" panose="020B0604030504040204" pitchFamily="50" charset="-128"/>
                  <a:ea typeface="Meiryo UI" panose="020B0604030504040204" pitchFamily="50" charset="-128"/>
                </a:rPr>
                <a:t>の</a:t>
              </a:r>
              <a:r>
                <a:rPr lang="en-US" altLang="ja-JP" sz="1100" b="1" dirty="0">
                  <a:solidFill>
                    <a:schemeClr val="bg1"/>
                  </a:solidFill>
                  <a:latin typeface="Meiryo UI" panose="020B0604030504040204" pitchFamily="50" charset="-128"/>
                  <a:ea typeface="Meiryo UI" panose="020B0604030504040204" pitchFamily="50" charset="-128"/>
                </a:rPr>
                <a:t>68</a:t>
              </a:r>
              <a:r>
                <a:rPr kumimoji="1" lang="ja-JP" altLang="en-US" sz="1100" b="1" dirty="0">
                  <a:solidFill>
                    <a:schemeClr val="bg1"/>
                  </a:solidFill>
                  <a:latin typeface="Meiryo UI" panose="020B0604030504040204" pitchFamily="50" charset="-128"/>
                  <a:ea typeface="Meiryo UI" panose="020B0604030504040204" pitchFamily="50" charset="-128"/>
                </a:rPr>
                <a:t>件</a:t>
              </a:r>
              <a:r>
                <a:rPr kumimoji="1" lang="ja-JP" altLang="en-US" sz="1100" dirty="0">
                  <a:solidFill>
                    <a:schemeClr val="bg1"/>
                  </a:solidFill>
                  <a:latin typeface="Meiryo UI" panose="020B0604030504040204" pitchFamily="50" charset="-128"/>
                  <a:ea typeface="Meiryo UI" panose="020B0604030504040204" pitchFamily="50" charset="-128"/>
                </a:rPr>
                <a:t>がソフト対策で</a:t>
              </a:r>
              <a:endParaRPr kumimoji="1" lang="en-US" altLang="ja-JP" sz="1100" dirty="0">
                <a:solidFill>
                  <a:schemeClr val="bg1"/>
                </a:solidFill>
                <a:latin typeface="Meiryo UI" panose="020B0604030504040204" pitchFamily="50" charset="-128"/>
                <a:ea typeface="Meiryo UI" panose="020B0604030504040204" pitchFamily="50" charset="-128"/>
              </a:endParaRPr>
            </a:p>
            <a:p>
              <a:r>
                <a:rPr kumimoji="1" lang="ja-JP" altLang="en-US" sz="1100" dirty="0">
                  <a:solidFill>
                    <a:schemeClr val="bg1"/>
                  </a:solidFill>
                  <a:latin typeface="Meiryo UI" panose="020B0604030504040204" pitchFamily="50" charset="-128"/>
                  <a:ea typeface="Meiryo UI" panose="020B0604030504040204" pitchFamily="50" charset="-128"/>
                </a:rPr>
                <a:t>終わってしまって</a:t>
              </a:r>
              <a:r>
                <a:rPr lang="ja-JP" altLang="en-US" sz="1100" b="1" dirty="0">
                  <a:solidFill>
                    <a:schemeClr val="bg1"/>
                  </a:solidFill>
                  <a:latin typeface="Meiryo UI" panose="020B0604030504040204" pitchFamily="50" charset="-128"/>
                  <a:ea typeface="Meiryo UI" panose="020B0604030504040204" pitchFamily="50" charset="-128"/>
                </a:rPr>
                <a:t>リスクレベルが</a:t>
              </a:r>
              <a:endParaRPr lang="en-US" altLang="ja-JP" sz="1100" b="1" dirty="0">
                <a:solidFill>
                  <a:schemeClr val="bg1"/>
                </a:solidFill>
                <a:latin typeface="Meiryo UI" panose="020B0604030504040204" pitchFamily="50" charset="-128"/>
                <a:ea typeface="Meiryo UI" panose="020B0604030504040204" pitchFamily="50" charset="-128"/>
              </a:endParaRPr>
            </a:p>
            <a:p>
              <a:r>
                <a:rPr lang="ja-JP" altLang="en-US" sz="1100" b="1" dirty="0">
                  <a:solidFill>
                    <a:schemeClr val="bg1"/>
                  </a:solidFill>
                  <a:latin typeface="Meiryo UI" panose="020B0604030504040204" pitchFamily="50" charset="-128"/>
                  <a:ea typeface="Meiryo UI" panose="020B0604030504040204" pitchFamily="50" charset="-128"/>
                </a:rPr>
                <a:t>下がっていない。</a:t>
              </a:r>
              <a:endParaRPr kumimoji="1" lang="ja-JP" altLang="en-US" sz="1100" b="1" dirty="0">
                <a:solidFill>
                  <a:schemeClr val="bg1"/>
                </a:solidFill>
                <a:latin typeface="Meiryo UI" panose="020B0604030504040204" pitchFamily="50" charset="-128"/>
                <a:ea typeface="Meiryo UI" panose="020B0604030504040204" pitchFamily="50" charset="-128"/>
              </a:endParaRPr>
            </a:p>
          </p:txBody>
        </p:sp>
      </p:grpSp>
      <p:sp>
        <p:nvSpPr>
          <p:cNvPr id="71" name="ドーナツ 70"/>
          <p:cNvSpPr/>
          <p:nvPr/>
        </p:nvSpPr>
        <p:spPr>
          <a:xfrm>
            <a:off x="5260873" y="3970551"/>
            <a:ext cx="846519" cy="766424"/>
          </a:xfrm>
          <a:prstGeom prst="donut">
            <a:avLst>
              <a:gd name="adj" fmla="val 16343"/>
            </a:avLst>
          </a:prstGeom>
          <a:solidFill>
            <a:srgbClr val="66E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endParaRPr>
          </a:p>
        </p:txBody>
      </p:sp>
      <p:sp>
        <p:nvSpPr>
          <p:cNvPr id="109" name="四角形: 角を丸くする 2">
            <a:extLst>
              <a:ext uri="{FF2B5EF4-FFF2-40B4-BE49-F238E27FC236}">
                <a16:creationId xmlns:a16="http://schemas.microsoft.com/office/drawing/2014/main" id="{36B542A8-A545-FA1D-665D-A2DC228E2225}"/>
              </a:ext>
            </a:extLst>
          </p:cNvPr>
          <p:cNvSpPr/>
          <p:nvPr/>
        </p:nvSpPr>
        <p:spPr>
          <a:xfrm>
            <a:off x="1241355" y="2523566"/>
            <a:ext cx="318213" cy="153233"/>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none" lIns="36000" tIns="0" rIns="36000" bIns="0" rtlCol="0" anchor="ctr">
            <a:spAutoFit/>
          </a:bodyPr>
          <a:lstStyle/>
          <a:p>
            <a:pPr algn="ctr"/>
            <a:r>
              <a:rPr kumimoji="1" lang="ja-JP" altLang="en-US" sz="900" dirty="0">
                <a:solidFill>
                  <a:schemeClr val="tx1"/>
                </a:solidFill>
                <a:latin typeface="Meiryo UI" panose="020B0604030504040204" pitchFamily="50" charset="-128"/>
                <a:ea typeface="Meiryo UI" panose="020B0604030504040204" pitchFamily="50" charset="-128"/>
              </a:rPr>
              <a:t>職長</a:t>
            </a:r>
          </a:p>
        </p:txBody>
      </p:sp>
      <p:sp>
        <p:nvSpPr>
          <p:cNvPr id="110" name="四角形: 角を丸くする 2">
            <a:extLst>
              <a:ext uri="{FF2B5EF4-FFF2-40B4-BE49-F238E27FC236}">
                <a16:creationId xmlns:a16="http://schemas.microsoft.com/office/drawing/2014/main" id="{36B542A8-A545-FA1D-665D-A2DC228E2225}"/>
              </a:ext>
            </a:extLst>
          </p:cNvPr>
          <p:cNvSpPr/>
          <p:nvPr/>
        </p:nvSpPr>
        <p:spPr>
          <a:xfrm>
            <a:off x="1835673" y="1827898"/>
            <a:ext cx="318213" cy="153233"/>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none" lIns="36000" tIns="0" rIns="36000" bIns="0" rtlCol="0" anchor="ctr">
            <a:spAutoFit/>
          </a:bodyPr>
          <a:lstStyle/>
          <a:p>
            <a:pPr algn="ctr"/>
            <a:r>
              <a:rPr lang="ja-JP" altLang="en-US" sz="900" dirty="0">
                <a:solidFill>
                  <a:schemeClr val="tx1"/>
                </a:solidFill>
                <a:latin typeface="Meiryo UI" panose="020B0604030504040204" pitchFamily="50" charset="-128"/>
                <a:ea typeface="Meiryo UI" panose="020B0604030504040204" pitchFamily="50" charset="-128"/>
              </a:rPr>
              <a:t>班</a:t>
            </a:r>
            <a:r>
              <a:rPr kumimoji="1" lang="ja-JP" altLang="en-US" sz="900" dirty="0">
                <a:solidFill>
                  <a:schemeClr val="tx1"/>
                </a:solidFill>
                <a:latin typeface="Meiryo UI" panose="020B0604030504040204" pitchFamily="50" charset="-128"/>
                <a:ea typeface="Meiryo UI" panose="020B0604030504040204" pitchFamily="50" charset="-128"/>
              </a:rPr>
              <a:t>長</a:t>
            </a:r>
          </a:p>
        </p:txBody>
      </p:sp>
      <p:sp>
        <p:nvSpPr>
          <p:cNvPr id="111" name="四角形: 角を丸くする 2">
            <a:extLst>
              <a:ext uri="{FF2B5EF4-FFF2-40B4-BE49-F238E27FC236}">
                <a16:creationId xmlns:a16="http://schemas.microsoft.com/office/drawing/2014/main" id="{36B542A8-A545-FA1D-665D-A2DC228E2225}"/>
              </a:ext>
            </a:extLst>
          </p:cNvPr>
          <p:cNvSpPr/>
          <p:nvPr/>
        </p:nvSpPr>
        <p:spPr>
          <a:xfrm>
            <a:off x="2441323" y="1624006"/>
            <a:ext cx="601895" cy="153233"/>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none" lIns="36000" tIns="0" rIns="36000" bIns="0" rtlCol="0" anchor="ctr">
            <a:spAutoFit/>
          </a:bodyPr>
          <a:lstStyle/>
          <a:p>
            <a:pPr algn="ctr"/>
            <a:r>
              <a:rPr lang="en-US" altLang="ja-JP" sz="900" dirty="0">
                <a:solidFill>
                  <a:schemeClr val="tx1"/>
                </a:solidFill>
                <a:latin typeface="Meiryo UI" panose="020B0604030504040204" pitchFamily="50" charset="-128"/>
                <a:ea typeface="Meiryo UI" panose="020B0604030504040204" pitchFamily="50" charset="-128"/>
              </a:rPr>
              <a:t>QC</a:t>
            </a:r>
            <a:r>
              <a:rPr lang="ja-JP" altLang="en-US" sz="900" dirty="0">
                <a:solidFill>
                  <a:schemeClr val="tx1"/>
                </a:solidFill>
                <a:latin typeface="Meiryo UI" panose="020B0604030504040204" pitchFamily="50" charset="-128"/>
                <a:ea typeface="Meiryo UI" panose="020B0604030504040204" pitchFamily="50" charset="-128"/>
              </a:rPr>
              <a:t>リーダー</a:t>
            </a:r>
            <a:endParaRPr kumimoji="1" lang="ja-JP" altLang="en-US" sz="900" dirty="0">
              <a:solidFill>
                <a:schemeClr val="tx1"/>
              </a:solidFill>
              <a:latin typeface="Meiryo UI" panose="020B0604030504040204" pitchFamily="50" charset="-128"/>
              <a:ea typeface="Meiryo UI" panose="020B0604030504040204" pitchFamily="50" charset="-128"/>
            </a:endParaRPr>
          </a:p>
        </p:txBody>
      </p:sp>
      <p:sp>
        <p:nvSpPr>
          <p:cNvPr id="112" name="四角形: 角を丸くする 2">
            <a:extLst>
              <a:ext uri="{FF2B5EF4-FFF2-40B4-BE49-F238E27FC236}">
                <a16:creationId xmlns:a16="http://schemas.microsoft.com/office/drawing/2014/main" id="{36B542A8-A545-FA1D-665D-A2DC228E2225}"/>
              </a:ext>
            </a:extLst>
          </p:cNvPr>
          <p:cNvSpPr/>
          <p:nvPr/>
        </p:nvSpPr>
        <p:spPr>
          <a:xfrm>
            <a:off x="3339779" y="2339854"/>
            <a:ext cx="655817" cy="153233"/>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none" lIns="36000" tIns="0" rIns="36000" bIns="0" rtlCol="0" anchor="ctr">
            <a:spAutoFit/>
          </a:bodyPr>
          <a:lstStyle/>
          <a:p>
            <a:pPr algn="ctr"/>
            <a:r>
              <a:rPr lang="ja-JP" altLang="en-US" sz="900" dirty="0">
                <a:solidFill>
                  <a:schemeClr val="tx1"/>
                </a:solidFill>
                <a:latin typeface="Meiryo UI" panose="020B0604030504040204" pitchFamily="50" charset="-128"/>
                <a:ea typeface="Meiryo UI" panose="020B0604030504040204" pitchFamily="50" charset="-128"/>
              </a:rPr>
              <a:t>安全リーダー</a:t>
            </a:r>
            <a:endParaRPr kumimoji="1" lang="ja-JP" altLang="en-US" sz="900" dirty="0">
              <a:solidFill>
                <a:schemeClr val="tx1"/>
              </a:solidFill>
              <a:latin typeface="Meiryo UI" panose="020B0604030504040204" pitchFamily="50" charset="-128"/>
              <a:ea typeface="Meiryo UI" panose="020B0604030504040204" pitchFamily="50" charset="-128"/>
            </a:endParaRPr>
          </a:p>
        </p:txBody>
      </p:sp>
      <p:sp>
        <p:nvSpPr>
          <p:cNvPr id="113" name="四角形: 角を丸くする 2">
            <a:extLst>
              <a:ext uri="{FF2B5EF4-FFF2-40B4-BE49-F238E27FC236}">
                <a16:creationId xmlns:a16="http://schemas.microsoft.com/office/drawing/2014/main" id="{36B542A8-A545-FA1D-665D-A2DC228E2225}"/>
              </a:ext>
            </a:extLst>
          </p:cNvPr>
          <p:cNvSpPr/>
          <p:nvPr/>
        </p:nvSpPr>
        <p:spPr>
          <a:xfrm>
            <a:off x="4084470" y="1875987"/>
            <a:ext cx="655817" cy="153233"/>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none" lIns="36000" tIns="0" rIns="36000" bIns="0" rtlCol="0" anchor="ctr">
            <a:spAutoFit/>
          </a:bodyPr>
          <a:lstStyle/>
          <a:p>
            <a:pPr algn="ctr"/>
            <a:r>
              <a:rPr lang="ja-JP" altLang="en-US" sz="900" dirty="0">
                <a:solidFill>
                  <a:schemeClr val="tx1"/>
                </a:solidFill>
                <a:latin typeface="Meiryo UI" panose="020B0604030504040204" pitchFamily="50" charset="-128"/>
                <a:ea typeface="Meiryo UI" panose="020B0604030504040204" pitchFamily="50" charset="-128"/>
              </a:rPr>
              <a:t>現場リーダー</a:t>
            </a:r>
            <a:endParaRPr kumimoji="1" lang="ja-JP" altLang="en-US" sz="900" dirty="0">
              <a:solidFill>
                <a:schemeClr val="tx1"/>
              </a:solidFill>
              <a:latin typeface="Meiryo UI" panose="020B0604030504040204" pitchFamily="50" charset="-128"/>
              <a:ea typeface="Meiryo UI" panose="020B0604030504040204" pitchFamily="50" charset="-128"/>
            </a:endParaRPr>
          </a:p>
        </p:txBody>
      </p:sp>
      <p:grpSp>
        <p:nvGrpSpPr>
          <p:cNvPr id="228" name="グループ化 227"/>
          <p:cNvGrpSpPr/>
          <p:nvPr/>
        </p:nvGrpSpPr>
        <p:grpSpPr>
          <a:xfrm>
            <a:off x="8175302" y="5555728"/>
            <a:ext cx="894929" cy="1262514"/>
            <a:chOff x="7547284" y="5744373"/>
            <a:chExt cx="894929" cy="1262514"/>
          </a:xfrm>
        </p:grpSpPr>
        <p:grpSp>
          <p:nvGrpSpPr>
            <p:cNvPr id="14" name="グループ化 13"/>
            <p:cNvGrpSpPr/>
            <p:nvPr/>
          </p:nvGrpSpPr>
          <p:grpSpPr>
            <a:xfrm>
              <a:off x="7547284" y="5744373"/>
              <a:ext cx="894929" cy="1262514"/>
              <a:chOff x="8174190" y="5585544"/>
              <a:chExt cx="894929" cy="1262514"/>
            </a:xfrm>
          </p:grpSpPr>
          <p:pic>
            <p:nvPicPr>
              <p:cNvPr id="166" name="図 165">
                <a:extLst>
                  <a:ext uri="{FF2B5EF4-FFF2-40B4-BE49-F238E27FC236}">
                    <a16:creationId xmlns:a16="http://schemas.microsoft.com/office/drawing/2014/main" id="{19B5FC43-DCEB-A425-CB5D-470FD7CDDD79}"/>
                  </a:ext>
                </a:extLst>
              </p:cNvPr>
              <p:cNvPicPr>
                <a:picLocks noChangeAspect="1"/>
              </p:cNvPicPr>
              <p:nvPr/>
            </p:nvPicPr>
            <p:blipFill rotWithShape="1">
              <a:blip r:embed="rId16" cstate="hqprint">
                <a:extLst>
                  <a:ext uri="{28A0092B-C50C-407E-A947-70E740481C1C}">
                    <a14:useLocalDpi xmlns:a14="http://schemas.microsoft.com/office/drawing/2010/main" val="0"/>
                  </a:ext>
                </a:extLst>
              </a:blip>
              <a:srcRect b="11489"/>
              <a:stretch/>
            </p:blipFill>
            <p:spPr>
              <a:xfrm>
                <a:off x="8174190" y="5585544"/>
                <a:ext cx="894929" cy="1262514"/>
              </a:xfrm>
              <a:prstGeom prst="rect">
                <a:avLst/>
              </a:prstGeom>
            </p:spPr>
          </p:pic>
          <p:pic>
            <p:nvPicPr>
              <p:cNvPr id="165" name="図 164" descr="黒い背景に白い文字がある&#10;&#10;低い精度で自動的に生成された説明">
                <a:extLst>
                  <a:ext uri="{FF2B5EF4-FFF2-40B4-BE49-F238E27FC236}">
                    <a16:creationId xmlns:a16="http://schemas.microsoft.com/office/drawing/2014/main" id="{7D08891E-2346-6B5F-8C16-A761FD199014}"/>
                  </a:ext>
                </a:extLst>
              </p:cNvPr>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a:off x="8461710" y="5817588"/>
                <a:ext cx="204685" cy="105159"/>
              </a:xfrm>
              <a:prstGeom prst="rect">
                <a:avLst/>
              </a:prstGeom>
            </p:spPr>
          </p:pic>
        </p:grpSp>
        <p:sp>
          <p:nvSpPr>
            <p:cNvPr id="167" name="四角形: 角を丸くする 5">
              <a:extLst>
                <a:ext uri="{FF2B5EF4-FFF2-40B4-BE49-F238E27FC236}">
                  <a16:creationId xmlns:a16="http://schemas.microsoft.com/office/drawing/2014/main" id="{2FEBF9E9-82B7-ED4F-5FF8-1D5B652C5725}"/>
                </a:ext>
              </a:extLst>
            </p:cNvPr>
            <p:cNvSpPr/>
            <p:nvPr/>
          </p:nvSpPr>
          <p:spPr>
            <a:xfrm>
              <a:off x="7843941" y="6684323"/>
              <a:ext cx="398878" cy="204311"/>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none" lIns="36000" tIns="0" rIns="36000" bIns="0" rtlCol="0" anchor="ctr">
              <a:spAutoFit/>
            </a:bodyPr>
            <a:lstStyle/>
            <a:p>
              <a:pPr algn="ctr"/>
              <a:r>
                <a:rPr kumimoji="1" lang="ja-JP" altLang="en-US" sz="1200" dirty="0">
                  <a:solidFill>
                    <a:schemeClr val="tx1"/>
                  </a:solidFill>
                  <a:latin typeface="Meiryo UI" panose="020B0604030504040204" pitchFamily="50" charset="-128"/>
                  <a:ea typeface="Meiryo UI" panose="020B0604030504040204" pitchFamily="50" charset="-128"/>
                </a:rPr>
                <a:t>大塚</a:t>
              </a:r>
            </a:p>
          </p:txBody>
        </p:sp>
      </p:grpSp>
      <p:grpSp>
        <p:nvGrpSpPr>
          <p:cNvPr id="226" name="グループ化 225"/>
          <p:cNvGrpSpPr/>
          <p:nvPr/>
        </p:nvGrpSpPr>
        <p:grpSpPr>
          <a:xfrm>
            <a:off x="10941405" y="1957616"/>
            <a:ext cx="894929" cy="1262514"/>
            <a:chOff x="10941405" y="1957616"/>
            <a:chExt cx="894929" cy="1262514"/>
          </a:xfrm>
        </p:grpSpPr>
        <p:pic>
          <p:nvPicPr>
            <p:cNvPr id="107" name="図 106">
              <a:extLst>
                <a:ext uri="{FF2B5EF4-FFF2-40B4-BE49-F238E27FC236}">
                  <a16:creationId xmlns:a16="http://schemas.microsoft.com/office/drawing/2014/main" id="{93965E98-89BC-E756-B5CB-352E373373D5}"/>
                </a:ext>
              </a:extLst>
            </p:cNvPr>
            <p:cNvPicPr>
              <a:picLocks noChangeAspect="1"/>
            </p:cNvPicPr>
            <p:nvPr/>
          </p:nvPicPr>
          <p:blipFill rotWithShape="1">
            <a:blip r:embed="rId16" cstate="hqprint">
              <a:extLst>
                <a:ext uri="{28A0092B-C50C-407E-A947-70E740481C1C}">
                  <a14:useLocalDpi xmlns:a14="http://schemas.microsoft.com/office/drawing/2010/main" val="0"/>
                </a:ext>
              </a:extLst>
            </a:blip>
            <a:srcRect b="11489"/>
            <a:stretch/>
          </p:blipFill>
          <p:spPr>
            <a:xfrm>
              <a:off x="10941405" y="1957616"/>
              <a:ext cx="894929" cy="1262514"/>
            </a:xfrm>
            <a:prstGeom prst="rect">
              <a:avLst/>
            </a:prstGeom>
          </p:spPr>
        </p:pic>
        <p:sp>
          <p:nvSpPr>
            <p:cNvPr id="108" name="四角形: 角を丸くする 5">
              <a:extLst>
                <a:ext uri="{FF2B5EF4-FFF2-40B4-BE49-F238E27FC236}">
                  <a16:creationId xmlns:a16="http://schemas.microsoft.com/office/drawing/2014/main" id="{3718CF92-35D9-6BA0-CF34-2159B7A16DA3}"/>
                </a:ext>
              </a:extLst>
            </p:cNvPr>
            <p:cNvSpPr/>
            <p:nvPr/>
          </p:nvSpPr>
          <p:spPr>
            <a:xfrm>
              <a:off x="11205340" y="2864733"/>
              <a:ext cx="398878" cy="204311"/>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none" lIns="36000" tIns="0" rIns="36000" bIns="0" rtlCol="0" anchor="ctr">
              <a:spAutoFit/>
            </a:bodyPr>
            <a:lstStyle/>
            <a:p>
              <a:pPr algn="ctr"/>
              <a:r>
                <a:rPr kumimoji="1" lang="ja-JP" altLang="en-US" sz="1200" dirty="0">
                  <a:solidFill>
                    <a:schemeClr val="tx1"/>
                  </a:solidFill>
                  <a:latin typeface="Meiryo UI" panose="020B0604030504040204" pitchFamily="50" charset="-128"/>
                  <a:ea typeface="Meiryo UI" panose="020B0604030504040204" pitchFamily="50" charset="-128"/>
                </a:rPr>
                <a:t>大塚</a:t>
              </a:r>
            </a:p>
          </p:txBody>
        </p:sp>
        <p:pic>
          <p:nvPicPr>
            <p:cNvPr id="114" name="図 113" descr="黒い背景に白い文字がある&#10;&#10;低い精度で自動的に生成された説明">
              <a:extLst>
                <a:ext uri="{FF2B5EF4-FFF2-40B4-BE49-F238E27FC236}">
                  <a16:creationId xmlns:a16="http://schemas.microsoft.com/office/drawing/2014/main" id="{DD0DC675-DE90-79B4-E59B-3B7729946731}"/>
                </a:ext>
              </a:extLst>
            </p:cNvPr>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rot="21161590">
              <a:off x="11231029" y="2182358"/>
              <a:ext cx="204685" cy="105159"/>
            </a:xfrm>
            <a:prstGeom prst="rect">
              <a:avLst/>
            </a:prstGeom>
          </p:spPr>
        </p:pic>
      </p:grpSp>
      <p:grpSp>
        <p:nvGrpSpPr>
          <p:cNvPr id="227" name="グループ化 226"/>
          <p:cNvGrpSpPr/>
          <p:nvPr/>
        </p:nvGrpSpPr>
        <p:grpSpPr>
          <a:xfrm>
            <a:off x="5040112" y="470531"/>
            <a:ext cx="894929" cy="1262514"/>
            <a:chOff x="4297498" y="621533"/>
            <a:chExt cx="894929" cy="1262514"/>
          </a:xfrm>
        </p:grpSpPr>
        <p:grpSp>
          <p:nvGrpSpPr>
            <p:cNvPr id="8" name="グループ化 7"/>
            <p:cNvGrpSpPr/>
            <p:nvPr/>
          </p:nvGrpSpPr>
          <p:grpSpPr>
            <a:xfrm>
              <a:off x="4297498" y="621533"/>
              <a:ext cx="894929" cy="1262514"/>
              <a:chOff x="5003879" y="438109"/>
              <a:chExt cx="894929" cy="1262514"/>
            </a:xfrm>
          </p:grpSpPr>
          <p:pic>
            <p:nvPicPr>
              <p:cNvPr id="11" name="図 10">
                <a:extLst>
                  <a:ext uri="{FF2B5EF4-FFF2-40B4-BE49-F238E27FC236}">
                    <a16:creationId xmlns:a16="http://schemas.microsoft.com/office/drawing/2014/main" id="{93965E98-89BC-E756-B5CB-352E373373D5}"/>
                  </a:ext>
                </a:extLst>
              </p:cNvPr>
              <p:cNvPicPr>
                <a:picLocks noChangeAspect="1"/>
              </p:cNvPicPr>
              <p:nvPr/>
            </p:nvPicPr>
            <p:blipFill rotWithShape="1">
              <a:blip r:embed="rId16" cstate="hqprint">
                <a:extLst>
                  <a:ext uri="{28A0092B-C50C-407E-A947-70E740481C1C}">
                    <a14:useLocalDpi xmlns:a14="http://schemas.microsoft.com/office/drawing/2010/main" val="0"/>
                  </a:ext>
                </a:extLst>
              </a:blip>
              <a:srcRect b="11489"/>
              <a:stretch/>
            </p:blipFill>
            <p:spPr>
              <a:xfrm>
                <a:off x="5003879" y="438109"/>
                <a:ext cx="894929" cy="1262514"/>
              </a:xfrm>
              <a:prstGeom prst="rect">
                <a:avLst/>
              </a:prstGeom>
            </p:spPr>
          </p:pic>
          <p:pic>
            <p:nvPicPr>
              <p:cNvPr id="13" name="図 12" descr="黒い背景に白い文字がある&#10;&#10;低い精度で自動的に生成された説明">
                <a:extLst>
                  <a:ext uri="{FF2B5EF4-FFF2-40B4-BE49-F238E27FC236}">
                    <a16:creationId xmlns:a16="http://schemas.microsoft.com/office/drawing/2014/main" id="{DD0DC675-DE90-79B4-E59B-3B7729946731}"/>
                  </a:ext>
                </a:extLst>
              </p:cNvPr>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rot="21161590">
                <a:off x="5282295" y="670966"/>
                <a:ext cx="204685" cy="105159"/>
              </a:xfrm>
              <a:prstGeom prst="rect">
                <a:avLst/>
              </a:prstGeom>
            </p:spPr>
          </p:pic>
        </p:grpSp>
        <p:sp>
          <p:nvSpPr>
            <p:cNvPr id="12" name="四角形: 角を丸くする 5">
              <a:extLst>
                <a:ext uri="{FF2B5EF4-FFF2-40B4-BE49-F238E27FC236}">
                  <a16:creationId xmlns:a16="http://schemas.microsoft.com/office/drawing/2014/main" id="{3718CF92-35D9-6BA0-CF34-2159B7A16DA3}"/>
                </a:ext>
              </a:extLst>
            </p:cNvPr>
            <p:cNvSpPr/>
            <p:nvPr/>
          </p:nvSpPr>
          <p:spPr>
            <a:xfrm>
              <a:off x="4570035" y="1606446"/>
              <a:ext cx="398878" cy="204311"/>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none" lIns="36000" tIns="0" rIns="36000" bIns="0" rtlCol="0" anchor="ctr">
              <a:spAutoFit/>
            </a:bodyPr>
            <a:lstStyle/>
            <a:p>
              <a:pPr algn="ctr"/>
              <a:r>
                <a:rPr kumimoji="1" lang="ja-JP" altLang="en-US" sz="1200" dirty="0">
                  <a:solidFill>
                    <a:schemeClr val="tx1"/>
                  </a:solidFill>
                  <a:latin typeface="Meiryo UI" panose="020B0604030504040204" pitchFamily="50" charset="-128"/>
                  <a:ea typeface="Meiryo UI" panose="020B0604030504040204" pitchFamily="50" charset="-128"/>
                </a:rPr>
                <a:t>大塚</a:t>
              </a:r>
            </a:p>
          </p:txBody>
        </p:sp>
      </p:grpSp>
      <p:grpSp>
        <p:nvGrpSpPr>
          <p:cNvPr id="231" name="グループ化 230"/>
          <p:cNvGrpSpPr/>
          <p:nvPr/>
        </p:nvGrpSpPr>
        <p:grpSpPr>
          <a:xfrm>
            <a:off x="6260138" y="4139632"/>
            <a:ext cx="2327649" cy="649150"/>
            <a:chOff x="6260138" y="4139632"/>
            <a:chExt cx="2327649" cy="649150"/>
          </a:xfrm>
        </p:grpSpPr>
        <p:sp>
          <p:nvSpPr>
            <p:cNvPr id="253" name="角丸四角形 252"/>
            <p:cNvSpPr/>
            <p:nvPr/>
          </p:nvSpPr>
          <p:spPr>
            <a:xfrm>
              <a:off x="6260138" y="4139632"/>
              <a:ext cx="1860393" cy="649150"/>
            </a:xfrm>
            <a:prstGeom prst="roundRect">
              <a:avLst>
                <a:gd name="adj" fmla="val 3077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ja-JP" altLang="en-US" dirty="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120" name="テキスト ボックス 119"/>
            <p:cNvSpPr txBox="1"/>
            <p:nvPr/>
          </p:nvSpPr>
          <p:spPr>
            <a:xfrm>
              <a:off x="6302187" y="4155791"/>
              <a:ext cx="2285600" cy="600164"/>
            </a:xfrm>
            <a:prstGeom prst="rect">
              <a:avLst/>
            </a:prstGeom>
            <a:noFill/>
          </p:spPr>
          <p:txBody>
            <a:bodyPr wrap="square" rtlCol="0">
              <a:spAutoFit/>
            </a:bodyPr>
            <a:lstStyle/>
            <a:p>
              <a:r>
                <a:rPr lang="ja-JP" altLang="en-US" sz="1100" dirty="0">
                  <a:solidFill>
                    <a:schemeClr val="tx1">
                      <a:lumMod val="85000"/>
                      <a:lumOff val="15000"/>
                    </a:schemeClr>
                  </a:solidFill>
                  <a:latin typeface="Meiryo UI" panose="020B0604030504040204" pitchFamily="50" charset="-128"/>
                  <a:ea typeface="Meiryo UI" panose="020B0604030504040204" pitchFamily="50" charset="-128"/>
                </a:rPr>
                <a:t>個人別で　目標気付き率を</a:t>
              </a:r>
              <a:endParaRPr lang="en-US" altLang="ja-JP" sz="1100"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100" dirty="0">
                  <a:solidFill>
                    <a:schemeClr val="tx1">
                      <a:lumMod val="85000"/>
                      <a:lumOff val="15000"/>
                    </a:schemeClr>
                  </a:solidFill>
                  <a:latin typeface="Meiryo UI" panose="020B0604030504040204" pitchFamily="50" charset="-128"/>
                  <a:ea typeface="Meiryo UI" panose="020B0604030504040204" pitchFamily="50" charset="-128"/>
                </a:rPr>
                <a:t>設定し、全員達成している。</a:t>
              </a:r>
              <a:endParaRPr lang="en-US" altLang="ja-JP" sz="1100" dirty="0">
                <a:solidFill>
                  <a:schemeClr val="tx1">
                    <a:lumMod val="85000"/>
                    <a:lumOff val="15000"/>
                  </a:schemeClr>
                </a:solidFill>
                <a:latin typeface="Meiryo UI" panose="020B0604030504040204" pitchFamily="50" charset="-128"/>
                <a:ea typeface="Meiryo UI" panose="020B0604030504040204" pitchFamily="50" charset="-128"/>
              </a:endParaRPr>
            </a:p>
            <a:p>
              <a:r>
                <a:rPr kumimoji="1" lang="en-US" altLang="ja-JP" sz="1100" dirty="0">
                  <a:solidFill>
                    <a:schemeClr val="tx1">
                      <a:lumMod val="85000"/>
                      <a:lumOff val="15000"/>
                    </a:schemeClr>
                  </a:solidFill>
                  <a:latin typeface="Meiryo UI" panose="020B0604030504040204" pitchFamily="50" charset="-128"/>
                  <a:ea typeface="Meiryo UI" panose="020B0604030504040204" pitchFamily="50" charset="-128"/>
                </a:rPr>
                <a:t>1</a:t>
              </a:r>
              <a:r>
                <a:rPr kumimoji="1" lang="ja-JP" altLang="en-US" sz="1100" dirty="0">
                  <a:solidFill>
                    <a:schemeClr val="tx1">
                      <a:lumMod val="85000"/>
                      <a:lumOff val="15000"/>
                    </a:schemeClr>
                  </a:solidFill>
                  <a:latin typeface="Meiryo UI" panose="020B0604030504040204" pitchFamily="50" charset="-128"/>
                  <a:ea typeface="Meiryo UI" panose="020B0604030504040204" pitchFamily="50" charset="-128"/>
                </a:rPr>
                <a:t>度の活動で平均</a:t>
              </a:r>
              <a:r>
                <a:rPr kumimoji="1" lang="en-US" altLang="ja-JP" sz="1100" dirty="0">
                  <a:solidFill>
                    <a:schemeClr val="tx1">
                      <a:lumMod val="85000"/>
                      <a:lumOff val="15000"/>
                    </a:schemeClr>
                  </a:solidFill>
                  <a:latin typeface="Meiryo UI" panose="020B0604030504040204" pitchFamily="50" charset="-128"/>
                  <a:ea typeface="Meiryo UI" panose="020B0604030504040204" pitchFamily="50" charset="-128"/>
                </a:rPr>
                <a:t>8</a:t>
              </a:r>
              <a:r>
                <a:rPr kumimoji="1" lang="ja-JP" altLang="en-US" sz="1100" dirty="0">
                  <a:solidFill>
                    <a:schemeClr val="tx1">
                      <a:lumMod val="85000"/>
                      <a:lumOff val="15000"/>
                    </a:schemeClr>
                  </a:solidFill>
                  <a:latin typeface="Meiryo UI" panose="020B0604030504040204" pitchFamily="50" charset="-128"/>
                  <a:ea typeface="Meiryo UI" panose="020B0604030504040204" pitchFamily="50" charset="-128"/>
                </a:rPr>
                <a:t>件の指摘</a:t>
              </a:r>
            </a:p>
          </p:txBody>
        </p:sp>
      </p:grpSp>
      <p:grpSp>
        <p:nvGrpSpPr>
          <p:cNvPr id="230" name="グループ化 229"/>
          <p:cNvGrpSpPr/>
          <p:nvPr/>
        </p:nvGrpSpPr>
        <p:grpSpPr>
          <a:xfrm>
            <a:off x="6653920" y="2493087"/>
            <a:ext cx="1523578" cy="662263"/>
            <a:chOff x="6653920" y="2493087"/>
            <a:chExt cx="1523578" cy="662263"/>
          </a:xfrm>
        </p:grpSpPr>
        <p:sp>
          <p:nvSpPr>
            <p:cNvPr id="117" name="角丸四角形 116"/>
            <p:cNvSpPr/>
            <p:nvPr/>
          </p:nvSpPr>
          <p:spPr>
            <a:xfrm>
              <a:off x="6655323" y="2493087"/>
              <a:ext cx="1482486" cy="662263"/>
            </a:xfrm>
            <a:prstGeom prst="roundRect">
              <a:avLst>
                <a:gd name="adj" fmla="val 3064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endParaRPr lang="en-US" altLang="ja-JP" sz="1100" dirty="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229" name="正方形/長方形 228"/>
            <p:cNvSpPr/>
            <p:nvPr/>
          </p:nvSpPr>
          <p:spPr>
            <a:xfrm>
              <a:off x="6653920" y="2523321"/>
              <a:ext cx="1523578" cy="600164"/>
            </a:xfrm>
            <a:prstGeom prst="rect">
              <a:avLst/>
            </a:prstGeom>
          </p:spPr>
          <p:txBody>
            <a:bodyPr wrap="square">
              <a:spAutoFit/>
            </a:bodyPr>
            <a:lstStyle/>
            <a:p>
              <a:r>
                <a:rPr lang="ja-JP" altLang="en-US" sz="1100" dirty="0">
                  <a:solidFill>
                    <a:schemeClr val="tx1">
                      <a:lumMod val="85000"/>
                      <a:lumOff val="15000"/>
                    </a:schemeClr>
                  </a:solidFill>
                  <a:latin typeface="Meiryo UI" panose="020B0604030504040204" pitchFamily="50" charset="-128"/>
                  <a:ea typeface="Meiryo UI" panose="020B0604030504040204" pitchFamily="50" charset="-128"/>
                </a:rPr>
                <a:t>毎日欠かさず行えており</a:t>
              </a:r>
              <a:endParaRPr lang="en-US" altLang="ja-JP" sz="1100"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100" dirty="0">
                  <a:solidFill>
                    <a:schemeClr val="tx1">
                      <a:lumMod val="85000"/>
                      <a:lumOff val="15000"/>
                    </a:schemeClr>
                  </a:solidFill>
                  <a:latin typeface="Meiryo UI" panose="020B0604030504040204" pitchFamily="50" charset="-128"/>
                  <a:ea typeface="Meiryo UI" panose="020B0604030504040204" pitchFamily="50" charset="-128"/>
                </a:rPr>
                <a:t>残問題もなく</a:t>
              </a:r>
              <a:endParaRPr lang="en-US" altLang="ja-JP" sz="1100"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100" dirty="0">
                  <a:solidFill>
                    <a:schemeClr val="tx1">
                      <a:lumMod val="85000"/>
                      <a:lumOff val="15000"/>
                    </a:schemeClr>
                  </a:solidFill>
                  <a:latin typeface="Meiryo UI" panose="020B0604030504040204" pitchFamily="50" charset="-128"/>
                  <a:ea typeface="Meiryo UI" panose="020B0604030504040204" pitchFamily="50" charset="-128"/>
                </a:rPr>
                <a:t>全て対策が完了してる。</a:t>
              </a:r>
              <a:endParaRPr lang="en-US" altLang="ja-JP" sz="1100" dirty="0">
                <a:solidFill>
                  <a:schemeClr val="tx1">
                    <a:lumMod val="85000"/>
                    <a:lumOff val="15000"/>
                  </a:schemeClr>
                </a:solidFill>
                <a:latin typeface="Meiryo UI" panose="020B0604030504040204" pitchFamily="50" charset="-128"/>
                <a:ea typeface="Meiryo UI" panose="020B0604030504040204" pitchFamily="50" charset="-128"/>
              </a:endParaRPr>
            </a:p>
          </p:txBody>
        </p:sp>
      </p:grpSp>
      <p:sp>
        <p:nvSpPr>
          <p:cNvPr id="116" name="テキスト ボックス 115"/>
          <p:cNvSpPr txBox="1"/>
          <p:nvPr/>
        </p:nvSpPr>
        <p:spPr>
          <a:xfrm>
            <a:off x="1634054" y="-32964"/>
            <a:ext cx="1248483" cy="584775"/>
          </a:xfrm>
          <a:prstGeom prst="rect">
            <a:avLst/>
          </a:prstGeom>
          <a:noFill/>
        </p:spPr>
        <p:txBody>
          <a:bodyPr wrap="none" rtlCol="0">
            <a:spAutoFit/>
          </a:bodyPr>
          <a:lstStyle/>
          <a:p>
            <a:r>
              <a:rPr lang="en-US" altLang="ja-JP" sz="3200" b="1" dirty="0">
                <a:ln>
                  <a:solidFill>
                    <a:schemeClr val="tx1"/>
                  </a:solidFill>
                </a:ln>
                <a:solidFill>
                  <a:srgbClr val="ABFBAB"/>
                </a:solidFill>
                <a:latin typeface="Meiryo UI" panose="020B0604030504040204" pitchFamily="50" charset="-128"/>
                <a:ea typeface="Meiryo UI" panose="020B0604030504040204" pitchFamily="50" charset="-128"/>
              </a:rPr>
              <a:t>7</a:t>
            </a:r>
            <a:r>
              <a:rPr lang="en-US" altLang="ja-JP" sz="3200" b="1" dirty="0">
                <a:ln>
                  <a:solidFill>
                    <a:schemeClr val="tx1"/>
                  </a:solidFill>
                </a:ln>
                <a:solidFill>
                  <a:schemeClr val="bg1"/>
                </a:solidFill>
                <a:latin typeface="Meiryo UI" panose="020B0604030504040204" pitchFamily="50" charset="-128"/>
                <a:ea typeface="Meiryo UI" panose="020B0604030504040204" pitchFamily="50" charset="-128"/>
              </a:rPr>
              <a:t>/30</a:t>
            </a:r>
            <a:endParaRPr kumimoji="1" lang="ja-JP" altLang="en-US" sz="3200" b="1" dirty="0">
              <a:ln>
                <a:solidFill>
                  <a:schemeClr val="tx1"/>
                </a:solidFill>
              </a:ln>
              <a:solidFill>
                <a:schemeClr val="bg1"/>
              </a:solidFill>
              <a:latin typeface="Meiryo UI" panose="020B0604030504040204" pitchFamily="50" charset="-128"/>
              <a:ea typeface="Meiryo UI" panose="020B0604030504040204" pitchFamily="50" charset="-128"/>
            </a:endParaRPr>
          </a:p>
        </p:txBody>
      </p:sp>
      <p:pic>
        <p:nvPicPr>
          <p:cNvPr id="101" name="図 1">
            <a:extLst>
              <a:ext uri="{FF2B5EF4-FFF2-40B4-BE49-F238E27FC236}">
                <a16:creationId xmlns:a16="http://schemas.microsoft.com/office/drawing/2014/main" id="{33B0073C-2D78-43E6-97D9-19FF55CB1BE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794309" y="61229"/>
            <a:ext cx="4192526" cy="38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010982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7"/>
                                        </p:tgtEl>
                                        <p:attrNameLst>
                                          <p:attrName>style.visibility</p:attrName>
                                        </p:attrNameLst>
                                      </p:cBhvr>
                                      <p:to>
                                        <p:strVal val="visible"/>
                                      </p:to>
                                    </p:set>
                                    <p:animEffect transition="in" filter="fade">
                                      <p:cBhvr>
                                        <p:cTn id="7" dur="500"/>
                                        <p:tgtEl>
                                          <p:spTgt spid="2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9"/>
                                        </p:tgtEl>
                                        <p:attrNameLst>
                                          <p:attrName>style.visibility</p:attrName>
                                        </p:attrNameLst>
                                      </p:cBhvr>
                                      <p:to>
                                        <p:strVal val="visible"/>
                                      </p:to>
                                    </p:set>
                                    <p:animEffect transition="in" filter="fade">
                                      <p:cBhvr>
                                        <p:cTn id="10" dur="500"/>
                                        <p:tgtEl>
                                          <p:spTgt spid="1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9"/>
                                        </p:tgtEl>
                                        <p:attrNameLst>
                                          <p:attrName>style.visibility</p:attrName>
                                        </p:attrNameLst>
                                      </p:cBhvr>
                                      <p:to>
                                        <p:strVal val="visible"/>
                                      </p:to>
                                    </p:set>
                                    <p:animEffect transition="in" filter="fade">
                                      <p:cBhvr>
                                        <p:cTn id="15" dur="500"/>
                                        <p:tgtEl>
                                          <p:spTgt spid="16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6"/>
                                        </p:tgtEl>
                                        <p:attrNameLst>
                                          <p:attrName>style.visibility</p:attrName>
                                        </p:attrNameLst>
                                      </p:cBhvr>
                                      <p:to>
                                        <p:strVal val="visible"/>
                                      </p:to>
                                    </p:set>
                                    <p:animEffect transition="in" filter="fade">
                                      <p:cBhvr>
                                        <p:cTn id="18" dur="500"/>
                                        <p:tgtEl>
                                          <p:spTgt spid="76"/>
                                        </p:tgtEl>
                                      </p:cBhvr>
                                    </p:animEffect>
                                  </p:childTnLst>
                                </p:cTn>
                              </p:par>
                              <p:par>
                                <p:cTn id="19" presetID="10" presetClass="entr" presetSubtype="0" fill="hold" nodeType="withEffect">
                                  <p:stCondLst>
                                    <p:cond delay="0"/>
                                  </p:stCondLst>
                                  <p:childTnLst>
                                    <p:set>
                                      <p:cBhvr>
                                        <p:cTn id="20" dur="1" fill="hold">
                                          <p:stCondLst>
                                            <p:cond delay="0"/>
                                          </p:stCondLst>
                                        </p:cTn>
                                        <p:tgtEl>
                                          <p:spTgt spid="230"/>
                                        </p:tgtEl>
                                        <p:attrNameLst>
                                          <p:attrName>style.visibility</p:attrName>
                                        </p:attrNameLst>
                                      </p:cBhvr>
                                      <p:to>
                                        <p:strVal val="visible"/>
                                      </p:to>
                                    </p:set>
                                    <p:animEffect transition="in" filter="fade">
                                      <p:cBhvr>
                                        <p:cTn id="21" dur="500"/>
                                        <p:tgtEl>
                                          <p:spTgt spid="230"/>
                                        </p:tgtEl>
                                      </p:cBhvr>
                                    </p:animEffect>
                                  </p:childTnLst>
                                </p:cTn>
                              </p:par>
                              <p:par>
                                <p:cTn id="22" presetID="10" presetClass="entr" presetSubtype="0" fill="hold" nodeType="withEffect">
                                  <p:stCondLst>
                                    <p:cond delay="0"/>
                                  </p:stCondLst>
                                  <p:childTnLst>
                                    <p:set>
                                      <p:cBhvr>
                                        <p:cTn id="23" dur="1" fill="hold">
                                          <p:stCondLst>
                                            <p:cond delay="0"/>
                                          </p:stCondLst>
                                        </p:cTn>
                                        <p:tgtEl>
                                          <p:spTgt spid="256"/>
                                        </p:tgtEl>
                                        <p:attrNameLst>
                                          <p:attrName>style.visibility</p:attrName>
                                        </p:attrNameLst>
                                      </p:cBhvr>
                                      <p:to>
                                        <p:strVal val="visible"/>
                                      </p:to>
                                    </p:set>
                                    <p:animEffect transition="in" filter="fade">
                                      <p:cBhvr>
                                        <p:cTn id="24" dur="500"/>
                                        <p:tgtEl>
                                          <p:spTgt spid="256"/>
                                        </p:tgtEl>
                                      </p:cBhvr>
                                    </p:animEffect>
                                  </p:childTnLst>
                                </p:cTn>
                              </p:par>
                              <p:par>
                                <p:cTn id="25" presetID="10"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154"/>
                                        </p:tgtEl>
                                        <p:attrNameLst>
                                          <p:attrName>style.visibility</p:attrName>
                                        </p:attrNameLst>
                                      </p:cBhvr>
                                      <p:to>
                                        <p:strVal val="visible"/>
                                      </p:to>
                                    </p:set>
                                    <p:animEffect transition="in" filter="fade">
                                      <p:cBhvr>
                                        <p:cTn id="31" dur="500"/>
                                        <p:tgtEl>
                                          <p:spTgt spid="15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95"/>
                                        </p:tgtEl>
                                        <p:attrNameLst>
                                          <p:attrName>style.visibility</p:attrName>
                                        </p:attrNameLst>
                                      </p:cBhvr>
                                      <p:to>
                                        <p:strVal val="visible"/>
                                      </p:to>
                                    </p:set>
                                    <p:animEffect transition="in" filter="fade">
                                      <p:cBhvr>
                                        <p:cTn id="36" dur="500"/>
                                        <p:tgtEl>
                                          <p:spTgt spid="95"/>
                                        </p:tgtEl>
                                      </p:cBhvr>
                                    </p:animEffect>
                                  </p:childTnLst>
                                </p:cTn>
                              </p:par>
                              <p:par>
                                <p:cTn id="37" presetID="10" presetClass="entr" presetSubtype="0" fill="hold" nodeType="withEffect">
                                  <p:stCondLst>
                                    <p:cond delay="0"/>
                                  </p:stCondLst>
                                  <p:childTnLst>
                                    <p:set>
                                      <p:cBhvr>
                                        <p:cTn id="38" dur="1" fill="hold">
                                          <p:stCondLst>
                                            <p:cond delay="0"/>
                                          </p:stCondLst>
                                        </p:cTn>
                                        <p:tgtEl>
                                          <p:spTgt spid="231"/>
                                        </p:tgtEl>
                                        <p:attrNameLst>
                                          <p:attrName>style.visibility</p:attrName>
                                        </p:attrNameLst>
                                      </p:cBhvr>
                                      <p:to>
                                        <p:strVal val="visible"/>
                                      </p:to>
                                    </p:set>
                                    <p:animEffect transition="in" filter="fade">
                                      <p:cBhvr>
                                        <p:cTn id="39" dur="500"/>
                                        <p:tgtEl>
                                          <p:spTgt spid="231"/>
                                        </p:tgtEl>
                                      </p:cBhvr>
                                    </p:animEffect>
                                  </p:childTnLst>
                                </p:cTn>
                              </p:par>
                              <p:par>
                                <p:cTn id="40" presetID="10" presetClass="entr" presetSubtype="0"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71"/>
                                        </p:tgtEl>
                                        <p:attrNameLst>
                                          <p:attrName>style.visibility</p:attrName>
                                        </p:attrNameLst>
                                      </p:cBhvr>
                                      <p:to>
                                        <p:strVal val="visible"/>
                                      </p:to>
                                    </p:set>
                                    <p:animEffect transition="in" filter="fade">
                                      <p:cBhvr>
                                        <p:cTn id="46" dur="500"/>
                                        <p:tgtEl>
                                          <p:spTgt spid="7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96"/>
                                        </p:tgtEl>
                                        <p:attrNameLst>
                                          <p:attrName>style.visibility</p:attrName>
                                        </p:attrNameLst>
                                      </p:cBhvr>
                                      <p:to>
                                        <p:strVal val="visible"/>
                                      </p:to>
                                    </p:set>
                                    <p:animEffect transition="in" filter="fade">
                                      <p:cBhvr>
                                        <p:cTn id="51" dur="500"/>
                                        <p:tgtEl>
                                          <p:spTgt spid="9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66"/>
                                        </p:tgtEl>
                                        <p:attrNameLst>
                                          <p:attrName>style.visibility</p:attrName>
                                        </p:attrNameLst>
                                      </p:cBhvr>
                                      <p:to>
                                        <p:strVal val="visible"/>
                                      </p:to>
                                    </p:set>
                                    <p:animEffect transition="in" filter="fade">
                                      <p:cBhvr>
                                        <p:cTn id="54" dur="500"/>
                                        <p:tgtEl>
                                          <p:spTgt spid="266"/>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67"/>
                                        </p:tgtEl>
                                        <p:attrNameLst>
                                          <p:attrName>style.visibility</p:attrName>
                                        </p:attrNameLst>
                                      </p:cBhvr>
                                      <p:to>
                                        <p:strVal val="visible"/>
                                      </p:to>
                                    </p:set>
                                    <p:animEffect transition="in" filter="fade">
                                      <p:cBhvr>
                                        <p:cTn id="57" dur="500"/>
                                        <p:tgtEl>
                                          <p:spTgt spid="26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69"/>
                                        </p:tgtEl>
                                        <p:attrNameLst>
                                          <p:attrName>style.visibility</p:attrName>
                                        </p:attrNameLst>
                                      </p:cBhvr>
                                      <p:to>
                                        <p:strVal val="visible"/>
                                      </p:to>
                                    </p:set>
                                    <p:animEffect transition="in" filter="fade">
                                      <p:cBhvr>
                                        <p:cTn id="60" dur="500"/>
                                        <p:tgtEl>
                                          <p:spTgt spid="269"/>
                                        </p:tgtEl>
                                      </p:cBhvr>
                                    </p:animEffect>
                                  </p:childTnLst>
                                </p:cTn>
                              </p:par>
                            </p:childTnLst>
                          </p:cTn>
                        </p:par>
                        <p:par>
                          <p:cTn id="61" fill="hold">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234"/>
                                        </p:tgtEl>
                                        <p:attrNameLst>
                                          <p:attrName>style.visibility</p:attrName>
                                        </p:attrNameLst>
                                      </p:cBhvr>
                                      <p:to>
                                        <p:strVal val="visible"/>
                                      </p:to>
                                    </p:set>
                                    <p:animEffect transition="in" filter="fade">
                                      <p:cBhvr>
                                        <p:cTn id="64" dur="500"/>
                                        <p:tgtEl>
                                          <p:spTgt spid="234"/>
                                        </p:tgtEl>
                                      </p:cBhvr>
                                    </p:animEffect>
                                  </p:childTnLst>
                                </p:cTn>
                              </p:par>
                              <p:par>
                                <p:cTn id="65" presetID="10" presetClass="entr" presetSubtype="0" fill="hold" nodeType="withEffect">
                                  <p:stCondLst>
                                    <p:cond delay="0"/>
                                  </p:stCondLst>
                                  <p:childTnLst>
                                    <p:set>
                                      <p:cBhvr>
                                        <p:cTn id="66" dur="1" fill="hold">
                                          <p:stCondLst>
                                            <p:cond delay="0"/>
                                          </p:stCondLst>
                                        </p:cTn>
                                        <p:tgtEl>
                                          <p:spTgt spid="224"/>
                                        </p:tgtEl>
                                        <p:attrNameLst>
                                          <p:attrName>style.visibility</p:attrName>
                                        </p:attrNameLst>
                                      </p:cBhvr>
                                      <p:to>
                                        <p:strVal val="visible"/>
                                      </p:to>
                                    </p:set>
                                    <p:animEffect transition="in" filter="fade">
                                      <p:cBhvr>
                                        <p:cTn id="67" dur="500"/>
                                        <p:tgtEl>
                                          <p:spTgt spid="224"/>
                                        </p:tgtEl>
                                      </p:cBhvr>
                                    </p:animEffect>
                                  </p:childTnLst>
                                </p:cTn>
                              </p:par>
                            </p:childTnLst>
                          </p:cTn>
                        </p:par>
                        <p:par>
                          <p:cTn id="68" fill="hold">
                            <p:stCondLst>
                              <p:cond delay="1000"/>
                            </p:stCondLst>
                            <p:childTnLst>
                              <p:par>
                                <p:cTn id="69" presetID="10" presetClass="entr" presetSubtype="0" fill="hold" grpId="0" nodeType="afterEffect">
                                  <p:stCondLst>
                                    <p:cond delay="1000"/>
                                  </p:stCondLst>
                                  <p:childTnLst>
                                    <p:set>
                                      <p:cBhvr>
                                        <p:cTn id="70" dur="1" fill="hold">
                                          <p:stCondLst>
                                            <p:cond delay="0"/>
                                          </p:stCondLst>
                                        </p:cTn>
                                        <p:tgtEl>
                                          <p:spTgt spid="100"/>
                                        </p:tgtEl>
                                        <p:attrNameLst>
                                          <p:attrName>style.visibility</p:attrName>
                                        </p:attrNameLst>
                                      </p:cBhvr>
                                      <p:to>
                                        <p:strVal val="visible"/>
                                      </p:to>
                                    </p:set>
                                    <p:animEffect transition="in" filter="fade">
                                      <p:cBhvr>
                                        <p:cTn id="71" dur="500"/>
                                        <p:tgtEl>
                                          <p:spTgt spid="100"/>
                                        </p:tgtEl>
                                      </p:cBhvr>
                                    </p:animEffect>
                                  </p:childTnLst>
                                </p:cTn>
                              </p:par>
                              <p:par>
                                <p:cTn id="72" presetID="10" presetClass="entr" presetSubtype="0" fill="hold" nodeType="withEffect">
                                  <p:stCondLst>
                                    <p:cond delay="1000"/>
                                  </p:stCondLst>
                                  <p:childTnLst>
                                    <p:set>
                                      <p:cBhvr>
                                        <p:cTn id="73" dur="1" fill="hold">
                                          <p:stCondLst>
                                            <p:cond delay="0"/>
                                          </p:stCondLst>
                                        </p:cTn>
                                        <p:tgtEl>
                                          <p:spTgt spid="226"/>
                                        </p:tgtEl>
                                        <p:attrNameLst>
                                          <p:attrName>style.visibility</p:attrName>
                                        </p:attrNameLst>
                                      </p:cBhvr>
                                      <p:to>
                                        <p:strVal val="visible"/>
                                      </p:to>
                                    </p:set>
                                    <p:animEffect transition="in" filter="fade">
                                      <p:cBhvr>
                                        <p:cTn id="74" dur="500"/>
                                        <p:tgtEl>
                                          <p:spTgt spid="226"/>
                                        </p:tgtEl>
                                      </p:cBhvr>
                                    </p:animEffect>
                                  </p:childTnLst>
                                </p:cTn>
                              </p:par>
                              <p:par>
                                <p:cTn id="75" presetID="10" presetClass="entr" presetSubtype="0" fill="hold" nodeType="withEffect">
                                  <p:stCondLst>
                                    <p:cond delay="1000"/>
                                  </p:stCondLst>
                                  <p:childTnLst>
                                    <p:set>
                                      <p:cBhvr>
                                        <p:cTn id="76" dur="1" fill="hold">
                                          <p:stCondLst>
                                            <p:cond delay="0"/>
                                          </p:stCondLst>
                                        </p:cTn>
                                        <p:tgtEl>
                                          <p:spTgt spid="6"/>
                                        </p:tgtEl>
                                        <p:attrNameLst>
                                          <p:attrName>style.visibility</p:attrName>
                                        </p:attrNameLst>
                                      </p:cBhvr>
                                      <p:to>
                                        <p:strVal val="visible"/>
                                      </p:to>
                                    </p:set>
                                    <p:animEffect transition="in" filter="fade">
                                      <p:cBhvr>
                                        <p:cTn id="77" dur="500"/>
                                        <p:tgtEl>
                                          <p:spTgt spid="6"/>
                                        </p:tgtEl>
                                      </p:cBhvr>
                                    </p:animEffect>
                                  </p:childTnLst>
                                </p:cTn>
                              </p:par>
                              <p:par>
                                <p:cTn id="78" presetID="10" presetClass="entr" presetSubtype="0" fill="hold" grpId="0" nodeType="withEffect">
                                  <p:stCondLst>
                                    <p:cond delay="1000"/>
                                  </p:stCondLst>
                                  <p:childTnLst>
                                    <p:set>
                                      <p:cBhvr>
                                        <p:cTn id="79" dur="1" fill="hold">
                                          <p:stCondLst>
                                            <p:cond delay="0"/>
                                          </p:stCondLst>
                                        </p:cTn>
                                        <p:tgtEl>
                                          <p:spTgt spid="104"/>
                                        </p:tgtEl>
                                        <p:attrNameLst>
                                          <p:attrName>style.visibility</p:attrName>
                                        </p:attrNameLst>
                                      </p:cBhvr>
                                      <p:to>
                                        <p:strVal val="visible"/>
                                      </p:to>
                                    </p:set>
                                    <p:animEffect transition="in" filter="fade">
                                      <p:cBhvr>
                                        <p:cTn id="80" dur="500"/>
                                        <p:tgtEl>
                                          <p:spTgt spid="104"/>
                                        </p:tgtEl>
                                      </p:cBhvr>
                                    </p:animEffect>
                                  </p:childTnLst>
                                </p:cTn>
                              </p:par>
                              <p:par>
                                <p:cTn id="81" presetID="10" presetClass="entr" presetSubtype="0" fill="hold" nodeType="withEffect">
                                  <p:stCondLst>
                                    <p:cond delay="1000"/>
                                  </p:stCondLst>
                                  <p:childTnLst>
                                    <p:set>
                                      <p:cBhvr>
                                        <p:cTn id="82" dur="1" fill="hold">
                                          <p:stCondLst>
                                            <p:cond delay="0"/>
                                          </p:stCondLst>
                                        </p:cTn>
                                        <p:tgtEl>
                                          <p:spTgt spid="123"/>
                                        </p:tgtEl>
                                        <p:attrNameLst>
                                          <p:attrName>style.visibility</p:attrName>
                                        </p:attrNameLst>
                                      </p:cBhvr>
                                      <p:to>
                                        <p:strVal val="visible"/>
                                      </p:to>
                                    </p:set>
                                    <p:animEffect transition="in" filter="fade">
                                      <p:cBhvr>
                                        <p:cTn id="83" dur="500"/>
                                        <p:tgtEl>
                                          <p:spTgt spid="123"/>
                                        </p:tgtEl>
                                      </p:cBhvr>
                                    </p:animEffect>
                                  </p:childTnLst>
                                </p:cTn>
                              </p:par>
                              <p:par>
                                <p:cTn id="84" presetID="10" presetClass="entr" presetSubtype="0" fill="hold" grpId="0" nodeType="withEffect">
                                  <p:stCondLst>
                                    <p:cond delay="1000"/>
                                  </p:stCondLst>
                                  <p:childTnLst>
                                    <p:set>
                                      <p:cBhvr>
                                        <p:cTn id="85" dur="1" fill="hold">
                                          <p:stCondLst>
                                            <p:cond delay="0"/>
                                          </p:stCondLst>
                                        </p:cTn>
                                        <p:tgtEl>
                                          <p:spTgt spid="155"/>
                                        </p:tgtEl>
                                        <p:attrNameLst>
                                          <p:attrName>style.visibility</p:attrName>
                                        </p:attrNameLst>
                                      </p:cBhvr>
                                      <p:to>
                                        <p:strVal val="visible"/>
                                      </p:to>
                                    </p:set>
                                    <p:animEffect transition="in" filter="fade">
                                      <p:cBhvr>
                                        <p:cTn id="86" dur="500"/>
                                        <p:tgtEl>
                                          <p:spTgt spid="155"/>
                                        </p:tgtEl>
                                      </p:cBhvr>
                                    </p:animEffect>
                                  </p:childTnLst>
                                </p:cTn>
                              </p:par>
                              <p:par>
                                <p:cTn id="87" presetID="10" presetClass="entr" presetSubtype="0" fill="hold" grpId="0" nodeType="withEffect">
                                  <p:stCondLst>
                                    <p:cond delay="1000"/>
                                  </p:stCondLst>
                                  <p:childTnLst>
                                    <p:set>
                                      <p:cBhvr>
                                        <p:cTn id="88" dur="1" fill="hold">
                                          <p:stCondLst>
                                            <p:cond delay="0"/>
                                          </p:stCondLst>
                                        </p:cTn>
                                        <p:tgtEl>
                                          <p:spTgt spid="159"/>
                                        </p:tgtEl>
                                        <p:attrNameLst>
                                          <p:attrName>style.visibility</p:attrName>
                                        </p:attrNameLst>
                                      </p:cBhvr>
                                      <p:to>
                                        <p:strVal val="visible"/>
                                      </p:to>
                                    </p:set>
                                    <p:animEffect transition="in" filter="fade">
                                      <p:cBhvr>
                                        <p:cTn id="89" dur="500"/>
                                        <p:tgtEl>
                                          <p:spTgt spid="159"/>
                                        </p:tgtEl>
                                      </p:cBhvr>
                                    </p:animEffect>
                                  </p:childTnLst>
                                </p:cTn>
                              </p:par>
                              <p:par>
                                <p:cTn id="90" presetID="10" presetClass="entr" presetSubtype="0" fill="hold" nodeType="withEffect">
                                  <p:stCondLst>
                                    <p:cond delay="1000"/>
                                  </p:stCondLst>
                                  <p:childTnLst>
                                    <p:set>
                                      <p:cBhvr>
                                        <p:cTn id="91" dur="1" fill="hold">
                                          <p:stCondLst>
                                            <p:cond delay="0"/>
                                          </p:stCondLst>
                                        </p:cTn>
                                        <p:tgtEl>
                                          <p:spTgt spid="160"/>
                                        </p:tgtEl>
                                        <p:attrNameLst>
                                          <p:attrName>style.visibility</p:attrName>
                                        </p:attrNameLst>
                                      </p:cBhvr>
                                      <p:to>
                                        <p:strVal val="visible"/>
                                      </p:to>
                                    </p:set>
                                    <p:animEffect transition="in" filter="fade">
                                      <p:cBhvr>
                                        <p:cTn id="92" dur="500"/>
                                        <p:tgtEl>
                                          <p:spTgt spid="160"/>
                                        </p:tgtEl>
                                      </p:cBhvr>
                                    </p:animEffect>
                                  </p:childTnLst>
                                </p:cTn>
                              </p:par>
                              <p:par>
                                <p:cTn id="93" presetID="10" presetClass="entr" presetSubtype="0" fill="hold" grpId="0" nodeType="withEffect">
                                  <p:stCondLst>
                                    <p:cond delay="1000"/>
                                  </p:stCondLst>
                                  <p:childTnLst>
                                    <p:set>
                                      <p:cBhvr>
                                        <p:cTn id="94" dur="1" fill="hold">
                                          <p:stCondLst>
                                            <p:cond delay="0"/>
                                          </p:stCondLst>
                                        </p:cTn>
                                        <p:tgtEl>
                                          <p:spTgt spid="168"/>
                                        </p:tgtEl>
                                        <p:attrNameLst>
                                          <p:attrName>style.visibility</p:attrName>
                                        </p:attrNameLst>
                                      </p:cBhvr>
                                      <p:to>
                                        <p:strVal val="visible"/>
                                      </p:to>
                                    </p:set>
                                    <p:animEffect transition="in" filter="fade">
                                      <p:cBhvr>
                                        <p:cTn id="95" dur="500"/>
                                        <p:tgtEl>
                                          <p:spTgt spid="168"/>
                                        </p:tgtEl>
                                      </p:cBhvr>
                                    </p:animEffect>
                                  </p:childTnLst>
                                </p:cTn>
                              </p:par>
                              <p:par>
                                <p:cTn id="96" presetID="10" presetClass="entr" presetSubtype="0" fill="hold" nodeType="withEffect">
                                  <p:stCondLst>
                                    <p:cond delay="1000"/>
                                  </p:stCondLst>
                                  <p:childTnLst>
                                    <p:set>
                                      <p:cBhvr>
                                        <p:cTn id="97" dur="1" fill="hold">
                                          <p:stCondLst>
                                            <p:cond delay="0"/>
                                          </p:stCondLst>
                                        </p:cTn>
                                        <p:tgtEl>
                                          <p:spTgt spid="228"/>
                                        </p:tgtEl>
                                        <p:attrNameLst>
                                          <p:attrName>style.visibility</p:attrName>
                                        </p:attrNameLst>
                                      </p:cBhvr>
                                      <p:to>
                                        <p:strVal val="visible"/>
                                      </p:to>
                                    </p:set>
                                    <p:animEffect transition="in" filter="fade">
                                      <p:cBhvr>
                                        <p:cTn id="98" dur="500"/>
                                        <p:tgtEl>
                                          <p:spTgt spid="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95" grpId="0"/>
      <p:bldP spid="96" grpId="0"/>
      <p:bldP spid="266" grpId="0" animBg="1"/>
      <p:bldP spid="267" grpId="0" animBg="1"/>
      <p:bldP spid="269" grpId="0" animBg="1"/>
      <p:bldP spid="234" grpId="0" animBg="1"/>
      <p:bldP spid="154" grpId="0" animBg="1"/>
      <p:bldP spid="155" grpId="0" animBg="1"/>
      <p:bldP spid="159" grpId="0" animBg="1"/>
      <p:bldP spid="168" grpId="0" animBg="1"/>
      <p:bldP spid="169" grpId="0"/>
      <p:bldP spid="119" grpId="0" animBg="1"/>
      <p:bldP spid="100" grpId="0"/>
      <p:bldP spid="104" grpId="0" animBg="1"/>
      <p:bldP spid="7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グループ化 14">
            <a:extLst>
              <a:ext uri="{FF2B5EF4-FFF2-40B4-BE49-F238E27FC236}">
                <a16:creationId xmlns:a16="http://schemas.microsoft.com/office/drawing/2014/main" id="{96B0FD64-2A91-B4D8-4F52-A4C5137AAF27}"/>
              </a:ext>
            </a:extLst>
          </p:cNvPr>
          <p:cNvGrpSpPr/>
          <p:nvPr/>
        </p:nvGrpSpPr>
        <p:grpSpPr>
          <a:xfrm>
            <a:off x="179501" y="510764"/>
            <a:ext cx="11915803" cy="6301100"/>
            <a:chOff x="457789" y="712585"/>
            <a:chExt cx="11637842" cy="5958493"/>
          </a:xfrm>
        </p:grpSpPr>
        <p:sp>
          <p:nvSpPr>
            <p:cNvPr id="16" name="正方形/長方形 15">
              <a:extLst>
                <a:ext uri="{FF2B5EF4-FFF2-40B4-BE49-F238E27FC236}">
                  <a16:creationId xmlns:a16="http://schemas.microsoft.com/office/drawing/2014/main" id="{05110FFF-C1DA-2DE7-A1BA-94F45924EDA4}"/>
                </a:ext>
              </a:extLst>
            </p:cNvPr>
            <p:cNvSpPr/>
            <p:nvPr/>
          </p:nvSpPr>
          <p:spPr>
            <a:xfrm>
              <a:off x="757238" y="713621"/>
              <a:ext cx="11338306" cy="595745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b="1" dirty="0">
                <a:solidFill>
                  <a:schemeClr val="tx1">
                    <a:lumMod val="75000"/>
                    <a:lumOff val="25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sp>
          <p:nvSpPr>
            <p:cNvPr id="17" name="正方形/長方形 16">
              <a:extLst>
                <a:ext uri="{FF2B5EF4-FFF2-40B4-BE49-F238E27FC236}">
                  <a16:creationId xmlns:a16="http://schemas.microsoft.com/office/drawing/2014/main" id="{A92BC29D-76DE-8BF4-7A95-5E24BDE3B447}"/>
                </a:ext>
              </a:extLst>
            </p:cNvPr>
            <p:cNvSpPr/>
            <p:nvPr/>
          </p:nvSpPr>
          <p:spPr>
            <a:xfrm>
              <a:off x="457789" y="717871"/>
              <a:ext cx="272460" cy="5943809"/>
            </a:xfrm>
            <a:prstGeom prst="rect">
              <a:avLst/>
            </a:prstGeom>
            <a:blipFill>
              <a:blip r:embed="rId4"/>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dirty="0">
                <a:latin typeface="Meiryo UI" panose="020B0604030504040204" pitchFamily="50" charset="-128"/>
                <a:ea typeface="Meiryo UI" panose="020B0604030504040204" pitchFamily="50" charset="-128"/>
              </a:endParaRPr>
            </a:p>
          </p:txBody>
        </p:sp>
        <p:sp>
          <p:nvSpPr>
            <p:cNvPr id="19" name="楕円 18">
              <a:extLst>
                <a:ext uri="{FF2B5EF4-FFF2-40B4-BE49-F238E27FC236}">
                  <a16:creationId xmlns:a16="http://schemas.microsoft.com/office/drawing/2014/main" id="{0C1568B2-EF10-5EE1-F096-56193A5AC9E4}"/>
                </a:ext>
              </a:extLst>
            </p:cNvPr>
            <p:cNvSpPr/>
            <p:nvPr/>
          </p:nvSpPr>
          <p:spPr>
            <a:xfrm>
              <a:off x="585830" y="97232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20" name="楕円 19">
              <a:extLst>
                <a:ext uri="{FF2B5EF4-FFF2-40B4-BE49-F238E27FC236}">
                  <a16:creationId xmlns:a16="http://schemas.microsoft.com/office/drawing/2014/main" id="{FBCBBCFA-6098-36C4-11F8-2DE581BECEB9}"/>
                </a:ext>
              </a:extLst>
            </p:cNvPr>
            <p:cNvSpPr/>
            <p:nvPr/>
          </p:nvSpPr>
          <p:spPr>
            <a:xfrm>
              <a:off x="585830" y="6370496"/>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21" name="楕円 20">
              <a:extLst>
                <a:ext uri="{FF2B5EF4-FFF2-40B4-BE49-F238E27FC236}">
                  <a16:creationId xmlns:a16="http://schemas.microsoft.com/office/drawing/2014/main" id="{6B80B9F4-C7C0-BFC1-D2D1-6A26CAB43A54}"/>
                </a:ext>
              </a:extLst>
            </p:cNvPr>
            <p:cNvSpPr/>
            <p:nvPr/>
          </p:nvSpPr>
          <p:spPr>
            <a:xfrm>
              <a:off x="585830" y="3773484"/>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22" name="楕円 21">
              <a:extLst>
                <a:ext uri="{FF2B5EF4-FFF2-40B4-BE49-F238E27FC236}">
                  <a16:creationId xmlns:a16="http://schemas.microsoft.com/office/drawing/2014/main" id="{9461AE15-C247-782E-B3EB-1C091993BAE9}"/>
                </a:ext>
              </a:extLst>
            </p:cNvPr>
            <p:cNvSpPr/>
            <p:nvPr/>
          </p:nvSpPr>
          <p:spPr>
            <a:xfrm>
              <a:off x="809668" y="97232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23" name="楕円 22">
              <a:extLst>
                <a:ext uri="{FF2B5EF4-FFF2-40B4-BE49-F238E27FC236}">
                  <a16:creationId xmlns:a16="http://schemas.microsoft.com/office/drawing/2014/main" id="{92292914-E935-195A-8913-38CDEA0C0BBF}"/>
                </a:ext>
              </a:extLst>
            </p:cNvPr>
            <p:cNvSpPr/>
            <p:nvPr/>
          </p:nvSpPr>
          <p:spPr>
            <a:xfrm>
              <a:off x="809668" y="6370496"/>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24" name="楕円 23">
              <a:extLst>
                <a:ext uri="{FF2B5EF4-FFF2-40B4-BE49-F238E27FC236}">
                  <a16:creationId xmlns:a16="http://schemas.microsoft.com/office/drawing/2014/main" id="{3D0D78C2-1A70-5BB4-7A25-B07FBE39FE69}"/>
                </a:ext>
              </a:extLst>
            </p:cNvPr>
            <p:cNvSpPr/>
            <p:nvPr/>
          </p:nvSpPr>
          <p:spPr>
            <a:xfrm>
              <a:off x="809668" y="3773484"/>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25" name="四角形: 角を丸くする 32">
              <a:extLst>
                <a:ext uri="{FF2B5EF4-FFF2-40B4-BE49-F238E27FC236}">
                  <a16:creationId xmlns:a16="http://schemas.microsoft.com/office/drawing/2014/main" id="{F30BF69C-A928-7F56-2FE3-7CB598DF3281}"/>
                </a:ext>
              </a:extLst>
            </p:cNvPr>
            <p:cNvSpPr/>
            <p:nvPr/>
          </p:nvSpPr>
          <p:spPr>
            <a:xfrm>
              <a:off x="614405" y="988729"/>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26" name="四角形: 角を丸くする 33">
              <a:extLst>
                <a:ext uri="{FF2B5EF4-FFF2-40B4-BE49-F238E27FC236}">
                  <a16:creationId xmlns:a16="http://schemas.microsoft.com/office/drawing/2014/main" id="{735FA37C-1486-19BA-2356-674ED29ECB86}"/>
                </a:ext>
              </a:extLst>
            </p:cNvPr>
            <p:cNvSpPr/>
            <p:nvPr/>
          </p:nvSpPr>
          <p:spPr>
            <a:xfrm>
              <a:off x="612818" y="6387958"/>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27" name="四角形: 角を丸くする 34">
              <a:extLst>
                <a:ext uri="{FF2B5EF4-FFF2-40B4-BE49-F238E27FC236}">
                  <a16:creationId xmlns:a16="http://schemas.microsoft.com/office/drawing/2014/main" id="{4BA5B315-9EAF-F031-D29C-C8D4E9F91DCA}"/>
                </a:ext>
              </a:extLst>
            </p:cNvPr>
            <p:cNvSpPr/>
            <p:nvPr/>
          </p:nvSpPr>
          <p:spPr>
            <a:xfrm>
              <a:off x="612818" y="3790946"/>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28" name="直角三角形 27">
              <a:extLst>
                <a:ext uri="{FF2B5EF4-FFF2-40B4-BE49-F238E27FC236}">
                  <a16:creationId xmlns:a16="http://schemas.microsoft.com/office/drawing/2014/main" id="{760D5AA0-4E31-9F18-6BC3-1985EFCB4A07}"/>
                </a:ext>
              </a:extLst>
            </p:cNvPr>
            <p:cNvSpPr/>
            <p:nvPr/>
          </p:nvSpPr>
          <p:spPr>
            <a:xfrm rot="10800000">
              <a:off x="11705322" y="712585"/>
              <a:ext cx="390309" cy="390310"/>
            </a:xfrm>
            <a:prstGeom prst="rtTriangle">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dirty="0">
                <a:latin typeface="Meiryo UI" panose="020B0604030504040204" pitchFamily="50" charset="-128"/>
                <a:ea typeface="Meiryo UI" panose="020B0604030504040204" pitchFamily="50" charset="-128"/>
              </a:endParaRPr>
            </a:p>
          </p:txBody>
        </p:sp>
        <p:sp>
          <p:nvSpPr>
            <p:cNvPr id="29" name="楕円 28">
              <a:extLst>
                <a:ext uri="{FF2B5EF4-FFF2-40B4-BE49-F238E27FC236}">
                  <a16:creationId xmlns:a16="http://schemas.microsoft.com/office/drawing/2014/main" id="{9F302782-7536-4D57-89B9-F0947E9D0100}"/>
                </a:ext>
              </a:extLst>
            </p:cNvPr>
            <p:cNvSpPr/>
            <p:nvPr/>
          </p:nvSpPr>
          <p:spPr>
            <a:xfrm>
              <a:off x="585830" y="2315217"/>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30" name="楕円 29">
              <a:extLst>
                <a:ext uri="{FF2B5EF4-FFF2-40B4-BE49-F238E27FC236}">
                  <a16:creationId xmlns:a16="http://schemas.microsoft.com/office/drawing/2014/main" id="{285D1168-69D7-6EDC-2B94-2A3B8EBA8078}"/>
                </a:ext>
              </a:extLst>
            </p:cNvPr>
            <p:cNvSpPr/>
            <p:nvPr/>
          </p:nvSpPr>
          <p:spPr>
            <a:xfrm>
              <a:off x="809668" y="2315217"/>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31" name="四角形: 角を丸くする 38">
              <a:extLst>
                <a:ext uri="{FF2B5EF4-FFF2-40B4-BE49-F238E27FC236}">
                  <a16:creationId xmlns:a16="http://schemas.microsoft.com/office/drawing/2014/main" id="{571A5FA7-C093-6662-28B8-6AB028F9385F}"/>
                </a:ext>
              </a:extLst>
            </p:cNvPr>
            <p:cNvSpPr/>
            <p:nvPr/>
          </p:nvSpPr>
          <p:spPr>
            <a:xfrm>
              <a:off x="612818" y="2332679"/>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32" name="楕円 31">
              <a:extLst>
                <a:ext uri="{FF2B5EF4-FFF2-40B4-BE49-F238E27FC236}">
                  <a16:creationId xmlns:a16="http://schemas.microsoft.com/office/drawing/2014/main" id="{DD2BFAF0-C57E-BE79-41F3-76A3A985FD04}"/>
                </a:ext>
              </a:extLst>
            </p:cNvPr>
            <p:cNvSpPr/>
            <p:nvPr/>
          </p:nvSpPr>
          <p:spPr>
            <a:xfrm>
              <a:off x="585830" y="516068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33" name="楕円 32">
              <a:extLst>
                <a:ext uri="{FF2B5EF4-FFF2-40B4-BE49-F238E27FC236}">
                  <a16:creationId xmlns:a16="http://schemas.microsoft.com/office/drawing/2014/main" id="{887A8456-2789-1C66-D7A1-39C43FBE5C38}"/>
                </a:ext>
              </a:extLst>
            </p:cNvPr>
            <p:cNvSpPr/>
            <p:nvPr/>
          </p:nvSpPr>
          <p:spPr>
            <a:xfrm>
              <a:off x="809668" y="5160685"/>
              <a:ext cx="82550" cy="82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sp>
          <p:nvSpPr>
            <p:cNvPr id="34" name="四角形: 角を丸くする 41">
              <a:extLst>
                <a:ext uri="{FF2B5EF4-FFF2-40B4-BE49-F238E27FC236}">
                  <a16:creationId xmlns:a16="http://schemas.microsoft.com/office/drawing/2014/main" id="{6586E66D-C6FC-E4FF-5812-0C7B9994FE24}"/>
                </a:ext>
              </a:extLst>
            </p:cNvPr>
            <p:cNvSpPr/>
            <p:nvPr/>
          </p:nvSpPr>
          <p:spPr>
            <a:xfrm>
              <a:off x="612818" y="5178147"/>
              <a:ext cx="250825" cy="47625"/>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eiryo UI" panose="020B0604030504040204" pitchFamily="50" charset="-128"/>
                <a:ea typeface="Meiryo UI" panose="020B0604030504040204" pitchFamily="50" charset="-128"/>
              </a:endParaRPr>
            </a:p>
          </p:txBody>
        </p:sp>
      </p:grpSp>
      <p:grpSp>
        <p:nvGrpSpPr>
          <p:cNvPr id="78" name="グループ化 77"/>
          <p:cNvGrpSpPr/>
          <p:nvPr/>
        </p:nvGrpSpPr>
        <p:grpSpPr>
          <a:xfrm>
            <a:off x="110961" y="97486"/>
            <a:ext cx="1732279" cy="368063"/>
            <a:chOff x="407294" y="165100"/>
            <a:chExt cx="1732279" cy="368063"/>
          </a:xfrm>
        </p:grpSpPr>
        <p:grpSp>
          <p:nvGrpSpPr>
            <p:cNvPr id="79" name="グループ化 78"/>
            <p:cNvGrpSpPr/>
            <p:nvPr/>
          </p:nvGrpSpPr>
          <p:grpSpPr>
            <a:xfrm>
              <a:off x="407294" y="165100"/>
              <a:ext cx="1451986" cy="368063"/>
              <a:chOff x="407294" y="165100"/>
              <a:chExt cx="1320429" cy="268933"/>
            </a:xfrm>
          </p:grpSpPr>
          <p:sp>
            <p:nvSpPr>
              <p:cNvPr id="81" name="正方形/長方形 80">
                <a:extLst>
                  <a:ext uri="{FF2B5EF4-FFF2-40B4-BE49-F238E27FC236}">
                    <a16:creationId xmlns:a16="http://schemas.microsoft.com/office/drawing/2014/main" id="{B1F6E846-E528-4A9A-3BCD-146ACA6AE43D}"/>
                  </a:ext>
                </a:extLst>
              </p:cNvPr>
              <p:cNvSpPr/>
              <p:nvPr/>
            </p:nvSpPr>
            <p:spPr>
              <a:xfrm>
                <a:off x="407294" y="165100"/>
                <a:ext cx="124660" cy="268933"/>
              </a:xfrm>
              <a:prstGeom prst="rect">
                <a:avLst/>
              </a:prstGeom>
              <a:blipFill>
                <a:blip r:embed="rId4"/>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82" name="正方形/長方形 81">
                <a:extLst>
                  <a:ext uri="{FF2B5EF4-FFF2-40B4-BE49-F238E27FC236}">
                    <a16:creationId xmlns:a16="http://schemas.microsoft.com/office/drawing/2014/main" id="{80D965C6-2B71-35AA-E9B9-E93E487573A7}"/>
                  </a:ext>
                </a:extLst>
              </p:cNvPr>
              <p:cNvSpPr/>
              <p:nvPr/>
            </p:nvSpPr>
            <p:spPr>
              <a:xfrm>
                <a:off x="563446" y="165100"/>
                <a:ext cx="1164277" cy="26893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83" name="楕円 82">
                <a:extLst>
                  <a:ext uri="{FF2B5EF4-FFF2-40B4-BE49-F238E27FC236}">
                    <a16:creationId xmlns:a16="http://schemas.microsoft.com/office/drawing/2014/main" id="{C4BD30E1-3E6C-149A-0E5C-C05E76943AE3}"/>
                  </a:ext>
                </a:extLst>
              </p:cNvPr>
              <p:cNvSpPr/>
              <p:nvPr/>
            </p:nvSpPr>
            <p:spPr>
              <a:xfrm>
                <a:off x="478989" y="198137"/>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84" name="楕円 83">
                <a:extLst>
                  <a:ext uri="{FF2B5EF4-FFF2-40B4-BE49-F238E27FC236}">
                    <a16:creationId xmlns:a16="http://schemas.microsoft.com/office/drawing/2014/main" id="{8D5FB21B-75EF-B2CB-03C5-92FA141F84AD}"/>
                  </a:ext>
                </a:extLst>
              </p:cNvPr>
              <p:cNvSpPr/>
              <p:nvPr/>
            </p:nvSpPr>
            <p:spPr>
              <a:xfrm>
                <a:off x="478989" y="285534"/>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85" name="楕円 84">
                <a:extLst>
                  <a:ext uri="{FF2B5EF4-FFF2-40B4-BE49-F238E27FC236}">
                    <a16:creationId xmlns:a16="http://schemas.microsoft.com/office/drawing/2014/main" id="{888A7A5D-9F28-E821-11BB-AE6DD4A26034}"/>
                  </a:ext>
                </a:extLst>
              </p:cNvPr>
              <p:cNvSpPr/>
              <p:nvPr/>
            </p:nvSpPr>
            <p:spPr>
              <a:xfrm>
                <a:off x="478989" y="369181"/>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86" name="楕円 85">
                <a:extLst>
                  <a:ext uri="{FF2B5EF4-FFF2-40B4-BE49-F238E27FC236}">
                    <a16:creationId xmlns:a16="http://schemas.microsoft.com/office/drawing/2014/main" id="{F138D4F3-AED9-05B3-31E3-1D1BB35DC672}"/>
                  </a:ext>
                </a:extLst>
              </p:cNvPr>
              <p:cNvSpPr/>
              <p:nvPr/>
            </p:nvSpPr>
            <p:spPr>
              <a:xfrm>
                <a:off x="579909" y="198137"/>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87" name="楕円 86">
                <a:extLst>
                  <a:ext uri="{FF2B5EF4-FFF2-40B4-BE49-F238E27FC236}">
                    <a16:creationId xmlns:a16="http://schemas.microsoft.com/office/drawing/2014/main" id="{669D6903-23E1-F6F2-D082-808EE9570497}"/>
                  </a:ext>
                </a:extLst>
              </p:cNvPr>
              <p:cNvSpPr/>
              <p:nvPr/>
            </p:nvSpPr>
            <p:spPr>
              <a:xfrm>
                <a:off x="579909" y="285534"/>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88" name="楕円 87">
                <a:extLst>
                  <a:ext uri="{FF2B5EF4-FFF2-40B4-BE49-F238E27FC236}">
                    <a16:creationId xmlns:a16="http://schemas.microsoft.com/office/drawing/2014/main" id="{C9C31E98-7DC9-4FA6-2120-2DC7CD1E4D63}"/>
                  </a:ext>
                </a:extLst>
              </p:cNvPr>
              <p:cNvSpPr/>
              <p:nvPr/>
            </p:nvSpPr>
            <p:spPr>
              <a:xfrm>
                <a:off x="579909" y="369181"/>
                <a:ext cx="37219" cy="365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89" name="四角形: 角を丸くする 33">
                <a:extLst>
                  <a:ext uri="{FF2B5EF4-FFF2-40B4-BE49-F238E27FC236}">
                    <a16:creationId xmlns:a16="http://schemas.microsoft.com/office/drawing/2014/main" id="{D2C3721E-2C9F-6AD8-9F52-9B8D82B71342}"/>
                  </a:ext>
                </a:extLst>
              </p:cNvPr>
              <p:cNvSpPr/>
              <p:nvPr/>
            </p:nvSpPr>
            <p:spPr>
              <a:xfrm>
                <a:off x="491872" y="205401"/>
                <a:ext cx="113088" cy="21087"/>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90" name="四角形: 角を丸くする 34">
                <a:extLst>
                  <a:ext uri="{FF2B5EF4-FFF2-40B4-BE49-F238E27FC236}">
                    <a16:creationId xmlns:a16="http://schemas.microsoft.com/office/drawing/2014/main" id="{6E0C05C5-816C-CC93-1D2F-9F39FAB2FCAB}"/>
                  </a:ext>
                </a:extLst>
              </p:cNvPr>
              <p:cNvSpPr/>
              <p:nvPr/>
            </p:nvSpPr>
            <p:spPr>
              <a:xfrm>
                <a:off x="491157" y="293266"/>
                <a:ext cx="113088" cy="21087"/>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91" name="四角形: 角を丸くする 46">
                <a:extLst>
                  <a:ext uri="{FF2B5EF4-FFF2-40B4-BE49-F238E27FC236}">
                    <a16:creationId xmlns:a16="http://schemas.microsoft.com/office/drawing/2014/main" id="{EF5C0B90-106E-2513-7F10-1853BCE19D28}"/>
                  </a:ext>
                </a:extLst>
              </p:cNvPr>
              <p:cNvSpPr/>
              <p:nvPr/>
            </p:nvSpPr>
            <p:spPr>
              <a:xfrm>
                <a:off x="491157" y="376913"/>
                <a:ext cx="113088" cy="21087"/>
              </a:xfrm>
              <a:prstGeom prst="roundRect">
                <a:avLst>
                  <a:gd name="adj" fmla="val 50000"/>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92" name="直角三角形 91">
                <a:extLst>
                  <a:ext uri="{FF2B5EF4-FFF2-40B4-BE49-F238E27FC236}">
                    <a16:creationId xmlns:a16="http://schemas.microsoft.com/office/drawing/2014/main" id="{8C3D7396-2E33-A0B7-D118-C8D9FB546C63}"/>
                  </a:ext>
                </a:extLst>
              </p:cNvPr>
              <p:cNvSpPr/>
              <p:nvPr/>
            </p:nvSpPr>
            <p:spPr>
              <a:xfrm rot="10800000">
                <a:off x="1631598" y="165100"/>
                <a:ext cx="95671" cy="93956"/>
              </a:xfrm>
              <a:prstGeom prst="rtTriangle">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sp>
          <p:nvSpPr>
            <p:cNvPr id="80" name="テキスト ボックス 79">
              <a:extLst>
                <a:ext uri="{FF2B5EF4-FFF2-40B4-BE49-F238E27FC236}">
                  <a16:creationId xmlns:a16="http://schemas.microsoft.com/office/drawing/2014/main" id="{13682B84-E526-2B96-F3A0-306C3673B893}"/>
                </a:ext>
              </a:extLst>
            </p:cNvPr>
            <p:cNvSpPr txBox="1"/>
            <p:nvPr/>
          </p:nvSpPr>
          <p:spPr>
            <a:xfrm>
              <a:off x="768895" y="202759"/>
              <a:ext cx="1370678" cy="292388"/>
            </a:xfrm>
            <a:prstGeom prst="rect">
              <a:avLst/>
            </a:prstGeom>
            <a:noFill/>
          </p:spPr>
          <p:txBody>
            <a:bodyPr wrap="square" rtlCol="0">
              <a:spAutoFit/>
            </a:bodyPr>
            <a:lstStyle/>
            <a:p>
              <a:r>
                <a:rPr lang="ja-JP" altLang="en-US" sz="1300" b="1" dirty="0">
                  <a:solidFill>
                    <a:schemeClr val="tx1">
                      <a:lumMod val="85000"/>
                      <a:lumOff val="15000"/>
                    </a:schemeClr>
                  </a:solidFill>
                  <a:latin typeface="Meiryo UI" panose="020B0604030504040204" pitchFamily="50" charset="-128"/>
                  <a:ea typeface="Meiryo UI" panose="020B0604030504040204" pitchFamily="50" charset="-128"/>
                </a:rPr>
                <a:t>テーマ選定</a:t>
              </a:r>
            </a:p>
          </p:txBody>
        </p:sp>
      </p:grpSp>
      <p:grpSp>
        <p:nvGrpSpPr>
          <p:cNvPr id="232" name="グループ化 231"/>
          <p:cNvGrpSpPr/>
          <p:nvPr/>
        </p:nvGrpSpPr>
        <p:grpSpPr>
          <a:xfrm>
            <a:off x="327088" y="589470"/>
            <a:ext cx="4974002" cy="4771396"/>
            <a:chOff x="5118317" y="3730210"/>
            <a:chExt cx="3378531" cy="2954208"/>
          </a:xfrm>
        </p:grpSpPr>
        <p:grpSp>
          <p:nvGrpSpPr>
            <p:cNvPr id="227" name="グループ化 226"/>
            <p:cNvGrpSpPr/>
            <p:nvPr/>
          </p:nvGrpSpPr>
          <p:grpSpPr>
            <a:xfrm>
              <a:off x="5118317" y="3730210"/>
              <a:ext cx="3378531" cy="2954208"/>
              <a:chOff x="5118317" y="3730210"/>
              <a:chExt cx="3378531" cy="2954208"/>
            </a:xfrm>
          </p:grpSpPr>
          <p:graphicFrame>
            <p:nvGraphicFramePr>
              <p:cNvPr id="93" name="グラフ 92">
                <a:extLst>
                  <a:ext uri="{FF2B5EF4-FFF2-40B4-BE49-F238E27FC236}">
                    <a16:creationId xmlns:a16="http://schemas.microsoft.com/office/drawing/2014/main" id="{30F72DAD-F6F7-D9E1-6E7F-83FB6F51D64F}"/>
                  </a:ext>
                </a:extLst>
              </p:cNvPr>
              <p:cNvGraphicFramePr>
                <a:graphicFrameLocks/>
              </p:cNvGraphicFramePr>
              <p:nvPr>
                <p:extLst>
                  <p:ext uri="{D42A27DB-BD31-4B8C-83A1-F6EECF244321}">
                    <p14:modId xmlns:p14="http://schemas.microsoft.com/office/powerpoint/2010/main" val="476067476"/>
                  </p:ext>
                </p:extLst>
              </p:nvPr>
            </p:nvGraphicFramePr>
            <p:xfrm>
              <a:off x="5118317" y="3730210"/>
              <a:ext cx="3378531" cy="2954208"/>
            </p:xfrm>
            <a:graphic>
              <a:graphicData uri="http://schemas.openxmlformats.org/drawingml/2006/chart">
                <c:chart xmlns:c="http://schemas.openxmlformats.org/drawingml/2006/chart" xmlns:r="http://schemas.openxmlformats.org/officeDocument/2006/relationships" r:id="rId5"/>
              </a:graphicData>
            </a:graphic>
          </p:graphicFrame>
          <p:sp>
            <p:nvSpPr>
              <p:cNvPr id="103" name="テキスト ボックス 1">
                <a:extLst>
                  <a:ext uri="{FF2B5EF4-FFF2-40B4-BE49-F238E27FC236}">
                    <a16:creationId xmlns:a16="http://schemas.microsoft.com/office/drawing/2014/main" id="{8FEE8C19-5932-A127-970F-83C710FF6CD6}"/>
                  </a:ext>
                </a:extLst>
              </p:cNvPr>
              <p:cNvSpPr txBox="1"/>
              <p:nvPr/>
            </p:nvSpPr>
            <p:spPr>
              <a:xfrm>
                <a:off x="6622169" y="5064301"/>
                <a:ext cx="900872" cy="686274"/>
              </a:xfrm>
              <a:prstGeom prst="rect">
                <a:avLst/>
              </a:prstGeom>
              <a:noFill/>
              <a:ln>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altLang="ja-JP" sz="1600" b="1" dirty="0">
                    <a:solidFill>
                      <a:schemeClr val="tx2">
                        <a:lumMod val="75000"/>
                      </a:schemeClr>
                    </a:solidFill>
                    <a:latin typeface="Meiryo UI" panose="020B0604030504040204" pitchFamily="50" charset="-128"/>
                    <a:ea typeface="Meiryo UI" panose="020B0604030504040204" pitchFamily="50" charset="-128"/>
                  </a:rPr>
                  <a:t>n=68</a:t>
                </a:r>
              </a:p>
              <a:p>
                <a:r>
                  <a:rPr lang="ja-JP" altLang="en-US" sz="700" b="1" dirty="0">
                    <a:solidFill>
                      <a:schemeClr val="tx2">
                        <a:lumMod val="75000"/>
                      </a:schemeClr>
                    </a:solidFill>
                    <a:latin typeface="Meiryo UI" panose="020B0604030504040204" pitchFamily="50" charset="-128"/>
                    <a:ea typeface="Meiryo UI" panose="020B0604030504040204" pitchFamily="50" charset="-128"/>
                  </a:rPr>
                  <a:t>調査期間 </a:t>
                </a:r>
                <a:r>
                  <a:rPr lang="en-US" altLang="ja-JP" sz="700" b="1" dirty="0">
                    <a:solidFill>
                      <a:schemeClr val="tx2">
                        <a:lumMod val="75000"/>
                      </a:schemeClr>
                    </a:solidFill>
                    <a:latin typeface="Meiryo UI" panose="020B0604030504040204" pitchFamily="50" charset="-128"/>
                    <a:ea typeface="Meiryo UI" panose="020B0604030504040204" pitchFamily="50" charset="-128"/>
                  </a:rPr>
                  <a:t>2024,4</a:t>
                </a:r>
                <a:r>
                  <a:rPr lang="ja-JP" altLang="en-US" sz="700" b="1" dirty="0">
                    <a:solidFill>
                      <a:schemeClr val="tx2">
                        <a:lumMod val="75000"/>
                      </a:schemeClr>
                    </a:solidFill>
                    <a:latin typeface="Meiryo UI" panose="020B0604030504040204" pitchFamily="50" charset="-128"/>
                    <a:ea typeface="Meiryo UI" panose="020B0604030504040204" pitchFamily="50" charset="-128"/>
                  </a:rPr>
                  <a:t>月～</a:t>
                </a:r>
                <a:endParaRPr lang="en-US" altLang="ja-JP" sz="700" b="1" dirty="0">
                  <a:solidFill>
                    <a:schemeClr val="tx2">
                      <a:lumMod val="75000"/>
                    </a:schemeClr>
                  </a:solidFill>
                  <a:latin typeface="Meiryo UI" panose="020B0604030504040204" pitchFamily="50" charset="-128"/>
                  <a:ea typeface="Meiryo UI" panose="020B0604030504040204" pitchFamily="50" charset="-128"/>
                </a:endParaRPr>
              </a:p>
              <a:p>
                <a:r>
                  <a:rPr lang="ja-JP" altLang="en-US" sz="700" b="1" dirty="0">
                    <a:solidFill>
                      <a:schemeClr val="tx2">
                        <a:lumMod val="75000"/>
                      </a:schemeClr>
                    </a:solidFill>
                    <a:latin typeface="Meiryo UI" panose="020B0604030504040204" pitchFamily="50" charset="-128"/>
                    <a:ea typeface="Meiryo UI" panose="020B0604030504040204" pitchFamily="50" charset="-128"/>
                  </a:rPr>
                  <a:t>　　　　　　 </a:t>
                </a:r>
                <a:r>
                  <a:rPr lang="en-US" altLang="ja-JP" sz="700" b="1" dirty="0">
                    <a:solidFill>
                      <a:schemeClr val="tx2">
                        <a:lumMod val="75000"/>
                      </a:schemeClr>
                    </a:solidFill>
                    <a:latin typeface="Meiryo UI" panose="020B0604030504040204" pitchFamily="50" charset="-128"/>
                    <a:ea typeface="Meiryo UI" panose="020B0604030504040204" pitchFamily="50" charset="-128"/>
                  </a:rPr>
                  <a:t>2025,3</a:t>
                </a:r>
                <a:r>
                  <a:rPr lang="ja-JP" altLang="en-US" sz="700" b="1" dirty="0">
                    <a:solidFill>
                      <a:schemeClr val="tx2">
                        <a:lumMod val="75000"/>
                      </a:schemeClr>
                    </a:solidFill>
                    <a:latin typeface="Meiryo UI" panose="020B0604030504040204" pitchFamily="50" charset="-128"/>
                    <a:ea typeface="Meiryo UI" panose="020B0604030504040204" pitchFamily="50" charset="-128"/>
                  </a:rPr>
                  <a:t>月まで</a:t>
                </a:r>
                <a:endParaRPr lang="en-US" altLang="ja-JP" sz="700" b="1" dirty="0">
                  <a:solidFill>
                    <a:schemeClr val="tx2">
                      <a:lumMod val="75000"/>
                    </a:schemeClr>
                  </a:solidFill>
                  <a:latin typeface="Meiryo UI" panose="020B0604030504040204" pitchFamily="50" charset="-128"/>
                  <a:ea typeface="Meiryo UI" panose="020B0604030504040204" pitchFamily="50" charset="-128"/>
                </a:endParaRPr>
              </a:p>
              <a:p>
                <a:endParaRPr lang="en-US" altLang="ja-JP" sz="700" b="1" dirty="0">
                  <a:solidFill>
                    <a:schemeClr val="tx2">
                      <a:lumMod val="75000"/>
                    </a:schemeClr>
                  </a:solidFill>
                  <a:latin typeface="Meiryo UI" panose="020B0604030504040204" pitchFamily="50" charset="-128"/>
                  <a:ea typeface="Meiryo UI" panose="020B0604030504040204" pitchFamily="50" charset="-128"/>
                </a:endParaRPr>
              </a:p>
              <a:p>
                <a:r>
                  <a:rPr lang="ja-JP" altLang="en-US" sz="700" b="1" dirty="0">
                    <a:solidFill>
                      <a:schemeClr val="tx2">
                        <a:lumMod val="75000"/>
                      </a:schemeClr>
                    </a:solidFill>
                    <a:latin typeface="Meiryo UI" panose="020B0604030504040204" pitchFamily="50" charset="-128"/>
                    <a:ea typeface="Meiryo UI" panose="020B0604030504040204" pitchFamily="50" charset="-128"/>
                  </a:rPr>
                  <a:t>作成日　</a:t>
                </a:r>
                <a:r>
                  <a:rPr lang="en-US" altLang="ja-JP" sz="700" b="1" dirty="0">
                    <a:solidFill>
                      <a:schemeClr val="tx2">
                        <a:lumMod val="75000"/>
                      </a:schemeClr>
                    </a:solidFill>
                    <a:latin typeface="Meiryo UI" panose="020B0604030504040204" pitchFamily="50" charset="-128"/>
                    <a:ea typeface="Meiryo UI" panose="020B0604030504040204" pitchFamily="50" charset="-128"/>
                  </a:rPr>
                  <a:t>2025.4/3</a:t>
                </a:r>
              </a:p>
              <a:p>
                <a:r>
                  <a:rPr kumimoji="1" lang="ja-JP" altLang="en-US" sz="700" b="1" dirty="0">
                    <a:solidFill>
                      <a:schemeClr val="tx2">
                        <a:lumMod val="75000"/>
                      </a:schemeClr>
                    </a:solidFill>
                    <a:latin typeface="Meiryo UI" panose="020B0604030504040204" pitchFamily="50" charset="-128"/>
                    <a:ea typeface="Meiryo UI" panose="020B0604030504040204" pitchFamily="50" charset="-128"/>
                  </a:rPr>
                  <a:t>作成者　森</a:t>
                </a:r>
              </a:p>
            </p:txBody>
          </p:sp>
        </p:grpSp>
        <p:sp>
          <p:nvSpPr>
            <p:cNvPr id="104" name="テキスト ボックス 1">
              <a:extLst>
                <a:ext uri="{FF2B5EF4-FFF2-40B4-BE49-F238E27FC236}">
                  <a16:creationId xmlns:a16="http://schemas.microsoft.com/office/drawing/2014/main" id="{8FEE8C19-5932-A127-970F-83C710FF6CD6}"/>
                </a:ext>
              </a:extLst>
            </p:cNvPr>
            <p:cNvSpPr txBox="1"/>
            <p:nvPr/>
          </p:nvSpPr>
          <p:spPr>
            <a:xfrm>
              <a:off x="5398508" y="4261351"/>
              <a:ext cx="459571" cy="214969"/>
            </a:xfrm>
            <a:prstGeom prst="rect">
              <a:avLst/>
            </a:prstGeom>
            <a:noFill/>
            <a:ln>
              <a:noFill/>
            </a:ln>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ja-JP" altLang="en-US" sz="700" dirty="0">
                  <a:solidFill>
                    <a:schemeClr val="tx2">
                      <a:lumMod val="75000"/>
                    </a:schemeClr>
                  </a:solidFill>
                  <a:latin typeface="Meiryo UI" panose="020B0604030504040204" pitchFamily="50" charset="-128"/>
                  <a:ea typeface="Meiryo UI" panose="020B0604030504040204" pitchFamily="50" charset="-128"/>
                </a:rPr>
                <a:t>（件）</a:t>
              </a:r>
              <a:endParaRPr kumimoji="1" lang="ja-JP" altLang="en-US" sz="700" dirty="0">
                <a:solidFill>
                  <a:schemeClr val="tx2">
                    <a:lumMod val="75000"/>
                  </a:schemeClr>
                </a:solidFill>
                <a:latin typeface="Meiryo UI" panose="020B0604030504040204" pitchFamily="50" charset="-128"/>
                <a:ea typeface="Meiryo UI" panose="020B0604030504040204" pitchFamily="50" charset="-128"/>
              </a:endParaRPr>
            </a:p>
          </p:txBody>
        </p:sp>
      </p:grpSp>
      <p:sp>
        <p:nvSpPr>
          <p:cNvPr id="100" name="テキスト ボックス 99"/>
          <p:cNvSpPr txBox="1"/>
          <p:nvPr/>
        </p:nvSpPr>
        <p:spPr>
          <a:xfrm>
            <a:off x="1634054" y="-32964"/>
            <a:ext cx="1260281" cy="584775"/>
          </a:xfrm>
          <a:prstGeom prst="rect">
            <a:avLst/>
          </a:prstGeom>
          <a:noFill/>
        </p:spPr>
        <p:txBody>
          <a:bodyPr wrap="none" rtlCol="0">
            <a:spAutoFit/>
          </a:bodyPr>
          <a:lstStyle/>
          <a:p>
            <a:r>
              <a:rPr lang="en-US" altLang="ja-JP" sz="3200" b="1" dirty="0">
                <a:ln>
                  <a:solidFill>
                    <a:schemeClr val="tx1"/>
                  </a:solidFill>
                </a:ln>
                <a:solidFill>
                  <a:srgbClr val="ABFBAB"/>
                </a:solidFill>
                <a:latin typeface="Meiryo UI" panose="020B0604030504040204" pitchFamily="50" charset="-128"/>
                <a:ea typeface="Meiryo UI" panose="020B0604030504040204" pitchFamily="50" charset="-128"/>
              </a:rPr>
              <a:t>8</a:t>
            </a:r>
            <a:r>
              <a:rPr lang="en-US" altLang="ja-JP" sz="3200" b="1" dirty="0">
                <a:ln>
                  <a:solidFill>
                    <a:schemeClr val="tx1"/>
                  </a:solidFill>
                </a:ln>
                <a:solidFill>
                  <a:schemeClr val="bg1"/>
                </a:solidFill>
                <a:latin typeface="Meiryo UI" panose="020B0604030504040204" pitchFamily="50" charset="-128"/>
                <a:ea typeface="Meiryo UI" panose="020B0604030504040204" pitchFamily="50" charset="-128"/>
              </a:rPr>
              <a:t>/30</a:t>
            </a:r>
            <a:endParaRPr kumimoji="1" lang="ja-JP" altLang="en-US" sz="3200" b="1" dirty="0">
              <a:ln>
                <a:solidFill>
                  <a:schemeClr val="tx1"/>
                </a:solidFill>
              </a:ln>
              <a:solidFill>
                <a:schemeClr val="bg1"/>
              </a:solidFill>
              <a:latin typeface="Meiryo UI" panose="020B0604030504040204" pitchFamily="50" charset="-128"/>
              <a:ea typeface="Meiryo UI" panose="020B0604030504040204" pitchFamily="50" charset="-128"/>
            </a:endParaRPr>
          </a:p>
        </p:txBody>
      </p:sp>
      <p:grpSp>
        <p:nvGrpSpPr>
          <p:cNvPr id="124" name="グループ化 123">
            <a:extLst>
              <a:ext uri="{FF2B5EF4-FFF2-40B4-BE49-F238E27FC236}">
                <a16:creationId xmlns:a16="http://schemas.microsoft.com/office/drawing/2014/main" id="{54023A8A-D6E8-4132-8420-9DCDABDB06FC}"/>
              </a:ext>
            </a:extLst>
          </p:cNvPr>
          <p:cNvGrpSpPr/>
          <p:nvPr/>
        </p:nvGrpSpPr>
        <p:grpSpPr>
          <a:xfrm>
            <a:off x="498962" y="5329766"/>
            <a:ext cx="1344277" cy="1427176"/>
            <a:chOff x="2202505" y="5248502"/>
            <a:chExt cx="1278086" cy="1586422"/>
          </a:xfrm>
        </p:grpSpPr>
        <p:pic>
          <p:nvPicPr>
            <p:cNvPr id="125" name="図 124">
              <a:extLst>
                <a:ext uri="{FF2B5EF4-FFF2-40B4-BE49-F238E27FC236}">
                  <a16:creationId xmlns:a16="http://schemas.microsoft.com/office/drawing/2014/main" id="{F7AFA60D-EEB1-41CF-B01B-3861D87D0F03}"/>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b="12295"/>
            <a:stretch/>
          </p:blipFill>
          <p:spPr>
            <a:xfrm flipH="1">
              <a:off x="2202505" y="5248502"/>
              <a:ext cx="1278086" cy="1586422"/>
            </a:xfrm>
            <a:prstGeom prst="rect">
              <a:avLst/>
            </a:prstGeom>
          </p:spPr>
        </p:pic>
        <p:sp>
          <p:nvSpPr>
            <p:cNvPr id="126" name="四角形: 角を丸くする 125">
              <a:extLst>
                <a:ext uri="{FF2B5EF4-FFF2-40B4-BE49-F238E27FC236}">
                  <a16:creationId xmlns:a16="http://schemas.microsoft.com/office/drawing/2014/main" id="{473924B9-7C21-44BD-A9BF-F4AE17DCDDA8}"/>
                </a:ext>
              </a:extLst>
            </p:cNvPr>
            <p:cNvSpPr/>
            <p:nvPr/>
          </p:nvSpPr>
          <p:spPr>
            <a:xfrm>
              <a:off x="2619055" y="6152530"/>
              <a:ext cx="550790" cy="272781"/>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none" lIns="36000" tIns="0" rIns="36000" bIns="0" rtlCol="0" anchor="ctr">
              <a:spAutoFit/>
            </a:bodyPr>
            <a:lstStyle/>
            <a:p>
              <a:pPr algn="ctr"/>
              <a:r>
                <a:rPr kumimoji="1" lang="ja-JP" altLang="en-US" sz="1200" dirty="0">
                  <a:solidFill>
                    <a:schemeClr val="tx1"/>
                  </a:solidFill>
                  <a:latin typeface="Meiryo UI" panose="020B0604030504040204" pitchFamily="50" charset="-128"/>
                  <a:ea typeface="Meiryo UI" panose="020B0604030504040204" pitchFamily="50" charset="-128"/>
                </a:rPr>
                <a:t>松永</a:t>
              </a:r>
            </a:p>
          </p:txBody>
        </p:sp>
      </p:grpSp>
      <p:sp>
        <p:nvSpPr>
          <p:cNvPr id="127" name="角丸四角形吹き出し 147">
            <a:extLst>
              <a:ext uri="{FF2B5EF4-FFF2-40B4-BE49-F238E27FC236}">
                <a16:creationId xmlns:a16="http://schemas.microsoft.com/office/drawing/2014/main" id="{BA1F2CC6-DD2E-4AF3-B2F4-7E6740297AD2}"/>
              </a:ext>
            </a:extLst>
          </p:cNvPr>
          <p:cNvSpPr/>
          <p:nvPr/>
        </p:nvSpPr>
        <p:spPr>
          <a:xfrm>
            <a:off x="1813013" y="5484787"/>
            <a:ext cx="2782503" cy="729887"/>
          </a:xfrm>
          <a:prstGeom prst="wedgeRoundRectCallout">
            <a:avLst>
              <a:gd name="adj1" fmla="val -63962"/>
              <a:gd name="adj2" fmla="val -3339"/>
              <a:gd name="adj3" fmla="val 16667"/>
            </a:avLst>
          </a:prstGeom>
          <a:solidFill>
            <a:schemeClr val="bg1"/>
          </a:solidFill>
          <a:ln>
            <a:solidFill>
              <a:srgbClr val="BF9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b="1" dirty="0">
                <a:solidFill>
                  <a:schemeClr val="tx1">
                    <a:lumMod val="85000"/>
                    <a:lumOff val="15000"/>
                  </a:schemeClr>
                </a:solidFill>
                <a:latin typeface="Meiryo UI" panose="020B0604030504040204" pitchFamily="50" charset="-128"/>
                <a:ea typeface="Meiryo UI" panose="020B0604030504040204" pitchFamily="50" charset="-128"/>
              </a:rPr>
              <a:t>リスクレベル</a:t>
            </a:r>
            <a:r>
              <a:rPr kumimoji="1" lang="ja-JP" altLang="en-US" sz="1600" dirty="0">
                <a:solidFill>
                  <a:schemeClr val="tx1">
                    <a:lumMod val="85000"/>
                    <a:lumOff val="15000"/>
                  </a:schemeClr>
                </a:solidFill>
                <a:latin typeface="Meiryo UI" panose="020B0604030504040204" pitchFamily="50" charset="-128"/>
                <a:ea typeface="Meiryo UI" panose="020B0604030504040204" pitchFamily="50" charset="-128"/>
              </a:rPr>
              <a:t>って一体どのような</a:t>
            </a:r>
            <a:endParaRPr kumimoji="1" lang="en-US" altLang="ja-JP" sz="1600" dirty="0">
              <a:solidFill>
                <a:schemeClr val="tx1">
                  <a:lumMod val="85000"/>
                  <a:lumOff val="15000"/>
                </a:schemeClr>
              </a:solidFill>
              <a:latin typeface="Meiryo UI" panose="020B0604030504040204" pitchFamily="50" charset="-128"/>
              <a:ea typeface="Meiryo UI" panose="020B0604030504040204" pitchFamily="50" charset="-128"/>
            </a:endParaRPr>
          </a:p>
          <a:p>
            <a:r>
              <a:rPr kumimoji="1" lang="ja-JP" altLang="en-US" sz="1600" b="1" dirty="0">
                <a:solidFill>
                  <a:srgbClr val="FF0000"/>
                </a:solidFill>
                <a:latin typeface="Meiryo UI" panose="020B0604030504040204" pitchFamily="50" charset="-128"/>
                <a:ea typeface="Meiryo UI" panose="020B0604030504040204" pitchFamily="50" charset="-128"/>
              </a:rPr>
              <a:t>基準</a:t>
            </a:r>
            <a:r>
              <a:rPr kumimoji="1" lang="ja-JP" altLang="en-US" sz="1600" dirty="0">
                <a:solidFill>
                  <a:schemeClr val="tx1">
                    <a:lumMod val="85000"/>
                    <a:lumOff val="15000"/>
                  </a:schemeClr>
                </a:solidFill>
                <a:latin typeface="Meiryo UI" panose="020B0604030504040204" pitchFamily="50" charset="-128"/>
                <a:ea typeface="Meiryo UI" panose="020B0604030504040204" pitchFamily="50" charset="-128"/>
              </a:rPr>
              <a:t>に沿って決められてるの？</a:t>
            </a:r>
            <a:endParaRPr kumimoji="1" lang="en-US" altLang="ja-JP" sz="1600" dirty="0">
              <a:solidFill>
                <a:schemeClr val="tx1">
                  <a:lumMod val="85000"/>
                  <a:lumOff val="15000"/>
                </a:schemeClr>
              </a:solidFill>
              <a:latin typeface="Meiryo UI" panose="020B0604030504040204" pitchFamily="50" charset="-128"/>
              <a:ea typeface="Meiryo UI" panose="020B0604030504040204" pitchFamily="50" charset="-128"/>
            </a:endParaRPr>
          </a:p>
        </p:txBody>
      </p:sp>
      <p:grpSp>
        <p:nvGrpSpPr>
          <p:cNvPr id="47" name="グループ化 46">
            <a:extLst>
              <a:ext uri="{FF2B5EF4-FFF2-40B4-BE49-F238E27FC236}">
                <a16:creationId xmlns:a16="http://schemas.microsoft.com/office/drawing/2014/main" id="{E057DBEA-34D2-B382-BC7F-6982C1F3E439}"/>
              </a:ext>
            </a:extLst>
          </p:cNvPr>
          <p:cNvGrpSpPr/>
          <p:nvPr/>
        </p:nvGrpSpPr>
        <p:grpSpPr>
          <a:xfrm>
            <a:off x="1007434" y="670471"/>
            <a:ext cx="3709104" cy="396472"/>
            <a:chOff x="704412" y="731568"/>
            <a:chExt cx="3709104" cy="396472"/>
          </a:xfrm>
        </p:grpSpPr>
        <p:sp>
          <p:nvSpPr>
            <p:cNvPr id="3" name="四角形: 角を丸くする 2">
              <a:extLst>
                <a:ext uri="{FF2B5EF4-FFF2-40B4-BE49-F238E27FC236}">
                  <a16:creationId xmlns:a16="http://schemas.microsoft.com/office/drawing/2014/main" id="{3F8610E4-7B5A-4405-90EB-5A2543A7AC25}"/>
                </a:ext>
              </a:extLst>
            </p:cNvPr>
            <p:cNvSpPr/>
            <p:nvPr/>
          </p:nvSpPr>
          <p:spPr>
            <a:xfrm>
              <a:off x="704412" y="731568"/>
              <a:ext cx="3709104" cy="396472"/>
            </a:xfrm>
            <a:prstGeom prst="roundRect">
              <a:avLst/>
            </a:prstGeom>
            <a:solidFill>
              <a:schemeClr val="accent1">
                <a:lumMod val="40000"/>
                <a:lumOff val="60000"/>
              </a:schemeClr>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solidFill>
                  <a:schemeClr val="tx1"/>
                </a:solidFill>
                <a:latin typeface="Meiryo UI" panose="020B0604030504040204" pitchFamily="50" charset="-128"/>
                <a:ea typeface="Meiryo UI" panose="020B0604030504040204" pitchFamily="50" charset="-128"/>
              </a:endParaRPr>
            </a:p>
          </p:txBody>
        </p:sp>
        <p:sp>
          <p:nvSpPr>
            <p:cNvPr id="73" name="テキスト ボックス 72">
              <a:extLst>
                <a:ext uri="{FF2B5EF4-FFF2-40B4-BE49-F238E27FC236}">
                  <a16:creationId xmlns:a16="http://schemas.microsoft.com/office/drawing/2014/main" id="{E2CBB864-E202-4FA7-9F19-FC500DB156EE}"/>
                </a:ext>
              </a:extLst>
            </p:cNvPr>
            <p:cNvSpPr txBox="1"/>
            <p:nvPr/>
          </p:nvSpPr>
          <p:spPr>
            <a:xfrm>
              <a:off x="781585" y="763885"/>
              <a:ext cx="3602268" cy="307777"/>
            </a:xfrm>
            <a:prstGeom prst="rect">
              <a:avLst/>
            </a:prstGeom>
            <a:noFill/>
          </p:spPr>
          <p:txBody>
            <a:bodyPr wrap="none" rtlCol="0">
              <a:spAutoFit/>
            </a:bodyPr>
            <a:lstStyle/>
            <a:p>
              <a:r>
                <a:rPr lang="ja-JP" altLang="en-US" sz="1400" b="1" dirty="0">
                  <a:solidFill>
                    <a:schemeClr val="tx1">
                      <a:lumMod val="85000"/>
                      <a:lumOff val="15000"/>
                    </a:schemeClr>
                  </a:solidFill>
                  <a:latin typeface="Meiryo UI" panose="020B0604030504040204" pitchFamily="50" charset="-128"/>
                  <a:ea typeface="Meiryo UI" panose="020B0604030504040204" pitchFamily="50" charset="-128"/>
                </a:rPr>
                <a:t>リスクレベルが変動しなかった現象別パレート図</a:t>
              </a:r>
              <a:endParaRPr kumimoji="1" lang="ja-JP" altLang="en-US" sz="1400" b="1" dirty="0">
                <a:solidFill>
                  <a:schemeClr val="tx1">
                    <a:lumMod val="85000"/>
                    <a:lumOff val="15000"/>
                  </a:schemeClr>
                </a:solidFill>
                <a:latin typeface="Meiryo UI" panose="020B0604030504040204" pitchFamily="50" charset="-128"/>
                <a:ea typeface="Meiryo UI" panose="020B0604030504040204" pitchFamily="50" charset="-128"/>
              </a:endParaRPr>
            </a:p>
          </p:txBody>
        </p:sp>
      </p:grpSp>
      <p:pic>
        <p:nvPicPr>
          <p:cNvPr id="74" name="図 1">
            <a:extLst>
              <a:ext uri="{FF2B5EF4-FFF2-40B4-BE49-F238E27FC236}">
                <a16:creationId xmlns:a16="http://schemas.microsoft.com/office/drawing/2014/main" id="{5F295866-7084-4860-AF1C-B2EAA1B0D9A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94309" y="61229"/>
            <a:ext cx="4192526" cy="38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グループ化 17">
            <a:extLst>
              <a:ext uri="{FF2B5EF4-FFF2-40B4-BE49-F238E27FC236}">
                <a16:creationId xmlns:a16="http://schemas.microsoft.com/office/drawing/2014/main" id="{A25851B3-7324-D11E-4E07-40D8B78064E9}"/>
              </a:ext>
            </a:extLst>
          </p:cNvPr>
          <p:cNvGrpSpPr/>
          <p:nvPr/>
        </p:nvGrpSpPr>
        <p:grpSpPr>
          <a:xfrm>
            <a:off x="10455578" y="5680519"/>
            <a:ext cx="755517" cy="1137200"/>
            <a:chOff x="8532699" y="3806645"/>
            <a:chExt cx="755517" cy="1137200"/>
          </a:xfrm>
        </p:grpSpPr>
        <p:sp>
          <p:nvSpPr>
            <p:cNvPr id="35" name="テキスト ボックス 34">
              <a:extLst>
                <a:ext uri="{FF2B5EF4-FFF2-40B4-BE49-F238E27FC236}">
                  <a16:creationId xmlns:a16="http://schemas.microsoft.com/office/drawing/2014/main" id="{D87ADAB2-B606-B4BE-28C2-7EB48E2881E9}"/>
                </a:ext>
              </a:extLst>
            </p:cNvPr>
            <p:cNvSpPr txBox="1"/>
            <p:nvPr/>
          </p:nvSpPr>
          <p:spPr>
            <a:xfrm>
              <a:off x="9103485" y="3821753"/>
              <a:ext cx="184731" cy="276999"/>
            </a:xfrm>
            <a:prstGeom prst="rect">
              <a:avLst/>
            </a:prstGeom>
            <a:noFill/>
          </p:spPr>
          <p:txBody>
            <a:bodyPr wrap="none" rtlCol="0">
              <a:spAutoFit/>
            </a:bodyPr>
            <a:lstStyle/>
            <a:p>
              <a:endParaRPr lang="en-US" altLang="ja-JP" sz="1200" dirty="0">
                <a:solidFill>
                  <a:schemeClr val="tx1">
                    <a:lumMod val="85000"/>
                    <a:lumOff val="15000"/>
                  </a:schemeClr>
                </a:solidFill>
                <a:latin typeface="Meiryo UI" panose="020B0604030504040204" pitchFamily="50" charset="-128"/>
                <a:ea typeface="Meiryo UI" panose="020B0604030504040204" pitchFamily="50" charset="-128"/>
              </a:endParaRPr>
            </a:p>
          </p:txBody>
        </p:sp>
        <p:grpSp>
          <p:nvGrpSpPr>
            <p:cNvPr id="36" name="グループ化 35">
              <a:extLst>
                <a:ext uri="{FF2B5EF4-FFF2-40B4-BE49-F238E27FC236}">
                  <a16:creationId xmlns:a16="http://schemas.microsoft.com/office/drawing/2014/main" id="{83F06499-05C5-358A-E2F6-AE65B482DCCA}"/>
                </a:ext>
              </a:extLst>
            </p:cNvPr>
            <p:cNvGrpSpPr/>
            <p:nvPr/>
          </p:nvGrpSpPr>
          <p:grpSpPr>
            <a:xfrm>
              <a:off x="8532699" y="3806645"/>
              <a:ext cx="738922" cy="1137200"/>
              <a:chOff x="985731" y="5492465"/>
              <a:chExt cx="820688" cy="1238423"/>
            </a:xfrm>
          </p:grpSpPr>
          <p:pic>
            <p:nvPicPr>
              <p:cNvPr id="37" name="図 36">
                <a:extLst>
                  <a:ext uri="{FF2B5EF4-FFF2-40B4-BE49-F238E27FC236}">
                    <a16:creationId xmlns:a16="http://schemas.microsoft.com/office/drawing/2014/main" id="{05B7DA95-5371-355D-525C-D92F7826B34D}"/>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85731" y="5492465"/>
                <a:ext cx="820688" cy="1231032"/>
              </a:xfrm>
              <a:prstGeom prst="rect">
                <a:avLst/>
              </a:prstGeom>
            </p:spPr>
          </p:pic>
          <p:sp>
            <p:nvSpPr>
              <p:cNvPr id="38" name="四角形: 角を丸くする 10">
                <a:extLst>
                  <a:ext uri="{FF2B5EF4-FFF2-40B4-BE49-F238E27FC236}">
                    <a16:creationId xmlns:a16="http://schemas.microsoft.com/office/drawing/2014/main" id="{B627365A-8E68-20FC-D4AB-2B38CED295FC}"/>
                  </a:ext>
                </a:extLst>
              </p:cNvPr>
              <p:cNvSpPr/>
              <p:nvPr/>
            </p:nvSpPr>
            <p:spPr>
              <a:xfrm>
                <a:off x="1250159" y="6508391"/>
                <a:ext cx="273571" cy="222497"/>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none" lIns="36000" tIns="0" rIns="36000" bIns="0" rtlCol="0" anchor="ctr">
                <a:spAutoFit/>
              </a:bodyPr>
              <a:lstStyle/>
              <a:p>
                <a:pPr algn="ctr"/>
                <a:r>
                  <a:rPr lang="ja-JP" altLang="en-US" sz="1200" dirty="0">
                    <a:solidFill>
                      <a:schemeClr val="tx1"/>
                    </a:solidFill>
                    <a:latin typeface="Meiryo UI" panose="020B0604030504040204" pitchFamily="50" charset="-128"/>
                    <a:ea typeface="Meiryo UI" panose="020B0604030504040204" pitchFamily="50" charset="-128"/>
                  </a:rPr>
                  <a:t>森</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grpSp>
      </p:grpSp>
      <p:sp>
        <p:nvSpPr>
          <p:cNvPr id="13" name="テキスト ボックス 12">
            <a:extLst>
              <a:ext uri="{FF2B5EF4-FFF2-40B4-BE49-F238E27FC236}">
                <a16:creationId xmlns:a16="http://schemas.microsoft.com/office/drawing/2014/main" id="{100D141F-98CC-B0DF-0699-A16660C31744}"/>
              </a:ext>
            </a:extLst>
          </p:cNvPr>
          <p:cNvSpPr txBox="1"/>
          <p:nvPr/>
        </p:nvSpPr>
        <p:spPr>
          <a:xfrm>
            <a:off x="5338905" y="596040"/>
            <a:ext cx="1513556" cy="369332"/>
          </a:xfrm>
          <a:prstGeom prst="rect">
            <a:avLst/>
          </a:prstGeom>
          <a:noFill/>
        </p:spPr>
        <p:txBody>
          <a:bodyPr wrap="none" rtlCol="0">
            <a:spAutoFit/>
          </a:bodyPr>
          <a:lstStyle/>
          <a:p>
            <a:r>
              <a:rPr kumimoji="1" lang="en-US" altLang="ja-JP" b="1" dirty="0">
                <a:solidFill>
                  <a:schemeClr val="accent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R/A</a:t>
            </a:r>
            <a:r>
              <a:rPr kumimoji="1" lang="ja-JP" altLang="en-US" b="1" dirty="0">
                <a:solidFill>
                  <a:schemeClr val="accent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　</a:t>
            </a:r>
            <a:r>
              <a:rPr kumimoji="1" lang="ja-JP" altLang="en-US" b="1" dirty="0">
                <a:solidFill>
                  <a:schemeClr val="tx1">
                    <a:lumMod val="85000"/>
                    <a:lumOff val="15000"/>
                  </a:schemeClr>
                </a:solidFill>
                <a:latin typeface="Meiryo UI" panose="020B0604030504040204" pitchFamily="50" charset="-128"/>
                <a:ea typeface="Meiryo UI" panose="020B0604030504040204" pitchFamily="50" charset="-128"/>
              </a:rPr>
              <a:t>評価表</a:t>
            </a:r>
          </a:p>
        </p:txBody>
      </p:sp>
      <p:pic>
        <p:nvPicPr>
          <p:cNvPr id="39" name="図 38">
            <a:extLst>
              <a:ext uri="{FF2B5EF4-FFF2-40B4-BE49-F238E27FC236}">
                <a16:creationId xmlns:a16="http://schemas.microsoft.com/office/drawing/2014/main" id="{6D9F6E06-97B8-F296-D36B-8EBB026FF3C0}"/>
              </a:ext>
            </a:extLst>
          </p:cNvPr>
          <p:cNvPicPr>
            <a:picLocks noChangeAspect="1"/>
          </p:cNvPicPr>
          <p:nvPr/>
        </p:nvPicPr>
        <p:blipFill>
          <a:blip r:embed="rId9"/>
          <a:stretch>
            <a:fillRect/>
          </a:stretch>
        </p:blipFill>
        <p:spPr>
          <a:xfrm>
            <a:off x="5338905" y="3829692"/>
            <a:ext cx="6558069" cy="1855619"/>
          </a:xfrm>
          <a:prstGeom prst="rect">
            <a:avLst/>
          </a:prstGeom>
          <a:ln w="73025">
            <a:solidFill>
              <a:schemeClr val="accent2"/>
            </a:solidFill>
          </a:ln>
        </p:spPr>
      </p:pic>
      <p:grpSp>
        <p:nvGrpSpPr>
          <p:cNvPr id="42" name="グループ化 41">
            <a:extLst>
              <a:ext uri="{FF2B5EF4-FFF2-40B4-BE49-F238E27FC236}">
                <a16:creationId xmlns:a16="http://schemas.microsoft.com/office/drawing/2014/main" id="{6973C712-9866-4E36-E5CF-9AF062111BE0}"/>
              </a:ext>
            </a:extLst>
          </p:cNvPr>
          <p:cNvGrpSpPr/>
          <p:nvPr/>
        </p:nvGrpSpPr>
        <p:grpSpPr>
          <a:xfrm>
            <a:off x="5338905" y="1045446"/>
            <a:ext cx="4022023" cy="2272427"/>
            <a:chOff x="4634074" y="1066388"/>
            <a:chExt cx="3063104" cy="2166378"/>
          </a:xfrm>
        </p:grpSpPr>
        <p:pic>
          <p:nvPicPr>
            <p:cNvPr id="12" name="図 11">
              <a:extLst>
                <a:ext uri="{FF2B5EF4-FFF2-40B4-BE49-F238E27FC236}">
                  <a16:creationId xmlns:a16="http://schemas.microsoft.com/office/drawing/2014/main" id="{E8D84E4C-8AC0-F56C-0800-FC2B50470E61}"/>
                </a:ext>
              </a:extLst>
            </p:cNvPr>
            <p:cNvPicPr>
              <a:picLocks noChangeAspect="1"/>
            </p:cNvPicPr>
            <p:nvPr/>
          </p:nvPicPr>
          <p:blipFill>
            <a:blip r:embed="rId10"/>
            <a:stretch>
              <a:fillRect/>
            </a:stretch>
          </p:blipFill>
          <p:spPr>
            <a:xfrm>
              <a:off x="4634074" y="1066388"/>
              <a:ext cx="3063104" cy="2166378"/>
            </a:xfrm>
            <a:prstGeom prst="rect">
              <a:avLst/>
            </a:prstGeom>
            <a:solidFill>
              <a:schemeClr val="tx1"/>
            </a:solidFill>
            <a:ln w="73025">
              <a:solidFill>
                <a:schemeClr val="accent1"/>
              </a:solidFill>
            </a:ln>
          </p:spPr>
        </p:pic>
        <p:sp>
          <p:nvSpPr>
            <p:cNvPr id="40" name="正方形/長方形 39">
              <a:extLst>
                <a:ext uri="{FF2B5EF4-FFF2-40B4-BE49-F238E27FC236}">
                  <a16:creationId xmlns:a16="http://schemas.microsoft.com/office/drawing/2014/main" id="{ABADA33F-C9A5-B627-4069-EA4AFDFF4C80}"/>
                </a:ext>
              </a:extLst>
            </p:cNvPr>
            <p:cNvSpPr/>
            <p:nvPr/>
          </p:nvSpPr>
          <p:spPr>
            <a:xfrm>
              <a:off x="5591175" y="1219200"/>
              <a:ext cx="1401820" cy="334671"/>
            </a:xfrm>
            <a:prstGeom prst="rect">
              <a:avLst/>
            </a:prstGeom>
            <a:noFill/>
            <a:ln w="28575">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solidFill>
                  <a:schemeClr val="tx1"/>
                </a:solidFill>
                <a:latin typeface="Meiryo UI" panose="020B0604030504040204" pitchFamily="50" charset="-128"/>
                <a:ea typeface="Meiryo UI" panose="020B0604030504040204" pitchFamily="50" charset="-128"/>
              </a:endParaRPr>
            </a:p>
          </p:txBody>
        </p:sp>
      </p:grpSp>
      <p:sp>
        <p:nvSpPr>
          <p:cNvPr id="131" name="角丸四角形吹き出し 158">
            <a:extLst>
              <a:ext uri="{FF2B5EF4-FFF2-40B4-BE49-F238E27FC236}">
                <a16:creationId xmlns:a16="http://schemas.microsoft.com/office/drawing/2014/main" id="{6ED65522-6461-4C83-B819-4180190AB824}"/>
              </a:ext>
            </a:extLst>
          </p:cNvPr>
          <p:cNvSpPr/>
          <p:nvPr/>
        </p:nvSpPr>
        <p:spPr>
          <a:xfrm>
            <a:off x="5392070" y="5883521"/>
            <a:ext cx="4818246" cy="797641"/>
          </a:xfrm>
          <a:prstGeom prst="wedgeRoundRectCallout">
            <a:avLst>
              <a:gd name="adj1" fmla="val 61599"/>
              <a:gd name="adj2" fmla="val -19977"/>
              <a:gd name="adj3" fmla="val 16667"/>
            </a:avLst>
          </a:prstGeom>
          <a:solidFill>
            <a:schemeClr val="bg1"/>
          </a:solidFill>
          <a:ln>
            <a:solidFill>
              <a:srgbClr val="BF9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dirty="0">
                <a:solidFill>
                  <a:schemeClr val="tx1">
                    <a:lumMod val="85000"/>
                    <a:lumOff val="15000"/>
                  </a:schemeClr>
                </a:solidFill>
                <a:latin typeface="Meiryo UI" panose="020B0604030504040204" pitchFamily="50" charset="-128"/>
                <a:ea typeface="Meiryo UI" panose="020B0604030504040204" pitchFamily="50" charset="-128"/>
              </a:rPr>
              <a:t>リスクレベルは</a:t>
            </a:r>
            <a:r>
              <a:rPr lang="ja-JP" altLang="en-US" sz="1100" b="1" dirty="0">
                <a:solidFill>
                  <a:schemeClr val="tx1">
                    <a:lumMod val="85000"/>
                    <a:lumOff val="15000"/>
                  </a:schemeClr>
                </a:solidFill>
                <a:latin typeface="Meiryo UI" panose="020B0604030504040204" pitchFamily="50" charset="-128"/>
                <a:ea typeface="Meiryo UI" panose="020B0604030504040204" pitchFamily="50" charset="-128"/>
              </a:rPr>
              <a:t>災害発生の可能性</a:t>
            </a:r>
            <a:r>
              <a:rPr lang="ja-JP" altLang="en-US" sz="1100" dirty="0">
                <a:solidFill>
                  <a:schemeClr val="tx1">
                    <a:lumMod val="85000"/>
                    <a:lumOff val="15000"/>
                  </a:schemeClr>
                </a:solidFill>
                <a:latin typeface="Meiryo UI" panose="020B0604030504040204" pitchFamily="50" charset="-128"/>
                <a:ea typeface="Meiryo UI" panose="020B0604030504040204" pitchFamily="50" charset="-128"/>
              </a:rPr>
              <a:t>、</a:t>
            </a:r>
            <a:r>
              <a:rPr lang="ja-JP" altLang="en-US" sz="1100" b="1" dirty="0">
                <a:solidFill>
                  <a:schemeClr val="tx1">
                    <a:lumMod val="85000"/>
                    <a:lumOff val="15000"/>
                  </a:schemeClr>
                </a:solidFill>
                <a:latin typeface="Meiryo UI" panose="020B0604030504040204" pitchFamily="50" charset="-128"/>
                <a:ea typeface="Meiryo UI" panose="020B0604030504040204" pitchFamily="50" charset="-128"/>
              </a:rPr>
              <a:t>災害の重大性、リスクに近づく頻度</a:t>
            </a:r>
            <a:r>
              <a:rPr lang="ja-JP" altLang="en-US" sz="1100" dirty="0">
                <a:solidFill>
                  <a:schemeClr val="tx1">
                    <a:lumMod val="85000"/>
                    <a:lumOff val="15000"/>
                  </a:schemeClr>
                </a:solidFill>
                <a:latin typeface="Meiryo UI" panose="020B0604030504040204" pitchFamily="50" charset="-128"/>
                <a:ea typeface="Meiryo UI" panose="020B0604030504040204" pitchFamily="50" charset="-128"/>
              </a:rPr>
              <a:t>を</a:t>
            </a:r>
            <a:endParaRPr lang="en-US" altLang="ja-JP" sz="1100"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100" dirty="0">
                <a:solidFill>
                  <a:schemeClr val="tx1">
                    <a:lumMod val="85000"/>
                    <a:lumOff val="15000"/>
                  </a:schemeClr>
                </a:solidFill>
                <a:latin typeface="Meiryo UI" panose="020B0604030504040204" pitchFamily="50" charset="-128"/>
                <a:ea typeface="Meiryo UI" panose="020B0604030504040204" pitchFamily="50" charset="-128"/>
              </a:rPr>
              <a:t>それぞれ評価して決められているよ。</a:t>
            </a:r>
            <a:endParaRPr lang="en-US" altLang="ja-JP" sz="1100"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100" dirty="0">
                <a:solidFill>
                  <a:schemeClr val="tx1">
                    <a:lumMod val="85000"/>
                    <a:lumOff val="15000"/>
                  </a:schemeClr>
                </a:solidFill>
                <a:latin typeface="Meiryo UI" panose="020B0604030504040204" pitchFamily="50" charset="-128"/>
                <a:ea typeface="Meiryo UI" panose="020B0604030504040204" pitchFamily="50" charset="-128"/>
              </a:rPr>
              <a:t>そのうえで、自職場ではリスクレベルに応じて作業対象者が定められているんだ。</a:t>
            </a:r>
            <a:endParaRPr lang="en-US" altLang="ja-JP" sz="1100" dirty="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41" name="テキスト ボックス 40">
            <a:extLst>
              <a:ext uri="{FF2B5EF4-FFF2-40B4-BE49-F238E27FC236}">
                <a16:creationId xmlns:a16="http://schemas.microsoft.com/office/drawing/2014/main" id="{00312988-9394-D62D-9A75-6421281F2354}"/>
              </a:ext>
            </a:extLst>
          </p:cNvPr>
          <p:cNvSpPr txBox="1"/>
          <p:nvPr/>
        </p:nvSpPr>
        <p:spPr>
          <a:xfrm>
            <a:off x="5338905" y="3384212"/>
            <a:ext cx="2202847" cy="369332"/>
          </a:xfrm>
          <a:prstGeom prst="rect">
            <a:avLst/>
          </a:prstGeom>
          <a:noFill/>
        </p:spPr>
        <p:txBody>
          <a:bodyPr wrap="none" rtlCol="0">
            <a:spAutoFit/>
          </a:bodyPr>
          <a:lstStyle/>
          <a:p>
            <a:r>
              <a:rPr lang="ja-JP" altLang="en-US" b="1" dirty="0">
                <a:solidFill>
                  <a:schemeClr val="accent2"/>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リスクレベル評価基準</a:t>
            </a:r>
            <a:endParaRPr kumimoji="1" lang="ja-JP" altLang="en-US" b="1" dirty="0">
              <a:solidFill>
                <a:schemeClr val="accent2"/>
              </a:solidFill>
              <a:latin typeface="Meiryo UI" panose="020B0604030504040204" pitchFamily="50" charset="-128"/>
              <a:ea typeface="Meiryo UI" panose="020B0604030504040204" pitchFamily="50" charset="-128"/>
            </a:endParaRPr>
          </a:p>
        </p:txBody>
      </p:sp>
      <p:sp>
        <p:nvSpPr>
          <p:cNvPr id="46" name="角丸四角形吹き出し 147">
            <a:extLst>
              <a:ext uri="{FF2B5EF4-FFF2-40B4-BE49-F238E27FC236}">
                <a16:creationId xmlns:a16="http://schemas.microsoft.com/office/drawing/2014/main" id="{4039D2E8-DA00-322E-DB57-99AC9E501C9A}"/>
              </a:ext>
            </a:extLst>
          </p:cNvPr>
          <p:cNvSpPr/>
          <p:nvPr/>
        </p:nvSpPr>
        <p:spPr>
          <a:xfrm>
            <a:off x="9560641" y="1138439"/>
            <a:ext cx="2223258" cy="1216546"/>
          </a:xfrm>
          <a:prstGeom prst="wedgeRoundRectCallout">
            <a:avLst>
              <a:gd name="adj1" fmla="val 39683"/>
              <a:gd name="adj2" fmla="val 75179"/>
              <a:gd name="adj3" fmla="val 16667"/>
            </a:avLst>
          </a:prstGeom>
          <a:solidFill>
            <a:schemeClr val="bg1"/>
          </a:solidFill>
          <a:ln>
            <a:solidFill>
              <a:srgbClr val="BF9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100" dirty="0">
                <a:solidFill>
                  <a:schemeClr val="tx1">
                    <a:lumMod val="85000"/>
                    <a:lumOff val="15000"/>
                  </a:schemeClr>
                </a:solidFill>
                <a:latin typeface="Meiryo UI" panose="020B0604030504040204" pitchFamily="50" charset="-128"/>
                <a:ea typeface="Meiryo UI" panose="020B0604030504040204" pitchFamily="50" charset="-128"/>
              </a:rPr>
              <a:t>ISO31000</a:t>
            </a:r>
            <a:r>
              <a:rPr lang="ja-JP" altLang="en-US" sz="1100" dirty="0">
                <a:solidFill>
                  <a:schemeClr val="tx1">
                    <a:lumMod val="85000"/>
                    <a:lumOff val="15000"/>
                  </a:schemeClr>
                </a:solidFill>
                <a:latin typeface="Meiryo UI" panose="020B0604030504040204" pitchFamily="50" charset="-128"/>
                <a:ea typeface="Meiryo UI" panose="020B0604030504040204" pitchFamily="50" charset="-128"/>
              </a:rPr>
              <a:t>番に記載されている</a:t>
            </a:r>
            <a:endParaRPr lang="en-US" altLang="ja-JP" sz="1100" dirty="0">
              <a:solidFill>
                <a:schemeClr val="tx1">
                  <a:lumMod val="85000"/>
                  <a:lumOff val="15000"/>
                </a:schemeClr>
              </a:solidFill>
              <a:latin typeface="Meiryo UI" panose="020B0604030504040204" pitchFamily="50" charset="-128"/>
              <a:ea typeface="Meiryo UI" panose="020B0604030504040204" pitchFamily="50" charset="-128"/>
            </a:endParaRPr>
          </a:p>
          <a:p>
            <a:r>
              <a:rPr lang="en-US" altLang="ja-JP" sz="1100" b="1" dirty="0">
                <a:solidFill>
                  <a:schemeClr val="accent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R/A</a:t>
            </a:r>
            <a:r>
              <a:rPr lang="ja-JP" altLang="en-US" sz="1100" b="1" dirty="0">
                <a:solidFill>
                  <a:schemeClr val="accent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（リスクアセスメント）</a:t>
            </a:r>
            <a:r>
              <a:rPr lang="ja-JP" altLang="en-US" sz="1100" dirty="0">
                <a:solidFill>
                  <a:schemeClr val="tx1">
                    <a:lumMod val="85000"/>
                    <a:lumOff val="15000"/>
                  </a:schemeClr>
                </a:solidFill>
                <a:latin typeface="Meiryo UI" panose="020B0604030504040204" pitchFamily="50" charset="-128"/>
                <a:ea typeface="Meiryo UI" panose="020B0604030504040204" pitchFamily="50" charset="-128"/>
              </a:rPr>
              <a:t>という作業における危険性、</a:t>
            </a:r>
            <a:endParaRPr lang="en-US" altLang="ja-JP" sz="1100"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100" dirty="0">
                <a:solidFill>
                  <a:schemeClr val="tx1">
                    <a:lumMod val="85000"/>
                    <a:lumOff val="15000"/>
                  </a:schemeClr>
                </a:solidFill>
                <a:latin typeface="Meiryo UI" panose="020B0604030504040204" pitchFamily="50" charset="-128"/>
                <a:ea typeface="Meiryo UI" panose="020B0604030504040204" pitchFamily="50" charset="-128"/>
              </a:rPr>
              <a:t>有害性を特定し、</a:t>
            </a:r>
            <a:endParaRPr lang="en-US" altLang="ja-JP" sz="1100"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100" dirty="0">
                <a:solidFill>
                  <a:schemeClr val="tx1">
                    <a:lumMod val="85000"/>
                    <a:lumOff val="15000"/>
                  </a:schemeClr>
                </a:solidFill>
                <a:latin typeface="Meiryo UI" panose="020B0604030504040204" pitchFamily="50" charset="-128"/>
                <a:ea typeface="Meiryo UI" panose="020B0604030504040204" pitchFamily="50" charset="-128"/>
              </a:rPr>
              <a:t>それによる労働災害の度合いを</a:t>
            </a:r>
            <a:endParaRPr lang="en-US" altLang="ja-JP" sz="1100"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100" dirty="0">
                <a:solidFill>
                  <a:schemeClr val="tx1">
                    <a:lumMod val="85000"/>
                    <a:lumOff val="15000"/>
                  </a:schemeClr>
                </a:solidFill>
                <a:latin typeface="Meiryo UI" panose="020B0604030504040204" pitchFamily="50" charset="-128"/>
                <a:ea typeface="Meiryo UI" panose="020B0604030504040204" pitchFamily="50" charset="-128"/>
              </a:rPr>
              <a:t>見積り、評価する手法があります。</a:t>
            </a:r>
            <a:endParaRPr lang="en-US" altLang="ja-JP" sz="1100" dirty="0">
              <a:solidFill>
                <a:schemeClr val="tx1">
                  <a:lumMod val="85000"/>
                  <a:lumOff val="15000"/>
                </a:schemeClr>
              </a:solidFill>
              <a:latin typeface="Meiryo UI" panose="020B0604030504040204" pitchFamily="50" charset="-128"/>
              <a:ea typeface="Meiryo UI" panose="020B0604030504040204" pitchFamily="50" charset="-128"/>
            </a:endParaRPr>
          </a:p>
        </p:txBody>
      </p:sp>
      <p:grpSp>
        <p:nvGrpSpPr>
          <p:cNvPr id="43" name="グループ化 42">
            <a:extLst>
              <a:ext uri="{FF2B5EF4-FFF2-40B4-BE49-F238E27FC236}">
                <a16:creationId xmlns:a16="http://schemas.microsoft.com/office/drawing/2014/main" id="{D75592F1-2E05-85D1-F8D2-29ECA8CAE878}"/>
              </a:ext>
            </a:extLst>
          </p:cNvPr>
          <p:cNvGrpSpPr/>
          <p:nvPr/>
        </p:nvGrpSpPr>
        <p:grpSpPr>
          <a:xfrm>
            <a:off x="11067884" y="2347357"/>
            <a:ext cx="1001800" cy="937511"/>
            <a:chOff x="10184178" y="4916856"/>
            <a:chExt cx="1980983" cy="1874866"/>
          </a:xfrm>
        </p:grpSpPr>
        <p:pic>
          <p:nvPicPr>
            <p:cNvPr id="44" name="図 43">
              <a:extLst>
                <a:ext uri="{FF2B5EF4-FFF2-40B4-BE49-F238E27FC236}">
                  <a16:creationId xmlns:a16="http://schemas.microsoft.com/office/drawing/2014/main" id="{93308345-DEEC-3A98-5AD8-05D0AA52E5D3}"/>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flipH="1">
              <a:off x="10184178" y="4916856"/>
              <a:ext cx="1980983" cy="1874866"/>
            </a:xfrm>
            <a:prstGeom prst="rect">
              <a:avLst/>
            </a:prstGeom>
          </p:spPr>
        </p:pic>
        <p:sp>
          <p:nvSpPr>
            <p:cNvPr id="45" name="四角形: 角を丸くする 44">
              <a:extLst>
                <a:ext uri="{FF2B5EF4-FFF2-40B4-BE49-F238E27FC236}">
                  <a16:creationId xmlns:a16="http://schemas.microsoft.com/office/drawing/2014/main" id="{F1F22117-AD9E-90CF-77BD-6CD4BA23A020}"/>
                </a:ext>
              </a:extLst>
            </p:cNvPr>
            <p:cNvSpPr/>
            <p:nvPr/>
          </p:nvSpPr>
          <p:spPr>
            <a:xfrm>
              <a:off x="11037085" y="6297293"/>
              <a:ext cx="835012" cy="358455"/>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lIns="36000" tIns="0" rIns="36000" bIns="0" rtlCol="0" anchor="ctr">
              <a:spAutoFit/>
            </a:bodyPr>
            <a:lstStyle/>
            <a:p>
              <a:pPr algn="ctr"/>
              <a:r>
                <a:rPr lang="ja-JP" altLang="en-US" sz="1200" dirty="0">
                  <a:solidFill>
                    <a:schemeClr val="tx1"/>
                  </a:solidFill>
                  <a:latin typeface="Meiryo UI" panose="020B0604030504040204" pitchFamily="50" charset="-128"/>
                  <a:ea typeface="Meiryo UI" panose="020B0604030504040204" pitchFamily="50" charset="-128"/>
                </a:rPr>
                <a:t>坂元</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grpSp>
    </p:spTree>
    <p:custDataLst>
      <p:tags r:id="rId1"/>
    </p:custDataLst>
    <p:extLst>
      <p:ext uri="{BB962C8B-B14F-4D97-AF65-F5344CB8AC3E}">
        <p14:creationId xmlns:p14="http://schemas.microsoft.com/office/powerpoint/2010/main" val="1347999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3.7"/>
</p:tagLst>
</file>

<file path=ppt/tags/tag10.xml><?xml version="1.0" encoding="utf-8"?>
<p:tagLst xmlns:a="http://schemas.openxmlformats.org/drawingml/2006/main" xmlns:r="http://schemas.openxmlformats.org/officeDocument/2006/relationships" xmlns:p="http://schemas.openxmlformats.org/presentationml/2006/main">
  <p:tag name="TIMING" val="|12.9"/>
</p:tagLst>
</file>

<file path=ppt/tags/tag11.xml><?xml version="1.0" encoding="utf-8"?>
<p:tagLst xmlns:a="http://schemas.openxmlformats.org/drawingml/2006/main" xmlns:r="http://schemas.openxmlformats.org/officeDocument/2006/relationships" xmlns:p="http://schemas.openxmlformats.org/presentationml/2006/main">
  <p:tag name="TIMING" val="|5.4|8.3"/>
</p:tagLst>
</file>

<file path=ppt/tags/tag12.xml><?xml version="1.0" encoding="utf-8"?>
<p:tagLst xmlns:a="http://schemas.openxmlformats.org/drawingml/2006/main" xmlns:r="http://schemas.openxmlformats.org/officeDocument/2006/relationships" xmlns:p="http://schemas.openxmlformats.org/presentationml/2006/main">
  <p:tag name="TIMING" val="|9.5|7.7|5"/>
</p:tagLst>
</file>

<file path=ppt/tags/tag13.xml><?xml version="1.0" encoding="utf-8"?>
<p:tagLst xmlns:a="http://schemas.openxmlformats.org/drawingml/2006/main" xmlns:r="http://schemas.openxmlformats.org/officeDocument/2006/relationships" xmlns:p="http://schemas.openxmlformats.org/presentationml/2006/main">
  <p:tag name="TIMING" val="|5.5|8.3"/>
</p:tagLst>
</file>

<file path=ppt/tags/tag14.xml><?xml version="1.0" encoding="utf-8"?>
<p:tagLst xmlns:a="http://schemas.openxmlformats.org/drawingml/2006/main" xmlns:r="http://schemas.openxmlformats.org/officeDocument/2006/relationships" xmlns:p="http://schemas.openxmlformats.org/presentationml/2006/main">
  <p:tag name="TIMING" val="|14.8|5|12.2|8.6"/>
</p:tagLst>
</file>

<file path=ppt/tags/tag15.xml><?xml version="1.0" encoding="utf-8"?>
<p:tagLst xmlns:a="http://schemas.openxmlformats.org/drawingml/2006/main" xmlns:r="http://schemas.openxmlformats.org/officeDocument/2006/relationships" xmlns:p="http://schemas.openxmlformats.org/presentationml/2006/main">
  <p:tag name="TIMING" val="|7.2"/>
</p:tagLst>
</file>

<file path=ppt/tags/tag16.xml><?xml version="1.0" encoding="utf-8"?>
<p:tagLst xmlns:a="http://schemas.openxmlformats.org/drawingml/2006/main" xmlns:r="http://schemas.openxmlformats.org/officeDocument/2006/relationships" xmlns:p="http://schemas.openxmlformats.org/presentationml/2006/main">
  <p:tag name="TIMING" val="|14.4"/>
</p:tagLst>
</file>

<file path=ppt/tags/tag17.xml><?xml version="1.0" encoding="utf-8"?>
<p:tagLst xmlns:a="http://schemas.openxmlformats.org/drawingml/2006/main" xmlns:r="http://schemas.openxmlformats.org/officeDocument/2006/relationships" xmlns:p="http://schemas.openxmlformats.org/presentationml/2006/main">
  <p:tag name="TIMING" val="|16.6"/>
</p:tagLst>
</file>

<file path=ppt/tags/tag18.xml><?xml version="1.0" encoding="utf-8"?>
<p:tagLst xmlns:a="http://schemas.openxmlformats.org/drawingml/2006/main" xmlns:r="http://schemas.openxmlformats.org/officeDocument/2006/relationships" xmlns:p="http://schemas.openxmlformats.org/presentationml/2006/main">
  <p:tag name="TIMING" val="|3.2"/>
</p:tagLst>
</file>

<file path=ppt/tags/tag19.xml><?xml version="1.0" encoding="utf-8"?>
<p:tagLst xmlns:a="http://schemas.openxmlformats.org/drawingml/2006/main" xmlns:r="http://schemas.openxmlformats.org/officeDocument/2006/relationships" xmlns:p="http://schemas.openxmlformats.org/presentationml/2006/main">
  <p:tag name="TIMING" val="|11.6|10.2|8.6|6.1"/>
</p:tagLst>
</file>

<file path=ppt/tags/tag2.xml><?xml version="1.0" encoding="utf-8"?>
<p:tagLst xmlns:a="http://schemas.openxmlformats.org/drawingml/2006/main" xmlns:r="http://schemas.openxmlformats.org/officeDocument/2006/relationships" xmlns:p="http://schemas.openxmlformats.org/presentationml/2006/main">
  <p:tag name="TIMING" val="|6.7|14.9"/>
</p:tagLst>
</file>

<file path=ppt/tags/tag20.xml><?xml version="1.0" encoding="utf-8"?>
<p:tagLst xmlns:a="http://schemas.openxmlformats.org/drawingml/2006/main" xmlns:r="http://schemas.openxmlformats.org/officeDocument/2006/relationships" xmlns:p="http://schemas.openxmlformats.org/presentationml/2006/main">
  <p:tag name="TIMING" val="|6.7"/>
</p:tagLst>
</file>

<file path=ppt/tags/tag21.xml><?xml version="1.0" encoding="utf-8"?>
<p:tagLst xmlns:a="http://schemas.openxmlformats.org/drawingml/2006/main" xmlns:r="http://schemas.openxmlformats.org/officeDocument/2006/relationships" xmlns:p="http://schemas.openxmlformats.org/presentationml/2006/main">
  <p:tag name="TIMING" val="|7.4|6.7|9.9"/>
</p:tagLst>
</file>

<file path=ppt/tags/tag22.xml><?xml version="1.0" encoding="utf-8"?>
<p:tagLst xmlns:a="http://schemas.openxmlformats.org/drawingml/2006/main" xmlns:r="http://schemas.openxmlformats.org/officeDocument/2006/relationships" xmlns:p="http://schemas.openxmlformats.org/presentationml/2006/main">
  <p:tag name="TIMING" val="|5.5|4.5|4.7"/>
</p:tagLst>
</file>

<file path=ppt/tags/tag23.xml><?xml version="1.0" encoding="utf-8"?>
<p:tagLst xmlns:a="http://schemas.openxmlformats.org/drawingml/2006/main" xmlns:r="http://schemas.openxmlformats.org/officeDocument/2006/relationships" xmlns:p="http://schemas.openxmlformats.org/presentationml/2006/main">
  <p:tag name="TIMING" val="|11.6|9.1|6.2"/>
</p:tagLst>
</file>

<file path=ppt/tags/tag24.xml><?xml version="1.0" encoding="utf-8"?>
<p:tagLst xmlns:a="http://schemas.openxmlformats.org/drawingml/2006/main" xmlns:r="http://schemas.openxmlformats.org/officeDocument/2006/relationships" xmlns:p="http://schemas.openxmlformats.org/presentationml/2006/main">
  <p:tag name="TIMING" val="|4.2"/>
</p:tagLst>
</file>

<file path=ppt/tags/tag25.xml><?xml version="1.0" encoding="utf-8"?>
<p:tagLst xmlns:a="http://schemas.openxmlformats.org/drawingml/2006/main" xmlns:r="http://schemas.openxmlformats.org/officeDocument/2006/relationships" xmlns:p="http://schemas.openxmlformats.org/presentationml/2006/main">
  <p:tag name="TIMING" val="|7|4.6"/>
</p:tagLst>
</file>

<file path=ppt/tags/tag26.xml><?xml version="1.0" encoding="utf-8"?>
<p:tagLst xmlns:a="http://schemas.openxmlformats.org/drawingml/2006/main" xmlns:r="http://schemas.openxmlformats.org/officeDocument/2006/relationships" xmlns:p="http://schemas.openxmlformats.org/presentationml/2006/main">
  <p:tag name="TIMING" val="|9.8|13.3|10.3|14.6"/>
</p:tagLst>
</file>

<file path=ppt/tags/tag3.xml><?xml version="1.0" encoding="utf-8"?>
<p:tagLst xmlns:a="http://schemas.openxmlformats.org/drawingml/2006/main" xmlns:r="http://schemas.openxmlformats.org/officeDocument/2006/relationships" xmlns:p="http://schemas.openxmlformats.org/presentationml/2006/main">
  <p:tag name="TIMING" val="|4.1|1.9|6.2"/>
</p:tagLst>
</file>

<file path=ppt/tags/tag4.xml><?xml version="1.0" encoding="utf-8"?>
<p:tagLst xmlns:a="http://schemas.openxmlformats.org/drawingml/2006/main" xmlns:r="http://schemas.openxmlformats.org/officeDocument/2006/relationships" xmlns:p="http://schemas.openxmlformats.org/presentationml/2006/main">
  <p:tag name="TIMING" val="|14.4"/>
</p:tagLst>
</file>

<file path=ppt/tags/tag5.xml><?xml version="1.0" encoding="utf-8"?>
<p:tagLst xmlns:a="http://schemas.openxmlformats.org/drawingml/2006/main" xmlns:r="http://schemas.openxmlformats.org/officeDocument/2006/relationships" xmlns:p="http://schemas.openxmlformats.org/presentationml/2006/main">
  <p:tag name="TIMING" val="|22"/>
</p:tagLst>
</file>

<file path=ppt/tags/tag6.xml><?xml version="1.0" encoding="utf-8"?>
<p:tagLst xmlns:a="http://schemas.openxmlformats.org/drawingml/2006/main" xmlns:r="http://schemas.openxmlformats.org/officeDocument/2006/relationships" xmlns:p="http://schemas.openxmlformats.org/presentationml/2006/main">
  <p:tag name="TIMING" val="|24.8|3.7|10.8|9.9"/>
</p:tagLst>
</file>

<file path=ppt/tags/tag7.xml><?xml version="1.0" encoding="utf-8"?>
<p:tagLst xmlns:a="http://schemas.openxmlformats.org/drawingml/2006/main" xmlns:r="http://schemas.openxmlformats.org/officeDocument/2006/relationships" xmlns:p="http://schemas.openxmlformats.org/presentationml/2006/main">
  <p:tag name="TIMING" val="|13.2|9.7|6.2"/>
</p:tagLst>
</file>

<file path=ppt/tags/tag8.xml><?xml version="1.0" encoding="utf-8"?>
<p:tagLst xmlns:a="http://schemas.openxmlformats.org/drawingml/2006/main" xmlns:r="http://schemas.openxmlformats.org/officeDocument/2006/relationships" xmlns:p="http://schemas.openxmlformats.org/presentationml/2006/main">
  <p:tag name="TIMING" val="|16.6"/>
</p:tagLst>
</file>

<file path=ppt/tags/tag9.xml><?xml version="1.0" encoding="utf-8"?>
<p:tagLst xmlns:a="http://schemas.openxmlformats.org/drawingml/2006/main" xmlns:r="http://schemas.openxmlformats.org/officeDocument/2006/relationships" xmlns:p="http://schemas.openxmlformats.org/presentationml/2006/main">
  <p:tag name="TIMING" val="|21.2|16.2"/>
</p:tagLst>
</file>

<file path=ppt/theme/theme1.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lumMod val="20000"/>
            <a:lumOff val="80000"/>
          </a:schemeClr>
        </a:solidFill>
        <a:ln w="28575">
          <a:solidFill>
            <a:schemeClr val="tx1"/>
          </a:solidFill>
          <a:prstDash val="soli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kumimoji="1" sz="1200" smtClean="0">
            <a:solidFill>
              <a:schemeClr val="tx1"/>
            </a:solidFill>
            <a:latin typeface="Meiryo UI" panose="020B0604030504040204" pitchFamily="50" charset="-128"/>
            <a:ea typeface="Meiryo UI" panose="020B0604030504040204" pitchFamily="50" charset="-128"/>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defRPr sz="1300" b="1" dirty="0" smtClean="0">
            <a:solidFill>
              <a:schemeClr val="tx1">
                <a:lumMod val="85000"/>
                <a:lumOff val="15000"/>
              </a:schemeClr>
            </a:solidFill>
            <a:latin typeface="Meiryo UI" panose="020B0604030504040204" pitchFamily="50" charset="-128"/>
            <a:ea typeface="Meiryo UI" panose="020B0604030504040204" pitchFamily="50" charset="-128"/>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28191</TotalTime>
  <Words>4735</Words>
  <Application>Microsoft Office PowerPoint</Application>
  <PresentationFormat>ワイド画面</PresentationFormat>
  <Paragraphs>1140</Paragraphs>
  <Slides>31</Slides>
  <Notes>30</Notes>
  <HiddenSlides>0</HiddenSlides>
  <MMClips>0</MMClips>
  <ScaleCrop>false</ScaleCrop>
  <HeadingPairs>
    <vt:vector size="8" baseType="variant">
      <vt:variant>
        <vt:lpstr>使用されているフォント</vt:lpstr>
      </vt:variant>
      <vt:variant>
        <vt:i4>9</vt:i4>
      </vt:variant>
      <vt:variant>
        <vt:lpstr>テーマ</vt:lpstr>
      </vt:variant>
      <vt:variant>
        <vt:i4>1</vt:i4>
      </vt:variant>
      <vt:variant>
        <vt:lpstr>埋め込まれた OLE サーバー</vt:lpstr>
      </vt:variant>
      <vt:variant>
        <vt:i4>2</vt:i4>
      </vt:variant>
      <vt:variant>
        <vt:lpstr>スライド タイトル</vt:lpstr>
      </vt:variant>
      <vt:variant>
        <vt:i4>31</vt:i4>
      </vt:variant>
    </vt:vector>
  </HeadingPairs>
  <TitlesOfParts>
    <vt:vector size="43" baseType="lpstr">
      <vt:lpstr>HGP創英角ﾎﾟｯﾌﾟ体</vt:lpstr>
      <vt:lpstr>HGP明朝E</vt:lpstr>
      <vt:lpstr>HG行書体</vt:lpstr>
      <vt:lpstr>HG創英角ﾎﾟｯﾌﾟ体</vt:lpstr>
      <vt:lpstr>Meiryo UI</vt:lpstr>
      <vt:lpstr>メイリオ</vt:lpstr>
      <vt:lpstr>游ゴシック</vt:lpstr>
      <vt:lpstr>游ゴシック Light</vt:lpstr>
      <vt:lpstr>Arial</vt:lpstr>
      <vt:lpstr>デザインの設定</vt:lpstr>
      <vt:lpstr>Worksheet</vt:lpstr>
      <vt:lpstr>ワークシート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トヨタ車体精工株式会社</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間瀬田　貴志</dc:creator>
  <cp:lastModifiedBy>森　大嗣</cp:lastModifiedBy>
  <cp:revision>1427</cp:revision>
  <cp:lastPrinted>2025-08-18T03:08:03Z</cp:lastPrinted>
  <dcterms:created xsi:type="dcterms:W3CDTF">2025-04-09T14:50:59Z</dcterms:created>
  <dcterms:modified xsi:type="dcterms:W3CDTF">2026-04-08T00:50:30Z</dcterms:modified>
</cp:coreProperties>
</file>