
<file path=[Content_Types].xml><?xml version="1.0" encoding="utf-8"?>
<Types xmlns="http://schemas.openxmlformats.org/package/2006/content-types">
  <Default Extension="emf" ContentType="image/x-emf"/>
  <Default Extension="jpeg" ContentType="image/jpeg"/>
  <Default Extension="jpg" ContentType="image/jpeg"/>
  <Default Extension="m4a" ContentType="audi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tags/tag12.xml" ContentType="application/vnd.openxmlformats-officedocument.presentationml.tags+xml"/>
  <Override PartName="/ppt/notesSlides/notesSlide12.xml" ContentType="application/vnd.openxmlformats-officedocument.presentationml.notesSlide+xml"/>
  <Override PartName="/ppt/tags/tag13.xml" ContentType="application/vnd.openxmlformats-officedocument.presentationml.tags+xml"/>
  <Override PartName="/ppt/notesSlides/notesSlide13.xml" ContentType="application/vnd.openxmlformats-officedocument.presentationml.notesSlide+xml"/>
  <Override PartName="/ppt/tags/tag14.xml" ContentType="application/vnd.openxmlformats-officedocument.presentationml.tags+xml"/>
  <Override PartName="/ppt/notesSlides/notesSlide14.xml" ContentType="application/vnd.openxmlformats-officedocument.presentationml.notesSlide+xml"/>
  <Override PartName="/ppt/tags/tag15.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16.xml" ContentType="application/vnd.openxmlformats-officedocument.presentationml.tags+xml"/>
  <Override PartName="/ppt/notesSlides/notesSlide19.xml" ContentType="application/vnd.openxmlformats-officedocument.presentationml.notesSlide+xml"/>
  <Override PartName="/ppt/tags/tag17.xml" ContentType="application/vnd.openxmlformats-officedocument.presentationml.tags+xml"/>
  <Override PartName="/ppt/notesSlides/notesSlide20.xml" ContentType="application/vnd.openxmlformats-officedocument.presentationml.notesSlide+xml"/>
  <Override PartName="/ppt/tags/tag18.xml" ContentType="application/vnd.openxmlformats-officedocument.presentationml.tags+xml"/>
  <Override PartName="/ppt/notesSlides/notesSlide21.xml" ContentType="application/vnd.openxmlformats-officedocument.presentationml.notesSlide+xml"/>
  <Override PartName="/ppt/tags/tag19.xml" ContentType="application/vnd.openxmlformats-officedocument.presentationml.tags+xml"/>
  <Override PartName="/ppt/notesSlides/notesSlide22.xml" ContentType="application/vnd.openxmlformats-officedocument.presentationml.notesSlide+xml"/>
  <Override PartName="/ppt/tags/tag20.xml" ContentType="application/vnd.openxmlformats-officedocument.presentationml.tags+xml"/>
  <Override PartName="/ppt/notesSlides/notesSlide23.xml" ContentType="application/vnd.openxmlformats-officedocument.presentationml.notesSlide+xml"/>
  <Override PartName="/ppt/tags/tag21.xml" ContentType="application/vnd.openxmlformats-officedocument.presentationml.tags+xml"/>
  <Override PartName="/ppt/notesSlides/notesSlide24.xml" ContentType="application/vnd.openxmlformats-officedocument.presentationml.notesSlide+xml"/>
  <Override PartName="/ppt/tags/tag22.xml" ContentType="application/vnd.openxmlformats-officedocument.presentationml.tags+xml"/>
  <Override PartName="/ppt/notesSlides/notesSlide25.xml" ContentType="application/vnd.openxmlformats-officedocument.presentationml.notesSlide+xml"/>
  <Override PartName="/ppt/tags/tag23.xml" ContentType="application/vnd.openxmlformats-officedocument.presentationml.tags+xml"/>
  <Override PartName="/ppt/notesSlides/notesSlide26.xml" ContentType="application/vnd.openxmlformats-officedocument.presentationml.notesSlide+xml"/>
  <Override PartName="/ppt/tags/tag24.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handoutMasterIdLst>
    <p:handoutMasterId r:id="rId34"/>
  </p:handoutMasterIdLst>
  <p:sldIdLst>
    <p:sldId id="369" r:id="rId2"/>
    <p:sldId id="366" r:id="rId3"/>
    <p:sldId id="285" r:id="rId4"/>
    <p:sldId id="325" r:id="rId5"/>
    <p:sldId id="354" r:id="rId6"/>
    <p:sldId id="356" r:id="rId7"/>
    <p:sldId id="357" r:id="rId8"/>
    <p:sldId id="355" r:id="rId9"/>
    <p:sldId id="364" r:id="rId10"/>
    <p:sldId id="352" r:id="rId11"/>
    <p:sldId id="367" r:id="rId12"/>
    <p:sldId id="368" r:id="rId13"/>
    <p:sldId id="380" r:id="rId14"/>
    <p:sldId id="359" r:id="rId15"/>
    <p:sldId id="381" r:id="rId16"/>
    <p:sldId id="342" r:id="rId17"/>
    <p:sldId id="343" r:id="rId18"/>
    <p:sldId id="302" r:id="rId19"/>
    <p:sldId id="361" r:id="rId20"/>
    <p:sldId id="297" r:id="rId21"/>
    <p:sldId id="371" r:id="rId22"/>
    <p:sldId id="336" r:id="rId23"/>
    <p:sldId id="382" r:id="rId24"/>
    <p:sldId id="310" r:id="rId25"/>
    <p:sldId id="349" r:id="rId26"/>
    <p:sldId id="339" r:id="rId27"/>
    <p:sldId id="340" r:id="rId28"/>
    <p:sldId id="304" r:id="rId29"/>
    <p:sldId id="279" r:id="rId30"/>
    <p:sldId id="271" r:id="rId31"/>
    <p:sldId id="305" r:id="rId32"/>
  </p:sldIdLst>
  <p:sldSz cx="12192000" cy="6858000"/>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7" userDrawn="1">
          <p15:clr>
            <a:srgbClr val="A4A3A4"/>
          </p15:clr>
        </p15:guide>
        <p15:guide id="2" pos="386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西村英敏" initials="西村英敏" lastIdx="1" clrIdx="0">
    <p:extLst>
      <p:ext uri="{19B8F6BF-5375-455C-9EA6-DF929625EA0E}">
        <p15:presenceInfo xmlns:p15="http://schemas.microsoft.com/office/powerpoint/2012/main" userId="S-1-5-21-2183988333-4058312634-1905841682-207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0000"/>
    <a:srgbClr val="989898"/>
    <a:srgbClr val="F2F2F2"/>
    <a:srgbClr val="FF66CC"/>
    <a:srgbClr val="FFCCCC"/>
    <a:srgbClr val="FBE5D6"/>
    <a:srgbClr val="FFFFCC"/>
    <a:srgbClr val="A7E8FF"/>
    <a:srgbClr val="D1F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844" autoAdjust="0"/>
    <p:restoredTop sz="68979" autoAdjust="0"/>
  </p:normalViewPr>
  <p:slideViewPr>
    <p:cSldViewPr snapToGrid="0">
      <p:cViewPr varScale="1">
        <p:scale>
          <a:sx n="53" d="100"/>
          <a:sy n="53" d="100"/>
        </p:scale>
        <p:origin x="2050" y="58"/>
      </p:cViewPr>
      <p:guideLst>
        <p:guide orient="horz" pos="2387"/>
        <p:guide pos="3863"/>
      </p:guideLst>
    </p:cSldViewPr>
  </p:slideViewPr>
  <p:notesTextViewPr>
    <p:cViewPr>
      <p:scale>
        <a:sx n="3" d="2"/>
        <a:sy n="3" d="2"/>
      </p:scale>
      <p:origin x="0" y="0"/>
    </p:cViewPr>
  </p:notesTextViewPr>
  <p:sorterViewPr>
    <p:cViewPr>
      <p:scale>
        <a:sx n="122" d="100"/>
        <a:sy n="122"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3" y="0"/>
            <a:ext cx="2949786" cy="498693"/>
          </a:xfrm>
          <a:prstGeom prst="rect">
            <a:avLst/>
          </a:prstGeom>
        </p:spPr>
        <p:txBody>
          <a:bodyPr vert="horz" lIns="91541" tIns="45769" rIns="91541" bIns="45769"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55839" y="0"/>
            <a:ext cx="2949786" cy="498693"/>
          </a:xfrm>
          <a:prstGeom prst="rect">
            <a:avLst/>
          </a:prstGeom>
        </p:spPr>
        <p:txBody>
          <a:bodyPr vert="horz" lIns="91541" tIns="45769" rIns="91541" bIns="45769" rtlCol="0"/>
          <a:lstStyle>
            <a:lvl1pPr algn="r">
              <a:defRPr sz="1200"/>
            </a:lvl1pPr>
          </a:lstStyle>
          <a:p>
            <a:fld id="{2991E500-CC29-4698-9391-2D519E5D73AC}" type="datetimeFigureOut">
              <a:rPr kumimoji="1" lang="ja-JP" altLang="en-US" smtClean="0"/>
              <a:t>2026/5/7</a:t>
            </a:fld>
            <a:endParaRPr kumimoji="1" lang="ja-JP" altLang="en-US"/>
          </a:p>
        </p:txBody>
      </p:sp>
      <p:sp>
        <p:nvSpPr>
          <p:cNvPr id="4" name="フッター プレースホルダー 3"/>
          <p:cNvSpPr>
            <a:spLocks noGrp="1"/>
          </p:cNvSpPr>
          <p:nvPr>
            <p:ph type="ftr" sz="quarter" idx="2"/>
          </p:nvPr>
        </p:nvSpPr>
        <p:spPr>
          <a:xfrm>
            <a:off x="3" y="9440647"/>
            <a:ext cx="2949786" cy="498692"/>
          </a:xfrm>
          <a:prstGeom prst="rect">
            <a:avLst/>
          </a:prstGeom>
        </p:spPr>
        <p:txBody>
          <a:bodyPr vert="horz" lIns="91541" tIns="45769" rIns="91541" bIns="45769"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55839" y="9440647"/>
            <a:ext cx="2949786" cy="498692"/>
          </a:xfrm>
          <a:prstGeom prst="rect">
            <a:avLst/>
          </a:prstGeom>
        </p:spPr>
        <p:txBody>
          <a:bodyPr vert="horz" lIns="91541" tIns="45769" rIns="91541" bIns="45769" rtlCol="0" anchor="b"/>
          <a:lstStyle>
            <a:lvl1pPr algn="r">
              <a:defRPr sz="1200"/>
            </a:lvl1pPr>
          </a:lstStyle>
          <a:p>
            <a:fld id="{FF60FC6C-7549-4842-82E3-486291F95778}" type="slidenum">
              <a:rPr kumimoji="1" lang="ja-JP" altLang="en-US" smtClean="0"/>
              <a:t>‹#›</a:t>
            </a:fld>
            <a:endParaRPr kumimoji="1" lang="ja-JP" altLang="en-US"/>
          </a:p>
        </p:txBody>
      </p:sp>
    </p:spTree>
    <p:extLst>
      <p:ext uri="{BB962C8B-B14F-4D97-AF65-F5344CB8AC3E}">
        <p14:creationId xmlns:p14="http://schemas.microsoft.com/office/powerpoint/2010/main" val="35483683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3" y="0"/>
            <a:ext cx="2949786" cy="498693"/>
          </a:xfrm>
          <a:prstGeom prst="rect">
            <a:avLst/>
          </a:prstGeom>
        </p:spPr>
        <p:txBody>
          <a:bodyPr vert="horz" lIns="91541" tIns="45769" rIns="91541" bIns="45769"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839" y="0"/>
            <a:ext cx="2949786" cy="498693"/>
          </a:xfrm>
          <a:prstGeom prst="rect">
            <a:avLst/>
          </a:prstGeom>
        </p:spPr>
        <p:txBody>
          <a:bodyPr vert="horz" lIns="91541" tIns="45769" rIns="91541" bIns="45769" rtlCol="0"/>
          <a:lstStyle>
            <a:lvl1pPr algn="r">
              <a:defRPr sz="1200"/>
            </a:lvl1pPr>
          </a:lstStyle>
          <a:p>
            <a:fld id="{4590A183-61EF-440A-A061-93561557EAE1}" type="datetimeFigureOut">
              <a:rPr kumimoji="1" lang="ja-JP" altLang="en-US" smtClean="0"/>
              <a:t>2026/5/7</a:t>
            </a:fld>
            <a:endParaRPr kumimoji="1" lang="ja-JP" altLang="en-US"/>
          </a:p>
        </p:txBody>
      </p:sp>
      <p:sp>
        <p:nvSpPr>
          <p:cNvPr id="4" name="スライド イメージ プレースホルダー 3"/>
          <p:cNvSpPr>
            <a:spLocks noGrp="1" noRot="1" noChangeAspect="1"/>
          </p:cNvSpPr>
          <p:nvPr>
            <p:ph type="sldImg" idx="2"/>
          </p:nvPr>
        </p:nvSpPr>
        <p:spPr>
          <a:xfrm>
            <a:off x="422275" y="1243013"/>
            <a:ext cx="5962650" cy="3354387"/>
          </a:xfrm>
          <a:prstGeom prst="rect">
            <a:avLst/>
          </a:prstGeom>
          <a:noFill/>
          <a:ln w="12700">
            <a:solidFill>
              <a:prstClr val="black"/>
            </a:solidFill>
          </a:ln>
        </p:spPr>
        <p:txBody>
          <a:bodyPr vert="horz" lIns="91541" tIns="45769" rIns="91541" bIns="45769" rtlCol="0" anchor="ctr"/>
          <a:lstStyle/>
          <a:p>
            <a:endParaRPr lang="ja-JP" altLang="en-US"/>
          </a:p>
        </p:txBody>
      </p:sp>
      <p:sp>
        <p:nvSpPr>
          <p:cNvPr id="5" name="ノート プレースホルダー 4"/>
          <p:cNvSpPr>
            <a:spLocks noGrp="1"/>
          </p:cNvSpPr>
          <p:nvPr>
            <p:ph type="body" sz="quarter" idx="3"/>
          </p:nvPr>
        </p:nvSpPr>
        <p:spPr>
          <a:xfrm>
            <a:off x="680721" y="4783308"/>
            <a:ext cx="5445760" cy="3913615"/>
          </a:xfrm>
          <a:prstGeom prst="rect">
            <a:avLst/>
          </a:prstGeom>
        </p:spPr>
        <p:txBody>
          <a:bodyPr vert="horz" lIns="91541" tIns="45769" rIns="91541" bIns="45769"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3" y="9440647"/>
            <a:ext cx="2949786" cy="498692"/>
          </a:xfrm>
          <a:prstGeom prst="rect">
            <a:avLst/>
          </a:prstGeom>
        </p:spPr>
        <p:txBody>
          <a:bodyPr vert="horz" lIns="91541" tIns="45769" rIns="91541" bIns="45769"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839" y="9440647"/>
            <a:ext cx="2949786" cy="498692"/>
          </a:xfrm>
          <a:prstGeom prst="rect">
            <a:avLst/>
          </a:prstGeom>
        </p:spPr>
        <p:txBody>
          <a:bodyPr vert="horz" lIns="91541" tIns="45769" rIns="91541" bIns="45769" rtlCol="0" anchor="b"/>
          <a:lstStyle>
            <a:lvl1pPr algn="r">
              <a:defRPr sz="1200"/>
            </a:lvl1pPr>
          </a:lstStyle>
          <a:p>
            <a:fld id="{41B89BC1-FF15-4972-A489-CE3C21D80AA0}" type="slidenum">
              <a:rPr kumimoji="1" lang="ja-JP" altLang="en-US" smtClean="0"/>
              <a:t>‹#›</a:t>
            </a:fld>
            <a:endParaRPr kumimoji="1" lang="ja-JP" altLang="en-US"/>
          </a:p>
        </p:txBody>
      </p:sp>
    </p:spTree>
    <p:extLst>
      <p:ext uri="{BB962C8B-B14F-4D97-AF65-F5344CB8AC3E}">
        <p14:creationId xmlns:p14="http://schemas.microsoft.com/office/powerpoint/2010/main" val="342648290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9F6ED7-FB0D-AF23-9CB2-879DDE05C62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51920ED-D927-205F-E024-FD9A52A6E53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BCAE5B0-8025-0D63-B295-186D0D6C6FA1}"/>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0E1A7027-BF4E-95DB-EFAF-2D1BBE03AECD}"/>
              </a:ext>
            </a:extLst>
          </p:cNvPr>
          <p:cNvSpPr>
            <a:spLocks noGrp="1"/>
          </p:cNvSpPr>
          <p:nvPr>
            <p:ph type="sldNum" sz="quarter" idx="5"/>
          </p:nvPr>
        </p:nvSpPr>
        <p:spPr/>
        <p:txBody>
          <a:bodyPr/>
          <a:lstStyle/>
          <a:p>
            <a:fld id="{4B99DB50-B0D0-4F82-8BFA-F5836878AC4A}" type="slidenum">
              <a:rPr kumimoji="1" lang="ja-JP" altLang="en-US" smtClean="0"/>
              <a:t>1</a:t>
            </a:fld>
            <a:endParaRPr kumimoji="1" lang="ja-JP" altLang="en-US"/>
          </a:p>
        </p:txBody>
      </p:sp>
    </p:spTree>
    <p:extLst>
      <p:ext uri="{BB962C8B-B14F-4D97-AF65-F5344CB8AC3E}">
        <p14:creationId xmlns:p14="http://schemas.microsoft.com/office/powerpoint/2010/main" val="5239023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787FEB-1471-A856-6E30-D167845D1DF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F0386D7-78A1-6F06-A2F5-5957B7B8B55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4AD44EC-7ADE-68A3-8774-99193590EFD3}"/>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9C763BA5-2205-988D-698F-2D09E303B908}"/>
              </a:ext>
            </a:extLst>
          </p:cNvPr>
          <p:cNvSpPr>
            <a:spLocks noGrp="1"/>
          </p:cNvSpPr>
          <p:nvPr>
            <p:ph type="sldNum" sz="quarter" idx="5"/>
          </p:nvPr>
        </p:nvSpPr>
        <p:spPr/>
        <p:txBody>
          <a:bodyPr/>
          <a:lstStyle/>
          <a:p>
            <a:fld id="{41B89BC1-FF15-4972-A489-CE3C21D80AA0}" type="slidenum">
              <a:rPr kumimoji="1" lang="ja-JP" altLang="en-US" smtClean="0"/>
              <a:t>10</a:t>
            </a:fld>
            <a:endParaRPr kumimoji="1" lang="ja-JP" altLang="en-US"/>
          </a:p>
        </p:txBody>
      </p:sp>
    </p:spTree>
    <p:extLst>
      <p:ext uri="{BB962C8B-B14F-4D97-AF65-F5344CB8AC3E}">
        <p14:creationId xmlns:p14="http://schemas.microsoft.com/office/powerpoint/2010/main" val="2069319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CEB5E7-8B5C-8924-B219-CBC2C1A4E9D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7363B10-DFE9-A07B-D556-9FF75A2F931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1ECFA38-C5C0-31BD-5B55-74FFFBF18CB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ja-JP" sz="1200" kern="1200" dirty="0">
              <a:solidFill>
                <a:schemeClr val="tx1"/>
              </a:solidFill>
              <a:effectLst/>
              <a:latin typeface="+mn-lt"/>
              <a:ea typeface="+mn-ea"/>
              <a:cs typeface="+mn-cs"/>
            </a:endParaRPr>
          </a:p>
          <a:p>
            <a:endParaRPr kumimoji="1" lang="ja-JP" altLang="en-US" dirty="0"/>
          </a:p>
        </p:txBody>
      </p:sp>
      <p:sp>
        <p:nvSpPr>
          <p:cNvPr id="4" name="スライド番号プレースホルダー 3">
            <a:extLst>
              <a:ext uri="{FF2B5EF4-FFF2-40B4-BE49-F238E27FC236}">
                <a16:creationId xmlns:a16="http://schemas.microsoft.com/office/drawing/2014/main" id="{9936AB32-B36E-723E-338B-22D7B0EB5A78}"/>
              </a:ext>
            </a:extLst>
          </p:cNvPr>
          <p:cNvSpPr>
            <a:spLocks noGrp="1"/>
          </p:cNvSpPr>
          <p:nvPr>
            <p:ph type="sldNum" sz="quarter" idx="10"/>
          </p:nvPr>
        </p:nvSpPr>
        <p:spPr/>
        <p:txBody>
          <a:bodyPr/>
          <a:lstStyle/>
          <a:p>
            <a:fld id="{41B89BC1-FF15-4972-A489-CE3C21D80AA0}" type="slidenum">
              <a:rPr kumimoji="1" lang="ja-JP" altLang="en-US" smtClean="0"/>
              <a:t>11</a:t>
            </a:fld>
            <a:endParaRPr kumimoji="1" lang="ja-JP" altLang="en-US"/>
          </a:p>
        </p:txBody>
      </p:sp>
    </p:spTree>
    <p:extLst>
      <p:ext uri="{BB962C8B-B14F-4D97-AF65-F5344CB8AC3E}">
        <p14:creationId xmlns:p14="http://schemas.microsoft.com/office/powerpoint/2010/main" val="32763288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BEAE2D-122F-CEC7-F7B8-FEF12444032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ED02691-5853-2247-08D6-D7A4233160E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EF3E9A5-38F8-5076-F487-D319651EC690}"/>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D8D377B9-1E90-787D-BA78-C9DF0159B699}"/>
              </a:ext>
            </a:extLst>
          </p:cNvPr>
          <p:cNvSpPr>
            <a:spLocks noGrp="1"/>
          </p:cNvSpPr>
          <p:nvPr>
            <p:ph type="sldNum" sz="quarter" idx="10"/>
          </p:nvPr>
        </p:nvSpPr>
        <p:spPr/>
        <p:txBody>
          <a:bodyPr/>
          <a:lstStyle/>
          <a:p>
            <a:fld id="{41B89BC1-FF15-4972-A489-CE3C21D80AA0}" type="slidenum">
              <a:rPr kumimoji="1" lang="ja-JP" altLang="en-US" smtClean="0"/>
              <a:t>12</a:t>
            </a:fld>
            <a:endParaRPr kumimoji="1" lang="ja-JP" altLang="en-US"/>
          </a:p>
        </p:txBody>
      </p:sp>
    </p:spTree>
    <p:extLst>
      <p:ext uri="{BB962C8B-B14F-4D97-AF65-F5344CB8AC3E}">
        <p14:creationId xmlns:p14="http://schemas.microsoft.com/office/powerpoint/2010/main" val="41424767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DC750E-846F-2938-ECA4-8716A35F8DE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AC55B0F-62F6-C8D5-12EC-304418145B9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E484737-E4BE-FC45-B843-887A85BC55C5}"/>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245222DB-781D-D343-BABD-807EA068D08E}"/>
              </a:ext>
            </a:extLst>
          </p:cNvPr>
          <p:cNvSpPr>
            <a:spLocks noGrp="1"/>
          </p:cNvSpPr>
          <p:nvPr>
            <p:ph type="sldNum" sz="quarter" idx="5"/>
          </p:nvPr>
        </p:nvSpPr>
        <p:spPr/>
        <p:txBody>
          <a:bodyPr/>
          <a:lstStyle/>
          <a:p>
            <a:fld id="{41B89BC1-FF15-4972-A489-CE3C21D80AA0}" type="slidenum">
              <a:rPr kumimoji="1" lang="ja-JP" altLang="en-US" smtClean="0"/>
              <a:t>13</a:t>
            </a:fld>
            <a:endParaRPr kumimoji="1" lang="ja-JP" altLang="en-US"/>
          </a:p>
        </p:txBody>
      </p:sp>
    </p:spTree>
    <p:extLst>
      <p:ext uri="{BB962C8B-B14F-4D97-AF65-F5344CB8AC3E}">
        <p14:creationId xmlns:p14="http://schemas.microsoft.com/office/powerpoint/2010/main" val="34247633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6E121B-A254-2989-F1C2-3AEB4269F42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D0D34C7-09CF-DCB2-7372-D3961AA7FDD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15FD52B-619C-6FA2-B8EB-68894BD9AE8B}"/>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B70F2E75-97D6-F87C-EC69-45653E98E499}"/>
              </a:ext>
            </a:extLst>
          </p:cNvPr>
          <p:cNvSpPr>
            <a:spLocks noGrp="1"/>
          </p:cNvSpPr>
          <p:nvPr>
            <p:ph type="sldNum" sz="quarter" idx="5"/>
          </p:nvPr>
        </p:nvSpPr>
        <p:spPr/>
        <p:txBody>
          <a:bodyPr/>
          <a:lstStyle/>
          <a:p>
            <a:fld id="{41B89BC1-FF15-4972-A489-CE3C21D80AA0}" type="slidenum">
              <a:rPr kumimoji="1" lang="ja-JP" altLang="en-US" smtClean="0"/>
              <a:t>14</a:t>
            </a:fld>
            <a:endParaRPr kumimoji="1" lang="ja-JP" altLang="en-US"/>
          </a:p>
        </p:txBody>
      </p:sp>
    </p:spTree>
    <p:extLst>
      <p:ext uri="{BB962C8B-B14F-4D97-AF65-F5344CB8AC3E}">
        <p14:creationId xmlns:p14="http://schemas.microsoft.com/office/powerpoint/2010/main" val="28777928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96CF26-0AA9-14FB-5B23-9AD6D36421B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CF1C9E1-0FA9-4D48-D569-FED82797353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8B6F63E-0229-AFD1-B0AF-A5066027EC1D}"/>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6C110BE4-41F9-5CD9-461C-D005F80262FE}"/>
              </a:ext>
            </a:extLst>
          </p:cNvPr>
          <p:cNvSpPr>
            <a:spLocks noGrp="1"/>
          </p:cNvSpPr>
          <p:nvPr>
            <p:ph type="sldNum" sz="quarter" idx="5"/>
          </p:nvPr>
        </p:nvSpPr>
        <p:spPr/>
        <p:txBody>
          <a:bodyPr/>
          <a:lstStyle/>
          <a:p>
            <a:fld id="{41B89BC1-FF15-4972-A489-CE3C21D80AA0}" type="slidenum">
              <a:rPr kumimoji="1" lang="ja-JP" altLang="en-US" smtClean="0"/>
              <a:t>15</a:t>
            </a:fld>
            <a:endParaRPr kumimoji="1" lang="ja-JP" altLang="en-US"/>
          </a:p>
        </p:txBody>
      </p:sp>
    </p:spTree>
    <p:extLst>
      <p:ext uri="{BB962C8B-B14F-4D97-AF65-F5344CB8AC3E}">
        <p14:creationId xmlns:p14="http://schemas.microsoft.com/office/powerpoint/2010/main" val="40960163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ADAD66-D996-61BE-FA50-DF122BB4BA5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5F2DCF3-1418-AFDC-C900-D785E79EEC1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3AD05DF-0E23-4DFB-75BE-898EEF0448EF}"/>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1F8692E4-F4A7-1435-8B13-0CC1CBE07E16}"/>
              </a:ext>
            </a:extLst>
          </p:cNvPr>
          <p:cNvSpPr>
            <a:spLocks noGrp="1"/>
          </p:cNvSpPr>
          <p:nvPr>
            <p:ph type="sldNum" sz="quarter" idx="5"/>
          </p:nvPr>
        </p:nvSpPr>
        <p:spPr/>
        <p:txBody>
          <a:bodyPr/>
          <a:lstStyle/>
          <a:p>
            <a:fld id="{41B89BC1-FF15-4972-A489-CE3C21D80AA0}" type="slidenum">
              <a:rPr kumimoji="1" lang="ja-JP" altLang="en-US" smtClean="0"/>
              <a:t>16</a:t>
            </a:fld>
            <a:endParaRPr kumimoji="1" lang="ja-JP" altLang="en-US"/>
          </a:p>
        </p:txBody>
      </p:sp>
    </p:spTree>
    <p:extLst>
      <p:ext uri="{BB962C8B-B14F-4D97-AF65-F5344CB8AC3E}">
        <p14:creationId xmlns:p14="http://schemas.microsoft.com/office/powerpoint/2010/main" val="21878152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7EC8E3-8476-71BB-B9C6-3FC8ACE82F5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7340869-D258-489D-D5CA-973BCE49135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6257314-E70A-63A5-27A4-B7B4ACF5C91C}"/>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A7DA29E1-470C-BBE4-0819-295CABF90CDE}"/>
              </a:ext>
            </a:extLst>
          </p:cNvPr>
          <p:cNvSpPr>
            <a:spLocks noGrp="1"/>
          </p:cNvSpPr>
          <p:nvPr>
            <p:ph type="sldNum" sz="quarter" idx="5"/>
          </p:nvPr>
        </p:nvSpPr>
        <p:spPr/>
        <p:txBody>
          <a:bodyPr/>
          <a:lstStyle/>
          <a:p>
            <a:fld id="{41B89BC1-FF15-4972-A489-CE3C21D80AA0}" type="slidenum">
              <a:rPr kumimoji="1" lang="ja-JP" altLang="en-US" smtClean="0"/>
              <a:t>17</a:t>
            </a:fld>
            <a:endParaRPr kumimoji="1" lang="ja-JP" altLang="en-US"/>
          </a:p>
        </p:txBody>
      </p:sp>
    </p:spTree>
    <p:extLst>
      <p:ext uri="{BB962C8B-B14F-4D97-AF65-F5344CB8AC3E}">
        <p14:creationId xmlns:p14="http://schemas.microsoft.com/office/powerpoint/2010/main" val="5257759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41B89BC1-FF15-4972-A489-CE3C21D80AA0}" type="slidenum">
              <a:rPr kumimoji="1" lang="ja-JP" altLang="en-US" smtClean="0"/>
              <a:t>18</a:t>
            </a:fld>
            <a:endParaRPr kumimoji="1" lang="ja-JP" altLang="en-US"/>
          </a:p>
        </p:txBody>
      </p:sp>
    </p:spTree>
    <p:extLst>
      <p:ext uri="{BB962C8B-B14F-4D97-AF65-F5344CB8AC3E}">
        <p14:creationId xmlns:p14="http://schemas.microsoft.com/office/powerpoint/2010/main" val="7447718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CA51A1-496C-7C3B-1D0F-EF7950EF0B2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256E98A-4A4F-F6C7-B16D-238B211B7D7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B85F2E2-AFDE-0E0A-7F64-6EC50E57FBE2}"/>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B64E6716-0120-957B-E98B-887D44C5AF38}"/>
              </a:ext>
            </a:extLst>
          </p:cNvPr>
          <p:cNvSpPr>
            <a:spLocks noGrp="1"/>
          </p:cNvSpPr>
          <p:nvPr>
            <p:ph type="sldNum" sz="quarter" idx="5"/>
          </p:nvPr>
        </p:nvSpPr>
        <p:spPr/>
        <p:txBody>
          <a:bodyPr/>
          <a:lstStyle/>
          <a:p>
            <a:fld id="{41B89BC1-FF15-4972-A489-CE3C21D80AA0}" type="slidenum">
              <a:rPr kumimoji="1" lang="ja-JP" altLang="en-US" smtClean="0"/>
              <a:t>19</a:t>
            </a:fld>
            <a:endParaRPr kumimoji="1" lang="ja-JP" altLang="en-US"/>
          </a:p>
        </p:txBody>
      </p:sp>
    </p:spTree>
    <p:extLst>
      <p:ext uri="{BB962C8B-B14F-4D97-AF65-F5344CB8AC3E}">
        <p14:creationId xmlns:p14="http://schemas.microsoft.com/office/powerpoint/2010/main" val="833393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C754DD-371E-B966-6AFC-DE35AAC1D55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B3C9FBE-AF1E-C3F0-1655-9D6EC36CE44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BAF29F4-9E9F-8006-AB2E-2A455C8DE0BB}"/>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00053675-2F43-CB21-4337-2250815353DE}"/>
              </a:ext>
            </a:extLst>
          </p:cNvPr>
          <p:cNvSpPr>
            <a:spLocks noGrp="1"/>
          </p:cNvSpPr>
          <p:nvPr>
            <p:ph type="sldNum" sz="quarter" idx="5"/>
          </p:nvPr>
        </p:nvSpPr>
        <p:spPr/>
        <p:txBody>
          <a:bodyPr/>
          <a:lstStyle/>
          <a:p>
            <a:fld id="{41B89BC1-FF15-4972-A489-CE3C21D80AA0}" type="slidenum">
              <a:rPr kumimoji="1" lang="ja-JP" altLang="en-US" smtClean="0"/>
              <a:t>2</a:t>
            </a:fld>
            <a:endParaRPr kumimoji="1" lang="ja-JP" altLang="en-US"/>
          </a:p>
        </p:txBody>
      </p:sp>
    </p:spTree>
    <p:extLst>
      <p:ext uri="{BB962C8B-B14F-4D97-AF65-F5344CB8AC3E}">
        <p14:creationId xmlns:p14="http://schemas.microsoft.com/office/powerpoint/2010/main" val="35585941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10"/>
          </p:nvPr>
        </p:nvSpPr>
        <p:spPr/>
        <p:txBody>
          <a:bodyPr/>
          <a:lstStyle/>
          <a:p>
            <a:fld id="{CD76F243-8B88-4AF9-A10C-E46FDCDE1D9A}" type="slidenum">
              <a:rPr kumimoji="1" lang="ja-JP" altLang="en-US" smtClean="0"/>
              <a:t>20</a:t>
            </a:fld>
            <a:endParaRPr kumimoji="1" lang="ja-JP" altLang="en-US"/>
          </a:p>
        </p:txBody>
      </p:sp>
    </p:spTree>
    <p:extLst>
      <p:ext uri="{BB962C8B-B14F-4D97-AF65-F5344CB8AC3E}">
        <p14:creationId xmlns:p14="http://schemas.microsoft.com/office/powerpoint/2010/main" val="12460179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368992-A8F8-F9D4-F4C8-7D4B9078621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2FEBA64-CF84-B966-AE01-53334B6B000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6E6D58B-CFF1-E783-7B18-D0010E527D32}"/>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76E9EB92-C300-D998-4238-D0F4961A748C}"/>
              </a:ext>
            </a:extLst>
          </p:cNvPr>
          <p:cNvSpPr>
            <a:spLocks noGrp="1"/>
          </p:cNvSpPr>
          <p:nvPr>
            <p:ph type="sldNum" sz="quarter" idx="10"/>
          </p:nvPr>
        </p:nvSpPr>
        <p:spPr/>
        <p:txBody>
          <a:bodyPr/>
          <a:lstStyle/>
          <a:p>
            <a:fld id="{CD76F243-8B88-4AF9-A10C-E46FDCDE1D9A}" type="slidenum">
              <a:rPr kumimoji="1" lang="ja-JP" altLang="en-US" smtClean="0"/>
              <a:t>21</a:t>
            </a:fld>
            <a:endParaRPr kumimoji="1" lang="ja-JP" altLang="en-US"/>
          </a:p>
        </p:txBody>
      </p:sp>
    </p:spTree>
    <p:extLst>
      <p:ext uri="{BB962C8B-B14F-4D97-AF65-F5344CB8AC3E}">
        <p14:creationId xmlns:p14="http://schemas.microsoft.com/office/powerpoint/2010/main" val="17963104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75B20B-E868-6531-BDCC-43FFCEAFE51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7A69411-0DAB-76B0-E019-AF3D3EDA50C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03BD3B1-AE4C-CA64-39F9-EF1D05ED8A33}"/>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2D5D5034-07E5-B590-1865-9F304E820A4C}"/>
              </a:ext>
            </a:extLst>
          </p:cNvPr>
          <p:cNvSpPr>
            <a:spLocks noGrp="1"/>
          </p:cNvSpPr>
          <p:nvPr>
            <p:ph type="sldNum" sz="quarter" idx="5"/>
          </p:nvPr>
        </p:nvSpPr>
        <p:spPr/>
        <p:txBody>
          <a:bodyPr/>
          <a:lstStyle/>
          <a:p>
            <a:fld id="{41B89BC1-FF15-4972-A489-CE3C21D80AA0}" type="slidenum">
              <a:rPr kumimoji="1" lang="ja-JP" altLang="en-US" smtClean="0"/>
              <a:t>22</a:t>
            </a:fld>
            <a:endParaRPr kumimoji="1" lang="ja-JP" altLang="en-US"/>
          </a:p>
        </p:txBody>
      </p:sp>
    </p:spTree>
    <p:extLst>
      <p:ext uri="{BB962C8B-B14F-4D97-AF65-F5344CB8AC3E}">
        <p14:creationId xmlns:p14="http://schemas.microsoft.com/office/powerpoint/2010/main" val="1678904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E79931-63FF-1304-8B7F-EB1590D7AEA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EFEF28E-42E3-13BE-42BB-0E94A7324DB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C6D9E0A-F7D4-7445-4E1F-4E1288C4BEAB}"/>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88766CB3-5F23-8BC5-F7D8-BBF93F265138}"/>
              </a:ext>
            </a:extLst>
          </p:cNvPr>
          <p:cNvSpPr>
            <a:spLocks noGrp="1"/>
          </p:cNvSpPr>
          <p:nvPr>
            <p:ph type="sldNum" sz="quarter" idx="10"/>
          </p:nvPr>
        </p:nvSpPr>
        <p:spPr/>
        <p:txBody>
          <a:bodyPr/>
          <a:lstStyle/>
          <a:p>
            <a:fld id="{41B89BC1-FF15-4972-A489-CE3C21D80AA0}" type="slidenum">
              <a:rPr kumimoji="1" lang="ja-JP" altLang="en-US" smtClean="0"/>
              <a:t>23</a:t>
            </a:fld>
            <a:endParaRPr kumimoji="1" lang="ja-JP" altLang="en-US"/>
          </a:p>
        </p:txBody>
      </p:sp>
    </p:spTree>
    <p:extLst>
      <p:ext uri="{BB962C8B-B14F-4D97-AF65-F5344CB8AC3E}">
        <p14:creationId xmlns:p14="http://schemas.microsoft.com/office/powerpoint/2010/main" val="13653683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BBCE87-0953-DCCC-4053-765D488616F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1C9A1E2-2183-4D75-8CAF-342114520B2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4995200-6C40-9071-B11B-EC267BF9CA8D}"/>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535AE811-0E81-E190-FE65-169545238421}"/>
              </a:ext>
            </a:extLst>
          </p:cNvPr>
          <p:cNvSpPr>
            <a:spLocks noGrp="1"/>
          </p:cNvSpPr>
          <p:nvPr>
            <p:ph type="sldNum" sz="quarter" idx="10"/>
          </p:nvPr>
        </p:nvSpPr>
        <p:spPr/>
        <p:txBody>
          <a:bodyPr/>
          <a:lstStyle/>
          <a:p>
            <a:fld id="{41B89BC1-FF15-4972-A489-CE3C21D80AA0}" type="slidenum">
              <a:rPr kumimoji="1" lang="ja-JP" altLang="en-US" smtClean="0"/>
              <a:t>24</a:t>
            </a:fld>
            <a:endParaRPr kumimoji="1" lang="ja-JP" altLang="en-US"/>
          </a:p>
        </p:txBody>
      </p:sp>
    </p:spTree>
    <p:extLst>
      <p:ext uri="{BB962C8B-B14F-4D97-AF65-F5344CB8AC3E}">
        <p14:creationId xmlns:p14="http://schemas.microsoft.com/office/powerpoint/2010/main" val="11561582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7F2904-6AEE-1AA7-BEDD-6C8972A20C7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7D94FF1-5A7E-80E6-416D-4FBA5ECD215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0A49AF7-116E-6511-8877-8F10768F780E}"/>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0BEE3601-9596-0414-02E6-230CA2325978}"/>
              </a:ext>
            </a:extLst>
          </p:cNvPr>
          <p:cNvSpPr>
            <a:spLocks noGrp="1"/>
          </p:cNvSpPr>
          <p:nvPr>
            <p:ph type="sldNum" sz="quarter" idx="10"/>
          </p:nvPr>
        </p:nvSpPr>
        <p:spPr/>
        <p:txBody>
          <a:bodyPr/>
          <a:lstStyle/>
          <a:p>
            <a:fld id="{41B89BC1-FF15-4972-A489-CE3C21D80AA0}" type="slidenum">
              <a:rPr kumimoji="1" lang="ja-JP" altLang="en-US" smtClean="0"/>
              <a:t>25</a:t>
            </a:fld>
            <a:endParaRPr kumimoji="1" lang="ja-JP" altLang="en-US"/>
          </a:p>
        </p:txBody>
      </p:sp>
    </p:spTree>
    <p:extLst>
      <p:ext uri="{BB962C8B-B14F-4D97-AF65-F5344CB8AC3E}">
        <p14:creationId xmlns:p14="http://schemas.microsoft.com/office/powerpoint/2010/main" val="31875075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F09A54-41C6-D395-F7E5-5912DA57FA4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C9C0FEF-CC87-B51D-7297-374CF9BF4F7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0244218-B3C6-9147-8844-7D4F4F630091}"/>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6634C85D-BCD5-5EF8-B106-13FBBF0B100B}"/>
              </a:ext>
            </a:extLst>
          </p:cNvPr>
          <p:cNvSpPr>
            <a:spLocks noGrp="1"/>
          </p:cNvSpPr>
          <p:nvPr>
            <p:ph type="sldNum" sz="quarter" idx="10"/>
          </p:nvPr>
        </p:nvSpPr>
        <p:spPr/>
        <p:txBody>
          <a:bodyPr/>
          <a:lstStyle/>
          <a:p>
            <a:fld id="{41B89BC1-FF15-4972-A489-CE3C21D80AA0}" type="slidenum">
              <a:rPr kumimoji="1" lang="ja-JP" altLang="en-US" smtClean="0"/>
              <a:t>26</a:t>
            </a:fld>
            <a:endParaRPr kumimoji="1" lang="ja-JP" altLang="en-US"/>
          </a:p>
        </p:txBody>
      </p:sp>
    </p:spTree>
    <p:extLst>
      <p:ext uri="{BB962C8B-B14F-4D97-AF65-F5344CB8AC3E}">
        <p14:creationId xmlns:p14="http://schemas.microsoft.com/office/powerpoint/2010/main" val="19386615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1615C3-8D95-F916-5242-7422BA736CE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4436974-9DB2-0307-ED24-B54E3547660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8FAD807-43F8-7214-8452-AA3D4D0D0C03}"/>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8B1AEF89-E126-271F-F240-97A6D99815CA}"/>
              </a:ext>
            </a:extLst>
          </p:cNvPr>
          <p:cNvSpPr>
            <a:spLocks noGrp="1"/>
          </p:cNvSpPr>
          <p:nvPr>
            <p:ph type="sldNum" sz="quarter" idx="10"/>
          </p:nvPr>
        </p:nvSpPr>
        <p:spPr/>
        <p:txBody>
          <a:bodyPr/>
          <a:lstStyle/>
          <a:p>
            <a:fld id="{41B89BC1-FF15-4972-A489-CE3C21D80AA0}" type="slidenum">
              <a:rPr kumimoji="1" lang="ja-JP" altLang="en-US" smtClean="0"/>
              <a:t>27</a:t>
            </a:fld>
            <a:endParaRPr kumimoji="1" lang="ja-JP" altLang="en-US"/>
          </a:p>
        </p:txBody>
      </p:sp>
    </p:spTree>
    <p:extLst>
      <p:ext uri="{BB962C8B-B14F-4D97-AF65-F5344CB8AC3E}">
        <p14:creationId xmlns:p14="http://schemas.microsoft.com/office/powerpoint/2010/main" val="38209161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41B89BC1-FF15-4972-A489-CE3C21D80AA0}" type="slidenum">
              <a:rPr kumimoji="1" lang="ja-JP" altLang="en-US" smtClean="0"/>
              <a:t>28</a:t>
            </a:fld>
            <a:endParaRPr kumimoji="1" lang="ja-JP" altLang="en-US"/>
          </a:p>
        </p:txBody>
      </p:sp>
    </p:spTree>
    <p:extLst>
      <p:ext uri="{BB962C8B-B14F-4D97-AF65-F5344CB8AC3E}">
        <p14:creationId xmlns:p14="http://schemas.microsoft.com/office/powerpoint/2010/main" val="10412019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41B89BC1-FF15-4972-A489-CE3C21D80AA0}" type="slidenum">
              <a:rPr kumimoji="1" lang="ja-JP" altLang="en-US" smtClean="0"/>
              <a:t>29</a:t>
            </a:fld>
            <a:endParaRPr kumimoji="1" lang="ja-JP" altLang="en-US"/>
          </a:p>
        </p:txBody>
      </p:sp>
    </p:spTree>
    <p:extLst>
      <p:ext uri="{BB962C8B-B14F-4D97-AF65-F5344CB8AC3E}">
        <p14:creationId xmlns:p14="http://schemas.microsoft.com/office/powerpoint/2010/main" val="19471509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41B89BC1-FF15-4972-A489-CE3C21D80AA0}" type="slidenum">
              <a:rPr kumimoji="1" lang="ja-JP" altLang="en-US" smtClean="0"/>
              <a:t>3</a:t>
            </a:fld>
            <a:endParaRPr kumimoji="1" lang="ja-JP" altLang="en-US"/>
          </a:p>
        </p:txBody>
      </p:sp>
    </p:spTree>
    <p:extLst>
      <p:ext uri="{BB962C8B-B14F-4D97-AF65-F5344CB8AC3E}">
        <p14:creationId xmlns:p14="http://schemas.microsoft.com/office/powerpoint/2010/main" val="31060628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41B89BC1-FF15-4972-A489-CE3C21D80AA0}" type="slidenum">
              <a:rPr kumimoji="1" lang="ja-JP" altLang="en-US" smtClean="0"/>
              <a:t>30</a:t>
            </a:fld>
            <a:endParaRPr kumimoji="1" lang="ja-JP" altLang="en-US"/>
          </a:p>
        </p:txBody>
      </p:sp>
    </p:spTree>
    <p:extLst>
      <p:ext uri="{BB962C8B-B14F-4D97-AF65-F5344CB8AC3E}">
        <p14:creationId xmlns:p14="http://schemas.microsoft.com/office/powerpoint/2010/main" val="15236307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9FB989E-7D07-41B5-A4CA-EDD2E450B7D8}"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4311713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C0C4B3-7F76-2E66-7604-44E3DA5E1B3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5081782-2B9A-9F89-CE09-C4AAE9C5ABB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E00F9E5-FF00-6C21-E852-75870A487A4F}"/>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267D8C89-EAAA-5EA3-9BE8-B5B42FD8DF44}"/>
              </a:ext>
            </a:extLst>
          </p:cNvPr>
          <p:cNvSpPr>
            <a:spLocks noGrp="1"/>
          </p:cNvSpPr>
          <p:nvPr>
            <p:ph type="sldNum" sz="quarter" idx="5"/>
          </p:nvPr>
        </p:nvSpPr>
        <p:spPr/>
        <p:txBody>
          <a:bodyPr/>
          <a:lstStyle/>
          <a:p>
            <a:fld id="{41B89BC1-FF15-4972-A489-CE3C21D80AA0}" type="slidenum">
              <a:rPr kumimoji="1" lang="ja-JP" altLang="en-US" smtClean="0"/>
              <a:t>4</a:t>
            </a:fld>
            <a:endParaRPr kumimoji="1" lang="ja-JP" altLang="en-US"/>
          </a:p>
        </p:txBody>
      </p:sp>
    </p:spTree>
    <p:extLst>
      <p:ext uri="{BB962C8B-B14F-4D97-AF65-F5344CB8AC3E}">
        <p14:creationId xmlns:p14="http://schemas.microsoft.com/office/powerpoint/2010/main" val="35827421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571694-B820-E584-CD4A-930DD8CA6C3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4223ADE-68D8-C324-6437-CE46EF88384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E7BEA07-4CD1-3D01-965E-6D411EF6080A}"/>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42FFC378-2D2D-57F2-D79E-1323FA7C761A}"/>
              </a:ext>
            </a:extLst>
          </p:cNvPr>
          <p:cNvSpPr>
            <a:spLocks noGrp="1"/>
          </p:cNvSpPr>
          <p:nvPr>
            <p:ph type="sldNum" sz="quarter" idx="10"/>
          </p:nvPr>
        </p:nvSpPr>
        <p:spPr/>
        <p:txBody>
          <a:bodyPr/>
          <a:lstStyle/>
          <a:p>
            <a:fld id="{41B89BC1-FF15-4972-A489-CE3C21D80AA0}" type="slidenum">
              <a:rPr kumimoji="1" lang="ja-JP" altLang="en-US" smtClean="0"/>
              <a:t>5</a:t>
            </a:fld>
            <a:endParaRPr kumimoji="1" lang="ja-JP" altLang="en-US"/>
          </a:p>
        </p:txBody>
      </p:sp>
    </p:spTree>
    <p:extLst>
      <p:ext uri="{BB962C8B-B14F-4D97-AF65-F5344CB8AC3E}">
        <p14:creationId xmlns:p14="http://schemas.microsoft.com/office/powerpoint/2010/main" val="36571250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9E3C99-A7F6-E846-0848-D9B1965E7E2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81CB87C-74C8-276F-2E48-1425862FDF2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F3E9FB4-3F62-6E19-0E21-6C3FA862163B}"/>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3E854EE1-D959-A93C-D6A8-91BB149B6FB1}"/>
              </a:ext>
            </a:extLst>
          </p:cNvPr>
          <p:cNvSpPr>
            <a:spLocks noGrp="1"/>
          </p:cNvSpPr>
          <p:nvPr>
            <p:ph type="sldNum" sz="quarter" idx="10"/>
          </p:nvPr>
        </p:nvSpPr>
        <p:spPr/>
        <p:txBody>
          <a:bodyPr/>
          <a:lstStyle/>
          <a:p>
            <a:fld id="{41B89BC1-FF15-4972-A489-CE3C21D80AA0}" type="slidenum">
              <a:rPr kumimoji="1" lang="ja-JP" altLang="en-US" smtClean="0"/>
              <a:t>6</a:t>
            </a:fld>
            <a:endParaRPr kumimoji="1" lang="ja-JP" altLang="en-US"/>
          </a:p>
        </p:txBody>
      </p:sp>
    </p:spTree>
    <p:extLst>
      <p:ext uri="{BB962C8B-B14F-4D97-AF65-F5344CB8AC3E}">
        <p14:creationId xmlns:p14="http://schemas.microsoft.com/office/powerpoint/2010/main" val="3818608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6CA43-858F-8F92-D884-80D9ED47251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9C50584-73B0-19BA-2B39-360B6859793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79AE6D3-4711-3B78-180B-446EA43B5C18}"/>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C802086B-775B-20A2-3440-9C39C5400AFE}"/>
              </a:ext>
            </a:extLst>
          </p:cNvPr>
          <p:cNvSpPr>
            <a:spLocks noGrp="1"/>
          </p:cNvSpPr>
          <p:nvPr>
            <p:ph type="sldNum" sz="quarter" idx="10"/>
          </p:nvPr>
        </p:nvSpPr>
        <p:spPr/>
        <p:txBody>
          <a:bodyPr/>
          <a:lstStyle/>
          <a:p>
            <a:fld id="{41B89BC1-FF15-4972-A489-CE3C21D80AA0}" type="slidenum">
              <a:rPr kumimoji="1" lang="ja-JP" altLang="en-US" smtClean="0"/>
              <a:t>7</a:t>
            </a:fld>
            <a:endParaRPr kumimoji="1" lang="ja-JP" altLang="en-US"/>
          </a:p>
        </p:txBody>
      </p:sp>
    </p:spTree>
    <p:extLst>
      <p:ext uri="{BB962C8B-B14F-4D97-AF65-F5344CB8AC3E}">
        <p14:creationId xmlns:p14="http://schemas.microsoft.com/office/powerpoint/2010/main" val="24037989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1A04E9-95F7-E48F-9FAB-BC4E8B797F9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11593D2-CFB3-5E8A-71F1-4ECD576E220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00AF51C-EB95-7879-87DE-E3A0892AC48C}"/>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6CC51079-50F8-A732-1646-252A02522F73}"/>
              </a:ext>
            </a:extLst>
          </p:cNvPr>
          <p:cNvSpPr>
            <a:spLocks noGrp="1"/>
          </p:cNvSpPr>
          <p:nvPr>
            <p:ph type="sldNum" sz="quarter" idx="10"/>
          </p:nvPr>
        </p:nvSpPr>
        <p:spPr/>
        <p:txBody>
          <a:bodyPr/>
          <a:lstStyle/>
          <a:p>
            <a:fld id="{41B89BC1-FF15-4972-A489-CE3C21D80AA0}" type="slidenum">
              <a:rPr kumimoji="1" lang="ja-JP" altLang="en-US" smtClean="0"/>
              <a:t>8</a:t>
            </a:fld>
            <a:endParaRPr kumimoji="1" lang="ja-JP" altLang="en-US"/>
          </a:p>
        </p:txBody>
      </p:sp>
    </p:spTree>
    <p:extLst>
      <p:ext uri="{BB962C8B-B14F-4D97-AF65-F5344CB8AC3E}">
        <p14:creationId xmlns:p14="http://schemas.microsoft.com/office/powerpoint/2010/main" val="162578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78540B-EEC3-C2C4-C4C6-4C4B2268DE9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929A1A9-1FA8-1891-17AA-A2C0A8FA45D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057839A-2E4F-C395-1D49-5B29B136DB34}"/>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C6E6E1D1-EA52-4019-754C-EE10F728EBC2}"/>
              </a:ext>
            </a:extLst>
          </p:cNvPr>
          <p:cNvSpPr>
            <a:spLocks noGrp="1"/>
          </p:cNvSpPr>
          <p:nvPr>
            <p:ph type="sldNum" sz="quarter" idx="5"/>
          </p:nvPr>
        </p:nvSpPr>
        <p:spPr/>
        <p:txBody>
          <a:bodyPr/>
          <a:lstStyle/>
          <a:p>
            <a:fld id="{41B89BC1-FF15-4972-A489-CE3C21D80AA0}" type="slidenum">
              <a:rPr kumimoji="1" lang="ja-JP" altLang="en-US" smtClean="0"/>
              <a:t>9</a:t>
            </a:fld>
            <a:endParaRPr kumimoji="1" lang="ja-JP" altLang="en-US"/>
          </a:p>
        </p:txBody>
      </p:sp>
    </p:spTree>
    <p:extLst>
      <p:ext uri="{BB962C8B-B14F-4D97-AF65-F5344CB8AC3E}">
        <p14:creationId xmlns:p14="http://schemas.microsoft.com/office/powerpoint/2010/main" val="1416005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3B2D3C42-CECC-4BB4-9BE2-06378C1DFF01}" type="datetimeFigureOut">
              <a:rPr kumimoji="1" lang="ja-JP" altLang="en-US" smtClean="0"/>
              <a:t>2026/5/7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588F05EA-3C25-4BFA-8F0A-E331C344B4A6}" type="slidenum">
              <a:rPr kumimoji="1" lang="ja-JP" altLang="en-US" smtClean="0"/>
              <a:t>‹#›</a:t>
            </a:fld>
            <a:endParaRPr kumimoji="1" lang="ja-JP" altLang="en-US"/>
          </a:p>
        </p:txBody>
      </p:sp>
    </p:spTree>
    <p:extLst>
      <p:ext uri="{BB962C8B-B14F-4D97-AF65-F5344CB8AC3E}">
        <p14:creationId xmlns:p14="http://schemas.microsoft.com/office/powerpoint/2010/main" val="533178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3B2D3C42-CECC-4BB4-9BE2-06378C1DFF01}" type="datetimeFigureOut">
              <a:rPr kumimoji="1" lang="ja-JP" altLang="en-US" smtClean="0"/>
              <a:t>2026/5/7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588F05EA-3C25-4BFA-8F0A-E331C344B4A6}" type="slidenum">
              <a:rPr kumimoji="1" lang="ja-JP" altLang="en-US" smtClean="0"/>
              <a:t>‹#›</a:t>
            </a:fld>
            <a:endParaRPr kumimoji="1" lang="ja-JP" altLang="en-US"/>
          </a:p>
        </p:txBody>
      </p:sp>
    </p:spTree>
    <p:extLst>
      <p:ext uri="{BB962C8B-B14F-4D97-AF65-F5344CB8AC3E}">
        <p14:creationId xmlns:p14="http://schemas.microsoft.com/office/powerpoint/2010/main" val="11202833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3B2D3C42-CECC-4BB4-9BE2-06378C1DFF01}" type="datetimeFigureOut">
              <a:rPr kumimoji="1" lang="ja-JP" altLang="en-US" smtClean="0"/>
              <a:t>2026/5/7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588F05EA-3C25-4BFA-8F0A-E331C344B4A6}" type="slidenum">
              <a:rPr kumimoji="1" lang="ja-JP" altLang="en-US" smtClean="0"/>
              <a:t>‹#›</a:t>
            </a:fld>
            <a:endParaRPr kumimoji="1" lang="ja-JP" altLang="en-US"/>
          </a:p>
        </p:txBody>
      </p:sp>
    </p:spTree>
    <p:extLst>
      <p:ext uri="{BB962C8B-B14F-4D97-AF65-F5344CB8AC3E}">
        <p14:creationId xmlns:p14="http://schemas.microsoft.com/office/powerpoint/2010/main" val="40419236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3B2D3C42-CECC-4BB4-9BE2-06378C1DFF01}" type="datetimeFigureOut">
              <a:rPr kumimoji="1" lang="ja-JP" altLang="en-US" smtClean="0"/>
              <a:t>2026/5/7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588F05EA-3C25-4BFA-8F0A-E331C344B4A6}" type="slidenum">
              <a:rPr kumimoji="1" lang="ja-JP" altLang="en-US" smtClean="0"/>
              <a:t>‹#›</a:t>
            </a:fld>
            <a:endParaRPr kumimoji="1" lang="ja-JP" altLang="en-US"/>
          </a:p>
        </p:txBody>
      </p:sp>
    </p:spTree>
    <p:extLst>
      <p:ext uri="{BB962C8B-B14F-4D97-AF65-F5344CB8AC3E}">
        <p14:creationId xmlns:p14="http://schemas.microsoft.com/office/powerpoint/2010/main" val="13056158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3B2D3C42-CECC-4BB4-9BE2-06378C1DFF01}" type="datetimeFigureOut">
              <a:rPr kumimoji="1" lang="ja-JP" altLang="en-US" smtClean="0"/>
              <a:t>2026/5/7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588F05EA-3C25-4BFA-8F0A-E331C344B4A6}" type="slidenum">
              <a:rPr kumimoji="1" lang="ja-JP" altLang="en-US" smtClean="0"/>
              <a:t>‹#›</a:t>
            </a:fld>
            <a:endParaRPr kumimoji="1" lang="ja-JP" altLang="en-US"/>
          </a:p>
        </p:txBody>
      </p:sp>
    </p:spTree>
    <p:extLst>
      <p:ext uri="{BB962C8B-B14F-4D97-AF65-F5344CB8AC3E}">
        <p14:creationId xmlns:p14="http://schemas.microsoft.com/office/powerpoint/2010/main" val="943276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3B2D3C42-CECC-4BB4-9BE2-06378C1DFF01}" type="datetimeFigureOut">
              <a:rPr kumimoji="1" lang="ja-JP" altLang="en-US" smtClean="0"/>
              <a:t>2026/5/7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588F05EA-3C25-4BFA-8F0A-E331C344B4A6}" type="slidenum">
              <a:rPr kumimoji="1" lang="ja-JP" altLang="en-US" smtClean="0"/>
              <a:t>‹#›</a:t>
            </a:fld>
            <a:endParaRPr kumimoji="1" lang="ja-JP" altLang="en-US"/>
          </a:p>
        </p:txBody>
      </p:sp>
    </p:spTree>
    <p:extLst>
      <p:ext uri="{BB962C8B-B14F-4D97-AF65-F5344CB8AC3E}">
        <p14:creationId xmlns:p14="http://schemas.microsoft.com/office/powerpoint/2010/main" val="1553591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3B2D3C42-CECC-4BB4-9BE2-06378C1DFF01}" type="datetimeFigureOut">
              <a:rPr kumimoji="1" lang="ja-JP" altLang="en-US" smtClean="0"/>
              <a:t>2026/5/7</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588F05EA-3C25-4BFA-8F0A-E331C344B4A6}" type="slidenum">
              <a:rPr kumimoji="1" lang="ja-JP" altLang="en-US" smtClean="0"/>
              <a:t>‹#›</a:t>
            </a:fld>
            <a:endParaRPr kumimoji="1" lang="ja-JP" altLang="en-US"/>
          </a:p>
        </p:txBody>
      </p:sp>
    </p:spTree>
    <p:extLst>
      <p:ext uri="{BB962C8B-B14F-4D97-AF65-F5344CB8AC3E}">
        <p14:creationId xmlns:p14="http://schemas.microsoft.com/office/powerpoint/2010/main" val="40321415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3B2D3C42-CECC-4BB4-9BE2-06378C1DFF01}" type="datetimeFigureOut">
              <a:rPr kumimoji="1" lang="ja-JP" altLang="en-US" smtClean="0"/>
              <a:t>2026/5/7</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588F05EA-3C25-4BFA-8F0A-E331C344B4A6}" type="slidenum">
              <a:rPr kumimoji="1" lang="ja-JP" altLang="en-US" smtClean="0"/>
              <a:t>‹#›</a:t>
            </a:fld>
            <a:endParaRPr kumimoji="1" lang="ja-JP" altLang="en-US"/>
          </a:p>
        </p:txBody>
      </p:sp>
    </p:spTree>
    <p:extLst>
      <p:ext uri="{BB962C8B-B14F-4D97-AF65-F5344CB8AC3E}">
        <p14:creationId xmlns:p14="http://schemas.microsoft.com/office/powerpoint/2010/main" val="31918150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3B2D3C42-CECC-4BB4-9BE2-06378C1DFF01}" type="datetimeFigureOut">
              <a:rPr kumimoji="1" lang="ja-JP" altLang="en-US" smtClean="0"/>
              <a:t>2026/5/7</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588F05EA-3C25-4BFA-8F0A-E331C344B4A6}" type="slidenum">
              <a:rPr kumimoji="1" lang="ja-JP" altLang="en-US" smtClean="0"/>
              <a:t>‹#›</a:t>
            </a:fld>
            <a:endParaRPr kumimoji="1" lang="ja-JP" altLang="en-US"/>
          </a:p>
        </p:txBody>
      </p:sp>
    </p:spTree>
    <p:extLst>
      <p:ext uri="{BB962C8B-B14F-4D97-AF65-F5344CB8AC3E}">
        <p14:creationId xmlns:p14="http://schemas.microsoft.com/office/powerpoint/2010/main" val="2151027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3B2D3C42-CECC-4BB4-9BE2-06378C1DFF01}" type="datetimeFigureOut">
              <a:rPr kumimoji="1" lang="ja-JP" altLang="en-US" smtClean="0"/>
              <a:t>2026/5/7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588F05EA-3C25-4BFA-8F0A-E331C344B4A6}" type="slidenum">
              <a:rPr kumimoji="1" lang="ja-JP" altLang="en-US" smtClean="0"/>
              <a:t>‹#›</a:t>
            </a:fld>
            <a:endParaRPr kumimoji="1" lang="ja-JP" altLang="en-US"/>
          </a:p>
        </p:txBody>
      </p:sp>
    </p:spTree>
    <p:extLst>
      <p:ext uri="{BB962C8B-B14F-4D97-AF65-F5344CB8AC3E}">
        <p14:creationId xmlns:p14="http://schemas.microsoft.com/office/powerpoint/2010/main" val="31178721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3B2D3C42-CECC-4BB4-9BE2-06378C1DFF01}" type="datetimeFigureOut">
              <a:rPr kumimoji="1" lang="ja-JP" altLang="en-US" smtClean="0"/>
              <a:t>2026/5/7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588F05EA-3C25-4BFA-8F0A-E331C344B4A6}" type="slidenum">
              <a:rPr kumimoji="1" lang="ja-JP" altLang="en-US" smtClean="0"/>
              <a:t>‹#›</a:t>
            </a:fld>
            <a:endParaRPr kumimoji="1" lang="ja-JP" altLang="en-US"/>
          </a:p>
        </p:txBody>
      </p:sp>
    </p:spTree>
    <p:extLst>
      <p:ext uri="{BB962C8B-B14F-4D97-AF65-F5344CB8AC3E}">
        <p14:creationId xmlns:p14="http://schemas.microsoft.com/office/powerpoint/2010/main" val="9401145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2D3C42-CECC-4BB4-9BE2-06378C1DFF01}" type="datetimeFigureOut">
              <a:rPr kumimoji="1" lang="ja-JP" altLang="en-US" smtClean="0"/>
              <a:t>2026/5/7</a:t>
            </a:fld>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8F05EA-3C25-4BFA-8F0A-E331C344B4A6}" type="slidenum">
              <a:rPr kumimoji="1" lang="ja-JP" altLang="en-US" smtClean="0"/>
              <a:t>‹#›</a:t>
            </a:fld>
            <a:endParaRPr kumimoji="1" lang="ja-JP" altLang="en-US"/>
          </a:p>
        </p:txBody>
      </p:sp>
    </p:spTree>
    <p:extLst>
      <p:ext uri="{BB962C8B-B14F-4D97-AF65-F5344CB8AC3E}">
        <p14:creationId xmlns:p14="http://schemas.microsoft.com/office/powerpoint/2010/main" val="6102812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png"/><Relationship Id="rId3" Type="http://schemas.openxmlformats.org/officeDocument/2006/relationships/audio" Target="../media/media1.m4a"/><Relationship Id="rId7" Type="http://schemas.openxmlformats.org/officeDocument/2006/relationships/image" Target="../media/image2.png"/><Relationship Id="rId12" Type="http://schemas.openxmlformats.org/officeDocument/2006/relationships/image" Target="../media/image7.png"/><Relationship Id="rId2" Type="http://schemas.microsoft.com/office/2007/relationships/media" Target="../media/media1.m4a"/><Relationship Id="rId16" Type="http://schemas.openxmlformats.org/officeDocument/2006/relationships/image" Target="../media/image10.png"/><Relationship Id="rId1" Type="http://schemas.openxmlformats.org/officeDocument/2006/relationships/tags" Target="../tags/tag1.xml"/><Relationship Id="rId6" Type="http://schemas.openxmlformats.org/officeDocument/2006/relationships/image" Target="../media/image1.png"/><Relationship Id="rId11" Type="http://schemas.openxmlformats.org/officeDocument/2006/relationships/image" Target="../media/image6.png"/><Relationship Id="rId5" Type="http://schemas.openxmlformats.org/officeDocument/2006/relationships/notesSlide" Target="../notesSlides/notesSlide1.xml"/><Relationship Id="rId15" Type="http://schemas.microsoft.com/office/2007/relationships/hdphoto" Target="../media/hdphoto1.wdp"/><Relationship Id="rId10" Type="http://schemas.openxmlformats.org/officeDocument/2006/relationships/image" Target="../media/image5.png"/><Relationship Id="rId4" Type="http://schemas.openxmlformats.org/officeDocument/2006/relationships/slideLayout" Target="../slideLayouts/slideLayout3.xml"/><Relationship Id="rId9" Type="http://schemas.openxmlformats.org/officeDocument/2006/relationships/image" Target="../media/image4.png"/><Relationship Id="rId14" Type="http://schemas.openxmlformats.org/officeDocument/2006/relationships/image" Target="../media/image9.png"/></Relationships>
</file>

<file path=ppt/slides/_rels/slide10.xml.rels><?xml version="1.0" encoding="UTF-8" standalone="yes"?>
<Relationships xmlns="http://schemas.openxmlformats.org/package/2006/relationships"><Relationship Id="rId8" Type="http://schemas.openxmlformats.org/officeDocument/2006/relationships/image" Target="../media/image62.png"/><Relationship Id="rId13" Type="http://schemas.openxmlformats.org/officeDocument/2006/relationships/image" Target="../media/image64.png"/><Relationship Id="rId18" Type="http://schemas.openxmlformats.org/officeDocument/2006/relationships/image" Target="../media/image10.png"/><Relationship Id="rId3" Type="http://schemas.openxmlformats.org/officeDocument/2006/relationships/audio" Target="../media/media10.m4a"/><Relationship Id="rId7" Type="http://schemas.openxmlformats.org/officeDocument/2006/relationships/image" Target="../media/image61.png"/><Relationship Id="rId12" Type="http://schemas.microsoft.com/office/2007/relationships/hdphoto" Target="../media/hdphoto1.wdp"/><Relationship Id="rId17" Type="http://schemas.openxmlformats.org/officeDocument/2006/relationships/image" Target="../media/image68.png"/><Relationship Id="rId2" Type="http://schemas.microsoft.com/office/2007/relationships/media" Target="../media/media10.m4a"/><Relationship Id="rId16" Type="http://schemas.openxmlformats.org/officeDocument/2006/relationships/image" Target="../media/image67.png"/><Relationship Id="rId1" Type="http://schemas.openxmlformats.org/officeDocument/2006/relationships/tags" Target="../tags/tag10.xml"/><Relationship Id="rId6" Type="http://schemas.openxmlformats.org/officeDocument/2006/relationships/image" Target="../media/image60.png"/><Relationship Id="rId11" Type="http://schemas.openxmlformats.org/officeDocument/2006/relationships/image" Target="../media/image9.png"/><Relationship Id="rId5" Type="http://schemas.openxmlformats.org/officeDocument/2006/relationships/notesSlide" Target="../notesSlides/notesSlide10.xml"/><Relationship Id="rId15" Type="http://schemas.openxmlformats.org/officeDocument/2006/relationships/image" Target="../media/image66.png"/><Relationship Id="rId10" Type="http://schemas.openxmlformats.org/officeDocument/2006/relationships/image" Target="../media/image63.png"/><Relationship Id="rId4" Type="http://schemas.openxmlformats.org/officeDocument/2006/relationships/slideLayout" Target="../slideLayouts/slideLayout2.xml"/><Relationship Id="rId9" Type="http://schemas.microsoft.com/office/2007/relationships/hdphoto" Target="../media/hdphoto7.wdp"/><Relationship Id="rId14" Type="http://schemas.openxmlformats.org/officeDocument/2006/relationships/image" Target="../media/image65.png"/></Relationships>
</file>

<file path=ppt/slides/_rels/slide11.xml.rels><?xml version="1.0" encoding="UTF-8" standalone="yes"?>
<Relationships xmlns="http://schemas.openxmlformats.org/package/2006/relationships"><Relationship Id="rId8" Type="http://schemas.microsoft.com/office/2007/relationships/hdphoto" Target="../media/hdphoto8.wdp"/><Relationship Id="rId13" Type="http://schemas.microsoft.com/office/2007/relationships/hdphoto" Target="../media/hdphoto10.wdp"/><Relationship Id="rId18" Type="http://schemas.openxmlformats.org/officeDocument/2006/relationships/image" Target="../media/image77.png"/><Relationship Id="rId3" Type="http://schemas.openxmlformats.org/officeDocument/2006/relationships/audio" Target="../media/media11.m4a"/><Relationship Id="rId21" Type="http://schemas.openxmlformats.org/officeDocument/2006/relationships/image" Target="../media/image10.png"/><Relationship Id="rId7" Type="http://schemas.openxmlformats.org/officeDocument/2006/relationships/image" Target="../media/image70.png"/><Relationship Id="rId12" Type="http://schemas.openxmlformats.org/officeDocument/2006/relationships/image" Target="../media/image73.png"/><Relationship Id="rId17" Type="http://schemas.openxmlformats.org/officeDocument/2006/relationships/image" Target="../media/image76.png"/><Relationship Id="rId2" Type="http://schemas.microsoft.com/office/2007/relationships/media" Target="../media/media11.m4a"/><Relationship Id="rId16" Type="http://schemas.openxmlformats.org/officeDocument/2006/relationships/image" Target="../media/image75.png"/><Relationship Id="rId20" Type="http://schemas.openxmlformats.org/officeDocument/2006/relationships/image" Target="../media/image78.png"/><Relationship Id="rId1" Type="http://schemas.openxmlformats.org/officeDocument/2006/relationships/tags" Target="../tags/tag11.xml"/><Relationship Id="rId6" Type="http://schemas.openxmlformats.org/officeDocument/2006/relationships/image" Target="../media/image69.emf"/><Relationship Id="rId11" Type="http://schemas.openxmlformats.org/officeDocument/2006/relationships/image" Target="../media/image72.png"/><Relationship Id="rId5" Type="http://schemas.openxmlformats.org/officeDocument/2006/relationships/notesSlide" Target="../notesSlides/notesSlide11.xml"/><Relationship Id="rId15" Type="http://schemas.openxmlformats.org/officeDocument/2006/relationships/image" Target="../media/image74.png"/><Relationship Id="rId10" Type="http://schemas.microsoft.com/office/2007/relationships/hdphoto" Target="../media/hdphoto9.wdp"/><Relationship Id="rId19" Type="http://schemas.openxmlformats.org/officeDocument/2006/relationships/image" Target="../media/image30.png"/><Relationship Id="rId4" Type="http://schemas.openxmlformats.org/officeDocument/2006/relationships/slideLayout" Target="../slideLayouts/slideLayout2.xml"/><Relationship Id="rId9" Type="http://schemas.openxmlformats.org/officeDocument/2006/relationships/image" Target="../media/image71.png"/><Relationship Id="rId14" Type="http://schemas.openxmlformats.org/officeDocument/2006/relationships/image" Target="../media/image37.png"/></Relationships>
</file>

<file path=ppt/slides/_rels/slide12.xml.rels><?xml version="1.0" encoding="UTF-8" standalone="yes"?>
<Relationships xmlns="http://schemas.openxmlformats.org/package/2006/relationships"><Relationship Id="rId8" Type="http://schemas.openxmlformats.org/officeDocument/2006/relationships/image" Target="../media/image75.png"/><Relationship Id="rId13" Type="http://schemas.openxmlformats.org/officeDocument/2006/relationships/image" Target="../media/image70.png"/><Relationship Id="rId18" Type="http://schemas.microsoft.com/office/2007/relationships/hdphoto" Target="../media/hdphoto11.wdp"/><Relationship Id="rId3" Type="http://schemas.openxmlformats.org/officeDocument/2006/relationships/audio" Target="../media/media12.m4a"/><Relationship Id="rId21" Type="http://schemas.openxmlformats.org/officeDocument/2006/relationships/image" Target="../media/image10.png"/><Relationship Id="rId7" Type="http://schemas.openxmlformats.org/officeDocument/2006/relationships/image" Target="../media/image74.png"/><Relationship Id="rId12" Type="http://schemas.openxmlformats.org/officeDocument/2006/relationships/image" Target="../media/image80.png"/><Relationship Id="rId17" Type="http://schemas.openxmlformats.org/officeDocument/2006/relationships/image" Target="../media/image83.png"/><Relationship Id="rId2" Type="http://schemas.microsoft.com/office/2007/relationships/media" Target="../media/media12.m4a"/><Relationship Id="rId16" Type="http://schemas.openxmlformats.org/officeDocument/2006/relationships/image" Target="../media/image82.png"/><Relationship Id="rId20" Type="http://schemas.openxmlformats.org/officeDocument/2006/relationships/image" Target="../media/image85.png"/><Relationship Id="rId1" Type="http://schemas.openxmlformats.org/officeDocument/2006/relationships/tags" Target="../tags/tag12.xml"/><Relationship Id="rId6" Type="http://schemas.openxmlformats.org/officeDocument/2006/relationships/image" Target="../media/image37.png"/><Relationship Id="rId11" Type="http://schemas.openxmlformats.org/officeDocument/2006/relationships/image" Target="../media/image79.png"/><Relationship Id="rId5" Type="http://schemas.openxmlformats.org/officeDocument/2006/relationships/notesSlide" Target="../notesSlides/notesSlide12.xml"/><Relationship Id="rId15" Type="http://schemas.openxmlformats.org/officeDocument/2006/relationships/image" Target="../media/image81.png"/><Relationship Id="rId10" Type="http://schemas.openxmlformats.org/officeDocument/2006/relationships/image" Target="../media/image77.png"/><Relationship Id="rId19" Type="http://schemas.openxmlformats.org/officeDocument/2006/relationships/image" Target="../media/image84.png"/><Relationship Id="rId4" Type="http://schemas.openxmlformats.org/officeDocument/2006/relationships/slideLayout" Target="../slideLayouts/slideLayout2.xml"/><Relationship Id="rId9" Type="http://schemas.openxmlformats.org/officeDocument/2006/relationships/image" Target="../media/image76.png"/><Relationship Id="rId14" Type="http://schemas.microsoft.com/office/2007/relationships/hdphoto" Target="../media/hdphoto8.wdp"/></Relationships>
</file>

<file path=ppt/slides/_rels/slide13.xml.rels><?xml version="1.0" encoding="UTF-8" standalone="yes"?>
<Relationships xmlns="http://schemas.openxmlformats.org/package/2006/relationships"><Relationship Id="rId8" Type="http://schemas.openxmlformats.org/officeDocument/2006/relationships/image" Target="../media/image9.png"/><Relationship Id="rId13" Type="http://schemas.microsoft.com/office/2007/relationships/hdphoto" Target="../media/hdphoto12.wdp"/><Relationship Id="rId18" Type="http://schemas.microsoft.com/office/2007/relationships/hdphoto" Target="../media/hdphoto11.wdp"/><Relationship Id="rId3" Type="http://schemas.openxmlformats.org/officeDocument/2006/relationships/audio" Target="../media/media13.m4a"/><Relationship Id="rId21" Type="http://schemas.microsoft.com/office/2007/relationships/hdphoto" Target="../media/hdphoto7.wdp"/><Relationship Id="rId7" Type="http://schemas.openxmlformats.org/officeDocument/2006/relationships/image" Target="../media/image82.png"/><Relationship Id="rId12" Type="http://schemas.openxmlformats.org/officeDocument/2006/relationships/image" Target="../media/image88.png"/><Relationship Id="rId17" Type="http://schemas.openxmlformats.org/officeDocument/2006/relationships/image" Target="../media/image83.png"/><Relationship Id="rId2" Type="http://schemas.microsoft.com/office/2007/relationships/media" Target="../media/media13.m4a"/><Relationship Id="rId16" Type="http://schemas.openxmlformats.org/officeDocument/2006/relationships/image" Target="../media/image90.png"/><Relationship Id="rId20" Type="http://schemas.openxmlformats.org/officeDocument/2006/relationships/image" Target="../media/image92.png"/><Relationship Id="rId1" Type="http://schemas.openxmlformats.org/officeDocument/2006/relationships/tags" Target="../tags/tag13.xml"/><Relationship Id="rId6" Type="http://schemas.openxmlformats.org/officeDocument/2006/relationships/image" Target="../media/image81.png"/><Relationship Id="rId11" Type="http://schemas.openxmlformats.org/officeDocument/2006/relationships/image" Target="../media/image87.jpeg"/><Relationship Id="rId5" Type="http://schemas.openxmlformats.org/officeDocument/2006/relationships/notesSlide" Target="../notesSlides/notesSlide13.xml"/><Relationship Id="rId15" Type="http://schemas.openxmlformats.org/officeDocument/2006/relationships/image" Target="../media/image89.png"/><Relationship Id="rId23" Type="http://schemas.openxmlformats.org/officeDocument/2006/relationships/image" Target="../media/image10.png"/><Relationship Id="rId10" Type="http://schemas.openxmlformats.org/officeDocument/2006/relationships/image" Target="../media/image86.png"/><Relationship Id="rId19" Type="http://schemas.openxmlformats.org/officeDocument/2006/relationships/image" Target="../media/image91.jpeg"/><Relationship Id="rId4" Type="http://schemas.openxmlformats.org/officeDocument/2006/relationships/slideLayout" Target="../slideLayouts/slideLayout2.xml"/><Relationship Id="rId9" Type="http://schemas.microsoft.com/office/2007/relationships/hdphoto" Target="../media/hdphoto1.wdp"/><Relationship Id="rId14" Type="http://schemas.openxmlformats.org/officeDocument/2006/relationships/image" Target="../media/image30.png"/><Relationship Id="rId22" Type="http://schemas.openxmlformats.org/officeDocument/2006/relationships/image" Target="../media/image93.png"/></Relationships>
</file>

<file path=ppt/slides/_rels/slide14.xml.rels><?xml version="1.0" encoding="UTF-8" standalone="yes"?>
<Relationships xmlns="http://schemas.openxmlformats.org/package/2006/relationships"><Relationship Id="rId8" Type="http://schemas.openxmlformats.org/officeDocument/2006/relationships/image" Target="../media/image95.png"/><Relationship Id="rId13" Type="http://schemas.openxmlformats.org/officeDocument/2006/relationships/image" Target="../media/image99.png"/><Relationship Id="rId3" Type="http://schemas.openxmlformats.org/officeDocument/2006/relationships/audio" Target="../media/media14.m4a"/><Relationship Id="rId7" Type="http://schemas.openxmlformats.org/officeDocument/2006/relationships/image" Target="../media/image94.png"/><Relationship Id="rId12" Type="http://schemas.microsoft.com/office/2007/relationships/hdphoto" Target="../media/hdphoto13.wdp"/><Relationship Id="rId2" Type="http://schemas.microsoft.com/office/2007/relationships/media" Target="../media/media14.m4a"/><Relationship Id="rId1" Type="http://schemas.openxmlformats.org/officeDocument/2006/relationships/tags" Target="../tags/tag14.xml"/><Relationship Id="rId6" Type="http://schemas.openxmlformats.org/officeDocument/2006/relationships/image" Target="../media/image40.png"/><Relationship Id="rId11" Type="http://schemas.openxmlformats.org/officeDocument/2006/relationships/image" Target="../media/image98.png"/><Relationship Id="rId5" Type="http://schemas.openxmlformats.org/officeDocument/2006/relationships/notesSlide" Target="../notesSlides/notesSlide14.xml"/><Relationship Id="rId15" Type="http://schemas.openxmlformats.org/officeDocument/2006/relationships/image" Target="../media/image10.png"/><Relationship Id="rId10" Type="http://schemas.openxmlformats.org/officeDocument/2006/relationships/image" Target="../media/image97.jpeg"/><Relationship Id="rId4" Type="http://schemas.openxmlformats.org/officeDocument/2006/relationships/slideLayout" Target="../slideLayouts/slideLayout2.xml"/><Relationship Id="rId9" Type="http://schemas.openxmlformats.org/officeDocument/2006/relationships/image" Target="../media/image96.jpeg"/><Relationship Id="rId14" Type="http://schemas.openxmlformats.org/officeDocument/2006/relationships/image" Target="../media/image100.png"/></Relationships>
</file>

<file path=ppt/slides/_rels/slide15.xml.rels><?xml version="1.0" encoding="UTF-8" standalone="yes"?>
<Relationships xmlns="http://schemas.openxmlformats.org/package/2006/relationships"><Relationship Id="rId8" Type="http://schemas.microsoft.com/office/2007/relationships/hdphoto" Target="../media/hdphoto14.wdp"/><Relationship Id="rId13" Type="http://schemas.openxmlformats.org/officeDocument/2006/relationships/image" Target="../media/image30.png"/><Relationship Id="rId3" Type="http://schemas.openxmlformats.org/officeDocument/2006/relationships/audio" Target="../media/media15.m4a"/><Relationship Id="rId7" Type="http://schemas.openxmlformats.org/officeDocument/2006/relationships/image" Target="../media/image102.png"/><Relationship Id="rId12" Type="http://schemas.openxmlformats.org/officeDocument/2006/relationships/image" Target="../media/image87.jpeg"/><Relationship Id="rId17" Type="http://schemas.openxmlformats.org/officeDocument/2006/relationships/image" Target="../media/image10.png"/><Relationship Id="rId2" Type="http://schemas.microsoft.com/office/2007/relationships/media" Target="../media/media15.m4a"/><Relationship Id="rId16" Type="http://schemas.openxmlformats.org/officeDocument/2006/relationships/image" Target="../media/image106.png"/><Relationship Id="rId1" Type="http://schemas.openxmlformats.org/officeDocument/2006/relationships/tags" Target="../tags/tag15.xml"/><Relationship Id="rId6" Type="http://schemas.openxmlformats.org/officeDocument/2006/relationships/image" Target="../media/image101.emf"/><Relationship Id="rId11" Type="http://schemas.openxmlformats.org/officeDocument/2006/relationships/image" Target="../media/image104.png"/><Relationship Id="rId5" Type="http://schemas.openxmlformats.org/officeDocument/2006/relationships/notesSlide" Target="../notesSlides/notesSlide15.xml"/><Relationship Id="rId15" Type="http://schemas.microsoft.com/office/2007/relationships/hdphoto" Target="../media/hdphoto15.wdp"/><Relationship Id="rId10" Type="http://schemas.openxmlformats.org/officeDocument/2006/relationships/image" Target="../media/image78.png"/><Relationship Id="rId4" Type="http://schemas.openxmlformats.org/officeDocument/2006/relationships/slideLayout" Target="../slideLayouts/slideLayout2.xml"/><Relationship Id="rId9" Type="http://schemas.openxmlformats.org/officeDocument/2006/relationships/image" Target="../media/image103.jpeg"/><Relationship Id="rId14" Type="http://schemas.openxmlformats.org/officeDocument/2006/relationships/image" Target="../media/image105.png"/></Relationships>
</file>

<file path=ppt/slides/_rels/slide1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Layout" Target="../slideLayouts/slideLayout2.xml"/><Relationship Id="rId7" Type="http://schemas.openxmlformats.org/officeDocument/2006/relationships/image" Target="../media/image109.png"/><Relationship Id="rId2" Type="http://schemas.openxmlformats.org/officeDocument/2006/relationships/audio" Target="../media/media16.m4a"/><Relationship Id="rId1" Type="http://schemas.microsoft.com/office/2007/relationships/media" Target="../media/media16.m4a"/><Relationship Id="rId6" Type="http://schemas.openxmlformats.org/officeDocument/2006/relationships/image" Target="../media/image108.png"/><Relationship Id="rId5" Type="http://schemas.openxmlformats.org/officeDocument/2006/relationships/image" Target="../media/image107.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8" Type="http://schemas.openxmlformats.org/officeDocument/2006/relationships/image" Target="../media/image110.png"/><Relationship Id="rId3" Type="http://schemas.openxmlformats.org/officeDocument/2006/relationships/slideLayout" Target="../slideLayouts/slideLayout2.xml"/><Relationship Id="rId7" Type="http://schemas.openxmlformats.org/officeDocument/2006/relationships/image" Target="../media/image109.png"/><Relationship Id="rId12" Type="http://schemas.openxmlformats.org/officeDocument/2006/relationships/image" Target="../media/image10.png"/><Relationship Id="rId2" Type="http://schemas.openxmlformats.org/officeDocument/2006/relationships/audio" Target="../media/media17.m4a"/><Relationship Id="rId1" Type="http://schemas.microsoft.com/office/2007/relationships/media" Target="../media/media17.m4a"/><Relationship Id="rId6" Type="http://schemas.openxmlformats.org/officeDocument/2006/relationships/image" Target="../media/image108.png"/><Relationship Id="rId11" Type="http://schemas.openxmlformats.org/officeDocument/2006/relationships/image" Target="../media/image104.png"/><Relationship Id="rId5" Type="http://schemas.openxmlformats.org/officeDocument/2006/relationships/image" Target="../media/image107.png"/><Relationship Id="rId10" Type="http://schemas.openxmlformats.org/officeDocument/2006/relationships/image" Target="../media/image112.png"/><Relationship Id="rId4" Type="http://schemas.openxmlformats.org/officeDocument/2006/relationships/notesSlide" Target="../notesSlides/notesSlide17.xml"/><Relationship Id="rId9" Type="http://schemas.openxmlformats.org/officeDocument/2006/relationships/image" Target="../media/image111.png"/></Relationships>
</file>

<file path=ppt/slides/_rels/slide18.xml.rels><?xml version="1.0" encoding="UTF-8" standalone="yes"?>
<Relationships xmlns="http://schemas.openxmlformats.org/package/2006/relationships"><Relationship Id="rId8" Type="http://schemas.openxmlformats.org/officeDocument/2006/relationships/image" Target="../media/image116.png"/><Relationship Id="rId3" Type="http://schemas.openxmlformats.org/officeDocument/2006/relationships/slideLayout" Target="../slideLayouts/slideLayout2.xml"/><Relationship Id="rId7" Type="http://schemas.openxmlformats.org/officeDocument/2006/relationships/image" Target="../media/image115.png"/><Relationship Id="rId2" Type="http://schemas.openxmlformats.org/officeDocument/2006/relationships/audio" Target="../media/media18.m4a"/><Relationship Id="rId1" Type="http://schemas.microsoft.com/office/2007/relationships/media" Target="../media/media18.m4a"/><Relationship Id="rId6" Type="http://schemas.openxmlformats.org/officeDocument/2006/relationships/image" Target="../media/image114.emf"/><Relationship Id="rId11" Type="http://schemas.openxmlformats.org/officeDocument/2006/relationships/image" Target="../media/image10.png"/><Relationship Id="rId5" Type="http://schemas.openxmlformats.org/officeDocument/2006/relationships/image" Target="../media/image113.png"/><Relationship Id="rId10" Type="http://schemas.openxmlformats.org/officeDocument/2006/relationships/image" Target="../media/image118.png"/><Relationship Id="rId4" Type="http://schemas.openxmlformats.org/officeDocument/2006/relationships/notesSlide" Target="../notesSlides/notesSlide18.xml"/><Relationship Id="rId9" Type="http://schemas.openxmlformats.org/officeDocument/2006/relationships/image" Target="../media/image117.png"/></Relationships>
</file>

<file path=ppt/slides/_rels/slide19.xml.rels><?xml version="1.0" encoding="UTF-8" standalone="yes"?>
<Relationships xmlns="http://schemas.openxmlformats.org/package/2006/relationships"><Relationship Id="rId3" Type="http://schemas.openxmlformats.org/officeDocument/2006/relationships/audio" Target="../media/media19.m4a"/><Relationship Id="rId2" Type="http://schemas.microsoft.com/office/2007/relationships/media" Target="../media/media19.m4a"/><Relationship Id="rId1" Type="http://schemas.openxmlformats.org/officeDocument/2006/relationships/tags" Target="../tags/tag16.xml"/><Relationship Id="rId6" Type="http://schemas.openxmlformats.org/officeDocument/2006/relationships/image" Target="../media/image10.png"/><Relationship Id="rId5" Type="http://schemas.openxmlformats.org/officeDocument/2006/relationships/notesSlide" Target="../notesSlides/notesSlide19.xml"/><Relationship Id="rId4"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6.png"/><Relationship Id="rId3" Type="http://schemas.openxmlformats.org/officeDocument/2006/relationships/audio" Target="../media/media2.m4a"/><Relationship Id="rId7" Type="http://schemas.openxmlformats.org/officeDocument/2006/relationships/image" Target="../media/image12.png"/><Relationship Id="rId12" Type="http://schemas.microsoft.com/office/2007/relationships/hdphoto" Target="../media/hdphoto3.wdp"/><Relationship Id="rId17" Type="http://schemas.openxmlformats.org/officeDocument/2006/relationships/image" Target="../media/image10.png"/><Relationship Id="rId2" Type="http://schemas.microsoft.com/office/2007/relationships/media" Target="../media/media2.m4a"/><Relationship Id="rId16" Type="http://schemas.microsoft.com/office/2007/relationships/hdphoto" Target="../media/hdphoto4.wdp"/><Relationship Id="rId1" Type="http://schemas.openxmlformats.org/officeDocument/2006/relationships/tags" Target="../tags/tag2.xml"/><Relationship Id="rId6" Type="http://schemas.openxmlformats.org/officeDocument/2006/relationships/image" Target="../media/image11.png"/><Relationship Id="rId11" Type="http://schemas.openxmlformats.org/officeDocument/2006/relationships/image" Target="../media/image15.png"/><Relationship Id="rId5" Type="http://schemas.openxmlformats.org/officeDocument/2006/relationships/notesSlide" Target="../notesSlides/notesSlide2.xml"/><Relationship Id="rId15" Type="http://schemas.openxmlformats.org/officeDocument/2006/relationships/image" Target="../media/image18.png"/><Relationship Id="rId10" Type="http://schemas.openxmlformats.org/officeDocument/2006/relationships/image" Target="../media/image14.png"/><Relationship Id="rId4" Type="http://schemas.openxmlformats.org/officeDocument/2006/relationships/slideLayout" Target="../slideLayouts/slideLayout1.xml"/><Relationship Id="rId9" Type="http://schemas.microsoft.com/office/2007/relationships/hdphoto" Target="../media/hdphoto2.wdp"/><Relationship Id="rId14" Type="http://schemas.openxmlformats.org/officeDocument/2006/relationships/image" Target="../media/image17.jpeg"/></Relationships>
</file>

<file path=ppt/slides/_rels/slide20.xml.rels><?xml version="1.0" encoding="UTF-8" standalone="yes"?>
<Relationships xmlns="http://schemas.openxmlformats.org/package/2006/relationships"><Relationship Id="rId8" Type="http://schemas.openxmlformats.org/officeDocument/2006/relationships/image" Target="../media/image121.png"/><Relationship Id="rId13" Type="http://schemas.openxmlformats.org/officeDocument/2006/relationships/image" Target="../media/image126.png"/><Relationship Id="rId3" Type="http://schemas.openxmlformats.org/officeDocument/2006/relationships/audio" Target="../media/media20.m4a"/><Relationship Id="rId7" Type="http://schemas.openxmlformats.org/officeDocument/2006/relationships/image" Target="../media/image120.png"/><Relationship Id="rId12" Type="http://schemas.openxmlformats.org/officeDocument/2006/relationships/image" Target="../media/image125.png"/><Relationship Id="rId2" Type="http://schemas.microsoft.com/office/2007/relationships/media" Target="../media/media20.m4a"/><Relationship Id="rId1" Type="http://schemas.openxmlformats.org/officeDocument/2006/relationships/tags" Target="../tags/tag17.xml"/><Relationship Id="rId6" Type="http://schemas.openxmlformats.org/officeDocument/2006/relationships/image" Target="../media/image119.png"/><Relationship Id="rId11" Type="http://schemas.openxmlformats.org/officeDocument/2006/relationships/image" Target="../media/image124.png"/><Relationship Id="rId5" Type="http://schemas.openxmlformats.org/officeDocument/2006/relationships/notesSlide" Target="../notesSlides/notesSlide20.xml"/><Relationship Id="rId15" Type="http://schemas.openxmlformats.org/officeDocument/2006/relationships/image" Target="../media/image10.png"/><Relationship Id="rId10" Type="http://schemas.openxmlformats.org/officeDocument/2006/relationships/image" Target="../media/image123.emf"/><Relationship Id="rId4" Type="http://schemas.openxmlformats.org/officeDocument/2006/relationships/slideLayout" Target="../slideLayouts/slideLayout2.xml"/><Relationship Id="rId9" Type="http://schemas.openxmlformats.org/officeDocument/2006/relationships/image" Target="../media/image122.png"/><Relationship Id="rId14" Type="http://schemas.openxmlformats.org/officeDocument/2006/relationships/image" Target="../media/image127.png"/></Relationships>
</file>

<file path=ppt/slides/_rels/slide21.xml.rels><?xml version="1.0" encoding="UTF-8" standalone="yes"?>
<Relationships xmlns="http://schemas.openxmlformats.org/package/2006/relationships"><Relationship Id="rId8" Type="http://schemas.openxmlformats.org/officeDocument/2006/relationships/image" Target="../media/image130.jpg"/><Relationship Id="rId13" Type="http://schemas.openxmlformats.org/officeDocument/2006/relationships/image" Target="../media/image131.jpeg"/><Relationship Id="rId18" Type="http://schemas.openxmlformats.org/officeDocument/2006/relationships/image" Target="../media/image136.png"/><Relationship Id="rId3" Type="http://schemas.openxmlformats.org/officeDocument/2006/relationships/audio" Target="../media/media21.m4a"/><Relationship Id="rId21" Type="http://schemas.openxmlformats.org/officeDocument/2006/relationships/image" Target="../media/image10.png"/><Relationship Id="rId7" Type="http://schemas.openxmlformats.org/officeDocument/2006/relationships/image" Target="../media/image129.jpg"/><Relationship Id="rId12" Type="http://schemas.openxmlformats.org/officeDocument/2006/relationships/image" Target="../media/image90.png"/><Relationship Id="rId17" Type="http://schemas.openxmlformats.org/officeDocument/2006/relationships/image" Target="../media/image135.jpg"/><Relationship Id="rId2" Type="http://schemas.microsoft.com/office/2007/relationships/media" Target="../media/media21.m4a"/><Relationship Id="rId16" Type="http://schemas.openxmlformats.org/officeDocument/2006/relationships/image" Target="../media/image134.jpeg"/><Relationship Id="rId20" Type="http://schemas.openxmlformats.org/officeDocument/2006/relationships/image" Target="../media/image126.png"/><Relationship Id="rId1" Type="http://schemas.openxmlformats.org/officeDocument/2006/relationships/tags" Target="../tags/tag18.xml"/><Relationship Id="rId6" Type="http://schemas.openxmlformats.org/officeDocument/2006/relationships/image" Target="../media/image128.png"/><Relationship Id="rId11" Type="http://schemas.openxmlformats.org/officeDocument/2006/relationships/image" Target="../media/image104.png"/><Relationship Id="rId5" Type="http://schemas.openxmlformats.org/officeDocument/2006/relationships/notesSlide" Target="../notesSlides/notesSlide21.xml"/><Relationship Id="rId15" Type="http://schemas.openxmlformats.org/officeDocument/2006/relationships/image" Target="../media/image133.jpeg"/><Relationship Id="rId10" Type="http://schemas.microsoft.com/office/2007/relationships/hdphoto" Target="../media/hdphoto1.wdp"/><Relationship Id="rId19" Type="http://schemas.openxmlformats.org/officeDocument/2006/relationships/image" Target="../media/image93.png"/><Relationship Id="rId4" Type="http://schemas.openxmlformats.org/officeDocument/2006/relationships/slideLayout" Target="../slideLayouts/slideLayout2.xml"/><Relationship Id="rId9" Type="http://schemas.openxmlformats.org/officeDocument/2006/relationships/image" Target="../media/image9.png"/><Relationship Id="rId14" Type="http://schemas.openxmlformats.org/officeDocument/2006/relationships/image" Target="../media/image132.jpg"/></Relationships>
</file>

<file path=ppt/slides/_rels/slide22.xml.rels><?xml version="1.0" encoding="UTF-8" standalone="yes"?>
<Relationships xmlns="http://schemas.openxmlformats.org/package/2006/relationships"><Relationship Id="rId8" Type="http://schemas.openxmlformats.org/officeDocument/2006/relationships/image" Target="../media/image126.png"/><Relationship Id="rId13" Type="http://schemas.openxmlformats.org/officeDocument/2006/relationships/image" Target="../media/image127.png"/><Relationship Id="rId3" Type="http://schemas.openxmlformats.org/officeDocument/2006/relationships/audio" Target="../media/media22.m4a"/><Relationship Id="rId7" Type="http://schemas.openxmlformats.org/officeDocument/2006/relationships/image" Target="../media/image93.png"/><Relationship Id="rId12" Type="http://schemas.openxmlformats.org/officeDocument/2006/relationships/image" Target="../media/image138.png"/><Relationship Id="rId17" Type="http://schemas.openxmlformats.org/officeDocument/2006/relationships/image" Target="../media/image10.png"/><Relationship Id="rId2" Type="http://schemas.microsoft.com/office/2007/relationships/media" Target="../media/media22.m4a"/><Relationship Id="rId16" Type="http://schemas.openxmlformats.org/officeDocument/2006/relationships/image" Target="../media/image106.png"/><Relationship Id="rId1" Type="http://schemas.openxmlformats.org/officeDocument/2006/relationships/tags" Target="../tags/tag19.xml"/><Relationship Id="rId6" Type="http://schemas.openxmlformats.org/officeDocument/2006/relationships/image" Target="../media/image100.png"/><Relationship Id="rId11" Type="http://schemas.openxmlformats.org/officeDocument/2006/relationships/image" Target="../media/image85.png"/><Relationship Id="rId5" Type="http://schemas.openxmlformats.org/officeDocument/2006/relationships/notesSlide" Target="../notesSlides/notesSlide22.xml"/><Relationship Id="rId15" Type="http://schemas.openxmlformats.org/officeDocument/2006/relationships/image" Target="../media/image90.png"/><Relationship Id="rId10" Type="http://schemas.openxmlformats.org/officeDocument/2006/relationships/image" Target="../media/image137.emf"/><Relationship Id="rId4" Type="http://schemas.openxmlformats.org/officeDocument/2006/relationships/slideLayout" Target="../slideLayouts/slideLayout2.xml"/><Relationship Id="rId9" Type="http://schemas.openxmlformats.org/officeDocument/2006/relationships/image" Target="../media/image104.png"/><Relationship Id="rId14" Type="http://schemas.openxmlformats.org/officeDocument/2006/relationships/image" Target="../media/image118.png"/></Relationships>
</file>

<file path=ppt/slides/_rels/slide23.xml.rels><?xml version="1.0" encoding="UTF-8" standalone="yes"?>
<Relationships xmlns="http://schemas.openxmlformats.org/package/2006/relationships"><Relationship Id="rId8" Type="http://schemas.openxmlformats.org/officeDocument/2006/relationships/image" Target="../media/image141.png"/><Relationship Id="rId13" Type="http://schemas.openxmlformats.org/officeDocument/2006/relationships/image" Target="../media/image146.png"/><Relationship Id="rId18" Type="http://schemas.openxmlformats.org/officeDocument/2006/relationships/image" Target="../media/image10.png"/><Relationship Id="rId3" Type="http://schemas.openxmlformats.org/officeDocument/2006/relationships/audio" Target="../media/media23.m4a"/><Relationship Id="rId7" Type="http://schemas.openxmlformats.org/officeDocument/2006/relationships/image" Target="../media/image140.png"/><Relationship Id="rId12" Type="http://schemas.openxmlformats.org/officeDocument/2006/relationships/image" Target="../media/image145.png"/><Relationship Id="rId17" Type="http://schemas.openxmlformats.org/officeDocument/2006/relationships/image" Target="../media/image106.png"/><Relationship Id="rId2" Type="http://schemas.microsoft.com/office/2007/relationships/media" Target="../media/media23.m4a"/><Relationship Id="rId16" Type="http://schemas.openxmlformats.org/officeDocument/2006/relationships/image" Target="../media/image90.png"/><Relationship Id="rId1" Type="http://schemas.openxmlformats.org/officeDocument/2006/relationships/tags" Target="../tags/tag20.xml"/><Relationship Id="rId6" Type="http://schemas.openxmlformats.org/officeDocument/2006/relationships/image" Target="../media/image139.png"/><Relationship Id="rId11" Type="http://schemas.openxmlformats.org/officeDocument/2006/relationships/image" Target="../media/image144.png"/><Relationship Id="rId5" Type="http://schemas.openxmlformats.org/officeDocument/2006/relationships/notesSlide" Target="../notesSlides/notesSlide23.xml"/><Relationship Id="rId15" Type="http://schemas.openxmlformats.org/officeDocument/2006/relationships/image" Target="../media/image104.png"/><Relationship Id="rId10" Type="http://schemas.openxmlformats.org/officeDocument/2006/relationships/image" Target="../media/image143.png"/><Relationship Id="rId4" Type="http://schemas.openxmlformats.org/officeDocument/2006/relationships/slideLayout" Target="../slideLayouts/slideLayout2.xml"/><Relationship Id="rId9" Type="http://schemas.openxmlformats.org/officeDocument/2006/relationships/image" Target="../media/image142.png"/><Relationship Id="rId14" Type="http://schemas.openxmlformats.org/officeDocument/2006/relationships/image" Target="../media/image147.png"/></Relationships>
</file>

<file path=ppt/slides/_rels/slide24.xml.rels><?xml version="1.0" encoding="UTF-8" standalone="yes"?>
<Relationships xmlns="http://schemas.openxmlformats.org/package/2006/relationships"><Relationship Id="rId8" Type="http://schemas.openxmlformats.org/officeDocument/2006/relationships/image" Target="../media/image150.png"/><Relationship Id="rId13" Type="http://schemas.microsoft.com/office/2007/relationships/hdphoto" Target="../media/hdphoto16.wdp"/><Relationship Id="rId18" Type="http://schemas.openxmlformats.org/officeDocument/2006/relationships/image" Target="../media/image155.png"/><Relationship Id="rId26" Type="http://schemas.openxmlformats.org/officeDocument/2006/relationships/image" Target="../media/image158.png"/><Relationship Id="rId3" Type="http://schemas.openxmlformats.org/officeDocument/2006/relationships/audio" Target="../media/media24.m4a"/><Relationship Id="rId21" Type="http://schemas.openxmlformats.org/officeDocument/2006/relationships/image" Target="../media/image157.png"/><Relationship Id="rId7" Type="http://schemas.openxmlformats.org/officeDocument/2006/relationships/image" Target="../media/image149.emf"/><Relationship Id="rId12" Type="http://schemas.openxmlformats.org/officeDocument/2006/relationships/image" Target="../media/image152.png"/><Relationship Id="rId17" Type="http://schemas.openxmlformats.org/officeDocument/2006/relationships/image" Target="../media/image154.png"/><Relationship Id="rId25" Type="http://schemas.openxmlformats.org/officeDocument/2006/relationships/image" Target="../media/image119.png"/><Relationship Id="rId2" Type="http://schemas.microsoft.com/office/2007/relationships/media" Target="../media/media24.m4a"/><Relationship Id="rId16" Type="http://schemas.openxmlformats.org/officeDocument/2006/relationships/image" Target="../media/image118.png"/><Relationship Id="rId20" Type="http://schemas.openxmlformats.org/officeDocument/2006/relationships/image" Target="../media/image29.png"/><Relationship Id="rId1" Type="http://schemas.openxmlformats.org/officeDocument/2006/relationships/tags" Target="../tags/tag21.xml"/><Relationship Id="rId6" Type="http://schemas.openxmlformats.org/officeDocument/2006/relationships/image" Target="../media/image148.png"/><Relationship Id="rId11" Type="http://schemas.openxmlformats.org/officeDocument/2006/relationships/image" Target="../media/image151.png"/><Relationship Id="rId24" Type="http://schemas.openxmlformats.org/officeDocument/2006/relationships/image" Target="../media/image126.png"/><Relationship Id="rId5" Type="http://schemas.openxmlformats.org/officeDocument/2006/relationships/notesSlide" Target="../notesSlides/notesSlide24.xml"/><Relationship Id="rId15" Type="http://schemas.openxmlformats.org/officeDocument/2006/relationships/image" Target="../media/image104.png"/><Relationship Id="rId23" Type="http://schemas.openxmlformats.org/officeDocument/2006/relationships/image" Target="../media/image85.png"/><Relationship Id="rId10" Type="http://schemas.microsoft.com/office/2007/relationships/hdphoto" Target="../media/hdphoto1.wdp"/><Relationship Id="rId19" Type="http://schemas.openxmlformats.org/officeDocument/2006/relationships/image" Target="../media/image156.png"/><Relationship Id="rId4" Type="http://schemas.openxmlformats.org/officeDocument/2006/relationships/slideLayout" Target="../slideLayouts/slideLayout2.xml"/><Relationship Id="rId9" Type="http://schemas.openxmlformats.org/officeDocument/2006/relationships/image" Target="../media/image9.png"/><Relationship Id="rId14" Type="http://schemas.openxmlformats.org/officeDocument/2006/relationships/image" Target="../media/image153.jpeg"/><Relationship Id="rId22" Type="http://schemas.openxmlformats.org/officeDocument/2006/relationships/image" Target="../media/image93.png"/><Relationship Id="rId27" Type="http://schemas.openxmlformats.org/officeDocument/2006/relationships/image" Target="../media/image10.png"/></Relationships>
</file>

<file path=ppt/slides/_rels/slide2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audio" Target="../media/media25.m4a"/><Relationship Id="rId7" Type="http://schemas.openxmlformats.org/officeDocument/2006/relationships/image" Target="../media/image160.png"/><Relationship Id="rId2" Type="http://schemas.microsoft.com/office/2007/relationships/media" Target="../media/media25.m4a"/><Relationship Id="rId1" Type="http://schemas.openxmlformats.org/officeDocument/2006/relationships/tags" Target="../tags/tag22.xml"/><Relationship Id="rId6" Type="http://schemas.openxmlformats.org/officeDocument/2006/relationships/image" Target="../media/image159.png"/><Relationship Id="rId5" Type="http://schemas.openxmlformats.org/officeDocument/2006/relationships/notesSlide" Target="../notesSlides/notesSlide25.xml"/><Relationship Id="rId4"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163.jpeg"/><Relationship Id="rId13" Type="http://schemas.openxmlformats.org/officeDocument/2006/relationships/image" Target="../media/image166.emf"/><Relationship Id="rId3" Type="http://schemas.openxmlformats.org/officeDocument/2006/relationships/audio" Target="../media/media26.m4a"/><Relationship Id="rId7" Type="http://schemas.openxmlformats.org/officeDocument/2006/relationships/image" Target="../media/image162.png"/><Relationship Id="rId12" Type="http://schemas.microsoft.com/office/2007/relationships/hdphoto" Target="../media/hdphoto1.wdp"/><Relationship Id="rId2" Type="http://schemas.microsoft.com/office/2007/relationships/media" Target="../media/media26.m4a"/><Relationship Id="rId1" Type="http://schemas.openxmlformats.org/officeDocument/2006/relationships/tags" Target="../tags/tag23.xml"/><Relationship Id="rId6" Type="http://schemas.openxmlformats.org/officeDocument/2006/relationships/image" Target="../media/image161.png"/><Relationship Id="rId11" Type="http://schemas.openxmlformats.org/officeDocument/2006/relationships/image" Target="../media/image9.png"/><Relationship Id="rId5" Type="http://schemas.openxmlformats.org/officeDocument/2006/relationships/notesSlide" Target="../notesSlides/notesSlide26.xml"/><Relationship Id="rId10" Type="http://schemas.openxmlformats.org/officeDocument/2006/relationships/image" Target="../media/image165.png"/><Relationship Id="rId4" Type="http://schemas.openxmlformats.org/officeDocument/2006/relationships/slideLayout" Target="../slideLayouts/slideLayout2.xml"/><Relationship Id="rId9" Type="http://schemas.openxmlformats.org/officeDocument/2006/relationships/image" Target="../media/image164.png"/><Relationship Id="rId14" Type="http://schemas.openxmlformats.org/officeDocument/2006/relationships/image" Target="../media/image10.png"/></Relationships>
</file>

<file path=ppt/slides/_rels/slide27.xml.rels><?xml version="1.0" encoding="UTF-8" standalone="yes"?>
<Relationships xmlns="http://schemas.openxmlformats.org/package/2006/relationships"><Relationship Id="rId8" Type="http://schemas.openxmlformats.org/officeDocument/2006/relationships/image" Target="../media/image9.png"/><Relationship Id="rId13" Type="http://schemas.microsoft.com/office/2007/relationships/hdphoto" Target="../media/hdphoto17.wdp"/><Relationship Id="rId18" Type="http://schemas.openxmlformats.org/officeDocument/2006/relationships/image" Target="../media/image173.png"/><Relationship Id="rId26" Type="http://schemas.openxmlformats.org/officeDocument/2006/relationships/image" Target="../media/image178.jpeg"/><Relationship Id="rId3" Type="http://schemas.openxmlformats.org/officeDocument/2006/relationships/audio" Target="../media/media27.m4a"/><Relationship Id="rId21" Type="http://schemas.openxmlformats.org/officeDocument/2006/relationships/image" Target="../media/image175.png"/><Relationship Id="rId7" Type="http://schemas.openxmlformats.org/officeDocument/2006/relationships/image" Target="../media/image163.jpeg"/><Relationship Id="rId12" Type="http://schemas.openxmlformats.org/officeDocument/2006/relationships/image" Target="../media/image169.png"/><Relationship Id="rId17" Type="http://schemas.microsoft.com/office/2007/relationships/hdphoto" Target="../media/hdphoto18.wdp"/><Relationship Id="rId25" Type="http://schemas.microsoft.com/office/2007/relationships/hdphoto" Target="../media/hdphoto21.wdp"/><Relationship Id="rId2" Type="http://schemas.microsoft.com/office/2007/relationships/media" Target="../media/media27.m4a"/><Relationship Id="rId16" Type="http://schemas.openxmlformats.org/officeDocument/2006/relationships/image" Target="../media/image172.png"/><Relationship Id="rId20" Type="http://schemas.openxmlformats.org/officeDocument/2006/relationships/image" Target="../media/image174.png"/><Relationship Id="rId29" Type="http://schemas.openxmlformats.org/officeDocument/2006/relationships/image" Target="../media/image106.png"/><Relationship Id="rId1" Type="http://schemas.openxmlformats.org/officeDocument/2006/relationships/tags" Target="../tags/tag24.xml"/><Relationship Id="rId6" Type="http://schemas.openxmlformats.org/officeDocument/2006/relationships/image" Target="../media/image162.png"/><Relationship Id="rId11" Type="http://schemas.openxmlformats.org/officeDocument/2006/relationships/image" Target="../media/image168.jpeg"/><Relationship Id="rId24" Type="http://schemas.openxmlformats.org/officeDocument/2006/relationships/image" Target="../media/image177.png"/><Relationship Id="rId32" Type="http://schemas.openxmlformats.org/officeDocument/2006/relationships/image" Target="../media/image10.png"/><Relationship Id="rId5" Type="http://schemas.openxmlformats.org/officeDocument/2006/relationships/notesSlide" Target="../notesSlides/notesSlide27.xml"/><Relationship Id="rId15" Type="http://schemas.openxmlformats.org/officeDocument/2006/relationships/image" Target="../media/image171.jpeg"/><Relationship Id="rId23" Type="http://schemas.openxmlformats.org/officeDocument/2006/relationships/image" Target="../media/image176.png"/><Relationship Id="rId28" Type="http://schemas.openxmlformats.org/officeDocument/2006/relationships/image" Target="../media/image180.png"/><Relationship Id="rId10" Type="http://schemas.openxmlformats.org/officeDocument/2006/relationships/image" Target="../media/image167.png"/><Relationship Id="rId19" Type="http://schemas.microsoft.com/office/2007/relationships/hdphoto" Target="../media/hdphoto19.wdp"/><Relationship Id="rId31" Type="http://schemas.openxmlformats.org/officeDocument/2006/relationships/image" Target="../media/image126.png"/><Relationship Id="rId4" Type="http://schemas.openxmlformats.org/officeDocument/2006/relationships/slideLayout" Target="../slideLayouts/slideLayout2.xml"/><Relationship Id="rId9" Type="http://schemas.microsoft.com/office/2007/relationships/hdphoto" Target="../media/hdphoto1.wdp"/><Relationship Id="rId14" Type="http://schemas.openxmlformats.org/officeDocument/2006/relationships/image" Target="../media/image170.png"/><Relationship Id="rId22" Type="http://schemas.microsoft.com/office/2007/relationships/hdphoto" Target="../media/hdphoto20.wdp"/><Relationship Id="rId27" Type="http://schemas.openxmlformats.org/officeDocument/2006/relationships/image" Target="../media/image179.jpeg"/><Relationship Id="rId30" Type="http://schemas.openxmlformats.org/officeDocument/2006/relationships/image" Target="../media/image100.png"/></Relationships>
</file>

<file path=ppt/slides/_rels/slide28.xml.rels><?xml version="1.0" encoding="UTF-8" standalone="yes"?>
<Relationships xmlns="http://schemas.openxmlformats.org/package/2006/relationships"><Relationship Id="rId8" Type="http://schemas.openxmlformats.org/officeDocument/2006/relationships/image" Target="../media/image183.png"/><Relationship Id="rId3" Type="http://schemas.openxmlformats.org/officeDocument/2006/relationships/slideLayout" Target="../slideLayouts/slideLayout2.xml"/><Relationship Id="rId7" Type="http://schemas.openxmlformats.org/officeDocument/2006/relationships/image" Target="../media/image182.png"/><Relationship Id="rId2" Type="http://schemas.openxmlformats.org/officeDocument/2006/relationships/audio" Target="../media/media28.m4a"/><Relationship Id="rId1" Type="http://schemas.microsoft.com/office/2007/relationships/media" Target="../media/media28.m4a"/><Relationship Id="rId6" Type="http://schemas.openxmlformats.org/officeDocument/2006/relationships/image" Target="../media/image181.png"/><Relationship Id="rId11" Type="http://schemas.openxmlformats.org/officeDocument/2006/relationships/image" Target="../media/image10.png"/><Relationship Id="rId5" Type="http://schemas.openxmlformats.org/officeDocument/2006/relationships/image" Target="../media/image118.png"/><Relationship Id="rId10" Type="http://schemas.openxmlformats.org/officeDocument/2006/relationships/image" Target="../media/image185.png"/><Relationship Id="rId4" Type="http://schemas.openxmlformats.org/officeDocument/2006/relationships/notesSlide" Target="../notesSlides/notesSlide28.xml"/><Relationship Id="rId9" Type="http://schemas.openxmlformats.org/officeDocument/2006/relationships/image" Target="../media/image184.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9.m4a"/><Relationship Id="rId1" Type="http://schemas.microsoft.com/office/2007/relationships/media" Target="../media/media29.m4a"/><Relationship Id="rId6" Type="http://schemas.openxmlformats.org/officeDocument/2006/relationships/image" Target="../media/image10.png"/><Relationship Id="rId5" Type="http://schemas.openxmlformats.org/officeDocument/2006/relationships/image" Target="../media/image186.emf"/><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audio" Target="../media/media3.m4a"/><Relationship Id="rId7" Type="http://schemas.openxmlformats.org/officeDocument/2006/relationships/image" Target="../media/image20.emf"/><Relationship Id="rId2" Type="http://schemas.microsoft.com/office/2007/relationships/media" Target="../media/media3.m4a"/><Relationship Id="rId1" Type="http://schemas.openxmlformats.org/officeDocument/2006/relationships/tags" Target="../tags/tag3.xml"/><Relationship Id="rId6" Type="http://schemas.openxmlformats.org/officeDocument/2006/relationships/image" Target="../media/image19.png"/><Relationship Id="rId11" Type="http://schemas.openxmlformats.org/officeDocument/2006/relationships/image" Target="../media/image10.png"/><Relationship Id="rId5" Type="http://schemas.openxmlformats.org/officeDocument/2006/relationships/notesSlide" Target="../notesSlides/notesSlide3.xml"/><Relationship Id="rId10" Type="http://schemas.openxmlformats.org/officeDocument/2006/relationships/image" Target="../media/image23.png"/><Relationship Id="rId4" Type="http://schemas.openxmlformats.org/officeDocument/2006/relationships/slideLayout" Target="../slideLayouts/slideLayout2.xml"/><Relationship Id="rId9" Type="http://schemas.openxmlformats.org/officeDocument/2006/relationships/image" Target="../media/image22.png"/></Relationships>
</file>

<file path=ppt/slides/_rels/slide30.xml.rels><?xml version="1.0" encoding="UTF-8" standalone="yes"?>
<Relationships xmlns="http://schemas.openxmlformats.org/package/2006/relationships"><Relationship Id="rId8" Type="http://schemas.openxmlformats.org/officeDocument/2006/relationships/image" Target="../media/image190.emf"/><Relationship Id="rId3" Type="http://schemas.openxmlformats.org/officeDocument/2006/relationships/slideLayout" Target="../slideLayouts/slideLayout2.xml"/><Relationship Id="rId7" Type="http://schemas.openxmlformats.org/officeDocument/2006/relationships/image" Target="../media/image189.png"/><Relationship Id="rId2" Type="http://schemas.openxmlformats.org/officeDocument/2006/relationships/audio" Target="../media/media30.m4a"/><Relationship Id="rId1" Type="http://schemas.microsoft.com/office/2007/relationships/media" Target="../media/media30.m4a"/><Relationship Id="rId6" Type="http://schemas.openxmlformats.org/officeDocument/2006/relationships/image" Target="../media/image188.emf"/><Relationship Id="rId11" Type="http://schemas.openxmlformats.org/officeDocument/2006/relationships/image" Target="../media/image10.png"/><Relationship Id="rId5" Type="http://schemas.openxmlformats.org/officeDocument/2006/relationships/image" Target="../media/image187.emf"/><Relationship Id="rId10" Type="http://schemas.openxmlformats.org/officeDocument/2006/relationships/image" Target="../media/image157.png"/><Relationship Id="rId4" Type="http://schemas.openxmlformats.org/officeDocument/2006/relationships/notesSlide" Target="../notesSlides/notesSlide30.xml"/><Relationship Id="rId9" Type="http://schemas.openxmlformats.org/officeDocument/2006/relationships/image" Target="../media/image191.png"/></Relationships>
</file>

<file path=ppt/slides/_rels/slide31.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slideLayout" Target="../slideLayouts/slideLayout2.xml"/><Relationship Id="rId7" Type="http://schemas.openxmlformats.org/officeDocument/2006/relationships/image" Target="../media/image193.png"/><Relationship Id="rId12" Type="http://schemas.openxmlformats.org/officeDocument/2006/relationships/image" Target="../media/image10.png"/><Relationship Id="rId2" Type="http://schemas.openxmlformats.org/officeDocument/2006/relationships/audio" Target="../media/media31.m4a"/><Relationship Id="rId1" Type="http://schemas.microsoft.com/office/2007/relationships/media" Target="../media/media31.m4a"/><Relationship Id="rId6" Type="http://schemas.openxmlformats.org/officeDocument/2006/relationships/image" Target="../media/image127.png"/><Relationship Id="rId11" Type="http://schemas.openxmlformats.org/officeDocument/2006/relationships/image" Target="../media/image126.png"/><Relationship Id="rId5" Type="http://schemas.openxmlformats.org/officeDocument/2006/relationships/image" Target="../media/image192.png"/><Relationship Id="rId10" Type="http://schemas.openxmlformats.org/officeDocument/2006/relationships/image" Target="../media/image194.png"/><Relationship Id="rId4" Type="http://schemas.openxmlformats.org/officeDocument/2006/relationships/notesSlide" Target="../notesSlides/notesSlide31.xml"/><Relationship Id="rId9" Type="http://schemas.openxmlformats.org/officeDocument/2006/relationships/image" Target="../media/image138.png"/></Relationships>
</file>

<file path=ppt/slides/_rels/slide4.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3" Type="http://schemas.openxmlformats.org/officeDocument/2006/relationships/audio" Target="../media/media4.m4a"/><Relationship Id="rId7" Type="http://schemas.openxmlformats.org/officeDocument/2006/relationships/image" Target="../media/image25.png"/><Relationship Id="rId12" Type="http://schemas.openxmlformats.org/officeDocument/2006/relationships/image" Target="../media/image30.png"/><Relationship Id="rId2" Type="http://schemas.microsoft.com/office/2007/relationships/media" Target="../media/media4.m4a"/><Relationship Id="rId16" Type="http://schemas.openxmlformats.org/officeDocument/2006/relationships/image" Target="../media/image10.png"/><Relationship Id="rId1" Type="http://schemas.openxmlformats.org/officeDocument/2006/relationships/tags" Target="../tags/tag4.xml"/><Relationship Id="rId6" Type="http://schemas.openxmlformats.org/officeDocument/2006/relationships/image" Target="../media/image24.emf"/><Relationship Id="rId11" Type="http://schemas.openxmlformats.org/officeDocument/2006/relationships/image" Target="../media/image29.png"/><Relationship Id="rId5" Type="http://schemas.openxmlformats.org/officeDocument/2006/relationships/notesSlide" Target="../notesSlides/notesSlide4.xml"/><Relationship Id="rId15" Type="http://schemas.openxmlformats.org/officeDocument/2006/relationships/image" Target="../media/image33.png"/><Relationship Id="rId10" Type="http://schemas.openxmlformats.org/officeDocument/2006/relationships/image" Target="../media/image28.png"/><Relationship Id="rId4" Type="http://schemas.openxmlformats.org/officeDocument/2006/relationships/slideLayout" Target="../slideLayouts/slideLayout1.xml"/><Relationship Id="rId9" Type="http://schemas.openxmlformats.org/officeDocument/2006/relationships/image" Target="../media/image27.png"/><Relationship Id="rId14" Type="http://schemas.openxmlformats.org/officeDocument/2006/relationships/image" Target="../media/image32.png"/></Relationships>
</file>

<file path=ppt/slides/_rels/slide5.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audio" Target="../media/media5.m4a"/><Relationship Id="rId7" Type="http://schemas.openxmlformats.org/officeDocument/2006/relationships/image" Target="../media/image35.jpeg"/><Relationship Id="rId2" Type="http://schemas.microsoft.com/office/2007/relationships/media" Target="../media/media5.m4a"/><Relationship Id="rId1" Type="http://schemas.openxmlformats.org/officeDocument/2006/relationships/tags" Target="../tags/tag5.xml"/><Relationship Id="rId6" Type="http://schemas.openxmlformats.org/officeDocument/2006/relationships/image" Target="../media/image34.png"/><Relationship Id="rId11" Type="http://schemas.openxmlformats.org/officeDocument/2006/relationships/image" Target="../media/image10.png"/><Relationship Id="rId5" Type="http://schemas.openxmlformats.org/officeDocument/2006/relationships/notesSlide" Target="../notesSlides/notesSlide5.xml"/><Relationship Id="rId10" Type="http://schemas.openxmlformats.org/officeDocument/2006/relationships/image" Target="../media/image38.png"/><Relationship Id="rId4" Type="http://schemas.openxmlformats.org/officeDocument/2006/relationships/slideLayout" Target="../slideLayouts/slideLayout2.xml"/><Relationship Id="rId9" Type="http://schemas.openxmlformats.org/officeDocument/2006/relationships/image" Target="../media/image37.png"/></Relationships>
</file>

<file path=ppt/slides/_rels/slide6.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audio" Target="../media/media6.m4a"/><Relationship Id="rId7" Type="http://schemas.openxmlformats.org/officeDocument/2006/relationships/image" Target="../media/image35.jpeg"/><Relationship Id="rId2" Type="http://schemas.microsoft.com/office/2007/relationships/media" Target="../media/media6.m4a"/><Relationship Id="rId1" Type="http://schemas.openxmlformats.org/officeDocument/2006/relationships/tags" Target="../tags/tag6.xml"/><Relationship Id="rId6" Type="http://schemas.openxmlformats.org/officeDocument/2006/relationships/image" Target="../media/image34.png"/><Relationship Id="rId5" Type="http://schemas.openxmlformats.org/officeDocument/2006/relationships/notesSlide" Target="../notesSlides/notesSlide6.xml"/><Relationship Id="rId10" Type="http://schemas.openxmlformats.org/officeDocument/2006/relationships/image" Target="../media/image10.png"/><Relationship Id="rId4" Type="http://schemas.openxmlformats.org/officeDocument/2006/relationships/slideLayout" Target="../slideLayouts/slideLayout2.xml"/><Relationship Id="rId9" Type="http://schemas.openxmlformats.org/officeDocument/2006/relationships/image" Target="../media/image40.png"/></Relationships>
</file>

<file path=ppt/slides/_rels/slide7.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10.png"/><Relationship Id="rId3" Type="http://schemas.openxmlformats.org/officeDocument/2006/relationships/audio" Target="../media/media7.m4a"/><Relationship Id="rId7" Type="http://schemas.openxmlformats.org/officeDocument/2006/relationships/image" Target="../media/image35.jpeg"/><Relationship Id="rId12" Type="http://schemas.openxmlformats.org/officeDocument/2006/relationships/image" Target="../media/image44.png"/><Relationship Id="rId2" Type="http://schemas.microsoft.com/office/2007/relationships/media" Target="../media/media7.m4a"/><Relationship Id="rId1" Type="http://schemas.openxmlformats.org/officeDocument/2006/relationships/tags" Target="../tags/tag7.xml"/><Relationship Id="rId6" Type="http://schemas.openxmlformats.org/officeDocument/2006/relationships/image" Target="../media/image34.png"/><Relationship Id="rId11" Type="http://schemas.microsoft.com/office/2007/relationships/hdphoto" Target="../media/hdphoto5.wdp"/><Relationship Id="rId5" Type="http://schemas.openxmlformats.org/officeDocument/2006/relationships/notesSlide" Target="../notesSlides/notesSlide7.xml"/><Relationship Id="rId10" Type="http://schemas.openxmlformats.org/officeDocument/2006/relationships/image" Target="../media/image43.png"/><Relationship Id="rId4" Type="http://schemas.openxmlformats.org/officeDocument/2006/relationships/slideLayout" Target="../slideLayouts/slideLayout2.xml"/><Relationship Id="rId9" Type="http://schemas.openxmlformats.org/officeDocument/2006/relationships/image" Target="../media/image42.png"/></Relationships>
</file>

<file path=ppt/slides/_rels/slide8.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10.png"/><Relationship Id="rId3" Type="http://schemas.openxmlformats.org/officeDocument/2006/relationships/audio" Target="../media/media8.m4a"/><Relationship Id="rId7" Type="http://schemas.openxmlformats.org/officeDocument/2006/relationships/image" Target="../media/image35.jpeg"/><Relationship Id="rId12" Type="http://schemas.openxmlformats.org/officeDocument/2006/relationships/image" Target="../media/image48.png"/><Relationship Id="rId2" Type="http://schemas.microsoft.com/office/2007/relationships/media" Target="../media/media8.m4a"/><Relationship Id="rId1" Type="http://schemas.openxmlformats.org/officeDocument/2006/relationships/tags" Target="../tags/tag8.xml"/><Relationship Id="rId6" Type="http://schemas.openxmlformats.org/officeDocument/2006/relationships/image" Target="../media/image34.png"/><Relationship Id="rId11" Type="http://schemas.openxmlformats.org/officeDocument/2006/relationships/image" Target="../media/image47.png"/><Relationship Id="rId5" Type="http://schemas.openxmlformats.org/officeDocument/2006/relationships/notesSlide" Target="../notesSlides/notesSlide8.xml"/><Relationship Id="rId10" Type="http://schemas.microsoft.com/office/2007/relationships/hdphoto" Target="../media/hdphoto6.wdp"/><Relationship Id="rId4" Type="http://schemas.openxmlformats.org/officeDocument/2006/relationships/slideLayout" Target="../slideLayouts/slideLayout2.xml"/><Relationship Id="rId9" Type="http://schemas.openxmlformats.org/officeDocument/2006/relationships/image" Target="../media/image46.png"/></Relationships>
</file>

<file path=ppt/slides/_rels/slide9.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55.png"/><Relationship Id="rId18" Type="http://schemas.openxmlformats.org/officeDocument/2006/relationships/image" Target="../media/image10.png"/><Relationship Id="rId3" Type="http://schemas.openxmlformats.org/officeDocument/2006/relationships/audio" Target="../media/media9.m4a"/><Relationship Id="rId7" Type="http://schemas.openxmlformats.org/officeDocument/2006/relationships/image" Target="../media/image35.jpeg"/><Relationship Id="rId12" Type="http://schemas.openxmlformats.org/officeDocument/2006/relationships/image" Target="../media/image54.png"/><Relationship Id="rId17" Type="http://schemas.openxmlformats.org/officeDocument/2006/relationships/image" Target="../media/image59.png"/><Relationship Id="rId2" Type="http://schemas.microsoft.com/office/2007/relationships/media" Target="../media/media9.m4a"/><Relationship Id="rId16" Type="http://schemas.openxmlformats.org/officeDocument/2006/relationships/image" Target="../media/image58.png"/><Relationship Id="rId1" Type="http://schemas.openxmlformats.org/officeDocument/2006/relationships/tags" Target="../tags/tag9.xml"/><Relationship Id="rId6" Type="http://schemas.openxmlformats.org/officeDocument/2006/relationships/image" Target="../media/image49.png"/><Relationship Id="rId11" Type="http://schemas.openxmlformats.org/officeDocument/2006/relationships/image" Target="../media/image53.png"/><Relationship Id="rId5" Type="http://schemas.openxmlformats.org/officeDocument/2006/relationships/notesSlide" Target="../notesSlides/notesSlide9.xml"/><Relationship Id="rId15" Type="http://schemas.openxmlformats.org/officeDocument/2006/relationships/image" Target="../media/image57.png"/><Relationship Id="rId10" Type="http://schemas.openxmlformats.org/officeDocument/2006/relationships/image" Target="../media/image52.png"/><Relationship Id="rId4" Type="http://schemas.openxmlformats.org/officeDocument/2006/relationships/slideLayout" Target="../slideLayouts/slideLayout2.xml"/><Relationship Id="rId9" Type="http://schemas.openxmlformats.org/officeDocument/2006/relationships/image" Target="../media/image51.png"/><Relationship Id="rId14" Type="http://schemas.openxmlformats.org/officeDocument/2006/relationships/image" Target="../media/image5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2E1CFC-174D-75DE-5AA6-16E7E552296C}"/>
            </a:ext>
          </a:extLst>
        </p:cNvPr>
        <p:cNvGrpSpPr/>
        <p:nvPr/>
      </p:nvGrpSpPr>
      <p:grpSpPr>
        <a:xfrm>
          <a:off x="0" y="0"/>
          <a:ext cx="0" cy="0"/>
          <a:chOff x="0" y="0"/>
          <a:chExt cx="0" cy="0"/>
        </a:xfrm>
      </p:grpSpPr>
      <p:sp>
        <p:nvSpPr>
          <p:cNvPr id="15" name="テキスト ボックス 14">
            <a:extLst>
              <a:ext uri="{FF2B5EF4-FFF2-40B4-BE49-F238E27FC236}">
                <a16:creationId xmlns:a16="http://schemas.microsoft.com/office/drawing/2014/main" id="{07C38920-C903-6481-8985-8CD053FC82A3}"/>
              </a:ext>
            </a:extLst>
          </p:cNvPr>
          <p:cNvSpPr txBox="1"/>
          <p:nvPr/>
        </p:nvSpPr>
        <p:spPr>
          <a:xfrm>
            <a:off x="319395" y="142233"/>
            <a:ext cx="3361818" cy="584775"/>
          </a:xfrm>
          <a:prstGeom prst="rect">
            <a:avLst/>
          </a:prstGeom>
          <a:noFill/>
        </p:spPr>
        <p:txBody>
          <a:bodyPr wrap="none" rtlCol="0">
            <a:spAutoFit/>
          </a:bodyPr>
          <a:lstStyle/>
          <a:p>
            <a:r>
              <a:rPr kumimoji="1" lang="en-US" altLang="ja-JP" sz="3200" b="1" dirty="0">
                <a:solidFill>
                  <a:schemeClr val="bg1"/>
                </a:solidFill>
                <a:latin typeface="HG丸ｺﾞｼｯｸM-PRO" panose="020F0600000000000000" pitchFamily="50" charset="-128"/>
                <a:ea typeface="HG丸ｺﾞｼｯｸM-PRO" panose="020F0600000000000000" pitchFamily="50" charset="-128"/>
              </a:rPr>
              <a:t>0</a:t>
            </a:r>
            <a:r>
              <a:rPr kumimoji="1" lang="ja-JP" altLang="en-US" sz="3200" b="1" dirty="0">
                <a:solidFill>
                  <a:schemeClr val="bg1"/>
                </a:solidFill>
                <a:latin typeface="HG丸ｺﾞｼｯｸM-PRO" panose="020F0600000000000000" pitchFamily="50" charset="-128"/>
                <a:ea typeface="HG丸ｺﾞｼｯｸM-PRO" panose="020F0600000000000000" pitchFamily="50" charset="-128"/>
              </a:rPr>
              <a:t>：サークル紹介</a:t>
            </a:r>
          </a:p>
        </p:txBody>
      </p:sp>
      <p:sp>
        <p:nvSpPr>
          <p:cNvPr id="16" name="テキスト ボックス 15">
            <a:extLst>
              <a:ext uri="{FF2B5EF4-FFF2-40B4-BE49-F238E27FC236}">
                <a16:creationId xmlns:a16="http://schemas.microsoft.com/office/drawing/2014/main" id="{C749F600-DC4E-BE41-E9A7-C051B956B11B}"/>
              </a:ext>
            </a:extLst>
          </p:cNvPr>
          <p:cNvSpPr txBox="1"/>
          <p:nvPr/>
        </p:nvSpPr>
        <p:spPr>
          <a:xfrm>
            <a:off x="9592182" y="142233"/>
            <a:ext cx="2244525" cy="584775"/>
          </a:xfrm>
          <a:prstGeom prst="rect">
            <a:avLst/>
          </a:prstGeom>
          <a:noFill/>
        </p:spPr>
        <p:txBody>
          <a:bodyPr wrap="none" rtlCol="0">
            <a:spAutoFit/>
          </a:bodyPr>
          <a:lstStyle/>
          <a:p>
            <a:r>
              <a:rPr lang="ja-JP" altLang="en-US" sz="3200" b="1" dirty="0">
                <a:solidFill>
                  <a:schemeClr val="bg1"/>
                </a:solidFill>
                <a:latin typeface="HG丸ｺﾞｼｯｸM-PRO" panose="020F0600000000000000" pitchFamily="50" charset="-128"/>
                <a:ea typeface="HG丸ｺﾞｼｯｸM-PRO" panose="020F0600000000000000" pitchFamily="50" charset="-128"/>
              </a:rPr>
              <a:t>サークル名</a:t>
            </a:r>
            <a:endParaRPr kumimoji="1" lang="ja-JP" altLang="en-US" sz="3200" b="1" dirty="0">
              <a:solidFill>
                <a:schemeClr val="bg1"/>
              </a:solidFill>
              <a:latin typeface="HG丸ｺﾞｼｯｸM-PRO" panose="020F0600000000000000" pitchFamily="50" charset="-128"/>
              <a:ea typeface="HG丸ｺﾞｼｯｸM-PRO" panose="020F0600000000000000" pitchFamily="50" charset="-128"/>
            </a:endParaRPr>
          </a:p>
        </p:txBody>
      </p:sp>
      <p:sp>
        <p:nvSpPr>
          <p:cNvPr id="17" name="四角形: 角度付き 16">
            <a:extLst>
              <a:ext uri="{FF2B5EF4-FFF2-40B4-BE49-F238E27FC236}">
                <a16:creationId xmlns:a16="http://schemas.microsoft.com/office/drawing/2014/main" id="{D165D09D-ECC9-119D-3E94-7844E70F5D1C}"/>
              </a:ext>
            </a:extLst>
          </p:cNvPr>
          <p:cNvSpPr/>
          <p:nvPr/>
        </p:nvSpPr>
        <p:spPr>
          <a:xfrm>
            <a:off x="0" y="-52"/>
            <a:ext cx="12192000" cy="846190"/>
          </a:xfrm>
          <a:prstGeom prst="bevel">
            <a:avLst>
              <a:gd name="adj" fmla="val 9362"/>
            </a:avLst>
          </a:prstGeom>
          <a:solidFill>
            <a:schemeClr val="accent5"/>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4E863625-8747-BDDD-B0CE-C02FF4F39375}"/>
              </a:ext>
            </a:extLst>
          </p:cNvPr>
          <p:cNvSpPr txBox="1"/>
          <p:nvPr/>
        </p:nvSpPr>
        <p:spPr>
          <a:xfrm>
            <a:off x="328782" y="126089"/>
            <a:ext cx="5678157" cy="584775"/>
          </a:xfrm>
          <a:prstGeom prst="rect">
            <a:avLst/>
          </a:prstGeom>
          <a:noFill/>
        </p:spPr>
        <p:txBody>
          <a:bodyPr wrap="none" rtlCol="0">
            <a:spAutoFit/>
          </a:bodyPr>
          <a:lstStyle/>
          <a:p>
            <a:r>
              <a:rPr kumimoji="1"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会社紹介　大豊工業株式会社 </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grpSp>
        <p:nvGrpSpPr>
          <p:cNvPr id="2" name="グループ化 1">
            <a:extLst>
              <a:ext uri="{FF2B5EF4-FFF2-40B4-BE49-F238E27FC236}">
                <a16:creationId xmlns:a16="http://schemas.microsoft.com/office/drawing/2014/main" id="{9F725A4C-F81E-24F5-B582-738C6C93FF88}"/>
              </a:ext>
            </a:extLst>
          </p:cNvPr>
          <p:cNvGrpSpPr/>
          <p:nvPr/>
        </p:nvGrpSpPr>
        <p:grpSpPr>
          <a:xfrm>
            <a:off x="4210533" y="837014"/>
            <a:ext cx="8129873" cy="3499678"/>
            <a:chOff x="4210533" y="837014"/>
            <a:chExt cx="8129873" cy="3499678"/>
          </a:xfrm>
        </p:grpSpPr>
        <p:grpSp>
          <p:nvGrpSpPr>
            <p:cNvPr id="13" name="グループ化 12">
              <a:extLst>
                <a:ext uri="{FF2B5EF4-FFF2-40B4-BE49-F238E27FC236}">
                  <a16:creationId xmlns:a16="http://schemas.microsoft.com/office/drawing/2014/main" id="{1EE5E832-8944-B9FC-E573-CE984B211ACE}"/>
                </a:ext>
              </a:extLst>
            </p:cNvPr>
            <p:cNvGrpSpPr/>
            <p:nvPr/>
          </p:nvGrpSpPr>
          <p:grpSpPr>
            <a:xfrm>
              <a:off x="4210533" y="837014"/>
              <a:ext cx="8129873" cy="3499678"/>
              <a:chOff x="3560740" y="866198"/>
              <a:chExt cx="8977083" cy="3499678"/>
            </a:xfrm>
          </p:grpSpPr>
          <p:pic>
            <p:nvPicPr>
              <p:cNvPr id="12" name="図 11">
                <a:extLst>
                  <a:ext uri="{FF2B5EF4-FFF2-40B4-BE49-F238E27FC236}">
                    <a16:creationId xmlns:a16="http://schemas.microsoft.com/office/drawing/2014/main" id="{5A682808-E83F-67AA-11A0-F1731C8BCC2B}"/>
                  </a:ext>
                </a:extLst>
              </p:cNvPr>
              <p:cNvPicPr>
                <a:picLocks noChangeAspect="1"/>
              </p:cNvPicPr>
              <p:nvPr/>
            </p:nvPicPr>
            <p:blipFill>
              <a:blip r:embed="rId6">
                <a:alphaModFix amt="20000"/>
              </a:blip>
              <a:srcRect l="1837" b="1838"/>
              <a:stretch/>
            </p:blipFill>
            <p:spPr>
              <a:xfrm>
                <a:off x="6515560" y="866198"/>
                <a:ext cx="5640534" cy="3499678"/>
              </a:xfrm>
              <a:prstGeom prst="rect">
                <a:avLst/>
              </a:prstGeom>
            </p:spPr>
          </p:pic>
          <p:grpSp>
            <p:nvGrpSpPr>
              <p:cNvPr id="11" name="グループ化 10">
                <a:extLst>
                  <a:ext uri="{FF2B5EF4-FFF2-40B4-BE49-F238E27FC236}">
                    <a16:creationId xmlns:a16="http://schemas.microsoft.com/office/drawing/2014/main" id="{03610DD2-53C3-4C30-36CE-5BF35B44FFE7}"/>
                  </a:ext>
                </a:extLst>
              </p:cNvPr>
              <p:cNvGrpSpPr/>
              <p:nvPr/>
            </p:nvGrpSpPr>
            <p:grpSpPr>
              <a:xfrm>
                <a:off x="3560740" y="866198"/>
                <a:ext cx="8977083" cy="3354765"/>
                <a:chOff x="3560740" y="866198"/>
                <a:chExt cx="8977083" cy="3354765"/>
              </a:xfrm>
            </p:grpSpPr>
            <p:pic>
              <p:nvPicPr>
                <p:cNvPr id="3" name="図 2">
                  <a:extLst>
                    <a:ext uri="{FF2B5EF4-FFF2-40B4-BE49-F238E27FC236}">
                      <a16:creationId xmlns:a16="http://schemas.microsoft.com/office/drawing/2014/main" id="{9F7B7B86-FC53-0763-751C-0C0C4A2677B9}"/>
                    </a:ext>
                  </a:extLst>
                </p:cNvPr>
                <p:cNvPicPr>
                  <a:picLocks noChangeAspect="1"/>
                </p:cNvPicPr>
                <p:nvPr/>
              </p:nvPicPr>
              <p:blipFill>
                <a:blip r:embed="rId7"/>
                <a:stretch>
                  <a:fillRect/>
                </a:stretch>
              </p:blipFill>
              <p:spPr>
                <a:xfrm>
                  <a:off x="3560740" y="952096"/>
                  <a:ext cx="3210276" cy="3210276"/>
                </a:xfrm>
                <a:prstGeom prst="rect">
                  <a:avLst/>
                </a:prstGeom>
                <a:effectLst>
                  <a:softEdge rad="63500"/>
                </a:effectLst>
              </p:spPr>
            </p:pic>
            <p:sp>
              <p:nvSpPr>
                <p:cNvPr id="7" name="テキスト ボックス 6">
                  <a:extLst>
                    <a:ext uri="{FF2B5EF4-FFF2-40B4-BE49-F238E27FC236}">
                      <a16:creationId xmlns:a16="http://schemas.microsoft.com/office/drawing/2014/main" id="{5DF87B92-9824-5D2A-4368-C6E25B7F896D}"/>
                    </a:ext>
                  </a:extLst>
                </p:cNvPr>
                <p:cNvSpPr txBox="1"/>
                <p:nvPr/>
              </p:nvSpPr>
              <p:spPr>
                <a:xfrm>
                  <a:off x="6849484" y="866198"/>
                  <a:ext cx="5688339" cy="3354765"/>
                </a:xfrm>
                <a:prstGeom prst="rect">
                  <a:avLst/>
                </a:prstGeom>
                <a:noFill/>
              </p:spPr>
              <p:txBody>
                <a:bodyPr wrap="square" rtlCol="0">
                  <a:spAutoFit/>
                </a:bodyPr>
                <a:lstStyle/>
                <a:p>
                  <a:r>
                    <a:rPr lang="en-US" altLang="ja-JP" b="1" dirty="0">
                      <a:latin typeface="Meiryo UI" panose="020B0604030504040204" pitchFamily="50" charset="-128"/>
                      <a:ea typeface="Meiryo UI" panose="020B0604030504040204" pitchFamily="50" charset="-128"/>
                    </a:rPr>
                    <a:t>【</a:t>
                  </a:r>
                  <a:r>
                    <a:rPr lang="ja-JP" altLang="en-US" b="1" dirty="0">
                      <a:latin typeface="Meiryo UI" panose="020B0604030504040204" pitchFamily="50" charset="-128"/>
                      <a:ea typeface="Meiryo UI" panose="020B0604030504040204" pitchFamily="50" charset="-128"/>
                    </a:rPr>
                    <a:t>会社概要</a:t>
                  </a:r>
                  <a:r>
                    <a:rPr lang="en-US" altLang="ja-JP" b="1" dirty="0">
                      <a:latin typeface="Meiryo UI" panose="020B0604030504040204" pitchFamily="50" charset="-128"/>
                      <a:ea typeface="Meiryo UI" panose="020B0604030504040204" pitchFamily="50" charset="-128"/>
                    </a:rPr>
                    <a:t>】</a:t>
                  </a:r>
                </a:p>
                <a:p>
                  <a:endParaRPr lang="en-US" altLang="ja-JP" sz="500" b="1" dirty="0">
                    <a:latin typeface="Meiryo UI" panose="020B0604030504040204" pitchFamily="50" charset="-128"/>
                    <a:ea typeface="Meiryo UI" panose="020B0604030504040204" pitchFamily="50" charset="-128"/>
                  </a:endParaRPr>
                </a:p>
                <a:p>
                  <a:r>
                    <a:rPr lang="ja-JP" altLang="en-US" b="1" dirty="0">
                      <a:latin typeface="Meiryo UI" panose="020B0604030504040204" pitchFamily="50" charset="-128"/>
                      <a:ea typeface="Meiryo UI" panose="020B0604030504040204" pitchFamily="50" charset="-128"/>
                    </a:rPr>
                    <a:t>創 業　    </a:t>
                  </a:r>
                  <a:r>
                    <a:rPr lang="en-US" altLang="ja-JP" b="1" dirty="0">
                      <a:latin typeface="Meiryo UI" panose="020B0604030504040204" pitchFamily="50" charset="-128"/>
                      <a:ea typeface="Meiryo UI" panose="020B0604030504040204" pitchFamily="50" charset="-128"/>
                    </a:rPr>
                    <a:t>1944</a:t>
                  </a:r>
                  <a:r>
                    <a:rPr lang="ja-JP" altLang="en-US" b="1" dirty="0">
                      <a:latin typeface="Meiryo UI" panose="020B0604030504040204" pitchFamily="50" charset="-128"/>
                      <a:ea typeface="Meiryo UI" panose="020B0604030504040204" pitchFamily="50" charset="-128"/>
                    </a:rPr>
                    <a:t>年</a:t>
                  </a:r>
                  <a:r>
                    <a:rPr lang="en-US" altLang="ja-JP" b="1" dirty="0">
                      <a:latin typeface="Meiryo UI" panose="020B0604030504040204" pitchFamily="50" charset="-128"/>
                      <a:ea typeface="Meiryo UI" panose="020B0604030504040204" pitchFamily="50" charset="-128"/>
                    </a:rPr>
                    <a:t>12</a:t>
                  </a:r>
                  <a:r>
                    <a:rPr lang="ja-JP" altLang="en-US" b="1" dirty="0">
                      <a:latin typeface="Meiryo UI" panose="020B0604030504040204" pitchFamily="50" charset="-128"/>
                      <a:ea typeface="Meiryo UI" panose="020B0604030504040204" pitchFamily="50" charset="-128"/>
                    </a:rPr>
                    <a:t>月</a:t>
                  </a:r>
                  <a:endParaRPr lang="en-US" altLang="ja-JP" b="1" dirty="0">
                    <a:latin typeface="Meiryo UI" panose="020B0604030504040204" pitchFamily="50" charset="-128"/>
                    <a:ea typeface="Meiryo UI" panose="020B0604030504040204" pitchFamily="50" charset="-128"/>
                  </a:endParaRPr>
                </a:p>
                <a:p>
                  <a:endParaRPr lang="en-US" altLang="ja-JP" sz="500" b="1" dirty="0">
                    <a:latin typeface="Meiryo UI" panose="020B0604030504040204" pitchFamily="50" charset="-128"/>
                    <a:ea typeface="Meiryo UI" panose="020B0604030504040204" pitchFamily="50" charset="-128"/>
                  </a:endParaRPr>
                </a:p>
                <a:p>
                  <a:r>
                    <a:rPr kumimoji="1" lang="ja-JP" altLang="en-US" b="1" dirty="0">
                      <a:latin typeface="Meiryo UI" panose="020B0604030504040204" pitchFamily="50" charset="-128"/>
                      <a:ea typeface="Meiryo UI" panose="020B0604030504040204" pitchFamily="50" charset="-128"/>
                    </a:rPr>
                    <a:t>本 社　    愛知県豊田市緑ヶ丘</a:t>
                  </a:r>
                  <a:endParaRPr kumimoji="1" lang="en-US" altLang="ja-JP" b="1" dirty="0">
                    <a:latin typeface="Meiryo UI" panose="020B0604030504040204" pitchFamily="50" charset="-128"/>
                    <a:ea typeface="Meiryo UI" panose="020B0604030504040204" pitchFamily="50" charset="-128"/>
                  </a:endParaRPr>
                </a:p>
                <a:p>
                  <a:endParaRPr kumimoji="1" lang="en-US" altLang="ja-JP" sz="500" b="1" dirty="0">
                    <a:latin typeface="Meiryo UI" panose="020B0604030504040204" pitchFamily="50" charset="-128"/>
                    <a:ea typeface="Meiryo UI" panose="020B0604030504040204" pitchFamily="50" charset="-128"/>
                  </a:endParaRPr>
                </a:p>
                <a:p>
                  <a:r>
                    <a:rPr kumimoji="1" lang="ja-JP" altLang="en-US" b="1" dirty="0">
                      <a:latin typeface="Meiryo UI" panose="020B0604030504040204" pitchFamily="50" charset="-128"/>
                      <a:ea typeface="Meiryo UI" panose="020B0604030504040204" pitchFamily="50" charset="-128"/>
                    </a:rPr>
                    <a:t>従業員数  </a:t>
                  </a:r>
                  <a:r>
                    <a:rPr lang="ja-JP" altLang="en-US" b="1" dirty="0">
                      <a:latin typeface="Meiryo UI" panose="020B0604030504040204" pitchFamily="50" charset="-128"/>
                      <a:ea typeface="Meiryo UI" panose="020B0604030504040204" pitchFamily="50" charset="-128"/>
                    </a:rPr>
                    <a:t>連結</a:t>
                  </a:r>
                  <a:r>
                    <a:rPr lang="en-US" altLang="ja-JP" b="1" dirty="0">
                      <a:latin typeface="Meiryo UI" panose="020B0604030504040204" pitchFamily="50" charset="-128"/>
                      <a:ea typeface="Meiryo UI" panose="020B0604030504040204" pitchFamily="50" charset="-128"/>
                    </a:rPr>
                    <a:t>4,214</a:t>
                  </a:r>
                  <a:r>
                    <a:rPr lang="ja-JP" altLang="en-US" b="1" dirty="0">
                      <a:latin typeface="Meiryo UI" panose="020B0604030504040204" pitchFamily="50" charset="-128"/>
                      <a:ea typeface="Meiryo UI" panose="020B0604030504040204" pitchFamily="50" charset="-128"/>
                    </a:rPr>
                    <a:t>名  単体</a:t>
                  </a:r>
                  <a:r>
                    <a:rPr lang="en-US" altLang="ja-JP" b="1" dirty="0">
                      <a:latin typeface="Meiryo UI" panose="020B0604030504040204" pitchFamily="50" charset="-128"/>
                      <a:ea typeface="Meiryo UI" panose="020B0604030504040204" pitchFamily="50" charset="-128"/>
                    </a:rPr>
                    <a:t>1,960</a:t>
                  </a:r>
                  <a:r>
                    <a:rPr lang="ja-JP" altLang="en-US" b="1" dirty="0">
                      <a:latin typeface="Meiryo UI" panose="020B0604030504040204" pitchFamily="50" charset="-128"/>
                      <a:ea typeface="Meiryo UI" panose="020B0604030504040204" pitchFamily="50" charset="-128"/>
                    </a:rPr>
                    <a:t>名</a:t>
                  </a:r>
                  <a:endParaRPr lang="en-US" altLang="ja-JP" b="1" dirty="0">
                    <a:latin typeface="Meiryo UI" panose="020B0604030504040204" pitchFamily="50" charset="-128"/>
                    <a:ea typeface="Meiryo UI" panose="020B0604030504040204" pitchFamily="50" charset="-128"/>
                  </a:endParaRPr>
                </a:p>
                <a:p>
                  <a:endParaRPr kumimoji="1" lang="en-US" altLang="ja-JP" sz="1500" b="1" dirty="0">
                    <a:latin typeface="Meiryo UI" panose="020B0604030504040204" pitchFamily="50" charset="-128"/>
                    <a:ea typeface="Meiryo UI" panose="020B0604030504040204" pitchFamily="50" charset="-128"/>
                  </a:endParaRPr>
                </a:p>
                <a:p>
                  <a:r>
                    <a:rPr kumimoji="1" lang="en-US" altLang="ja-JP" b="1" dirty="0">
                      <a:latin typeface="Meiryo UI" panose="020B0604030504040204" pitchFamily="50" charset="-128"/>
                      <a:ea typeface="Meiryo UI" panose="020B0604030504040204" pitchFamily="50" charset="-128"/>
                    </a:rPr>
                    <a:t>【</a:t>
                  </a:r>
                  <a:r>
                    <a:rPr kumimoji="1" lang="ja-JP" altLang="en-US" b="1" dirty="0">
                      <a:latin typeface="Meiryo UI" panose="020B0604030504040204" pitchFamily="50" charset="-128"/>
                      <a:ea typeface="Meiryo UI" panose="020B0604030504040204" pitchFamily="50" charset="-128"/>
                    </a:rPr>
                    <a:t>主要製品</a:t>
                  </a:r>
                  <a:r>
                    <a:rPr kumimoji="1" lang="en-US" altLang="ja-JP" b="1" dirty="0">
                      <a:latin typeface="Meiryo UI" panose="020B0604030504040204" pitchFamily="50" charset="-128"/>
                      <a:ea typeface="Meiryo UI" panose="020B0604030504040204" pitchFamily="50" charset="-128"/>
                    </a:rPr>
                    <a:t>】</a:t>
                  </a:r>
                </a:p>
                <a:p>
                  <a:endParaRPr kumimoji="1" lang="en-US" altLang="ja-JP" sz="500" b="1" dirty="0">
                    <a:latin typeface="Meiryo UI" panose="020B0604030504040204" pitchFamily="50" charset="-128"/>
                    <a:ea typeface="Meiryo UI" panose="020B0604030504040204" pitchFamily="50" charset="-128"/>
                  </a:endParaRPr>
                </a:p>
                <a:p>
                  <a:r>
                    <a:rPr kumimoji="1" lang="ja-JP" altLang="en-US" b="1" dirty="0">
                      <a:latin typeface="Meiryo UI" panose="020B0604030504040204" pitchFamily="50" charset="-128"/>
                      <a:ea typeface="Meiryo UI" panose="020B0604030504040204" pitchFamily="50" charset="-128"/>
                    </a:rPr>
                    <a:t>●軸受製品</a:t>
                  </a:r>
                  <a:r>
                    <a:rPr lang="en-US" altLang="ja-JP" b="1" dirty="0">
                      <a:latin typeface="Meiryo UI" panose="020B0604030504040204" pitchFamily="50" charset="-128"/>
                      <a:ea typeface="Meiryo UI" panose="020B0604030504040204" pitchFamily="50" charset="-128"/>
                    </a:rPr>
                    <a:t>(</a:t>
                  </a:r>
                  <a:r>
                    <a:rPr kumimoji="1" lang="ja-JP" altLang="en-US" b="1" dirty="0">
                      <a:latin typeface="Meiryo UI" panose="020B0604030504040204" pitchFamily="50" charset="-128"/>
                      <a:ea typeface="Meiryo UI" panose="020B0604030504040204" pitchFamily="50" charset="-128"/>
                    </a:rPr>
                    <a:t>エンジン・</a:t>
                  </a:r>
                  <a:r>
                    <a:rPr lang="ja-JP" altLang="en-US" b="1" dirty="0">
                      <a:latin typeface="Meiryo UI" panose="020B0604030504040204" pitchFamily="50" charset="-128"/>
                      <a:ea typeface="Meiryo UI" panose="020B0604030504040204" pitchFamily="50" charset="-128"/>
                    </a:rPr>
                    <a:t>コンプレッサー・駆動補助等</a:t>
                  </a:r>
                  <a:r>
                    <a:rPr lang="en-US" altLang="ja-JP" b="1" dirty="0">
                      <a:latin typeface="Meiryo UI" panose="020B0604030504040204" pitchFamily="50" charset="-128"/>
                      <a:ea typeface="Meiryo UI" panose="020B0604030504040204" pitchFamily="50" charset="-128"/>
                    </a:rPr>
                    <a:t>)</a:t>
                  </a:r>
                </a:p>
                <a:p>
                  <a:endParaRPr kumimoji="1" lang="en-US" altLang="ja-JP" sz="500" b="1" dirty="0">
                    <a:latin typeface="Meiryo UI" panose="020B0604030504040204" pitchFamily="50" charset="-128"/>
                    <a:ea typeface="Meiryo UI" panose="020B0604030504040204" pitchFamily="50" charset="-128"/>
                  </a:endParaRPr>
                </a:p>
                <a:p>
                  <a:r>
                    <a:rPr kumimoji="1" lang="ja-JP" altLang="en-US" b="1" dirty="0">
                      <a:latin typeface="Meiryo UI" panose="020B0604030504040204" pitchFamily="50" charset="-128"/>
                      <a:ea typeface="Meiryo UI" panose="020B0604030504040204" pitchFamily="50" charset="-128"/>
                    </a:rPr>
                    <a:t>●アルミダイカスト製品（カムハウジング）</a:t>
                  </a:r>
                  <a:endParaRPr kumimoji="1" lang="en-US" altLang="ja-JP" b="1" dirty="0">
                    <a:latin typeface="Meiryo UI" panose="020B0604030504040204" pitchFamily="50" charset="-128"/>
                    <a:ea typeface="Meiryo UI" panose="020B0604030504040204" pitchFamily="50" charset="-128"/>
                  </a:endParaRPr>
                </a:p>
                <a:p>
                  <a:endParaRPr kumimoji="1" lang="en-US" altLang="ja-JP" sz="500" b="1" dirty="0">
                    <a:latin typeface="Meiryo UI" panose="020B0604030504040204" pitchFamily="50" charset="-128"/>
                    <a:ea typeface="Meiryo UI" panose="020B0604030504040204" pitchFamily="50" charset="-128"/>
                  </a:endParaRPr>
                </a:p>
                <a:p>
                  <a:r>
                    <a:rPr kumimoji="1" lang="ja-JP" altLang="en-US" b="1" dirty="0">
                      <a:latin typeface="Meiryo UI" panose="020B0604030504040204" pitchFamily="50" charset="-128"/>
                      <a:ea typeface="Meiryo UI" panose="020B0604030504040204" pitchFamily="50" charset="-128"/>
                    </a:rPr>
                    <a:t>●ガスケット製品 ●システム製品（</a:t>
                  </a:r>
                  <a:r>
                    <a:rPr kumimoji="1" lang="en-US" altLang="ja-JP" b="1" dirty="0">
                      <a:latin typeface="Meiryo UI" panose="020B0604030504040204" pitchFamily="50" charset="-128"/>
                      <a:ea typeface="Meiryo UI" panose="020B0604030504040204" pitchFamily="50" charset="-128"/>
                    </a:rPr>
                    <a:t>EGR</a:t>
                  </a:r>
                  <a:r>
                    <a:rPr kumimoji="1" lang="ja-JP" altLang="en-US" b="1" dirty="0">
                      <a:latin typeface="Meiryo UI" panose="020B0604030504040204" pitchFamily="50" charset="-128"/>
                      <a:ea typeface="Meiryo UI" panose="020B0604030504040204" pitchFamily="50" charset="-128"/>
                    </a:rPr>
                    <a:t>バルブ）</a:t>
                  </a:r>
                  <a:endParaRPr kumimoji="1" lang="en-US" altLang="ja-JP" b="1" dirty="0">
                    <a:latin typeface="Meiryo UI" panose="020B0604030504040204" pitchFamily="50" charset="-128"/>
                    <a:ea typeface="Meiryo UI" panose="020B0604030504040204" pitchFamily="50" charset="-128"/>
                  </a:endParaRPr>
                </a:p>
                <a:p>
                  <a:endParaRPr kumimoji="1" lang="en-US" altLang="ja-JP" sz="500" b="1" dirty="0">
                    <a:latin typeface="Meiryo UI" panose="020B0604030504040204" pitchFamily="50" charset="-128"/>
                    <a:ea typeface="Meiryo UI" panose="020B0604030504040204" pitchFamily="50" charset="-128"/>
                  </a:endParaRPr>
                </a:p>
                <a:p>
                  <a:r>
                    <a:rPr kumimoji="1" lang="ja-JP" altLang="en-US" b="1" dirty="0">
                      <a:latin typeface="Meiryo UI" panose="020B0604030504040204" pitchFamily="50" charset="-128"/>
                      <a:ea typeface="Meiryo UI" panose="020B0604030504040204" pitchFamily="50" charset="-128"/>
                    </a:rPr>
                    <a:t>●バランスウェイト ●精密金型の製造および販売</a:t>
                  </a:r>
                </a:p>
              </p:txBody>
            </p:sp>
          </p:grpSp>
        </p:grpSp>
        <p:pic>
          <p:nvPicPr>
            <p:cNvPr id="18" name="図 17">
              <a:extLst>
                <a:ext uri="{FF2B5EF4-FFF2-40B4-BE49-F238E27FC236}">
                  <a16:creationId xmlns:a16="http://schemas.microsoft.com/office/drawing/2014/main" id="{27DD53C7-0EBF-F047-D014-45CBB0B4EABB}"/>
                </a:ext>
              </a:extLst>
            </p:cNvPr>
            <p:cNvPicPr>
              <a:picLocks noChangeAspect="1"/>
            </p:cNvPicPr>
            <p:nvPr/>
          </p:nvPicPr>
          <p:blipFill>
            <a:blip r:embed="rId8"/>
            <a:stretch>
              <a:fillRect/>
            </a:stretch>
          </p:blipFill>
          <p:spPr>
            <a:xfrm>
              <a:off x="4351978" y="1122573"/>
              <a:ext cx="2639628" cy="946281"/>
            </a:xfrm>
            <a:prstGeom prst="rect">
              <a:avLst/>
            </a:prstGeom>
          </p:spPr>
        </p:pic>
      </p:grpSp>
      <p:pic>
        <p:nvPicPr>
          <p:cNvPr id="25" name="図 24">
            <a:extLst>
              <a:ext uri="{FF2B5EF4-FFF2-40B4-BE49-F238E27FC236}">
                <a16:creationId xmlns:a16="http://schemas.microsoft.com/office/drawing/2014/main" id="{DFDBA9E0-5CBF-B319-F7F5-E861DD79FD73}"/>
              </a:ext>
            </a:extLst>
          </p:cNvPr>
          <p:cNvPicPr>
            <a:picLocks noChangeAspect="1"/>
          </p:cNvPicPr>
          <p:nvPr/>
        </p:nvPicPr>
        <p:blipFill>
          <a:blip r:embed="rId9"/>
          <a:srcRect l="539" t="3096" r="673" b="2221"/>
          <a:stretch/>
        </p:blipFill>
        <p:spPr>
          <a:xfrm>
            <a:off x="5024590" y="4213185"/>
            <a:ext cx="6988186" cy="2555622"/>
          </a:xfrm>
          <a:prstGeom prst="rect">
            <a:avLst/>
          </a:prstGeom>
          <a:effectLst>
            <a:glow rad="63500">
              <a:schemeClr val="accent2">
                <a:satMod val="175000"/>
                <a:alpha val="40000"/>
              </a:schemeClr>
            </a:glow>
          </a:effectLst>
        </p:spPr>
      </p:pic>
      <p:sp>
        <p:nvSpPr>
          <p:cNvPr id="20" name="テキスト ボックス 19">
            <a:extLst>
              <a:ext uri="{FF2B5EF4-FFF2-40B4-BE49-F238E27FC236}">
                <a16:creationId xmlns:a16="http://schemas.microsoft.com/office/drawing/2014/main" id="{D56EEF6B-4E07-E4BF-5E6E-4622ECF12E2A}"/>
              </a:ext>
            </a:extLst>
          </p:cNvPr>
          <p:cNvSpPr txBox="1"/>
          <p:nvPr/>
        </p:nvSpPr>
        <p:spPr>
          <a:xfrm>
            <a:off x="8422219" y="126089"/>
            <a:ext cx="3480440" cy="584775"/>
          </a:xfrm>
          <a:prstGeom prst="rect">
            <a:avLst/>
          </a:prstGeom>
          <a:noFill/>
        </p:spPr>
        <p:txBody>
          <a:bodyPr wrap="none" rtlCol="0">
            <a:spAutoFit/>
          </a:bodyPr>
          <a:lstStyle/>
          <a:p>
            <a:r>
              <a:rPr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メリウスサークル</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grpSp>
        <p:nvGrpSpPr>
          <p:cNvPr id="4" name="グループ化 3">
            <a:extLst>
              <a:ext uri="{FF2B5EF4-FFF2-40B4-BE49-F238E27FC236}">
                <a16:creationId xmlns:a16="http://schemas.microsoft.com/office/drawing/2014/main" id="{E2027E3F-8B69-F0E5-124E-1B6A6944DC6F}"/>
              </a:ext>
            </a:extLst>
          </p:cNvPr>
          <p:cNvGrpSpPr/>
          <p:nvPr/>
        </p:nvGrpSpPr>
        <p:grpSpPr>
          <a:xfrm>
            <a:off x="-148406" y="837005"/>
            <a:ext cx="4975699" cy="4109060"/>
            <a:chOff x="-148406" y="837005"/>
            <a:chExt cx="4975699" cy="4109060"/>
          </a:xfrm>
        </p:grpSpPr>
        <p:pic>
          <p:nvPicPr>
            <p:cNvPr id="26" name="図 25">
              <a:extLst>
                <a:ext uri="{FF2B5EF4-FFF2-40B4-BE49-F238E27FC236}">
                  <a16:creationId xmlns:a16="http://schemas.microsoft.com/office/drawing/2014/main" id="{2B1E18B4-6D55-AB83-B03A-047563DB2B69}"/>
                </a:ext>
              </a:extLst>
            </p:cNvPr>
            <p:cNvPicPr>
              <a:picLocks noChangeAspect="1"/>
            </p:cNvPicPr>
            <p:nvPr/>
          </p:nvPicPr>
          <p:blipFill>
            <a:blip r:embed="rId10"/>
            <a:stretch>
              <a:fillRect/>
            </a:stretch>
          </p:blipFill>
          <p:spPr>
            <a:xfrm>
              <a:off x="-148406" y="837005"/>
              <a:ext cx="4975699" cy="4109060"/>
            </a:xfrm>
            <a:prstGeom prst="rect">
              <a:avLst/>
            </a:prstGeom>
          </p:spPr>
        </p:pic>
        <p:pic>
          <p:nvPicPr>
            <p:cNvPr id="27" name="図 26">
              <a:extLst>
                <a:ext uri="{FF2B5EF4-FFF2-40B4-BE49-F238E27FC236}">
                  <a16:creationId xmlns:a16="http://schemas.microsoft.com/office/drawing/2014/main" id="{3C63C2DD-A6F4-3457-2694-AF749236C2D2}"/>
                </a:ext>
              </a:extLst>
            </p:cNvPr>
            <p:cNvPicPr>
              <a:picLocks noChangeAspect="1"/>
            </p:cNvPicPr>
            <p:nvPr/>
          </p:nvPicPr>
          <p:blipFill>
            <a:blip r:embed="rId11"/>
            <a:stretch>
              <a:fillRect/>
            </a:stretch>
          </p:blipFill>
          <p:spPr>
            <a:xfrm>
              <a:off x="774538" y="839826"/>
              <a:ext cx="2530059" cy="518205"/>
            </a:xfrm>
            <a:prstGeom prst="rect">
              <a:avLst/>
            </a:prstGeom>
          </p:spPr>
        </p:pic>
      </p:grpSp>
      <p:grpSp>
        <p:nvGrpSpPr>
          <p:cNvPr id="5" name="グループ化 4">
            <a:extLst>
              <a:ext uri="{FF2B5EF4-FFF2-40B4-BE49-F238E27FC236}">
                <a16:creationId xmlns:a16="http://schemas.microsoft.com/office/drawing/2014/main" id="{105FD523-D023-A0CA-7B1C-EA1C83DD56F1}"/>
              </a:ext>
            </a:extLst>
          </p:cNvPr>
          <p:cNvGrpSpPr/>
          <p:nvPr/>
        </p:nvGrpSpPr>
        <p:grpSpPr>
          <a:xfrm>
            <a:off x="435253" y="4091873"/>
            <a:ext cx="4205991" cy="2960058"/>
            <a:chOff x="435253" y="4091873"/>
            <a:chExt cx="4205991" cy="2960058"/>
          </a:xfrm>
        </p:grpSpPr>
        <p:sp>
          <p:nvSpPr>
            <p:cNvPr id="9" name="吹き出し: 四角形 8">
              <a:extLst>
                <a:ext uri="{FF2B5EF4-FFF2-40B4-BE49-F238E27FC236}">
                  <a16:creationId xmlns:a16="http://schemas.microsoft.com/office/drawing/2014/main" id="{D6A4719F-EF6A-33DC-668D-3A26F4A90335}"/>
                </a:ext>
              </a:extLst>
            </p:cNvPr>
            <p:cNvSpPr/>
            <p:nvPr/>
          </p:nvSpPr>
          <p:spPr>
            <a:xfrm>
              <a:off x="436158" y="4186547"/>
              <a:ext cx="4196050" cy="2608898"/>
            </a:xfrm>
            <a:prstGeom prst="wedgeRectCallout">
              <a:avLst>
                <a:gd name="adj1" fmla="val 5046"/>
                <a:gd name="adj2" fmla="val -87286"/>
              </a:avLst>
            </a:prstGeom>
            <a:solidFill>
              <a:srgbClr val="D1F3FF"/>
            </a:solidFill>
            <a:ln>
              <a:solidFill>
                <a:schemeClr val="tx1"/>
              </a:solidFill>
            </a:ln>
            <a:effectLst>
              <a:glow rad="63500">
                <a:srgbClr val="000000">
                  <a:alpha val="23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図 21">
              <a:extLst>
                <a:ext uri="{FF2B5EF4-FFF2-40B4-BE49-F238E27FC236}">
                  <a16:creationId xmlns:a16="http://schemas.microsoft.com/office/drawing/2014/main" id="{6150EF4E-C208-384A-5CB9-8DE1A5814DE4}"/>
                </a:ext>
              </a:extLst>
            </p:cNvPr>
            <p:cNvPicPr>
              <a:picLocks noChangeAspect="1"/>
            </p:cNvPicPr>
            <p:nvPr/>
          </p:nvPicPr>
          <p:blipFill>
            <a:blip r:embed="rId12"/>
            <a:stretch>
              <a:fillRect/>
            </a:stretch>
          </p:blipFill>
          <p:spPr>
            <a:xfrm>
              <a:off x="720103" y="4274180"/>
              <a:ext cx="3921141" cy="2777751"/>
            </a:xfrm>
            <a:prstGeom prst="rect">
              <a:avLst/>
            </a:prstGeom>
          </p:spPr>
        </p:pic>
        <p:pic>
          <p:nvPicPr>
            <p:cNvPr id="28" name="図 27">
              <a:extLst>
                <a:ext uri="{FF2B5EF4-FFF2-40B4-BE49-F238E27FC236}">
                  <a16:creationId xmlns:a16="http://schemas.microsoft.com/office/drawing/2014/main" id="{43110CFC-4947-A271-9F94-DD5E0BFAA058}"/>
                </a:ext>
              </a:extLst>
            </p:cNvPr>
            <p:cNvPicPr>
              <a:picLocks noChangeAspect="1"/>
            </p:cNvPicPr>
            <p:nvPr/>
          </p:nvPicPr>
          <p:blipFill>
            <a:blip r:embed="rId13"/>
            <a:stretch>
              <a:fillRect/>
            </a:stretch>
          </p:blipFill>
          <p:spPr>
            <a:xfrm>
              <a:off x="435253" y="4091873"/>
              <a:ext cx="2132455" cy="890918"/>
            </a:xfrm>
            <a:prstGeom prst="rect">
              <a:avLst/>
            </a:prstGeom>
          </p:spPr>
        </p:pic>
      </p:grpSp>
      <p:pic>
        <p:nvPicPr>
          <p:cNvPr id="14" name="図 13">
            <a:extLst>
              <a:ext uri="{FF2B5EF4-FFF2-40B4-BE49-F238E27FC236}">
                <a16:creationId xmlns:a16="http://schemas.microsoft.com/office/drawing/2014/main" id="{0416D7AB-F6D0-C587-1E8C-C02B6C0B826B}"/>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0" b="100000" l="0" r="100000">
                        <a14:foregroundMark x1="94805" y1="4118" x2="62771" y2="39706"/>
                        <a14:foregroundMark x1="62771" y1="39706" x2="69913" y2="44412"/>
                        <a14:foregroundMark x1="69913" y1="44412" x2="60823" y2="61765"/>
                        <a14:foregroundMark x1="62121" y1="57059" x2="51515" y2="69118"/>
                        <a14:foregroundMark x1="56061" y1="63824" x2="37879" y2="77647"/>
                        <a14:foregroundMark x1="49784" y1="71176" x2="36580" y2="79706"/>
                        <a14:foregroundMark x1="36580" y1="79706" x2="15584" y2="86176"/>
                        <a14:foregroundMark x1="37229" y1="81471" x2="17965" y2="87353"/>
                        <a14:foregroundMark x1="16234" y1="86765" x2="3463" y2="86176"/>
                        <a14:foregroundMark x1="3030" y1="87353" x2="15152" y2="85882"/>
                        <a14:foregroundMark x1="15801" y1="89118" x2="5844" y2="90588"/>
                        <a14:foregroundMark x1="4113" y1="90588" x2="8225" y2="87941"/>
                        <a14:foregroundMark x1="5844" y1="88824" x2="15801" y2="91471"/>
                        <a14:foregroundMark x1="6926" y1="93529" x2="19697" y2="94706"/>
                        <a14:foregroundMark x1="16450" y1="96176" x2="41126" y2="90000"/>
                        <a14:foregroundMark x1="16234" y1="92059" x2="38095" y2="87353"/>
                        <a14:foregroundMark x1="5844" y1="91471" x2="10390" y2="91471"/>
                        <a14:foregroundMark x1="21212" y1="92059" x2="31818" y2="91471"/>
                        <a14:foregroundMark x1="83117" y1="53235" x2="68831" y2="72059"/>
                        <a14:foregroundMark x1="69697" y1="70294" x2="51732" y2="82353"/>
                        <a14:foregroundMark x1="53030" y1="82059" x2="37229" y2="89706"/>
                        <a14:foregroundMark x1="83550" y1="52353" x2="91126" y2="61471"/>
                        <a14:foregroundMark x1="94805" y1="3529" x2="91991" y2="63529"/>
                        <a14:foregroundMark x1="1515" y1="88824" x2="1515" y2="93529"/>
                        <a14:foregroundMark x1="1515" y1="93235" x2="4762" y2="95000"/>
                        <a14:foregroundMark x1="4978" y1="94706" x2="7359" y2="96471"/>
                        <a14:foregroundMark x1="7576" y1="96176" x2="11688" y2="96471"/>
                        <a14:foregroundMark x1="15368" y1="97059" x2="29004" y2="97059"/>
                        <a14:foregroundMark x1="29221" y1="97059" x2="38745" y2="92941"/>
                        <a14:foregroundMark x1="38745" y1="92941" x2="49567" y2="87941"/>
                        <a14:foregroundMark x1="49567" y1="87941" x2="60390" y2="81471"/>
                        <a14:foregroundMark x1="61039" y1="81176" x2="77706" y2="65588"/>
                        <a14:foregroundMark x1="77706" y1="65588" x2="84632" y2="56765"/>
                        <a14:foregroundMark x1="84632" y1="56765" x2="91991" y2="65294"/>
                        <a14:foregroundMark x1="93506" y1="39412" x2="93074" y2="61765"/>
                        <a14:foregroundMark x1="98268" y1="12353" x2="95238" y2="65588"/>
                        <a14:foregroundMark x1="94805" y1="1765" x2="61255" y2="37647"/>
                        <a14:foregroundMark x1="59957" y1="39412" x2="60390" y2="42353"/>
                        <a14:foregroundMark x1="60390" y1="42353" x2="64935" y2="44412"/>
                        <a14:foregroundMark x1="65584" y1="47647" x2="60823" y2="57059"/>
                        <a14:foregroundMark x1="96104" y1="1471" x2="98485" y2="4706"/>
                        <a14:foregroundMark x1="98485" y1="4706" x2="98268" y2="12941"/>
                      </a14:backgroundRemoval>
                    </a14:imgEffect>
                  </a14:imgLayer>
                </a14:imgProps>
              </a:ext>
            </a:extLst>
          </a:blip>
          <a:stretch>
            <a:fillRect/>
          </a:stretch>
        </p:blipFill>
        <p:spPr>
          <a:xfrm rot="17548833" flipV="1">
            <a:off x="2807491" y="3792235"/>
            <a:ext cx="1544849" cy="933909"/>
          </a:xfrm>
          <a:prstGeom prst="rect">
            <a:avLst/>
          </a:prstGeom>
        </p:spPr>
      </p:pic>
      <p:pic>
        <p:nvPicPr>
          <p:cNvPr id="131" name="オーディオ 130">
            <a:hlinkClick r:id="" action="ppaction://media"/>
            <a:extLst>
              <a:ext uri="{FF2B5EF4-FFF2-40B4-BE49-F238E27FC236}">
                <a16:creationId xmlns:a16="http://schemas.microsoft.com/office/drawing/2014/main" id="{050C7D81-57A7-8282-CF4E-A475D87F85D3}"/>
              </a:ext>
            </a:extLst>
          </p:cNvPr>
          <p:cNvPicPr>
            <a:picLocks noChangeAspect="1"/>
          </p:cNvPicPr>
          <p:nvPr>
            <a:audioFile r:link="rId3"/>
            <p:extLst>
              <p:ext uri="{DAA4B4D4-6D71-4841-9C94-3DE7FCFB9230}">
                <p14:media xmlns:p14="http://schemas.microsoft.com/office/powerpoint/2010/main" r:embed="rId2"/>
              </p:ext>
            </p:extLst>
          </p:nvPr>
        </p:nvPicPr>
        <p:blipFill>
          <a:blip r:embed="rId16"/>
          <a:srcRect l="-161075" t="-161075" r="-161075" b="-161075"/>
          <a:stretch>
            <a:fillRect/>
          </a:stretch>
        </p:blipFill>
        <p:spPr>
          <a:xfrm>
            <a:off x="10052304" y="4718304"/>
            <a:ext cx="2057400" cy="2057400"/>
          </a:xfrm>
          <a:prstGeom prst="ellipse">
            <a:avLst/>
          </a:prstGeom>
        </p:spPr>
      </p:pic>
    </p:spTree>
    <p:custDataLst>
      <p:tags r:id="rId1"/>
    </p:custDataLst>
    <p:extLst>
      <p:ext uri="{BB962C8B-B14F-4D97-AF65-F5344CB8AC3E}">
        <p14:creationId xmlns:p14="http://schemas.microsoft.com/office/powerpoint/2010/main" val="2045615987"/>
      </p:ext>
    </p:extLst>
  </p:cSld>
  <p:clrMapOvr>
    <a:masterClrMapping/>
  </p:clrMapOvr>
  <mc:AlternateContent xmlns:mc="http://schemas.openxmlformats.org/markup-compatibility/2006" xmlns:p14="http://schemas.microsoft.com/office/powerpoint/2010/main">
    <mc:Choice Requires="p14">
      <p:transition spd="slow" p14:dur="2000" advTm="24457"/>
    </mc:Choice>
    <mc:Fallback xmlns="">
      <p:transition spd="slow" advTm="2445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1"/>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par>
                          <p:cTn id="19" fill="hold">
                            <p:stCondLst>
                              <p:cond delay="500"/>
                            </p:stCondLst>
                            <p:childTnLst>
                              <p:par>
                                <p:cTn id="20" presetID="22" presetClass="entr" presetSubtype="8" fill="hold" nodeType="afterEffect">
                                  <p:stCondLst>
                                    <p:cond delay="50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par>
                          <p:cTn id="23" fill="hold">
                            <p:stCondLst>
                              <p:cond delay="1500"/>
                            </p:stCondLst>
                            <p:childTnLst>
                              <p:par>
                                <p:cTn id="24" presetID="22" presetClass="entr" presetSubtype="8" fill="hold" nodeType="afterEffect">
                                  <p:stCondLst>
                                    <p:cond delay="250"/>
                                  </p:stCondLst>
                                  <p:childTnLst>
                                    <p:set>
                                      <p:cBhvr>
                                        <p:cTn id="25" dur="1" fill="hold">
                                          <p:stCondLst>
                                            <p:cond delay="0"/>
                                          </p:stCondLst>
                                        </p:cTn>
                                        <p:tgtEl>
                                          <p:spTgt spid="2"/>
                                        </p:tgtEl>
                                        <p:attrNameLst>
                                          <p:attrName>style.visibility</p:attrName>
                                        </p:attrNameLst>
                                      </p:cBhvr>
                                      <p:to>
                                        <p:strVal val="visible"/>
                                      </p:to>
                                    </p:set>
                                    <p:animEffect transition="in" filter="wipe(left)">
                                      <p:cBhvr>
                                        <p:cTn id="26" dur="500"/>
                                        <p:tgtEl>
                                          <p:spTgt spid="2"/>
                                        </p:tgtEl>
                                      </p:cBhvr>
                                    </p:animEffect>
                                  </p:childTnLst>
                                </p:cTn>
                              </p:par>
                            </p:childTnLst>
                          </p:cTn>
                        </p:par>
                        <p:par>
                          <p:cTn id="27" fill="hold">
                            <p:stCondLst>
                              <p:cond delay="2250"/>
                            </p:stCondLst>
                            <p:childTnLst>
                              <p:par>
                                <p:cTn id="28" presetID="42" presetClass="entr" presetSubtype="0" fill="hold" nodeType="afterEffect">
                                  <p:stCondLst>
                                    <p:cond delay="75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1000"/>
                                        <p:tgtEl>
                                          <p:spTgt spid="25"/>
                                        </p:tgtEl>
                                      </p:cBhvr>
                                    </p:animEffect>
                                    <p:anim calcmode="lin" valueType="num">
                                      <p:cBhvr>
                                        <p:cTn id="31" dur="1000" fill="hold"/>
                                        <p:tgtEl>
                                          <p:spTgt spid="25"/>
                                        </p:tgtEl>
                                        <p:attrNameLst>
                                          <p:attrName>ppt_x</p:attrName>
                                        </p:attrNameLst>
                                      </p:cBhvr>
                                      <p:tavLst>
                                        <p:tav tm="0">
                                          <p:val>
                                            <p:strVal val="#ppt_x"/>
                                          </p:val>
                                        </p:tav>
                                        <p:tav tm="100000">
                                          <p:val>
                                            <p:strVal val="#ppt_x"/>
                                          </p:val>
                                        </p:tav>
                                      </p:tavLst>
                                    </p:anim>
                                    <p:anim calcmode="lin" valueType="num">
                                      <p:cBhvr>
                                        <p:cTn id="32"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3" fill="hold" display="0">
                  <p:stCondLst>
                    <p:cond delay="indefinite"/>
                  </p:stCondLst>
                  <p:endCondLst>
                    <p:cond evt="onStopAudio" delay="0">
                      <p:tgtEl>
                        <p:sldTgt/>
                      </p:tgtEl>
                    </p:cond>
                  </p:endCondLst>
                </p:cTn>
                <p:tgtEl>
                  <p:spTgt spid="131"/>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69460C-B83E-A51D-5143-041CBEC8B366}"/>
            </a:ext>
          </a:extLst>
        </p:cNvPr>
        <p:cNvGrpSpPr/>
        <p:nvPr/>
      </p:nvGrpSpPr>
      <p:grpSpPr>
        <a:xfrm>
          <a:off x="0" y="0"/>
          <a:ext cx="0" cy="0"/>
          <a:chOff x="0" y="0"/>
          <a:chExt cx="0" cy="0"/>
        </a:xfrm>
      </p:grpSpPr>
      <p:pic>
        <p:nvPicPr>
          <p:cNvPr id="13" name="図 12">
            <a:extLst>
              <a:ext uri="{FF2B5EF4-FFF2-40B4-BE49-F238E27FC236}">
                <a16:creationId xmlns:a16="http://schemas.microsoft.com/office/drawing/2014/main" id="{7EA77726-7C1B-8FE9-1299-6314CDB1E88D}"/>
              </a:ext>
            </a:extLst>
          </p:cNvPr>
          <p:cNvPicPr>
            <a:picLocks noChangeAspect="1"/>
          </p:cNvPicPr>
          <p:nvPr/>
        </p:nvPicPr>
        <p:blipFill>
          <a:blip r:embed="rId6"/>
          <a:srcRect l="2790" r="3183"/>
          <a:stretch>
            <a:fillRect/>
          </a:stretch>
        </p:blipFill>
        <p:spPr>
          <a:xfrm>
            <a:off x="110225" y="943650"/>
            <a:ext cx="3715287" cy="2733362"/>
          </a:xfrm>
          <a:prstGeom prst="rect">
            <a:avLst/>
          </a:prstGeom>
        </p:spPr>
      </p:pic>
      <p:sp>
        <p:nvSpPr>
          <p:cNvPr id="4" name="テキスト ボックス 3">
            <a:extLst>
              <a:ext uri="{FF2B5EF4-FFF2-40B4-BE49-F238E27FC236}">
                <a16:creationId xmlns:a16="http://schemas.microsoft.com/office/drawing/2014/main" id="{54F0E58E-5B96-C794-DCDB-63593526B39D}"/>
              </a:ext>
            </a:extLst>
          </p:cNvPr>
          <p:cNvSpPr txBox="1"/>
          <p:nvPr/>
        </p:nvSpPr>
        <p:spPr>
          <a:xfrm>
            <a:off x="319395" y="142233"/>
            <a:ext cx="3361818" cy="584775"/>
          </a:xfrm>
          <a:prstGeom prst="rect">
            <a:avLst/>
          </a:prstGeom>
          <a:noFill/>
        </p:spPr>
        <p:txBody>
          <a:bodyPr wrap="none" rtlCol="0">
            <a:spAutoFit/>
          </a:bodyPr>
          <a:lstStyle/>
          <a:p>
            <a:r>
              <a:rPr kumimoji="1" lang="en-US" altLang="ja-JP" sz="3200" b="1" dirty="0">
                <a:solidFill>
                  <a:schemeClr val="bg1"/>
                </a:solidFill>
                <a:latin typeface="HG丸ｺﾞｼｯｸM-PRO" panose="020F0600000000000000" pitchFamily="50" charset="-128"/>
                <a:ea typeface="HG丸ｺﾞｼｯｸM-PRO" panose="020F0600000000000000" pitchFamily="50" charset="-128"/>
              </a:rPr>
              <a:t>0</a:t>
            </a:r>
            <a:r>
              <a:rPr kumimoji="1" lang="ja-JP" altLang="en-US" sz="3200" b="1" dirty="0">
                <a:solidFill>
                  <a:schemeClr val="bg1"/>
                </a:solidFill>
                <a:latin typeface="HG丸ｺﾞｼｯｸM-PRO" panose="020F0600000000000000" pitchFamily="50" charset="-128"/>
                <a:ea typeface="HG丸ｺﾞｼｯｸM-PRO" panose="020F0600000000000000" pitchFamily="50" charset="-128"/>
              </a:rPr>
              <a:t>：サークル紹介</a:t>
            </a:r>
          </a:p>
        </p:txBody>
      </p:sp>
      <p:sp>
        <p:nvSpPr>
          <p:cNvPr id="5" name="テキスト ボックス 4">
            <a:extLst>
              <a:ext uri="{FF2B5EF4-FFF2-40B4-BE49-F238E27FC236}">
                <a16:creationId xmlns:a16="http://schemas.microsoft.com/office/drawing/2014/main" id="{24F2E499-8BF1-2F5F-40AC-AA640B3A41C9}"/>
              </a:ext>
            </a:extLst>
          </p:cNvPr>
          <p:cNvSpPr txBox="1"/>
          <p:nvPr/>
        </p:nvSpPr>
        <p:spPr>
          <a:xfrm>
            <a:off x="9592182" y="142233"/>
            <a:ext cx="2244525" cy="584775"/>
          </a:xfrm>
          <a:prstGeom prst="rect">
            <a:avLst/>
          </a:prstGeom>
          <a:noFill/>
        </p:spPr>
        <p:txBody>
          <a:bodyPr wrap="none" rtlCol="0">
            <a:spAutoFit/>
          </a:bodyPr>
          <a:lstStyle/>
          <a:p>
            <a:r>
              <a:rPr lang="ja-JP" altLang="en-US" sz="3200" b="1" dirty="0">
                <a:solidFill>
                  <a:schemeClr val="bg1"/>
                </a:solidFill>
                <a:latin typeface="HG丸ｺﾞｼｯｸM-PRO" panose="020F0600000000000000" pitchFamily="50" charset="-128"/>
                <a:ea typeface="HG丸ｺﾞｼｯｸM-PRO" panose="020F0600000000000000" pitchFamily="50" charset="-128"/>
              </a:rPr>
              <a:t>サークル名</a:t>
            </a:r>
            <a:endParaRPr kumimoji="1" lang="ja-JP" altLang="en-US" sz="3200" b="1" dirty="0">
              <a:solidFill>
                <a:schemeClr val="bg1"/>
              </a:solidFill>
              <a:latin typeface="HG丸ｺﾞｼｯｸM-PRO" panose="020F0600000000000000" pitchFamily="50" charset="-128"/>
              <a:ea typeface="HG丸ｺﾞｼｯｸM-PRO" panose="020F0600000000000000" pitchFamily="50" charset="-128"/>
            </a:endParaRPr>
          </a:p>
        </p:txBody>
      </p:sp>
      <p:sp>
        <p:nvSpPr>
          <p:cNvPr id="6" name="四角形: 角度付き 16">
            <a:extLst>
              <a:ext uri="{FF2B5EF4-FFF2-40B4-BE49-F238E27FC236}">
                <a16:creationId xmlns:a16="http://schemas.microsoft.com/office/drawing/2014/main" id="{4B1A4E9E-E3B1-BDEC-0104-B22D0FE4E12A}"/>
              </a:ext>
            </a:extLst>
          </p:cNvPr>
          <p:cNvSpPr/>
          <p:nvPr/>
        </p:nvSpPr>
        <p:spPr>
          <a:xfrm>
            <a:off x="0" y="-52"/>
            <a:ext cx="12192000" cy="846190"/>
          </a:xfrm>
          <a:prstGeom prst="bevel">
            <a:avLst>
              <a:gd name="adj" fmla="val 9362"/>
            </a:avLst>
          </a:prstGeom>
          <a:solidFill>
            <a:schemeClr val="accent5"/>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71EFCEB6-0C67-54BF-E296-A7E760022631}"/>
              </a:ext>
            </a:extLst>
          </p:cNvPr>
          <p:cNvSpPr txBox="1"/>
          <p:nvPr/>
        </p:nvSpPr>
        <p:spPr>
          <a:xfrm>
            <a:off x="328782" y="126089"/>
            <a:ext cx="4908716" cy="584775"/>
          </a:xfrm>
          <a:prstGeom prst="rect">
            <a:avLst/>
          </a:prstGeom>
          <a:noFill/>
        </p:spPr>
        <p:txBody>
          <a:bodyPr wrap="none" rtlCol="0">
            <a:spAutoFit/>
          </a:bodyPr>
          <a:lstStyle/>
          <a:p>
            <a:r>
              <a:rPr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3</a:t>
            </a:r>
            <a:r>
              <a:rPr kumimoji="1"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：現状把握</a:t>
            </a:r>
            <a:r>
              <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a:t>
            </a:r>
            <a:r>
              <a:rPr kumimoji="1"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データ解析</a:t>
            </a:r>
            <a:r>
              <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a:t>
            </a:r>
          </a:p>
        </p:txBody>
      </p:sp>
      <p:sp>
        <p:nvSpPr>
          <p:cNvPr id="11" name="テキスト ボックス 10">
            <a:extLst>
              <a:ext uri="{FF2B5EF4-FFF2-40B4-BE49-F238E27FC236}">
                <a16:creationId xmlns:a16="http://schemas.microsoft.com/office/drawing/2014/main" id="{747E8845-889B-C1C0-DC3D-1CB8E4DAE090}"/>
              </a:ext>
            </a:extLst>
          </p:cNvPr>
          <p:cNvSpPr txBox="1"/>
          <p:nvPr/>
        </p:nvSpPr>
        <p:spPr>
          <a:xfrm>
            <a:off x="8422219" y="126089"/>
            <a:ext cx="3480440" cy="584775"/>
          </a:xfrm>
          <a:prstGeom prst="rect">
            <a:avLst/>
          </a:prstGeom>
          <a:noFill/>
        </p:spPr>
        <p:txBody>
          <a:bodyPr wrap="none" rtlCol="0">
            <a:spAutoFit/>
          </a:bodyPr>
          <a:lstStyle/>
          <a:p>
            <a:r>
              <a:rPr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メリウスサークル</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grpSp>
        <p:nvGrpSpPr>
          <p:cNvPr id="8" name="グループ化 7">
            <a:extLst>
              <a:ext uri="{FF2B5EF4-FFF2-40B4-BE49-F238E27FC236}">
                <a16:creationId xmlns:a16="http://schemas.microsoft.com/office/drawing/2014/main" id="{3610178D-BB09-AF06-EA30-A9D30AEB0F44}"/>
              </a:ext>
            </a:extLst>
          </p:cNvPr>
          <p:cNvGrpSpPr/>
          <p:nvPr/>
        </p:nvGrpSpPr>
        <p:grpSpPr>
          <a:xfrm>
            <a:off x="8519235" y="3794298"/>
            <a:ext cx="3610364" cy="3022139"/>
            <a:chOff x="8500573" y="3794298"/>
            <a:chExt cx="3610364" cy="3022139"/>
          </a:xfrm>
        </p:grpSpPr>
        <p:sp>
          <p:nvSpPr>
            <p:cNvPr id="21" name="正方形/長方形 20">
              <a:extLst>
                <a:ext uri="{FF2B5EF4-FFF2-40B4-BE49-F238E27FC236}">
                  <a16:creationId xmlns:a16="http://schemas.microsoft.com/office/drawing/2014/main" id="{C33C97C8-622A-6752-EA50-9DCE50BF562B}"/>
                </a:ext>
              </a:extLst>
            </p:cNvPr>
            <p:cNvSpPr/>
            <p:nvPr/>
          </p:nvSpPr>
          <p:spPr>
            <a:xfrm>
              <a:off x="8500573" y="3794298"/>
              <a:ext cx="3610364" cy="3022139"/>
            </a:xfrm>
            <a:prstGeom prst="rect">
              <a:avLst/>
            </a:prstGeom>
            <a:solidFill>
              <a:schemeClr val="bg1"/>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2" name="グループ化 31">
              <a:extLst>
                <a:ext uri="{FF2B5EF4-FFF2-40B4-BE49-F238E27FC236}">
                  <a16:creationId xmlns:a16="http://schemas.microsoft.com/office/drawing/2014/main" id="{095FCF39-E25E-AB17-3DBA-35B8C01B79E7}"/>
                </a:ext>
              </a:extLst>
            </p:cNvPr>
            <p:cNvGrpSpPr/>
            <p:nvPr/>
          </p:nvGrpSpPr>
          <p:grpSpPr>
            <a:xfrm>
              <a:off x="8567465" y="4100961"/>
              <a:ext cx="3468925" cy="2287164"/>
              <a:chOff x="8567465" y="3843786"/>
              <a:chExt cx="3468925" cy="2287164"/>
            </a:xfrm>
          </p:grpSpPr>
          <p:pic>
            <p:nvPicPr>
              <p:cNvPr id="29" name="図 28">
                <a:extLst>
                  <a:ext uri="{FF2B5EF4-FFF2-40B4-BE49-F238E27FC236}">
                    <a16:creationId xmlns:a16="http://schemas.microsoft.com/office/drawing/2014/main" id="{C6CF1BE2-9120-A2E7-C1F5-B1ACFE9FAB2F}"/>
                  </a:ext>
                </a:extLst>
              </p:cNvPr>
              <p:cNvPicPr>
                <a:picLocks noChangeAspect="1"/>
              </p:cNvPicPr>
              <p:nvPr/>
            </p:nvPicPr>
            <p:blipFill>
              <a:blip r:embed="rId7"/>
              <a:stretch>
                <a:fillRect/>
              </a:stretch>
            </p:blipFill>
            <p:spPr>
              <a:xfrm>
                <a:off x="8567465" y="3843786"/>
                <a:ext cx="3468925" cy="2085013"/>
              </a:xfrm>
              <a:prstGeom prst="rect">
                <a:avLst/>
              </a:prstGeom>
            </p:spPr>
          </p:pic>
          <p:sp>
            <p:nvSpPr>
              <p:cNvPr id="27" name="楕円 26">
                <a:extLst>
                  <a:ext uri="{FF2B5EF4-FFF2-40B4-BE49-F238E27FC236}">
                    <a16:creationId xmlns:a16="http://schemas.microsoft.com/office/drawing/2014/main" id="{CE3A471C-604F-BEFA-B6D5-103FC879A1C2}"/>
                  </a:ext>
                </a:extLst>
              </p:cNvPr>
              <p:cNvSpPr/>
              <p:nvPr/>
            </p:nvSpPr>
            <p:spPr>
              <a:xfrm>
                <a:off x="10647769" y="4184697"/>
                <a:ext cx="432000" cy="432000"/>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楕円 27">
                <a:extLst>
                  <a:ext uri="{FF2B5EF4-FFF2-40B4-BE49-F238E27FC236}">
                    <a16:creationId xmlns:a16="http://schemas.microsoft.com/office/drawing/2014/main" id="{7F6514C0-D159-3AB3-877C-3567234DC2E9}"/>
                  </a:ext>
                </a:extLst>
              </p:cNvPr>
              <p:cNvSpPr/>
              <p:nvPr/>
            </p:nvSpPr>
            <p:spPr>
              <a:xfrm>
                <a:off x="9026934" y="4378847"/>
                <a:ext cx="432000" cy="432000"/>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吹き出し: 四角形 29">
                <a:extLst>
                  <a:ext uri="{FF2B5EF4-FFF2-40B4-BE49-F238E27FC236}">
                    <a16:creationId xmlns:a16="http://schemas.microsoft.com/office/drawing/2014/main" id="{6787DAAC-B700-49D1-7058-1CDC56DE61B8}"/>
                  </a:ext>
                </a:extLst>
              </p:cNvPr>
              <p:cNvSpPr/>
              <p:nvPr/>
            </p:nvSpPr>
            <p:spPr>
              <a:xfrm>
                <a:off x="9458934" y="4828322"/>
                <a:ext cx="1174044" cy="966508"/>
              </a:xfrm>
              <a:prstGeom prst="wedgeRectCallout">
                <a:avLst>
                  <a:gd name="adj1" fmla="val -57699"/>
                  <a:gd name="adj2" fmla="val -74059"/>
                </a:avLst>
              </a:prstGeom>
              <a:solidFill>
                <a:schemeClr val="bg1"/>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5" name="吹き出し: 四角形 24">
                <a:extLst>
                  <a:ext uri="{FF2B5EF4-FFF2-40B4-BE49-F238E27FC236}">
                    <a16:creationId xmlns:a16="http://schemas.microsoft.com/office/drawing/2014/main" id="{6763FF32-246B-336B-8FB5-07DEFD607472}"/>
                  </a:ext>
                </a:extLst>
              </p:cNvPr>
              <p:cNvSpPr/>
              <p:nvPr/>
            </p:nvSpPr>
            <p:spPr>
              <a:xfrm>
                <a:off x="9458934" y="4827769"/>
                <a:ext cx="1447191" cy="1303181"/>
              </a:xfrm>
              <a:prstGeom prst="wedgeRectCallout">
                <a:avLst>
                  <a:gd name="adj1" fmla="val 45275"/>
                  <a:gd name="adj2" fmla="val -77082"/>
                </a:avLst>
              </a:prstGeom>
              <a:solidFill>
                <a:schemeClr val="bg1"/>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26" name="図 25" descr="レンガ, テーブル, 立つ, ストリート が含まれている画像&#10;&#10;AI によって生成されたコンテンツは間違っている可能性があります。">
                <a:extLst>
                  <a:ext uri="{FF2B5EF4-FFF2-40B4-BE49-F238E27FC236}">
                    <a16:creationId xmlns:a16="http://schemas.microsoft.com/office/drawing/2014/main" id="{6BBA70DA-B370-46B9-0E98-A59A86673E92}"/>
                  </a:ext>
                </a:extLst>
              </p:cNvPr>
              <p:cNvPicPr>
                <a:picLocks noChangeAspect="1"/>
              </p:cNvPicPr>
              <p:nvPr/>
            </p:nvPicPr>
            <p:blipFill>
              <a:blip r:embed="rId8" cstate="print">
                <a:extLst>
                  <a:ext uri="{BEBA8EAE-BF5A-486C-A8C5-ECC9F3942E4B}">
                    <a14:imgProps xmlns:a14="http://schemas.microsoft.com/office/drawing/2010/main">
                      <a14:imgLayer r:embed="rId9">
                        <a14:imgEffect>
                          <a14:sharpenSoften amount="50000"/>
                        </a14:imgEffect>
                      </a14:imgLayer>
                    </a14:imgProps>
                  </a:ext>
                  <a:ext uri="{28A0092B-C50C-407E-A947-70E740481C1C}">
                    <a14:useLocalDpi xmlns:a14="http://schemas.microsoft.com/office/drawing/2010/main" val="0"/>
                  </a:ext>
                </a:extLst>
              </a:blip>
              <a:srcRect l="56967" t="27128" r="25068" b="49792"/>
              <a:stretch/>
            </p:blipFill>
            <p:spPr>
              <a:xfrm rot="5400000">
                <a:off x="9595789" y="4791805"/>
                <a:ext cx="1187274" cy="1357198"/>
              </a:xfrm>
              <a:prstGeom prst="rect">
                <a:avLst/>
              </a:prstGeom>
            </p:spPr>
          </p:pic>
        </p:grpSp>
        <p:sp>
          <p:nvSpPr>
            <p:cNvPr id="31" name="テキスト ボックス 30">
              <a:extLst>
                <a:ext uri="{FF2B5EF4-FFF2-40B4-BE49-F238E27FC236}">
                  <a16:creationId xmlns:a16="http://schemas.microsoft.com/office/drawing/2014/main" id="{B3F16162-A2CC-882D-FB30-1296BB2C52B7}"/>
                </a:ext>
              </a:extLst>
            </p:cNvPr>
            <p:cNvSpPr txBox="1"/>
            <p:nvPr/>
          </p:nvSpPr>
          <p:spPr>
            <a:xfrm>
              <a:off x="8995355" y="3803728"/>
              <a:ext cx="2723823" cy="369332"/>
            </a:xfrm>
            <a:prstGeom prst="rect">
              <a:avLst/>
            </a:prstGeom>
            <a:noFill/>
          </p:spPr>
          <p:txBody>
            <a:bodyPr wrap="none" rtlCol="0">
              <a:spAutoFit/>
            </a:bodyPr>
            <a:lstStyle/>
            <a:p>
              <a:r>
                <a:rPr lang="ja-JP" altLang="en-US" dirty="0">
                  <a:latin typeface="HG丸ｺﾞｼｯｸM-PRO" panose="020F0600000000000000" pitchFamily="50" charset="-128"/>
                  <a:ea typeface="HG丸ｺﾞｼｯｸM-PRO" panose="020F0600000000000000" pitchFamily="50" charset="-128"/>
                </a:rPr>
                <a:t>丸形状圧コン製品の特長</a:t>
              </a:r>
              <a:endParaRPr kumimoji="1" lang="ja-JP" altLang="en-US" dirty="0">
                <a:latin typeface="HG丸ｺﾞｼｯｸM-PRO" panose="020F0600000000000000" pitchFamily="50" charset="-128"/>
                <a:ea typeface="HG丸ｺﾞｼｯｸM-PRO" panose="020F0600000000000000" pitchFamily="50" charset="-128"/>
              </a:endParaRPr>
            </a:p>
          </p:txBody>
        </p:sp>
        <p:sp>
          <p:nvSpPr>
            <p:cNvPr id="33" name="テキスト ボックス 32">
              <a:extLst>
                <a:ext uri="{FF2B5EF4-FFF2-40B4-BE49-F238E27FC236}">
                  <a16:creationId xmlns:a16="http://schemas.microsoft.com/office/drawing/2014/main" id="{9B5DE9AD-B252-8453-F234-69DB69604298}"/>
                </a:ext>
              </a:extLst>
            </p:cNvPr>
            <p:cNvSpPr txBox="1"/>
            <p:nvPr/>
          </p:nvSpPr>
          <p:spPr>
            <a:xfrm>
              <a:off x="8606174" y="6414531"/>
              <a:ext cx="3416320" cy="369332"/>
            </a:xfrm>
            <a:prstGeom prst="rect">
              <a:avLst/>
            </a:prstGeom>
            <a:noFill/>
          </p:spPr>
          <p:txBody>
            <a:bodyPr wrap="none" rtlCol="0">
              <a:spAutoFit/>
            </a:bodyPr>
            <a:lstStyle/>
            <a:p>
              <a:r>
                <a:rPr lang="ja-JP" altLang="en-US" dirty="0">
                  <a:latin typeface="HG丸ｺﾞｼｯｸM-PRO" panose="020F0600000000000000" pitchFamily="50" charset="-128"/>
                  <a:ea typeface="HG丸ｺﾞｼｯｸM-PRO" panose="020F0600000000000000" pitchFamily="50" charset="-128"/>
                </a:rPr>
                <a:t>丸形状圧コンと同等の</a:t>
              </a:r>
              <a:r>
                <a:rPr lang="ja-JP" altLang="en-US" b="1" dirty="0">
                  <a:solidFill>
                    <a:srgbClr val="FF0000"/>
                  </a:solidFill>
                  <a:latin typeface="HG丸ｺﾞｼｯｸM-PRO" panose="020F0600000000000000" pitchFamily="50" charset="-128"/>
                  <a:ea typeface="HG丸ｺﾞｼｯｸM-PRO" panose="020F0600000000000000" pitchFamily="50" charset="-128"/>
                </a:rPr>
                <a:t>異物</a:t>
              </a:r>
              <a:r>
                <a:rPr lang="ja-JP" altLang="en-US" dirty="0">
                  <a:latin typeface="HG丸ｺﾞｼｯｸM-PRO" panose="020F0600000000000000" pitchFamily="50" charset="-128"/>
                  <a:ea typeface="HG丸ｺﾞｼｯｸM-PRO" panose="020F0600000000000000" pitchFamily="50" charset="-128"/>
                </a:rPr>
                <a:t>あり</a:t>
              </a:r>
              <a:endParaRPr kumimoji="1" lang="ja-JP" altLang="en-US" dirty="0">
                <a:latin typeface="HG丸ｺﾞｼｯｸM-PRO" panose="020F0600000000000000" pitchFamily="50" charset="-128"/>
                <a:ea typeface="HG丸ｺﾞｼｯｸM-PRO" panose="020F0600000000000000" pitchFamily="50" charset="-128"/>
              </a:endParaRPr>
            </a:p>
          </p:txBody>
        </p:sp>
      </p:grpSp>
      <p:grpSp>
        <p:nvGrpSpPr>
          <p:cNvPr id="10" name="グループ化 9">
            <a:extLst>
              <a:ext uri="{FF2B5EF4-FFF2-40B4-BE49-F238E27FC236}">
                <a16:creationId xmlns:a16="http://schemas.microsoft.com/office/drawing/2014/main" id="{072B2148-F283-ADE0-CE8B-81EAFD7369AB}"/>
              </a:ext>
            </a:extLst>
          </p:cNvPr>
          <p:cNvGrpSpPr/>
          <p:nvPr/>
        </p:nvGrpSpPr>
        <p:grpSpPr>
          <a:xfrm>
            <a:off x="1346789" y="1811080"/>
            <a:ext cx="1307029" cy="1370676"/>
            <a:chOff x="1346789" y="1890434"/>
            <a:chExt cx="1307029" cy="1370676"/>
          </a:xfrm>
        </p:grpSpPr>
        <p:grpSp>
          <p:nvGrpSpPr>
            <p:cNvPr id="16" name="グループ化 15">
              <a:extLst>
                <a:ext uri="{FF2B5EF4-FFF2-40B4-BE49-F238E27FC236}">
                  <a16:creationId xmlns:a16="http://schemas.microsoft.com/office/drawing/2014/main" id="{E6FDFD9C-9156-0191-5139-ABAEA4539F62}"/>
                </a:ext>
              </a:extLst>
            </p:cNvPr>
            <p:cNvGrpSpPr/>
            <p:nvPr/>
          </p:nvGrpSpPr>
          <p:grpSpPr>
            <a:xfrm>
              <a:off x="1346789" y="2424666"/>
              <a:ext cx="1307029" cy="836444"/>
              <a:chOff x="1346789" y="2099263"/>
              <a:chExt cx="1307029" cy="836444"/>
            </a:xfrm>
          </p:grpSpPr>
          <p:pic>
            <p:nvPicPr>
              <p:cNvPr id="2" name="図 1">
                <a:extLst>
                  <a:ext uri="{FF2B5EF4-FFF2-40B4-BE49-F238E27FC236}">
                    <a16:creationId xmlns:a16="http://schemas.microsoft.com/office/drawing/2014/main" id="{54094F14-9B22-5663-8669-1E5B86973555}"/>
                  </a:ext>
                </a:extLst>
              </p:cNvPr>
              <p:cNvPicPr>
                <a:picLocks noChangeAspect="1"/>
              </p:cNvPicPr>
              <p:nvPr/>
            </p:nvPicPr>
            <p:blipFill>
              <a:blip r:embed="rId10"/>
              <a:srcRect l="26461" t="7484" r="23114" b="18832"/>
              <a:stretch/>
            </p:blipFill>
            <p:spPr>
              <a:xfrm rot="-900000">
                <a:off x="1346789" y="2099263"/>
                <a:ext cx="1307029" cy="576000"/>
              </a:xfrm>
              <a:prstGeom prst="rect">
                <a:avLst/>
              </a:prstGeom>
            </p:spPr>
          </p:pic>
          <p:sp>
            <p:nvSpPr>
              <p:cNvPr id="14" name="テキスト ボックス 13">
                <a:extLst>
                  <a:ext uri="{FF2B5EF4-FFF2-40B4-BE49-F238E27FC236}">
                    <a16:creationId xmlns:a16="http://schemas.microsoft.com/office/drawing/2014/main" id="{1663F9AC-F239-0EEE-597E-56D7592FCDED}"/>
                  </a:ext>
                </a:extLst>
              </p:cNvPr>
              <p:cNvSpPr txBox="1"/>
              <p:nvPr/>
            </p:nvSpPr>
            <p:spPr>
              <a:xfrm rot="-900000">
                <a:off x="1446243" y="2597153"/>
                <a:ext cx="1005403" cy="338554"/>
              </a:xfrm>
              <a:prstGeom prst="rect">
                <a:avLst/>
              </a:prstGeom>
              <a:noFill/>
            </p:spPr>
            <p:txBody>
              <a:bodyPr wrap="none" rtlCol="0">
                <a:spAutoFit/>
              </a:bodyPr>
              <a:lstStyle/>
              <a:p>
                <a:r>
                  <a:rPr kumimoji="1" lang="ja-JP" altLang="en-US" sz="1600" dirty="0">
                    <a:latin typeface="HG丸ｺﾞｼｯｸM-PRO" panose="020F0600000000000000" pitchFamily="50" charset="-128"/>
                    <a:ea typeface="HG丸ｺﾞｼｯｸM-PRO" panose="020F0600000000000000" pitchFamily="50" charset="-128"/>
                  </a:rPr>
                  <a:t>ギャップ</a:t>
                </a:r>
              </a:p>
            </p:txBody>
          </p:sp>
        </p:grpSp>
        <p:pic>
          <p:nvPicPr>
            <p:cNvPr id="15" name="図 14">
              <a:extLst>
                <a:ext uri="{FF2B5EF4-FFF2-40B4-BE49-F238E27FC236}">
                  <a16:creationId xmlns:a16="http://schemas.microsoft.com/office/drawing/2014/main" id="{9A6C0BD4-AA8D-5878-BBD6-514352C87E7E}"/>
                </a:ext>
              </a:extLst>
            </p:cNvPr>
            <p:cNvPicPr>
              <a:picLocks noChangeAspect="1"/>
            </p:cNvPicPr>
            <p:nvPr/>
          </p:nvPicPr>
          <p:blipFill>
            <a:blip r:embed="rId11">
              <a:extLst>
                <a:ext uri="{BEBA8EAE-BF5A-486C-A8C5-ECC9F3942E4B}">
                  <a14:imgProps xmlns:a14="http://schemas.microsoft.com/office/drawing/2010/main">
                    <a14:imgLayer r:embed="rId12">
                      <a14:imgEffect>
                        <a14:backgroundRemoval t="0" b="100000" l="0" r="100000">
                          <a14:foregroundMark x1="94805" y1="4118" x2="62771" y2="39706"/>
                          <a14:foregroundMark x1="62771" y1="39706" x2="69913" y2="44412"/>
                          <a14:foregroundMark x1="69913" y1="44412" x2="60823" y2="61765"/>
                          <a14:foregroundMark x1="62121" y1="57059" x2="51515" y2="69118"/>
                          <a14:foregroundMark x1="56061" y1="63824" x2="37879" y2="77647"/>
                          <a14:foregroundMark x1="49784" y1="71176" x2="36580" y2="79706"/>
                          <a14:foregroundMark x1="36580" y1="79706" x2="15584" y2="86176"/>
                          <a14:foregroundMark x1="37229" y1="81471" x2="17965" y2="87353"/>
                          <a14:foregroundMark x1="16234" y1="86765" x2="3463" y2="86176"/>
                          <a14:foregroundMark x1="3030" y1="87353" x2="15152" y2="85882"/>
                          <a14:foregroundMark x1="15801" y1="89118" x2="5844" y2="90588"/>
                          <a14:foregroundMark x1="4113" y1="90588" x2="8225" y2="87941"/>
                          <a14:foregroundMark x1="5844" y1="88824" x2="15801" y2="91471"/>
                          <a14:foregroundMark x1="6926" y1="93529" x2="19697" y2="94706"/>
                          <a14:foregroundMark x1="16450" y1="96176" x2="41126" y2="90000"/>
                          <a14:foregroundMark x1="16234" y1="92059" x2="38095" y2="87353"/>
                          <a14:foregroundMark x1="5844" y1="91471" x2="10390" y2="91471"/>
                          <a14:foregroundMark x1="21212" y1="92059" x2="31818" y2="91471"/>
                          <a14:foregroundMark x1="83117" y1="53235" x2="68831" y2="72059"/>
                          <a14:foregroundMark x1="69697" y1="70294" x2="51732" y2="82353"/>
                          <a14:foregroundMark x1="53030" y1="82059" x2="37229" y2="89706"/>
                          <a14:foregroundMark x1="83550" y1="52353" x2="91126" y2="61471"/>
                          <a14:foregroundMark x1="94805" y1="3529" x2="91991" y2="63529"/>
                          <a14:foregroundMark x1="1515" y1="88824" x2="1515" y2="93529"/>
                          <a14:foregroundMark x1="1515" y1="93235" x2="4762" y2="95000"/>
                          <a14:foregroundMark x1="4978" y1="94706" x2="7359" y2="96471"/>
                          <a14:foregroundMark x1="7576" y1="96176" x2="11688" y2="96471"/>
                          <a14:foregroundMark x1="15368" y1="97059" x2="29004" y2="97059"/>
                          <a14:foregroundMark x1="29221" y1="97059" x2="38745" y2="92941"/>
                          <a14:foregroundMark x1="38745" y1="92941" x2="49567" y2="87941"/>
                          <a14:foregroundMark x1="49567" y1="87941" x2="60390" y2="81471"/>
                          <a14:foregroundMark x1="61039" y1="81176" x2="77706" y2="65588"/>
                          <a14:foregroundMark x1="77706" y1="65588" x2="84632" y2="56765"/>
                          <a14:foregroundMark x1="84632" y1="56765" x2="91991" y2="65294"/>
                          <a14:foregroundMark x1="93506" y1="39412" x2="93074" y2="61765"/>
                          <a14:foregroundMark x1="98268" y1="12353" x2="95238" y2="65588"/>
                          <a14:foregroundMark x1="94805" y1="1765" x2="61255" y2="37647"/>
                          <a14:foregroundMark x1="59957" y1="39412" x2="60390" y2="42353"/>
                          <a14:foregroundMark x1="60390" y1="42353" x2="64935" y2="44412"/>
                          <a14:foregroundMark x1="65584" y1="47647" x2="60823" y2="57059"/>
                          <a14:foregroundMark x1="96104" y1="1471" x2="98485" y2="4706"/>
                          <a14:foregroundMark x1="98485" y1="4706" x2="98268" y2="12941"/>
                        </a14:backgroundRemoval>
                      </a14:imgEffect>
                    </a14:imgLayer>
                  </a14:imgProps>
                </a:ext>
              </a:extLst>
            </a:blip>
            <a:stretch>
              <a:fillRect/>
            </a:stretch>
          </p:blipFill>
          <p:spPr>
            <a:xfrm>
              <a:off x="1570023" y="1890434"/>
              <a:ext cx="757841" cy="510051"/>
            </a:xfrm>
            <a:prstGeom prst="rect">
              <a:avLst/>
            </a:prstGeom>
          </p:spPr>
        </p:pic>
      </p:grpSp>
      <p:grpSp>
        <p:nvGrpSpPr>
          <p:cNvPr id="22" name="グループ化 21">
            <a:extLst>
              <a:ext uri="{FF2B5EF4-FFF2-40B4-BE49-F238E27FC236}">
                <a16:creationId xmlns:a16="http://schemas.microsoft.com/office/drawing/2014/main" id="{D48348E7-508B-DB67-A52C-237AA72943A4}"/>
              </a:ext>
            </a:extLst>
          </p:cNvPr>
          <p:cNvGrpSpPr/>
          <p:nvPr/>
        </p:nvGrpSpPr>
        <p:grpSpPr>
          <a:xfrm>
            <a:off x="7972505" y="955565"/>
            <a:ext cx="4109270" cy="2712921"/>
            <a:chOff x="8039767" y="955565"/>
            <a:chExt cx="4109270" cy="2712921"/>
          </a:xfrm>
        </p:grpSpPr>
        <p:pic>
          <p:nvPicPr>
            <p:cNvPr id="9" name="図 8">
              <a:extLst>
                <a:ext uri="{FF2B5EF4-FFF2-40B4-BE49-F238E27FC236}">
                  <a16:creationId xmlns:a16="http://schemas.microsoft.com/office/drawing/2014/main" id="{8160D611-E62C-CF49-05D6-51AF5CC58BE2}"/>
                </a:ext>
              </a:extLst>
            </p:cNvPr>
            <p:cNvPicPr>
              <a:picLocks noChangeAspect="1"/>
            </p:cNvPicPr>
            <p:nvPr/>
          </p:nvPicPr>
          <p:blipFill>
            <a:blip r:embed="rId13"/>
            <a:stretch>
              <a:fillRect/>
            </a:stretch>
          </p:blipFill>
          <p:spPr>
            <a:xfrm>
              <a:off x="8039767" y="955565"/>
              <a:ext cx="4109270" cy="2712921"/>
            </a:xfrm>
            <a:prstGeom prst="rect">
              <a:avLst/>
            </a:prstGeom>
            <a:ln>
              <a:solidFill>
                <a:schemeClr val="bg1">
                  <a:lumMod val="85000"/>
                </a:schemeClr>
              </a:solidFill>
            </a:ln>
          </p:spPr>
        </p:pic>
        <p:pic>
          <p:nvPicPr>
            <p:cNvPr id="20" name="図 19">
              <a:extLst>
                <a:ext uri="{FF2B5EF4-FFF2-40B4-BE49-F238E27FC236}">
                  <a16:creationId xmlns:a16="http://schemas.microsoft.com/office/drawing/2014/main" id="{14538B06-2868-C0BA-F553-86664C357F34}"/>
                </a:ext>
              </a:extLst>
            </p:cNvPr>
            <p:cNvPicPr>
              <a:picLocks noChangeAspect="1"/>
            </p:cNvPicPr>
            <p:nvPr/>
          </p:nvPicPr>
          <p:blipFill>
            <a:blip r:embed="rId14"/>
            <a:stretch>
              <a:fillRect/>
            </a:stretch>
          </p:blipFill>
          <p:spPr>
            <a:xfrm>
              <a:off x="10430887" y="1437779"/>
              <a:ext cx="1444877" cy="469433"/>
            </a:xfrm>
            <a:prstGeom prst="rect">
              <a:avLst/>
            </a:prstGeom>
          </p:spPr>
        </p:pic>
      </p:grpSp>
      <p:pic>
        <p:nvPicPr>
          <p:cNvPr id="39" name="図 38">
            <a:extLst>
              <a:ext uri="{FF2B5EF4-FFF2-40B4-BE49-F238E27FC236}">
                <a16:creationId xmlns:a16="http://schemas.microsoft.com/office/drawing/2014/main" id="{272BB151-5E77-2893-2B38-2CE0044D6D78}"/>
              </a:ext>
            </a:extLst>
          </p:cNvPr>
          <p:cNvPicPr>
            <a:picLocks noChangeAspect="1"/>
          </p:cNvPicPr>
          <p:nvPr/>
        </p:nvPicPr>
        <p:blipFill>
          <a:blip r:embed="rId15"/>
          <a:stretch>
            <a:fillRect/>
          </a:stretch>
        </p:blipFill>
        <p:spPr>
          <a:xfrm>
            <a:off x="3951306" y="946606"/>
            <a:ext cx="3895405" cy="2730406"/>
          </a:xfrm>
          <a:prstGeom prst="rect">
            <a:avLst/>
          </a:prstGeom>
          <a:ln>
            <a:solidFill>
              <a:schemeClr val="bg1">
                <a:lumMod val="85000"/>
              </a:schemeClr>
            </a:solidFill>
          </a:ln>
        </p:spPr>
      </p:pic>
      <p:grpSp>
        <p:nvGrpSpPr>
          <p:cNvPr id="17" name="グループ化 16">
            <a:extLst>
              <a:ext uri="{FF2B5EF4-FFF2-40B4-BE49-F238E27FC236}">
                <a16:creationId xmlns:a16="http://schemas.microsoft.com/office/drawing/2014/main" id="{AE541F95-8058-4A94-A7AC-BE5E9A00302A}"/>
              </a:ext>
            </a:extLst>
          </p:cNvPr>
          <p:cNvGrpSpPr/>
          <p:nvPr/>
        </p:nvGrpSpPr>
        <p:grpSpPr>
          <a:xfrm>
            <a:off x="71449" y="3782768"/>
            <a:ext cx="8359343" cy="3033669"/>
            <a:chOff x="71449" y="3782768"/>
            <a:chExt cx="8359343" cy="3033669"/>
          </a:xfrm>
        </p:grpSpPr>
        <p:pic>
          <p:nvPicPr>
            <p:cNvPr id="36" name="図 35">
              <a:extLst>
                <a:ext uri="{FF2B5EF4-FFF2-40B4-BE49-F238E27FC236}">
                  <a16:creationId xmlns:a16="http://schemas.microsoft.com/office/drawing/2014/main" id="{225B6B76-1A36-C7CC-CF57-E7AAAC2D6FDD}"/>
                </a:ext>
              </a:extLst>
            </p:cNvPr>
            <p:cNvPicPr>
              <a:picLocks noChangeAspect="1"/>
            </p:cNvPicPr>
            <p:nvPr/>
          </p:nvPicPr>
          <p:blipFill>
            <a:blip r:embed="rId16"/>
            <a:stretch>
              <a:fillRect/>
            </a:stretch>
          </p:blipFill>
          <p:spPr>
            <a:xfrm>
              <a:off x="4199872" y="3782768"/>
              <a:ext cx="4230920" cy="3033669"/>
            </a:xfrm>
            <a:prstGeom prst="rect">
              <a:avLst/>
            </a:prstGeom>
          </p:spPr>
        </p:pic>
        <p:pic>
          <p:nvPicPr>
            <p:cNvPr id="12" name="図 11">
              <a:extLst>
                <a:ext uri="{FF2B5EF4-FFF2-40B4-BE49-F238E27FC236}">
                  <a16:creationId xmlns:a16="http://schemas.microsoft.com/office/drawing/2014/main" id="{EE9CC78A-4143-0029-A987-6F76EB83E137}"/>
                </a:ext>
              </a:extLst>
            </p:cNvPr>
            <p:cNvPicPr>
              <a:picLocks noChangeAspect="1"/>
            </p:cNvPicPr>
            <p:nvPr/>
          </p:nvPicPr>
          <p:blipFill>
            <a:blip r:embed="rId17"/>
            <a:stretch>
              <a:fillRect/>
            </a:stretch>
          </p:blipFill>
          <p:spPr>
            <a:xfrm>
              <a:off x="71449" y="3783951"/>
              <a:ext cx="4082861" cy="3032486"/>
            </a:xfrm>
            <a:prstGeom prst="rect">
              <a:avLst/>
            </a:prstGeom>
          </p:spPr>
        </p:pic>
      </p:grpSp>
      <p:pic>
        <p:nvPicPr>
          <p:cNvPr id="160" name="オーディオ 159">
            <a:hlinkClick r:id="" action="ppaction://media"/>
            <a:extLst>
              <a:ext uri="{FF2B5EF4-FFF2-40B4-BE49-F238E27FC236}">
                <a16:creationId xmlns:a16="http://schemas.microsoft.com/office/drawing/2014/main" id="{2CD56F59-BC69-91B5-1CC8-B8698368A16F}"/>
              </a:ext>
            </a:extLst>
          </p:cNvPr>
          <p:cNvPicPr>
            <a:picLocks noChangeAspect="1"/>
          </p:cNvPicPr>
          <p:nvPr>
            <a:audioFile r:link="rId3"/>
            <p:extLst>
              <p:ext uri="{DAA4B4D4-6D71-4841-9C94-3DE7FCFB9230}">
                <p14:media xmlns:p14="http://schemas.microsoft.com/office/powerpoint/2010/main" r:embed="rId2"/>
              </p:ext>
            </p:extLst>
          </p:nvPr>
        </p:nvPicPr>
        <p:blipFill>
          <a:blip r:embed="rId18"/>
          <a:srcRect l="-161075" t="-161075" r="-161075" b="-161075"/>
          <a:stretch>
            <a:fillRect/>
          </a:stretch>
        </p:blipFill>
        <p:spPr>
          <a:xfrm>
            <a:off x="10052304" y="4718304"/>
            <a:ext cx="2057400" cy="2057400"/>
          </a:xfrm>
          <a:prstGeom prst="ellipse">
            <a:avLst/>
          </a:prstGeom>
        </p:spPr>
      </p:pic>
    </p:spTree>
    <p:custDataLst>
      <p:tags r:id="rId1"/>
    </p:custDataLst>
    <p:extLst>
      <p:ext uri="{BB962C8B-B14F-4D97-AF65-F5344CB8AC3E}">
        <p14:creationId xmlns:p14="http://schemas.microsoft.com/office/powerpoint/2010/main" val="3224723977"/>
      </p:ext>
    </p:extLst>
  </p:cSld>
  <p:clrMapOvr>
    <a:masterClrMapping/>
  </p:clrMapOvr>
  <mc:AlternateContent xmlns:mc="http://schemas.openxmlformats.org/markup-compatibility/2006" xmlns:p14="http://schemas.microsoft.com/office/powerpoint/2010/main">
    <mc:Choice Requires="p14">
      <p:transition spd="slow" p14:dur="2000" advTm="56713"/>
    </mc:Choice>
    <mc:Fallback xmlns="">
      <p:transition spd="slow" advTm="5671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0"/>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500"/>
                                        <p:tgtEl>
                                          <p:spTgt spid="3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left)">
                                      <p:cBhvr>
                                        <p:cTn id="26" dur="5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2" fill="hold" display="0">
                  <p:stCondLst>
                    <p:cond delay="indefinite"/>
                  </p:stCondLst>
                  <p:endCondLst>
                    <p:cond evt="onStopAudio" delay="0">
                      <p:tgtEl>
                        <p:sldTgt/>
                      </p:tgtEl>
                    </p:cond>
                  </p:endCondLst>
                </p:cTn>
                <p:tgtEl>
                  <p:spTgt spid="160"/>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E4197F-52A6-3E35-3089-60D9266F91D3}"/>
            </a:ext>
          </a:extLst>
        </p:cNvPr>
        <p:cNvGrpSpPr/>
        <p:nvPr/>
      </p:nvGrpSpPr>
      <p:grpSpPr>
        <a:xfrm>
          <a:off x="0" y="0"/>
          <a:ext cx="0" cy="0"/>
          <a:chOff x="0" y="0"/>
          <a:chExt cx="0" cy="0"/>
        </a:xfrm>
      </p:grpSpPr>
      <p:pic>
        <p:nvPicPr>
          <p:cNvPr id="95" name="図 94">
            <a:extLst>
              <a:ext uri="{FF2B5EF4-FFF2-40B4-BE49-F238E27FC236}">
                <a16:creationId xmlns:a16="http://schemas.microsoft.com/office/drawing/2014/main" id="{B2F33964-D678-6B47-D4AA-0CC494A06086}"/>
              </a:ext>
            </a:extLst>
          </p:cNvPr>
          <p:cNvPicPr/>
          <p:nvPr/>
        </p:nvPicPr>
        <p:blipFill>
          <a:blip r:embed="rId6"/>
          <a:stretch>
            <a:fillRect/>
          </a:stretch>
        </p:blipFill>
        <p:spPr>
          <a:xfrm>
            <a:off x="3864220" y="4008339"/>
            <a:ext cx="7885162" cy="504000"/>
          </a:xfrm>
          <a:prstGeom prst="rect">
            <a:avLst/>
          </a:prstGeom>
        </p:spPr>
      </p:pic>
      <p:sp>
        <p:nvSpPr>
          <p:cNvPr id="9" name="テキスト ボックス 8">
            <a:extLst>
              <a:ext uri="{FF2B5EF4-FFF2-40B4-BE49-F238E27FC236}">
                <a16:creationId xmlns:a16="http://schemas.microsoft.com/office/drawing/2014/main" id="{FC9A9106-C996-CE37-AD9E-3C7230F16843}"/>
              </a:ext>
            </a:extLst>
          </p:cNvPr>
          <p:cNvSpPr txBox="1"/>
          <p:nvPr/>
        </p:nvSpPr>
        <p:spPr>
          <a:xfrm>
            <a:off x="319395" y="142233"/>
            <a:ext cx="3361818" cy="584775"/>
          </a:xfrm>
          <a:prstGeom prst="rect">
            <a:avLst/>
          </a:prstGeom>
          <a:noFill/>
        </p:spPr>
        <p:txBody>
          <a:bodyPr wrap="none" rtlCol="0">
            <a:spAutoFit/>
          </a:bodyPr>
          <a:lstStyle/>
          <a:p>
            <a:r>
              <a:rPr kumimoji="1" lang="en-US" altLang="ja-JP" sz="3200" b="1" dirty="0">
                <a:solidFill>
                  <a:schemeClr val="bg1"/>
                </a:solidFill>
                <a:latin typeface="HG丸ｺﾞｼｯｸM-PRO" panose="020F0600000000000000" pitchFamily="50" charset="-128"/>
                <a:ea typeface="HG丸ｺﾞｼｯｸM-PRO" panose="020F0600000000000000" pitchFamily="50" charset="-128"/>
              </a:rPr>
              <a:t>0</a:t>
            </a:r>
            <a:r>
              <a:rPr kumimoji="1" lang="ja-JP" altLang="en-US" sz="3200" b="1" dirty="0">
                <a:solidFill>
                  <a:schemeClr val="bg1"/>
                </a:solidFill>
                <a:latin typeface="HG丸ｺﾞｼｯｸM-PRO" panose="020F0600000000000000" pitchFamily="50" charset="-128"/>
                <a:ea typeface="HG丸ｺﾞｼｯｸM-PRO" panose="020F0600000000000000" pitchFamily="50" charset="-128"/>
              </a:rPr>
              <a:t>：サークル紹介</a:t>
            </a:r>
          </a:p>
        </p:txBody>
      </p:sp>
      <p:sp>
        <p:nvSpPr>
          <p:cNvPr id="10" name="テキスト ボックス 9">
            <a:extLst>
              <a:ext uri="{FF2B5EF4-FFF2-40B4-BE49-F238E27FC236}">
                <a16:creationId xmlns:a16="http://schemas.microsoft.com/office/drawing/2014/main" id="{3CF4E6D0-3E57-DF3E-0FBC-B149A34B5877}"/>
              </a:ext>
            </a:extLst>
          </p:cNvPr>
          <p:cNvSpPr txBox="1"/>
          <p:nvPr/>
        </p:nvSpPr>
        <p:spPr>
          <a:xfrm>
            <a:off x="9592182" y="142233"/>
            <a:ext cx="2244525" cy="584775"/>
          </a:xfrm>
          <a:prstGeom prst="rect">
            <a:avLst/>
          </a:prstGeom>
          <a:noFill/>
        </p:spPr>
        <p:txBody>
          <a:bodyPr wrap="none" rtlCol="0">
            <a:spAutoFit/>
          </a:bodyPr>
          <a:lstStyle/>
          <a:p>
            <a:r>
              <a:rPr lang="ja-JP" altLang="en-US" sz="3200" b="1" dirty="0">
                <a:solidFill>
                  <a:schemeClr val="bg1"/>
                </a:solidFill>
                <a:latin typeface="HG丸ｺﾞｼｯｸM-PRO" panose="020F0600000000000000" pitchFamily="50" charset="-128"/>
                <a:ea typeface="HG丸ｺﾞｼｯｸM-PRO" panose="020F0600000000000000" pitchFamily="50" charset="-128"/>
              </a:rPr>
              <a:t>サークル名</a:t>
            </a:r>
            <a:endParaRPr kumimoji="1" lang="ja-JP" altLang="en-US" sz="3200" b="1" dirty="0">
              <a:solidFill>
                <a:schemeClr val="bg1"/>
              </a:solidFill>
              <a:latin typeface="HG丸ｺﾞｼｯｸM-PRO" panose="020F0600000000000000" pitchFamily="50" charset="-128"/>
              <a:ea typeface="HG丸ｺﾞｼｯｸM-PRO" panose="020F0600000000000000" pitchFamily="50" charset="-128"/>
            </a:endParaRPr>
          </a:p>
        </p:txBody>
      </p:sp>
      <p:sp>
        <p:nvSpPr>
          <p:cNvPr id="11" name="四角形: 角度付き 16">
            <a:extLst>
              <a:ext uri="{FF2B5EF4-FFF2-40B4-BE49-F238E27FC236}">
                <a16:creationId xmlns:a16="http://schemas.microsoft.com/office/drawing/2014/main" id="{0492906D-BF2F-68A2-498F-5BF057700914}"/>
              </a:ext>
            </a:extLst>
          </p:cNvPr>
          <p:cNvSpPr/>
          <p:nvPr/>
        </p:nvSpPr>
        <p:spPr>
          <a:xfrm>
            <a:off x="0" y="-52"/>
            <a:ext cx="12192000" cy="846190"/>
          </a:xfrm>
          <a:prstGeom prst="bevel">
            <a:avLst>
              <a:gd name="adj" fmla="val 9362"/>
            </a:avLst>
          </a:prstGeom>
          <a:solidFill>
            <a:schemeClr val="accent5"/>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4BBF1252-F252-239E-BEE4-8591F43256A1}"/>
              </a:ext>
            </a:extLst>
          </p:cNvPr>
          <p:cNvSpPr txBox="1"/>
          <p:nvPr/>
        </p:nvSpPr>
        <p:spPr>
          <a:xfrm>
            <a:off x="328782" y="126089"/>
            <a:ext cx="2962671" cy="584775"/>
          </a:xfrm>
          <a:prstGeom prst="rect">
            <a:avLst/>
          </a:prstGeom>
          <a:noFill/>
        </p:spPr>
        <p:txBody>
          <a:bodyPr wrap="none" rtlCol="0">
            <a:spAutoFit/>
          </a:bodyPr>
          <a:lstStyle/>
          <a:p>
            <a:r>
              <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3</a:t>
            </a:r>
            <a:r>
              <a:rPr kumimoji="1"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：現状把握①</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grpSp>
        <p:nvGrpSpPr>
          <p:cNvPr id="7" name="グループ化 6">
            <a:extLst>
              <a:ext uri="{FF2B5EF4-FFF2-40B4-BE49-F238E27FC236}">
                <a16:creationId xmlns:a16="http://schemas.microsoft.com/office/drawing/2014/main" id="{8EA5F8D1-392C-3DD9-A191-F61493C07F27}"/>
              </a:ext>
            </a:extLst>
          </p:cNvPr>
          <p:cNvGrpSpPr/>
          <p:nvPr/>
        </p:nvGrpSpPr>
        <p:grpSpPr>
          <a:xfrm>
            <a:off x="3726235" y="4304038"/>
            <a:ext cx="8373682" cy="2561600"/>
            <a:chOff x="3726235" y="4304038"/>
            <a:chExt cx="8373682" cy="2561600"/>
          </a:xfrm>
        </p:grpSpPr>
        <p:sp>
          <p:nvSpPr>
            <p:cNvPr id="49" name="吹き出し: 角を丸めた四角形 48">
              <a:extLst>
                <a:ext uri="{FF2B5EF4-FFF2-40B4-BE49-F238E27FC236}">
                  <a16:creationId xmlns:a16="http://schemas.microsoft.com/office/drawing/2014/main" id="{1C87A69E-350F-61C1-2BE4-BB9B7947D29F}"/>
                </a:ext>
              </a:extLst>
            </p:cNvPr>
            <p:cNvSpPr/>
            <p:nvPr/>
          </p:nvSpPr>
          <p:spPr>
            <a:xfrm>
              <a:off x="3726235" y="4304038"/>
              <a:ext cx="8373682" cy="2504502"/>
            </a:xfrm>
            <a:custGeom>
              <a:avLst/>
              <a:gdLst>
                <a:gd name="connsiteX0" fmla="*/ 0 w 8214592"/>
                <a:gd name="connsiteY0" fmla="*/ 365088 h 2190487"/>
                <a:gd name="connsiteX1" fmla="*/ 365088 w 8214592"/>
                <a:gd name="connsiteY1" fmla="*/ 0 h 2190487"/>
                <a:gd name="connsiteX2" fmla="*/ 1369099 w 8214592"/>
                <a:gd name="connsiteY2" fmla="*/ 0 h 2190487"/>
                <a:gd name="connsiteX3" fmla="*/ 1424410 w 8214592"/>
                <a:gd name="connsiteY3" fmla="*/ -164593 h 2190487"/>
                <a:gd name="connsiteX4" fmla="*/ 3422747 w 8214592"/>
                <a:gd name="connsiteY4" fmla="*/ 0 h 2190487"/>
                <a:gd name="connsiteX5" fmla="*/ 7849504 w 8214592"/>
                <a:gd name="connsiteY5" fmla="*/ 0 h 2190487"/>
                <a:gd name="connsiteX6" fmla="*/ 8214592 w 8214592"/>
                <a:gd name="connsiteY6" fmla="*/ 365088 h 2190487"/>
                <a:gd name="connsiteX7" fmla="*/ 8214592 w 8214592"/>
                <a:gd name="connsiteY7" fmla="*/ 365081 h 2190487"/>
                <a:gd name="connsiteX8" fmla="*/ 8214592 w 8214592"/>
                <a:gd name="connsiteY8" fmla="*/ 365081 h 2190487"/>
                <a:gd name="connsiteX9" fmla="*/ 8214592 w 8214592"/>
                <a:gd name="connsiteY9" fmla="*/ 912703 h 2190487"/>
                <a:gd name="connsiteX10" fmla="*/ 8214592 w 8214592"/>
                <a:gd name="connsiteY10" fmla="*/ 1825399 h 2190487"/>
                <a:gd name="connsiteX11" fmla="*/ 7849504 w 8214592"/>
                <a:gd name="connsiteY11" fmla="*/ 2190487 h 2190487"/>
                <a:gd name="connsiteX12" fmla="*/ 3422747 w 8214592"/>
                <a:gd name="connsiteY12" fmla="*/ 2190487 h 2190487"/>
                <a:gd name="connsiteX13" fmla="*/ 1369099 w 8214592"/>
                <a:gd name="connsiteY13" fmla="*/ 2190487 h 2190487"/>
                <a:gd name="connsiteX14" fmla="*/ 1369099 w 8214592"/>
                <a:gd name="connsiteY14" fmla="*/ 2190487 h 2190487"/>
                <a:gd name="connsiteX15" fmla="*/ 365088 w 8214592"/>
                <a:gd name="connsiteY15" fmla="*/ 2190487 h 2190487"/>
                <a:gd name="connsiteX16" fmla="*/ 0 w 8214592"/>
                <a:gd name="connsiteY16" fmla="*/ 1825399 h 2190487"/>
                <a:gd name="connsiteX17" fmla="*/ 0 w 8214592"/>
                <a:gd name="connsiteY17" fmla="*/ 912703 h 2190487"/>
                <a:gd name="connsiteX18" fmla="*/ 0 w 8214592"/>
                <a:gd name="connsiteY18" fmla="*/ 365081 h 2190487"/>
                <a:gd name="connsiteX19" fmla="*/ 0 w 8214592"/>
                <a:gd name="connsiteY19" fmla="*/ 365081 h 2190487"/>
                <a:gd name="connsiteX20" fmla="*/ 0 w 8214592"/>
                <a:gd name="connsiteY20" fmla="*/ 365088 h 2190487"/>
                <a:gd name="connsiteX0" fmla="*/ 0 w 8214592"/>
                <a:gd name="connsiteY0" fmla="*/ 529681 h 2355080"/>
                <a:gd name="connsiteX1" fmla="*/ 365088 w 8214592"/>
                <a:gd name="connsiteY1" fmla="*/ 164593 h 2355080"/>
                <a:gd name="connsiteX2" fmla="*/ 2321599 w 8214592"/>
                <a:gd name="connsiteY2" fmla="*/ 164593 h 2355080"/>
                <a:gd name="connsiteX3" fmla="*/ 1424410 w 8214592"/>
                <a:gd name="connsiteY3" fmla="*/ 0 h 2355080"/>
                <a:gd name="connsiteX4" fmla="*/ 3422747 w 8214592"/>
                <a:gd name="connsiteY4" fmla="*/ 164593 h 2355080"/>
                <a:gd name="connsiteX5" fmla="*/ 7849504 w 8214592"/>
                <a:gd name="connsiteY5" fmla="*/ 164593 h 2355080"/>
                <a:gd name="connsiteX6" fmla="*/ 8214592 w 8214592"/>
                <a:gd name="connsiteY6" fmla="*/ 529681 h 2355080"/>
                <a:gd name="connsiteX7" fmla="*/ 8214592 w 8214592"/>
                <a:gd name="connsiteY7" fmla="*/ 529674 h 2355080"/>
                <a:gd name="connsiteX8" fmla="*/ 8214592 w 8214592"/>
                <a:gd name="connsiteY8" fmla="*/ 529674 h 2355080"/>
                <a:gd name="connsiteX9" fmla="*/ 8214592 w 8214592"/>
                <a:gd name="connsiteY9" fmla="*/ 1077296 h 2355080"/>
                <a:gd name="connsiteX10" fmla="*/ 8214592 w 8214592"/>
                <a:gd name="connsiteY10" fmla="*/ 1989992 h 2355080"/>
                <a:gd name="connsiteX11" fmla="*/ 7849504 w 8214592"/>
                <a:gd name="connsiteY11" fmla="*/ 2355080 h 2355080"/>
                <a:gd name="connsiteX12" fmla="*/ 3422747 w 8214592"/>
                <a:gd name="connsiteY12" fmla="*/ 2355080 h 2355080"/>
                <a:gd name="connsiteX13" fmla="*/ 1369099 w 8214592"/>
                <a:gd name="connsiteY13" fmla="*/ 2355080 h 2355080"/>
                <a:gd name="connsiteX14" fmla="*/ 1369099 w 8214592"/>
                <a:gd name="connsiteY14" fmla="*/ 2355080 h 2355080"/>
                <a:gd name="connsiteX15" fmla="*/ 365088 w 8214592"/>
                <a:gd name="connsiteY15" fmla="*/ 2355080 h 2355080"/>
                <a:gd name="connsiteX16" fmla="*/ 0 w 8214592"/>
                <a:gd name="connsiteY16" fmla="*/ 1989992 h 2355080"/>
                <a:gd name="connsiteX17" fmla="*/ 0 w 8214592"/>
                <a:gd name="connsiteY17" fmla="*/ 1077296 h 2355080"/>
                <a:gd name="connsiteX18" fmla="*/ 0 w 8214592"/>
                <a:gd name="connsiteY18" fmla="*/ 529674 h 2355080"/>
                <a:gd name="connsiteX19" fmla="*/ 0 w 8214592"/>
                <a:gd name="connsiteY19" fmla="*/ 529674 h 2355080"/>
                <a:gd name="connsiteX20" fmla="*/ 0 w 8214592"/>
                <a:gd name="connsiteY20" fmla="*/ 529681 h 2355080"/>
                <a:gd name="connsiteX0" fmla="*/ 0 w 8214592"/>
                <a:gd name="connsiteY0" fmla="*/ 529681 h 2355080"/>
                <a:gd name="connsiteX1" fmla="*/ 365088 w 8214592"/>
                <a:gd name="connsiteY1" fmla="*/ 164593 h 2355080"/>
                <a:gd name="connsiteX2" fmla="*/ 2054899 w 8214592"/>
                <a:gd name="connsiteY2" fmla="*/ 164593 h 2355080"/>
                <a:gd name="connsiteX3" fmla="*/ 1424410 w 8214592"/>
                <a:gd name="connsiteY3" fmla="*/ 0 h 2355080"/>
                <a:gd name="connsiteX4" fmla="*/ 3422747 w 8214592"/>
                <a:gd name="connsiteY4" fmla="*/ 164593 h 2355080"/>
                <a:gd name="connsiteX5" fmla="*/ 7849504 w 8214592"/>
                <a:gd name="connsiteY5" fmla="*/ 164593 h 2355080"/>
                <a:gd name="connsiteX6" fmla="*/ 8214592 w 8214592"/>
                <a:gd name="connsiteY6" fmla="*/ 529681 h 2355080"/>
                <a:gd name="connsiteX7" fmla="*/ 8214592 w 8214592"/>
                <a:gd name="connsiteY7" fmla="*/ 529674 h 2355080"/>
                <a:gd name="connsiteX8" fmla="*/ 8214592 w 8214592"/>
                <a:gd name="connsiteY8" fmla="*/ 529674 h 2355080"/>
                <a:gd name="connsiteX9" fmla="*/ 8214592 w 8214592"/>
                <a:gd name="connsiteY9" fmla="*/ 1077296 h 2355080"/>
                <a:gd name="connsiteX10" fmla="*/ 8214592 w 8214592"/>
                <a:gd name="connsiteY10" fmla="*/ 1989992 h 2355080"/>
                <a:gd name="connsiteX11" fmla="*/ 7849504 w 8214592"/>
                <a:gd name="connsiteY11" fmla="*/ 2355080 h 2355080"/>
                <a:gd name="connsiteX12" fmla="*/ 3422747 w 8214592"/>
                <a:gd name="connsiteY12" fmla="*/ 2355080 h 2355080"/>
                <a:gd name="connsiteX13" fmla="*/ 1369099 w 8214592"/>
                <a:gd name="connsiteY13" fmla="*/ 2355080 h 2355080"/>
                <a:gd name="connsiteX14" fmla="*/ 1369099 w 8214592"/>
                <a:gd name="connsiteY14" fmla="*/ 2355080 h 2355080"/>
                <a:gd name="connsiteX15" fmla="*/ 365088 w 8214592"/>
                <a:gd name="connsiteY15" fmla="*/ 2355080 h 2355080"/>
                <a:gd name="connsiteX16" fmla="*/ 0 w 8214592"/>
                <a:gd name="connsiteY16" fmla="*/ 1989992 h 2355080"/>
                <a:gd name="connsiteX17" fmla="*/ 0 w 8214592"/>
                <a:gd name="connsiteY17" fmla="*/ 1077296 h 2355080"/>
                <a:gd name="connsiteX18" fmla="*/ 0 w 8214592"/>
                <a:gd name="connsiteY18" fmla="*/ 529674 h 2355080"/>
                <a:gd name="connsiteX19" fmla="*/ 0 w 8214592"/>
                <a:gd name="connsiteY19" fmla="*/ 529674 h 2355080"/>
                <a:gd name="connsiteX20" fmla="*/ 0 w 8214592"/>
                <a:gd name="connsiteY20" fmla="*/ 529681 h 2355080"/>
                <a:gd name="connsiteX0" fmla="*/ 0 w 8214592"/>
                <a:gd name="connsiteY0" fmla="*/ 663031 h 2488430"/>
                <a:gd name="connsiteX1" fmla="*/ 365088 w 8214592"/>
                <a:gd name="connsiteY1" fmla="*/ 297943 h 2488430"/>
                <a:gd name="connsiteX2" fmla="*/ 2054899 w 8214592"/>
                <a:gd name="connsiteY2" fmla="*/ 297943 h 2488430"/>
                <a:gd name="connsiteX3" fmla="*/ 1424410 w 8214592"/>
                <a:gd name="connsiteY3" fmla="*/ 0 h 2488430"/>
                <a:gd name="connsiteX4" fmla="*/ 3422747 w 8214592"/>
                <a:gd name="connsiteY4" fmla="*/ 297943 h 2488430"/>
                <a:gd name="connsiteX5" fmla="*/ 7849504 w 8214592"/>
                <a:gd name="connsiteY5" fmla="*/ 297943 h 2488430"/>
                <a:gd name="connsiteX6" fmla="*/ 8214592 w 8214592"/>
                <a:gd name="connsiteY6" fmla="*/ 663031 h 2488430"/>
                <a:gd name="connsiteX7" fmla="*/ 8214592 w 8214592"/>
                <a:gd name="connsiteY7" fmla="*/ 663024 h 2488430"/>
                <a:gd name="connsiteX8" fmla="*/ 8214592 w 8214592"/>
                <a:gd name="connsiteY8" fmla="*/ 663024 h 2488430"/>
                <a:gd name="connsiteX9" fmla="*/ 8214592 w 8214592"/>
                <a:gd name="connsiteY9" fmla="*/ 1210646 h 2488430"/>
                <a:gd name="connsiteX10" fmla="*/ 8214592 w 8214592"/>
                <a:gd name="connsiteY10" fmla="*/ 2123342 h 2488430"/>
                <a:gd name="connsiteX11" fmla="*/ 7849504 w 8214592"/>
                <a:gd name="connsiteY11" fmla="*/ 2488430 h 2488430"/>
                <a:gd name="connsiteX12" fmla="*/ 3422747 w 8214592"/>
                <a:gd name="connsiteY12" fmla="*/ 2488430 h 2488430"/>
                <a:gd name="connsiteX13" fmla="*/ 1369099 w 8214592"/>
                <a:gd name="connsiteY13" fmla="*/ 2488430 h 2488430"/>
                <a:gd name="connsiteX14" fmla="*/ 1369099 w 8214592"/>
                <a:gd name="connsiteY14" fmla="*/ 2488430 h 2488430"/>
                <a:gd name="connsiteX15" fmla="*/ 365088 w 8214592"/>
                <a:gd name="connsiteY15" fmla="*/ 2488430 h 2488430"/>
                <a:gd name="connsiteX16" fmla="*/ 0 w 8214592"/>
                <a:gd name="connsiteY16" fmla="*/ 2123342 h 2488430"/>
                <a:gd name="connsiteX17" fmla="*/ 0 w 8214592"/>
                <a:gd name="connsiteY17" fmla="*/ 1210646 h 2488430"/>
                <a:gd name="connsiteX18" fmla="*/ 0 w 8214592"/>
                <a:gd name="connsiteY18" fmla="*/ 663024 h 2488430"/>
                <a:gd name="connsiteX19" fmla="*/ 0 w 8214592"/>
                <a:gd name="connsiteY19" fmla="*/ 663024 h 2488430"/>
                <a:gd name="connsiteX20" fmla="*/ 0 w 8214592"/>
                <a:gd name="connsiteY20" fmla="*/ 663031 h 2488430"/>
                <a:gd name="connsiteX0" fmla="*/ 0 w 8214592"/>
                <a:gd name="connsiteY0" fmla="*/ 663031 h 2488430"/>
                <a:gd name="connsiteX1" fmla="*/ 365088 w 8214592"/>
                <a:gd name="connsiteY1" fmla="*/ 297943 h 2488430"/>
                <a:gd name="connsiteX2" fmla="*/ 1616749 w 8214592"/>
                <a:gd name="connsiteY2" fmla="*/ 297943 h 2488430"/>
                <a:gd name="connsiteX3" fmla="*/ 1424410 w 8214592"/>
                <a:gd name="connsiteY3" fmla="*/ 0 h 2488430"/>
                <a:gd name="connsiteX4" fmla="*/ 3422747 w 8214592"/>
                <a:gd name="connsiteY4" fmla="*/ 297943 h 2488430"/>
                <a:gd name="connsiteX5" fmla="*/ 7849504 w 8214592"/>
                <a:gd name="connsiteY5" fmla="*/ 297943 h 2488430"/>
                <a:gd name="connsiteX6" fmla="*/ 8214592 w 8214592"/>
                <a:gd name="connsiteY6" fmla="*/ 663031 h 2488430"/>
                <a:gd name="connsiteX7" fmla="*/ 8214592 w 8214592"/>
                <a:gd name="connsiteY7" fmla="*/ 663024 h 2488430"/>
                <a:gd name="connsiteX8" fmla="*/ 8214592 w 8214592"/>
                <a:gd name="connsiteY8" fmla="*/ 663024 h 2488430"/>
                <a:gd name="connsiteX9" fmla="*/ 8214592 w 8214592"/>
                <a:gd name="connsiteY9" fmla="*/ 1210646 h 2488430"/>
                <a:gd name="connsiteX10" fmla="*/ 8214592 w 8214592"/>
                <a:gd name="connsiteY10" fmla="*/ 2123342 h 2488430"/>
                <a:gd name="connsiteX11" fmla="*/ 7849504 w 8214592"/>
                <a:gd name="connsiteY11" fmla="*/ 2488430 h 2488430"/>
                <a:gd name="connsiteX12" fmla="*/ 3422747 w 8214592"/>
                <a:gd name="connsiteY12" fmla="*/ 2488430 h 2488430"/>
                <a:gd name="connsiteX13" fmla="*/ 1369099 w 8214592"/>
                <a:gd name="connsiteY13" fmla="*/ 2488430 h 2488430"/>
                <a:gd name="connsiteX14" fmla="*/ 1369099 w 8214592"/>
                <a:gd name="connsiteY14" fmla="*/ 2488430 h 2488430"/>
                <a:gd name="connsiteX15" fmla="*/ 365088 w 8214592"/>
                <a:gd name="connsiteY15" fmla="*/ 2488430 h 2488430"/>
                <a:gd name="connsiteX16" fmla="*/ 0 w 8214592"/>
                <a:gd name="connsiteY16" fmla="*/ 2123342 h 2488430"/>
                <a:gd name="connsiteX17" fmla="*/ 0 w 8214592"/>
                <a:gd name="connsiteY17" fmla="*/ 1210646 h 2488430"/>
                <a:gd name="connsiteX18" fmla="*/ 0 w 8214592"/>
                <a:gd name="connsiteY18" fmla="*/ 663024 h 2488430"/>
                <a:gd name="connsiteX19" fmla="*/ 0 w 8214592"/>
                <a:gd name="connsiteY19" fmla="*/ 663024 h 2488430"/>
                <a:gd name="connsiteX20" fmla="*/ 0 w 8214592"/>
                <a:gd name="connsiteY20" fmla="*/ 663031 h 2488430"/>
                <a:gd name="connsiteX0" fmla="*/ 0 w 8214592"/>
                <a:gd name="connsiteY0" fmla="*/ 663031 h 2488430"/>
                <a:gd name="connsiteX1" fmla="*/ 365088 w 8214592"/>
                <a:gd name="connsiteY1" fmla="*/ 297943 h 2488430"/>
                <a:gd name="connsiteX2" fmla="*/ 1616749 w 8214592"/>
                <a:gd name="connsiteY2" fmla="*/ 297943 h 2488430"/>
                <a:gd name="connsiteX3" fmla="*/ 1424410 w 8214592"/>
                <a:gd name="connsiteY3" fmla="*/ 0 h 2488430"/>
                <a:gd name="connsiteX4" fmla="*/ 2279747 w 8214592"/>
                <a:gd name="connsiteY4" fmla="*/ 297943 h 2488430"/>
                <a:gd name="connsiteX5" fmla="*/ 7849504 w 8214592"/>
                <a:gd name="connsiteY5" fmla="*/ 297943 h 2488430"/>
                <a:gd name="connsiteX6" fmla="*/ 8214592 w 8214592"/>
                <a:gd name="connsiteY6" fmla="*/ 663031 h 2488430"/>
                <a:gd name="connsiteX7" fmla="*/ 8214592 w 8214592"/>
                <a:gd name="connsiteY7" fmla="*/ 663024 h 2488430"/>
                <a:gd name="connsiteX8" fmla="*/ 8214592 w 8214592"/>
                <a:gd name="connsiteY8" fmla="*/ 663024 h 2488430"/>
                <a:gd name="connsiteX9" fmla="*/ 8214592 w 8214592"/>
                <a:gd name="connsiteY9" fmla="*/ 1210646 h 2488430"/>
                <a:gd name="connsiteX10" fmla="*/ 8214592 w 8214592"/>
                <a:gd name="connsiteY10" fmla="*/ 2123342 h 2488430"/>
                <a:gd name="connsiteX11" fmla="*/ 7849504 w 8214592"/>
                <a:gd name="connsiteY11" fmla="*/ 2488430 h 2488430"/>
                <a:gd name="connsiteX12" fmla="*/ 3422747 w 8214592"/>
                <a:gd name="connsiteY12" fmla="*/ 2488430 h 2488430"/>
                <a:gd name="connsiteX13" fmla="*/ 1369099 w 8214592"/>
                <a:gd name="connsiteY13" fmla="*/ 2488430 h 2488430"/>
                <a:gd name="connsiteX14" fmla="*/ 1369099 w 8214592"/>
                <a:gd name="connsiteY14" fmla="*/ 2488430 h 2488430"/>
                <a:gd name="connsiteX15" fmla="*/ 365088 w 8214592"/>
                <a:gd name="connsiteY15" fmla="*/ 2488430 h 2488430"/>
                <a:gd name="connsiteX16" fmla="*/ 0 w 8214592"/>
                <a:gd name="connsiteY16" fmla="*/ 2123342 h 2488430"/>
                <a:gd name="connsiteX17" fmla="*/ 0 w 8214592"/>
                <a:gd name="connsiteY17" fmla="*/ 1210646 h 2488430"/>
                <a:gd name="connsiteX18" fmla="*/ 0 w 8214592"/>
                <a:gd name="connsiteY18" fmla="*/ 663024 h 2488430"/>
                <a:gd name="connsiteX19" fmla="*/ 0 w 8214592"/>
                <a:gd name="connsiteY19" fmla="*/ 663024 h 2488430"/>
                <a:gd name="connsiteX20" fmla="*/ 0 w 8214592"/>
                <a:gd name="connsiteY20" fmla="*/ 663031 h 2488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14592" h="2488430">
                  <a:moveTo>
                    <a:pt x="0" y="663031"/>
                  </a:moveTo>
                  <a:cubicBezTo>
                    <a:pt x="0" y="461398"/>
                    <a:pt x="163455" y="297943"/>
                    <a:pt x="365088" y="297943"/>
                  </a:cubicBezTo>
                  <a:lnTo>
                    <a:pt x="1616749" y="297943"/>
                  </a:lnTo>
                  <a:lnTo>
                    <a:pt x="1424410" y="0"/>
                  </a:lnTo>
                  <a:lnTo>
                    <a:pt x="2279747" y="297943"/>
                  </a:lnTo>
                  <a:lnTo>
                    <a:pt x="7849504" y="297943"/>
                  </a:lnTo>
                  <a:cubicBezTo>
                    <a:pt x="8051137" y="297943"/>
                    <a:pt x="8214592" y="461398"/>
                    <a:pt x="8214592" y="663031"/>
                  </a:cubicBezTo>
                  <a:lnTo>
                    <a:pt x="8214592" y="663024"/>
                  </a:lnTo>
                  <a:lnTo>
                    <a:pt x="8214592" y="663024"/>
                  </a:lnTo>
                  <a:lnTo>
                    <a:pt x="8214592" y="1210646"/>
                  </a:lnTo>
                  <a:lnTo>
                    <a:pt x="8214592" y="2123342"/>
                  </a:lnTo>
                  <a:cubicBezTo>
                    <a:pt x="8214592" y="2324975"/>
                    <a:pt x="8051137" y="2488430"/>
                    <a:pt x="7849504" y="2488430"/>
                  </a:cubicBezTo>
                  <a:lnTo>
                    <a:pt x="3422747" y="2488430"/>
                  </a:lnTo>
                  <a:lnTo>
                    <a:pt x="1369099" y="2488430"/>
                  </a:lnTo>
                  <a:lnTo>
                    <a:pt x="1369099" y="2488430"/>
                  </a:lnTo>
                  <a:lnTo>
                    <a:pt x="365088" y="2488430"/>
                  </a:lnTo>
                  <a:cubicBezTo>
                    <a:pt x="163455" y="2488430"/>
                    <a:pt x="0" y="2324975"/>
                    <a:pt x="0" y="2123342"/>
                  </a:cubicBezTo>
                  <a:lnTo>
                    <a:pt x="0" y="1210646"/>
                  </a:lnTo>
                  <a:lnTo>
                    <a:pt x="0" y="663024"/>
                  </a:lnTo>
                  <a:lnTo>
                    <a:pt x="0" y="663024"/>
                  </a:lnTo>
                  <a:lnTo>
                    <a:pt x="0" y="663031"/>
                  </a:lnTo>
                  <a:close/>
                </a:path>
              </a:pathLst>
            </a:cu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nvGrpSpPr>
            <p:cNvPr id="3" name="グループ化 2">
              <a:extLst>
                <a:ext uri="{FF2B5EF4-FFF2-40B4-BE49-F238E27FC236}">
                  <a16:creationId xmlns:a16="http://schemas.microsoft.com/office/drawing/2014/main" id="{A818DE39-79F5-96FA-FF07-15C1DF4A4A96}"/>
                </a:ext>
              </a:extLst>
            </p:cNvPr>
            <p:cNvGrpSpPr/>
            <p:nvPr/>
          </p:nvGrpSpPr>
          <p:grpSpPr>
            <a:xfrm>
              <a:off x="3864220" y="4637963"/>
              <a:ext cx="2392899" cy="2227675"/>
              <a:chOff x="3864220" y="4637963"/>
              <a:chExt cx="2392899" cy="2227675"/>
            </a:xfrm>
          </p:grpSpPr>
          <p:pic>
            <p:nvPicPr>
              <p:cNvPr id="22" name="図 21">
                <a:extLst>
                  <a:ext uri="{FF2B5EF4-FFF2-40B4-BE49-F238E27FC236}">
                    <a16:creationId xmlns:a16="http://schemas.microsoft.com/office/drawing/2014/main" id="{80F64356-0C11-35BB-9B59-CFAFDA14B035}"/>
                  </a:ext>
                </a:extLst>
              </p:cNvPr>
              <p:cNvPicPr>
                <a:picLocks noChangeAspect="1"/>
              </p:cNvPicPr>
              <p:nvPr/>
            </p:nvPicPr>
            <p:blipFill>
              <a:blip r:embed="rId7">
                <a:extLst>
                  <a:ext uri="{BEBA8EAE-BF5A-486C-A8C5-ECC9F3942E4B}">
                    <a14:imgProps xmlns:a14="http://schemas.microsoft.com/office/drawing/2010/main">
                      <a14:imgLayer r:embed="rId8">
                        <a14:imgEffect>
                          <a14:sharpenSoften amount="36000"/>
                        </a14:imgEffect>
                        <a14:imgEffect>
                          <a14:brightnessContrast bright="32000"/>
                        </a14:imgEffect>
                      </a14:imgLayer>
                    </a14:imgProps>
                  </a:ext>
                </a:extLst>
              </a:blip>
              <a:stretch>
                <a:fillRect/>
              </a:stretch>
            </p:blipFill>
            <p:spPr>
              <a:xfrm>
                <a:off x="3864220" y="4637963"/>
                <a:ext cx="2392899" cy="1865636"/>
              </a:xfrm>
              <a:prstGeom prst="snip2SameRect">
                <a:avLst>
                  <a:gd name="adj1" fmla="val 24375"/>
                  <a:gd name="adj2" fmla="val 28262"/>
                </a:avLst>
              </a:prstGeom>
            </p:spPr>
          </p:pic>
          <p:grpSp>
            <p:nvGrpSpPr>
              <p:cNvPr id="28" name="グループ化 27">
                <a:extLst>
                  <a:ext uri="{FF2B5EF4-FFF2-40B4-BE49-F238E27FC236}">
                    <a16:creationId xmlns:a16="http://schemas.microsoft.com/office/drawing/2014/main" id="{08C8A64D-5439-1970-989F-584ABB7030FB}"/>
                  </a:ext>
                </a:extLst>
              </p:cNvPr>
              <p:cNvGrpSpPr/>
              <p:nvPr/>
            </p:nvGrpSpPr>
            <p:grpSpPr>
              <a:xfrm>
                <a:off x="4196939" y="4801619"/>
                <a:ext cx="1191517" cy="356963"/>
                <a:chOff x="4210781" y="4810046"/>
                <a:chExt cx="1200054" cy="354672"/>
              </a:xfrm>
            </p:grpSpPr>
            <p:pic>
              <p:nvPicPr>
                <p:cNvPr id="14" name="図 13">
                  <a:extLst>
                    <a:ext uri="{FF2B5EF4-FFF2-40B4-BE49-F238E27FC236}">
                      <a16:creationId xmlns:a16="http://schemas.microsoft.com/office/drawing/2014/main" id="{7A2D40AB-6669-F68A-A6BE-92590D59E7D8}"/>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10000" b="90000" l="10000" r="90000">
                              <a14:foregroundMark x1="68166" y1="58252" x2="58478" y2="65696"/>
                              <a14:foregroundMark x1="58478" y1="65696" x2="55363" y2="66019"/>
                              <a14:foregroundMark x1="69550" y1="53074" x2="73356" y2="58900"/>
                              <a14:foregroundMark x1="77163" y1="53722" x2="77163" y2="53722"/>
                              <a14:foregroundMark x1="76817" y1="60841" x2="76817" y2="60841"/>
                              <a14:foregroundMark x1="75433" y1="65049" x2="75433" y2="65049"/>
                              <a14:foregroundMark x1="80969" y1="61812" x2="80969" y2="61812"/>
                              <a14:foregroundMark x1="29758" y1="66019" x2="29758" y2="66019"/>
                              <a14:foregroundMark x1="34256" y1="63754" x2="34256" y2="63754"/>
                              <a14:foregroundMark x1="32180" y1="63430" x2="32180" y2="63430"/>
                              <a14:foregroundMark x1="30796" y1="63754" x2="30796" y2="63754"/>
                              <a14:foregroundMark x1="26644" y1="63430" x2="26644" y2="63430"/>
                              <a14:foregroundMark x1="47059" y1="74434" x2="47059" y2="74434"/>
                              <a14:foregroundMark x1="53633" y1="72168" x2="53633" y2="72168"/>
                              <a14:foregroundMark x1="45675" y1="70874" x2="45675" y2="70874"/>
                              <a14:foregroundMark x1="63668" y1="69579" x2="63668" y2="69579"/>
                              <a14:foregroundMark x1="61938" y1="71845" x2="71280" y2="66019"/>
                              <a14:backgroundMark x1="23875" y1="41100" x2="34948" y2="33981"/>
                              <a14:backgroundMark x1="43253" y1="33981" x2="43253" y2="33657"/>
                              <a14:backgroundMark x1="49827" y1="77994" x2="55363" y2="77994"/>
                              <a14:backgroundMark x1="68512" y1="74434" x2="68512" y2="74434"/>
                            </a14:backgroundRemoval>
                          </a14:imgEffect>
                        </a14:imgLayer>
                      </a14:imgProps>
                    </a:ext>
                  </a:extLst>
                </a:blip>
                <a:srcRect l="16552" t="31731" r="16247" b="24080"/>
                <a:stretch/>
              </p:blipFill>
              <p:spPr>
                <a:xfrm>
                  <a:off x="5206013" y="4810046"/>
                  <a:ext cx="204822" cy="144000"/>
                </a:xfrm>
                <a:prstGeom prst="rect">
                  <a:avLst/>
                </a:prstGeom>
              </p:spPr>
            </p:pic>
            <p:pic>
              <p:nvPicPr>
                <p:cNvPr id="15" name="図 14">
                  <a:extLst>
                    <a:ext uri="{FF2B5EF4-FFF2-40B4-BE49-F238E27FC236}">
                      <a16:creationId xmlns:a16="http://schemas.microsoft.com/office/drawing/2014/main" id="{24E91707-EA7E-1B18-95E3-A8A6603A6597}"/>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10000" b="90000" l="10000" r="90000">
                              <a14:foregroundMark x1="68166" y1="58252" x2="58478" y2="65696"/>
                              <a14:foregroundMark x1="58478" y1="65696" x2="55363" y2="66019"/>
                              <a14:foregroundMark x1="69550" y1="53074" x2="73356" y2="58900"/>
                              <a14:foregroundMark x1="77163" y1="53722" x2="77163" y2="53722"/>
                              <a14:foregroundMark x1="76817" y1="60841" x2="76817" y2="60841"/>
                              <a14:foregroundMark x1="75433" y1="65049" x2="75433" y2="65049"/>
                              <a14:foregroundMark x1="80969" y1="61812" x2="80969" y2="61812"/>
                              <a14:foregroundMark x1="29758" y1="66019" x2="29758" y2="66019"/>
                              <a14:foregroundMark x1="34256" y1="63754" x2="34256" y2="63754"/>
                              <a14:foregroundMark x1="32180" y1="63430" x2="32180" y2="63430"/>
                              <a14:foregroundMark x1="30796" y1="63754" x2="30796" y2="63754"/>
                              <a14:foregroundMark x1="26644" y1="63430" x2="26644" y2="63430"/>
                              <a14:foregroundMark x1="47059" y1="74434" x2="47059" y2="74434"/>
                              <a14:foregroundMark x1="53633" y1="72168" x2="53633" y2="72168"/>
                              <a14:foregroundMark x1="45675" y1="70874" x2="45675" y2="70874"/>
                              <a14:foregroundMark x1="63668" y1="69579" x2="63668" y2="69579"/>
                              <a14:foregroundMark x1="61938" y1="71845" x2="71280" y2="66019"/>
                              <a14:backgroundMark x1="23875" y1="41100" x2="34948" y2="33981"/>
                              <a14:backgroundMark x1="43253" y1="33981" x2="43253" y2="33657"/>
                              <a14:backgroundMark x1="49827" y1="77994" x2="55363" y2="77994"/>
                              <a14:backgroundMark x1="68512" y1="74434" x2="68512" y2="74434"/>
                            </a14:backgroundRemoval>
                          </a14:imgEffect>
                        </a14:imgLayer>
                      </a14:imgProps>
                    </a:ext>
                  </a:extLst>
                </a:blip>
                <a:srcRect l="16552" t="31731" r="16247" b="24080"/>
                <a:stretch/>
              </p:blipFill>
              <p:spPr>
                <a:xfrm rot="5400000">
                  <a:off x="4180370" y="4990307"/>
                  <a:ext cx="204822" cy="144000"/>
                </a:xfrm>
                <a:prstGeom prst="rect">
                  <a:avLst/>
                </a:prstGeom>
              </p:spPr>
            </p:pic>
          </p:grpSp>
          <p:sp>
            <p:nvSpPr>
              <p:cNvPr id="64" name="正方形/長方形 63">
                <a:extLst>
                  <a:ext uri="{FF2B5EF4-FFF2-40B4-BE49-F238E27FC236}">
                    <a16:creationId xmlns:a16="http://schemas.microsoft.com/office/drawing/2014/main" id="{4CB499C0-EBDB-2F25-6FD6-D74790F3A1E1}"/>
                  </a:ext>
                </a:extLst>
              </p:cNvPr>
              <p:cNvSpPr/>
              <p:nvPr/>
            </p:nvSpPr>
            <p:spPr>
              <a:xfrm>
                <a:off x="4103283" y="6358383"/>
                <a:ext cx="1787194" cy="507255"/>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dirty="0">
                    <a:solidFill>
                      <a:schemeClr val="tx1"/>
                    </a:solidFill>
                    <a:latin typeface="HG丸ｺﾞｼｯｸM-PRO" panose="020F0600000000000000" pitchFamily="50" charset="-128"/>
                    <a:ea typeface="HG丸ｺﾞｼｯｸM-PRO" panose="020F0600000000000000" pitchFamily="50" charset="-128"/>
                  </a:rPr>
                  <a:t>製品に</a:t>
                </a:r>
                <a:r>
                  <a:rPr lang="ja-JP" altLang="en-US" dirty="0">
                    <a:solidFill>
                      <a:srgbClr val="FF0000"/>
                    </a:solidFill>
                    <a:latin typeface="HG丸ｺﾞｼｯｸM-PRO" panose="020F0600000000000000" pitchFamily="50" charset="-128"/>
                    <a:ea typeface="HG丸ｺﾞｼｯｸM-PRO" panose="020F0600000000000000" pitchFamily="50" charset="-128"/>
                  </a:rPr>
                  <a:t>異物</a:t>
                </a:r>
                <a:r>
                  <a:rPr lang="ja-JP" altLang="en-US" dirty="0">
                    <a:solidFill>
                      <a:schemeClr val="tx1"/>
                    </a:solidFill>
                    <a:latin typeface="HG丸ｺﾞｼｯｸM-PRO" panose="020F0600000000000000" pitchFamily="50" charset="-128"/>
                    <a:ea typeface="HG丸ｺﾞｼｯｸM-PRO" panose="020F0600000000000000" pitchFamily="50" charset="-128"/>
                  </a:rPr>
                  <a:t>あり</a:t>
                </a:r>
                <a:endParaRPr kumimoji="1" lang="en-US" altLang="ja-JP" dirty="0">
                  <a:solidFill>
                    <a:schemeClr val="tx1"/>
                  </a:solidFill>
                  <a:latin typeface="HG丸ｺﾞｼｯｸM-PRO" panose="020F0600000000000000" pitchFamily="50" charset="-128"/>
                  <a:ea typeface="HG丸ｺﾞｼｯｸM-PRO" panose="020F0600000000000000" pitchFamily="50" charset="-128"/>
                </a:endParaRPr>
              </a:p>
            </p:txBody>
          </p:sp>
          <p:sp>
            <p:nvSpPr>
              <p:cNvPr id="23" name="楕円 22">
                <a:extLst>
                  <a:ext uri="{FF2B5EF4-FFF2-40B4-BE49-F238E27FC236}">
                    <a16:creationId xmlns:a16="http://schemas.microsoft.com/office/drawing/2014/main" id="{0E605C18-6617-FD20-DB57-B51C5575C226}"/>
                  </a:ext>
                </a:extLst>
              </p:cNvPr>
              <p:cNvSpPr/>
              <p:nvPr/>
            </p:nvSpPr>
            <p:spPr>
              <a:xfrm>
                <a:off x="5078128" y="4675352"/>
                <a:ext cx="393183" cy="398558"/>
              </a:xfrm>
              <a:prstGeom prst="ellipse">
                <a:avLst/>
              </a:prstGeom>
              <a:noFill/>
              <a:ln w="28575">
                <a:solidFill>
                  <a:srgbClr val="FF0000"/>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4" name="楕円 23">
                <a:extLst>
                  <a:ext uri="{FF2B5EF4-FFF2-40B4-BE49-F238E27FC236}">
                    <a16:creationId xmlns:a16="http://schemas.microsoft.com/office/drawing/2014/main" id="{F19BC02B-A0D9-EE06-9A6B-A9FF6CCA3A0C}"/>
                  </a:ext>
                </a:extLst>
              </p:cNvPr>
              <p:cNvSpPr/>
              <p:nvPr/>
            </p:nvSpPr>
            <p:spPr>
              <a:xfrm>
                <a:off x="4068824" y="4873352"/>
                <a:ext cx="393183" cy="398558"/>
              </a:xfrm>
              <a:prstGeom prst="ellipse">
                <a:avLst/>
              </a:prstGeom>
              <a:noFill/>
              <a:ln w="28575">
                <a:solidFill>
                  <a:srgbClr val="FF0000"/>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grpSp>
        <p:nvGrpSpPr>
          <p:cNvPr id="25" name="グループ化 24">
            <a:extLst>
              <a:ext uri="{FF2B5EF4-FFF2-40B4-BE49-F238E27FC236}">
                <a16:creationId xmlns:a16="http://schemas.microsoft.com/office/drawing/2014/main" id="{76D59C48-9FB2-ACBF-7522-8252FA99C404}"/>
              </a:ext>
            </a:extLst>
          </p:cNvPr>
          <p:cNvGrpSpPr/>
          <p:nvPr/>
        </p:nvGrpSpPr>
        <p:grpSpPr>
          <a:xfrm>
            <a:off x="6017754" y="4845811"/>
            <a:ext cx="896073" cy="1405037"/>
            <a:chOff x="6223914" y="5234301"/>
            <a:chExt cx="649537" cy="616050"/>
          </a:xfrm>
        </p:grpSpPr>
        <p:sp>
          <p:nvSpPr>
            <p:cNvPr id="26" name="矢印: 右 25">
              <a:extLst>
                <a:ext uri="{FF2B5EF4-FFF2-40B4-BE49-F238E27FC236}">
                  <a16:creationId xmlns:a16="http://schemas.microsoft.com/office/drawing/2014/main" id="{FFDCEF93-B7EC-C6FA-C026-1E97F6E95B9D}"/>
                </a:ext>
              </a:extLst>
            </p:cNvPr>
            <p:cNvSpPr/>
            <p:nvPr/>
          </p:nvSpPr>
          <p:spPr>
            <a:xfrm>
              <a:off x="6229651" y="5234301"/>
              <a:ext cx="549522" cy="616050"/>
            </a:xfrm>
            <a:prstGeom prst="rightArrow">
              <a:avLst>
                <a:gd name="adj1" fmla="val 50000"/>
                <a:gd name="adj2" fmla="val 69709"/>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7" name="テキスト ボックス 26">
              <a:extLst>
                <a:ext uri="{FF2B5EF4-FFF2-40B4-BE49-F238E27FC236}">
                  <a16:creationId xmlns:a16="http://schemas.microsoft.com/office/drawing/2014/main" id="{80A2BB12-E98E-B3E9-EB6C-D31C7D3A08CC}"/>
                </a:ext>
              </a:extLst>
            </p:cNvPr>
            <p:cNvSpPr txBox="1"/>
            <p:nvPr/>
          </p:nvSpPr>
          <p:spPr>
            <a:xfrm>
              <a:off x="6223914" y="5456874"/>
              <a:ext cx="649537" cy="369332"/>
            </a:xfrm>
            <a:prstGeom prst="rect">
              <a:avLst/>
            </a:prstGeom>
            <a:noFill/>
          </p:spPr>
          <p:txBody>
            <a:bodyPr wrap="none" rtlCol="0">
              <a:spAutoFit/>
            </a:bodyPr>
            <a:lstStyle/>
            <a:p>
              <a:r>
                <a:rPr kumimoji="1" lang="ja-JP" altLang="en-US" b="1" dirty="0">
                  <a:latin typeface="HG丸ｺﾞｼｯｸM-PRO" panose="020F0600000000000000" pitchFamily="50" charset="-128"/>
                  <a:ea typeface="HG丸ｺﾞｼｯｸM-PRO" panose="020F0600000000000000" pitchFamily="50" charset="-128"/>
                </a:rPr>
                <a:t>加工</a:t>
              </a:r>
            </a:p>
          </p:txBody>
        </p:sp>
      </p:grpSp>
      <p:grpSp>
        <p:nvGrpSpPr>
          <p:cNvPr id="4" name="グループ化 3">
            <a:extLst>
              <a:ext uri="{FF2B5EF4-FFF2-40B4-BE49-F238E27FC236}">
                <a16:creationId xmlns:a16="http://schemas.microsoft.com/office/drawing/2014/main" id="{27745841-FA68-0BEB-90E2-D44421002851}"/>
              </a:ext>
            </a:extLst>
          </p:cNvPr>
          <p:cNvGrpSpPr/>
          <p:nvPr/>
        </p:nvGrpSpPr>
        <p:grpSpPr>
          <a:xfrm>
            <a:off x="6809656" y="4627896"/>
            <a:ext cx="2633404" cy="2089521"/>
            <a:chOff x="6856954" y="4627896"/>
            <a:chExt cx="2633404" cy="2089521"/>
          </a:xfrm>
        </p:grpSpPr>
        <p:pic>
          <p:nvPicPr>
            <p:cNvPr id="31" name="図 30">
              <a:extLst>
                <a:ext uri="{FF2B5EF4-FFF2-40B4-BE49-F238E27FC236}">
                  <a16:creationId xmlns:a16="http://schemas.microsoft.com/office/drawing/2014/main" id="{3FFC2401-5EA6-0560-AED6-434284DD4FD0}"/>
                </a:ext>
              </a:extLst>
            </p:cNvPr>
            <p:cNvPicPr>
              <a:picLocks noChangeAspect="1"/>
            </p:cNvPicPr>
            <p:nvPr/>
          </p:nvPicPr>
          <p:blipFill>
            <a:blip r:embed="rId11"/>
            <a:srcRect l="7822" r="3584" b="15518"/>
            <a:stretch/>
          </p:blipFill>
          <p:spPr>
            <a:xfrm>
              <a:off x="6856954" y="4627896"/>
              <a:ext cx="2633404" cy="1509322"/>
            </a:xfrm>
            <a:prstGeom prst="rect">
              <a:avLst/>
            </a:prstGeom>
          </p:spPr>
        </p:pic>
        <p:sp>
          <p:nvSpPr>
            <p:cNvPr id="32" name="正方形/長方形 31">
              <a:extLst>
                <a:ext uri="{FF2B5EF4-FFF2-40B4-BE49-F238E27FC236}">
                  <a16:creationId xmlns:a16="http://schemas.microsoft.com/office/drawing/2014/main" id="{40A1766F-A13E-CFEF-DE83-47B41BB9F0E0}"/>
                </a:ext>
              </a:extLst>
            </p:cNvPr>
            <p:cNvSpPr/>
            <p:nvPr/>
          </p:nvSpPr>
          <p:spPr>
            <a:xfrm>
              <a:off x="7258109" y="6210162"/>
              <a:ext cx="1787194" cy="507255"/>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dirty="0">
                  <a:solidFill>
                    <a:schemeClr val="tx1"/>
                  </a:solidFill>
                  <a:latin typeface="HG丸ｺﾞｼｯｸM-PRO" panose="020F0600000000000000" pitchFamily="50" charset="-128"/>
                  <a:ea typeface="HG丸ｺﾞｼｯｸM-PRO" panose="020F0600000000000000" pitchFamily="50" charset="-128"/>
                </a:rPr>
                <a:t>加工圧が加わり</a:t>
              </a:r>
              <a:r>
                <a:rPr kumimoji="1" lang="en-US" altLang="ja-JP" dirty="0">
                  <a:solidFill>
                    <a:schemeClr val="tx1"/>
                  </a:solidFill>
                  <a:latin typeface="HG丸ｺﾞｼｯｸM-PRO" panose="020F0600000000000000" pitchFamily="50" charset="-128"/>
                  <a:ea typeface="HG丸ｺﾞｼｯｸM-PRO" panose="020F0600000000000000" pitchFamily="50" charset="-128"/>
                </a:rPr>
                <a:t>『</a:t>
              </a:r>
              <a:r>
                <a:rPr kumimoji="1" lang="ja-JP" altLang="en-US" dirty="0">
                  <a:solidFill>
                    <a:srgbClr val="FF0000"/>
                  </a:solidFill>
                  <a:latin typeface="HG丸ｺﾞｼｯｸM-PRO" panose="020F0600000000000000" pitchFamily="50" charset="-128"/>
                  <a:ea typeface="HG丸ｺﾞｼｯｸM-PRO" panose="020F0600000000000000" pitchFamily="50" charset="-128"/>
                </a:rPr>
                <a:t>圧痕</a:t>
              </a:r>
              <a:r>
                <a:rPr kumimoji="1" lang="en-US" altLang="ja-JP" dirty="0">
                  <a:solidFill>
                    <a:schemeClr val="tx1"/>
                  </a:solidFill>
                  <a:latin typeface="HG丸ｺﾞｼｯｸM-PRO" panose="020F0600000000000000" pitchFamily="50" charset="-128"/>
                  <a:ea typeface="HG丸ｺﾞｼｯｸM-PRO" panose="020F0600000000000000" pitchFamily="50" charset="-128"/>
                </a:rPr>
                <a:t>』</a:t>
              </a:r>
              <a:r>
                <a:rPr kumimoji="1" lang="ja-JP" altLang="en-US" dirty="0">
                  <a:solidFill>
                    <a:schemeClr val="tx1"/>
                  </a:solidFill>
                  <a:latin typeface="HG丸ｺﾞｼｯｸM-PRO" panose="020F0600000000000000" pitchFamily="50" charset="-128"/>
                  <a:ea typeface="HG丸ｺﾞｼｯｸM-PRO" panose="020F0600000000000000" pitchFamily="50" charset="-128"/>
                </a:rPr>
                <a:t>発生！</a:t>
              </a:r>
              <a:endParaRPr kumimoji="1" lang="en-US" altLang="ja-JP" dirty="0">
                <a:solidFill>
                  <a:schemeClr val="tx1"/>
                </a:solidFill>
                <a:latin typeface="HG丸ｺﾞｼｯｸM-PRO" panose="020F0600000000000000" pitchFamily="50" charset="-128"/>
                <a:ea typeface="HG丸ｺﾞｼｯｸM-PRO" panose="020F0600000000000000" pitchFamily="50" charset="-128"/>
              </a:endParaRPr>
            </a:p>
          </p:txBody>
        </p:sp>
      </p:grpSp>
      <p:sp>
        <p:nvSpPr>
          <p:cNvPr id="50" name="テキスト ボックス 49">
            <a:extLst>
              <a:ext uri="{FF2B5EF4-FFF2-40B4-BE49-F238E27FC236}">
                <a16:creationId xmlns:a16="http://schemas.microsoft.com/office/drawing/2014/main" id="{26762948-6337-451D-EFCA-B3AF2166AEA0}"/>
              </a:ext>
            </a:extLst>
          </p:cNvPr>
          <p:cNvSpPr txBox="1"/>
          <p:nvPr/>
        </p:nvSpPr>
        <p:spPr>
          <a:xfrm>
            <a:off x="8422219" y="126089"/>
            <a:ext cx="3480440" cy="584775"/>
          </a:xfrm>
          <a:prstGeom prst="rect">
            <a:avLst/>
          </a:prstGeom>
          <a:noFill/>
        </p:spPr>
        <p:txBody>
          <a:bodyPr wrap="none" rtlCol="0">
            <a:spAutoFit/>
          </a:bodyPr>
          <a:lstStyle/>
          <a:p>
            <a:r>
              <a:rPr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メリウスサークル</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grpSp>
        <p:nvGrpSpPr>
          <p:cNvPr id="13" name="グループ化 12">
            <a:extLst>
              <a:ext uri="{FF2B5EF4-FFF2-40B4-BE49-F238E27FC236}">
                <a16:creationId xmlns:a16="http://schemas.microsoft.com/office/drawing/2014/main" id="{DCC48F84-253C-CD53-A296-451302A8833B}"/>
              </a:ext>
            </a:extLst>
          </p:cNvPr>
          <p:cNvGrpSpPr/>
          <p:nvPr/>
        </p:nvGrpSpPr>
        <p:grpSpPr>
          <a:xfrm>
            <a:off x="-18055" y="916656"/>
            <a:ext cx="7726968" cy="5859486"/>
            <a:chOff x="-18055" y="916656"/>
            <a:chExt cx="7726968" cy="5859486"/>
          </a:xfrm>
        </p:grpSpPr>
        <p:grpSp>
          <p:nvGrpSpPr>
            <p:cNvPr id="34" name="グループ化 33">
              <a:extLst>
                <a:ext uri="{FF2B5EF4-FFF2-40B4-BE49-F238E27FC236}">
                  <a16:creationId xmlns:a16="http://schemas.microsoft.com/office/drawing/2014/main" id="{5CD961E5-F69A-A7B1-6458-345038D1389D}"/>
                </a:ext>
              </a:extLst>
            </p:cNvPr>
            <p:cNvGrpSpPr/>
            <p:nvPr/>
          </p:nvGrpSpPr>
          <p:grpSpPr>
            <a:xfrm>
              <a:off x="-18055" y="4016884"/>
              <a:ext cx="3667438" cy="2759258"/>
              <a:chOff x="-4213" y="4023020"/>
              <a:chExt cx="3667438" cy="2759258"/>
            </a:xfrm>
          </p:grpSpPr>
          <p:pic>
            <p:nvPicPr>
              <p:cNvPr id="57" name="図 56">
                <a:extLst>
                  <a:ext uri="{FF2B5EF4-FFF2-40B4-BE49-F238E27FC236}">
                    <a16:creationId xmlns:a16="http://schemas.microsoft.com/office/drawing/2014/main" id="{94E8D3E2-C86C-C79F-9225-66F214301A42}"/>
                  </a:ext>
                </a:extLst>
              </p:cNvPr>
              <p:cNvPicPr>
                <a:picLocks noChangeAspect="1"/>
              </p:cNvPicPr>
              <p:nvPr/>
            </p:nvPicPr>
            <p:blipFill>
              <a:blip r:embed="rId12" cstate="print">
                <a:extLst>
                  <a:ext uri="{BEBA8EAE-BF5A-486C-A8C5-ECC9F3942E4B}">
                    <a14:imgProps xmlns:a14="http://schemas.microsoft.com/office/drawing/2010/main">
                      <a14:imgLayer r:embed="rId13">
                        <a14:imgEffect>
                          <a14:sharpenSoften amount="50000"/>
                        </a14:imgEffect>
                        <a14:imgEffect>
                          <a14:brightnessContrast bright="20000"/>
                        </a14:imgEffect>
                      </a14:imgLayer>
                    </a14:imgProps>
                  </a:ext>
                  <a:ext uri="{28A0092B-C50C-407E-A947-70E740481C1C}">
                    <a14:useLocalDpi xmlns:a14="http://schemas.microsoft.com/office/drawing/2010/main" val="0"/>
                  </a:ext>
                </a:extLst>
              </a:blip>
              <a:srcRect l="13898" t="15350"/>
              <a:stretch/>
            </p:blipFill>
            <p:spPr>
              <a:xfrm>
                <a:off x="465806" y="4023020"/>
                <a:ext cx="3197419" cy="2759258"/>
              </a:xfrm>
              <a:prstGeom prst="rect">
                <a:avLst/>
              </a:prstGeom>
            </p:spPr>
          </p:pic>
          <p:sp>
            <p:nvSpPr>
              <p:cNvPr id="33" name="テキスト ボックス 32">
                <a:extLst>
                  <a:ext uri="{FF2B5EF4-FFF2-40B4-BE49-F238E27FC236}">
                    <a16:creationId xmlns:a16="http://schemas.microsoft.com/office/drawing/2014/main" id="{B33715BE-BF3E-E581-568C-0F14A6F5F528}"/>
                  </a:ext>
                </a:extLst>
              </p:cNvPr>
              <p:cNvSpPr txBox="1"/>
              <p:nvPr/>
            </p:nvSpPr>
            <p:spPr>
              <a:xfrm>
                <a:off x="-4213" y="4143904"/>
                <a:ext cx="492443" cy="2625078"/>
              </a:xfrm>
              <a:prstGeom prst="rect">
                <a:avLst/>
              </a:prstGeom>
              <a:noFill/>
            </p:spPr>
            <p:txBody>
              <a:bodyPr vert="eaVert" wrap="none" rtlCol="0">
                <a:spAutoFit/>
              </a:bodyPr>
              <a:lstStyle/>
              <a:p>
                <a:r>
                  <a:rPr kumimoji="1" lang="en-US" altLang="ja-JP" sz="2000" b="1" dirty="0">
                    <a:latin typeface="HG丸ｺﾞｼｯｸM-PRO" panose="020F0600000000000000" pitchFamily="50" charset="-128"/>
                    <a:ea typeface="HG丸ｺﾞｼｯｸM-PRO" panose="020F0600000000000000" pitchFamily="50" charset="-128"/>
                  </a:rPr>
                  <a:t>〈</a:t>
                </a:r>
                <a:r>
                  <a:rPr kumimoji="1" lang="ja-JP" altLang="en-US" sz="2000" b="1" dirty="0">
                    <a:latin typeface="HG丸ｺﾞｼｯｸM-PRO" panose="020F0600000000000000" pitchFamily="50" charset="-128"/>
                    <a:ea typeface="HG丸ｺﾞｼｯｸM-PRO" panose="020F0600000000000000" pitchFamily="50" charset="-128"/>
                  </a:rPr>
                  <a:t>ベンダー工程調査</a:t>
                </a:r>
                <a:r>
                  <a:rPr kumimoji="1" lang="en-US" altLang="ja-JP" sz="2000" b="1" dirty="0">
                    <a:latin typeface="HG丸ｺﾞｼｯｸM-PRO" panose="020F0600000000000000" pitchFamily="50" charset="-128"/>
                    <a:ea typeface="HG丸ｺﾞｼｯｸM-PRO" panose="020F0600000000000000" pitchFamily="50" charset="-128"/>
                  </a:rPr>
                  <a:t>〉</a:t>
                </a:r>
                <a:endParaRPr kumimoji="1" lang="ja-JP" altLang="en-US" sz="2000" b="1" dirty="0">
                  <a:latin typeface="HG丸ｺﾞｼｯｸM-PRO" panose="020F0600000000000000" pitchFamily="50" charset="-128"/>
                  <a:ea typeface="HG丸ｺﾞｼｯｸM-PRO" panose="020F0600000000000000" pitchFamily="50" charset="-128"/>
                </a:endParaRPr>
              </a:p>
            </p:txBody>
          </p:sp>
          <p:sp>
            <p:nvSpPr>
              <p:cNvPr id="16" name="正方形/長方形 15">
                <a:extLst>
                  <a:ext uri="{FF2B5EF4-FFF2-40B4-BE49-F238E27FC236}">
                    <a16:creationId xmlns:a16="http://schemas.microsoft.com/office/drawing/2014/main" id="{A98CB2F4-DC51-36F8-0001-F98B4BD13626}"/>
                  </a:ext>
                </a:extLst>
              </p:cNvPr>
              <p:cNvSpPr/>
              <p:nvPr/>
            </p:nvSpPr>
            <p:spPr>
              <a:xfrm>
                <a:off x="1819008" y="6233313"/>
                <a:ext cx="1800000" cy="5040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dirty="0">
                    <a:latin typeface="HG丸ｺﾞｼｯｸM-PRO" panose="020F0600000000000000" pitchFamily="50" charset="-128"/>
                    <a:ea typeface="HG丸ｺﾞｼｯｸM-PRO" panose="020F0600000000000000" pitchFamily="50" charset="-128"/>
                  </a:rPr>
                  <a:t>設備内異物</a:t>
                </a:r>
                <a:r>
                  <a:rPr kumimoji="1" lang="ja-JP" altLang="en-US" b="1" dirty="0">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なし</a:t>
                </a:r>
                <a:endParaRPr kumimoji="1" lang="en-US" altLang="ja-JP" b="1" dirty="0">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endParaRPr>
              </a:p>
            </p:txBody>
          </p:sp>
        </p:grpSp>
        <p:sp>
          <p:nvSpPr>
            <p:cNvPr id="96" name="正方形/長方形 95">
              <a:extLst>
                <a:ext uri="{FF2B5EF4-FFF2-40B4-BE49-F238E27FC236}">
                  <a16:creationId xmlns:a16="http://schemas.microsoft.com/office/drawing/2014/main" id="{27C4BEB6-7980-D79C-7480-7F4ACE731BE6}"/>
                </a:ext>
              </a:extLst>
            </p:cNvPr>
            <p:cNvSpPr/>
            <p:nvPr/>
          </p:nvSpPr>
          <p:spPr>
            <a:xfrm>
              <a:off x="5560587" y="916656"/>
              <a:ext cx="2148326" cy="2946527"/>
            </a:xfrm>
            <a:prstGeom prst="rect">
              <a:avLst/>
            </a:prstGeom>
            <a:solidFill>
              <a:srgbClr val="FF0000">
                <a:alpha val="15000"/>
              </a:srgb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nvGrpSpPr>
          <p:cNvPr id="8" name="グループ化 7">
            <a:extLst>
              <a:ext uri="{FF2B5EF4-FFF2-40B4-BE49-F238E27FC236}">
                <a16:creationId xmlns:a16="http://schemas.microsoft.com/office/drawing/2014/main" id="{2F5C9A4C-2C3F-E377-03A1-E2A9479DFA4B}"/>
              </a:ext>
            </a:extLst>
          </p:cNvPr>
          <p:cNvGrpSpPr/>
          <p:nvPr/>
        </p:nvGrpSpPr>
        <p:grpSpPr>
          <a:xfrm>
            <a:off x="98826" y="913947"/>
            <a:ext cx="11973444" cy="2975769"/>
            <a:chOff x="98826" y="913947"/>
            <a:chExt cx="11973444" cy="2975769"/>
          </a:xfrm>
        </p:grpSpPr>
        <p:sp>
          <p:nvSpPr>
            <p:cNvPr id="58" name="正方形/長方形 57">
              <a:extLst>
                <a:ext uri="{FF2B5EF4-FFF2-40B4-BE49-F238E27FC236}">
                  <a16:creationId xmlns:a16="http://schemas.microsoft.com/office/drawing/2014/main" id="{4BBB3F9D-F9CE-2FE0-24EB-840DD8EBB331}"/>
                </a:ext>
              </a:extLst>
            </p:cNvPr>
            <p:cNvSpPr/>
            <p:nvPr/>
          </p:nvSpPr>
          <p:spPr>
            <a:xfrm>
              <a:off x="98826" y="913947"/>
              <a:ext cx="1122371" cy="2947622"/>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9" name="正方形/長方形 58">
              <a:extLst>
                <a:ext uri="{FF2B5EF4-FFF2-40B4-BE49-F238E27FC236}">
                  <a16:creationId xmlns:a16="http://schemas.microsoft.com/office/drawing/2014/main" id="{A0F3896C-745E-6188-DE11-DF4843143208}"/>
                </a:ext>
              </a:extLst>
            </p:cNvPr>
            <p:cNvSpPr/>
            <p:nvPr/>
          </p:nvSpPr>
          <p:spPr>
            <a:xfrm>
              <a:off x="1218603" y="913947"/>
              <a:ext cx="2171334" cy="2947622"/>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0" name="正方形/長方形 59">
              <a:extLst>
                <a:ext uri="{FF2B5EF4-FFF2-40B4-BE49-F238E27FC236}">
                  <a16:creationId xmlns:a16="http://schemas.microsoft.com/office/drawing/2014/main" id="{ED91CB44-E6E0-50E9-1B9B-6A5409C36BF5}"/>
                </a:ext>
              </a:extLst>
            </p:cNvPr>
            <p:cNvSpPr/>
            <p:nvPr/>
          </p:nvSpPr>
          <p:spPr>
            <a:xfrm>
              <a:off x="3385874" y="915344"/>
              <a:ext cx="2171334" cy="2940079"/>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1" name="正方形/長方形 60">
              <a:extLst>
                <a:ext uri="{FF2B5EF4-FFF2-40B4-BE49-F238E27FC236}">
                  <a16:creationId xmlns:a16="http://schemas.microsoft.com/office/drawing/2014/main" id="{2021D8A4-EC1A-7EAA-F35D-FDA33926D476}"/>
                </a:ext>
              </a:extLst>
            </p:cNvPr>
            <p:cNvSpPr/>
            <p:nvPr/>
          </p:nvSpPr>
          <p:spPr>
            <a:xfrm>
              <a:off x="5562571" y="920395"/>
              <a:ext cx="2171334" cy="2940079"/>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2" name="正方形/長方形 61">
              <a:extLst>
                <a:ext uri="{FF2B5EF4-FFF2-40B4-BE49-F238E27FC236}">
                  <a16:creationId xmlns:a16="http://schemas.microsoft.com/office/drawing/2014/main" id="{AF4F4512-6692-9E16-7430-E34F58484721}"/>
                </a:ext>
              </a:extLst>
            </p:cNvPr>
            <p:cNvSpPr/>
            <p:nvPr/>
          </p:nvSpPr>
          <p:spPr>
            <a:xfrm>
              <a:off x="7733666" y="914176"/>
              <a:ext cx="2171334" cy="2940078"/>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3" name="正方形/長方形 62">
              <a:extLst>
                <a:ext uri="{FF2B5EF4-FFF2-40B4-BE49-F238E27FC236}">
                  <a16:creationId xmlns:a16="http://schemas.microsoft.com/office/drawing/2014/main" id="{E2461833-C9E4-B264-0731-7F9D76B3990E}"/>
                </a:ext>
              </a:extLst>
            </p:cNvPr>
            <p:cNvSpPr/>
            <p:nvPr/>
          </p:nvSpPr>
          <p:spPr>
            <a:xfrm>
              <a:off x="9900936" y="919228"/>
              <a:ext cx="2171334" cy="2940078"/>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cxnSp>
          <p:nvCxnSpPr>
            <p:cNvPr id="65" name="直線コネクタ 64">
              <a:extLst>
                <a:ext uri="{FF2B5EF4-FFF2-40B4-BE49-F238E27FC236}">
                  <a16:creationId xmlns:a16="http://schemas.microsoft.com/office/drawing/2014/main" id="{95073D89-164D-9EDE-3341-47AED9993065}"/>
                </a:ext>
              </a:extLst>
            </p:cNvPr>
            <p:cNvCxnSpPr/>
            <p:nvPr/>
          </p:nvCxnSpPr>
          <p:spPr>
            <a:xfrm>
              <a:off x="1215523" y="1336880"/>
              <a:ext cx="10840415" cy="0"/>
            </a:xfrm>
            <a:prstGeom prst="line">
              <a:avLst/>
            </a:prstGeom>
            <a:no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線コネクタ 66">
              <a:extLst>
                <a:ext uri="{FF2B5EF4-FFF2-40B4-BE49-F238E27FC236}">
                  <a16:creationId xmlns:a16="http://schemas.microsoft.com/office/drawing/2014/main" id="{120BFE11-2403-54D6-F8AD-8EAC4C249894}"/>
                </a:ext>
              </a:extLst>
            </p:cNvPr>
            <p:cNvCxnSpPr>
              <a:cxnSpLocks/>
            </p:cNvCxnSpPr>
            <p:nvPr/>
          </p:nvCxnSpPr>
          <p:spPr>
            <a:xfrm>
              <a:off x="103144" y="3025446"/>
              <a:ext cx="11955874" cy="0"/>
            </a:xfrm>
            <a:prstGeom prst="line">
              <a:avLst/>
            </a:prstGeom>
            <a:no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線コネクタ 68">
              <a:extLst>
                <a:ext uri="{FF2B5EF4-FFF2-40B4-BE49-F238E27FC236}">
                  <a16:creationId xmlns:a16="http://schemas.microsoft.com/office/drawing/2014/main" id="{D8DC0102-E224-B107-0963-AE9A905FEAC4}"/>
                </a:ext>
              </a:extLst>
            </p:cNvPr>
            <p:cNvCxnSpPr>
              <a:cxnSpLocks/>
            </p:cNvCxnSpPr>
            <p:nvPr/>
          </p:nvCxnSpPr>
          <p:spPr>
            <a:xfrm>
              <a:off x="98826" y="3459369"/>
              <a:ext cx="11955874" cy="0"/>
            </a:xfrm>
            <a:prstGeom prst="line">
              <a:avLst/>
            </a:prstGeom>
            <a:no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70" name="テキスト ボックス 69">
              <a:extLst>
                <a:ext uri="{FF2B5EF4-FFF2-40B4-BE49-F238E27FC236}">
                  <a16:creationId xmlns:a16="http://schemas.microsoft.com/office/drawing/2014/main" id="{EA5C107F-976D-47DE-22A4-9CF2AA22184D}"/>
                </a:ext>
              </a:extLst>
            </p:cNvPr>
            <p:cNvSpPr txBox="1"/>
            <p:nvPr/>
          </p:nvSpPr>
          <p:spPr>
            <a:xfrm>
              <a:off x="200971" y="1068465"/>
              <a:ext cx="934037" cy="1916985"/>
            </a:xfrm>
            <a:prstGeom prst="rect">
              <a:avLst/>
            </a:prstGeom>
            <a:noFill/>
          </p:spPr>
          <p:txBody>
            <a:bodyPr vert="eaVert" wrap="none" rtlCol="0">
              <a:spAutoFit/>
            </a:bodyPr>
            <a:lstStyle/>
            <a:p>
              <a:r>
                <a:rPr kumimoji="1" lang="ja-JP" altLang="en-US" b="1" dirty="0">
                  <a:latin typeface="HG丸ｺﾞｼｯｸM-PRO" panose="020F0600000000000000" pitchFamily="50" charset="-128"/>
                  <a:ea typeface="HG丸ｺﾞｼｯｸM-PRO" panose="020F0600000000000000" pitchFamily="50" charset="-128"/>
                </a:rPr>
                <a:t>　</a:t>
              </a:r>
              <a:r>
                <a:rPr kumimoji="1" lang="en-US" altLang="ja-JP" b="1" dirty="0">
                  <a:latin typeface="HG丸ｺﾞｼｯｸM-PRO" panose="020F0600000000000000" pitchFamily="50" charset="-128"/>
                  <a:ea typeface="HG丸ｺﾞｼｯｸM-PRO" panose="020F0600000000000000" pitchFamily="50" charset="-128"/>
                </a:rPr>
                <a:t>※</a:t>
              </a:r>
              <a:r>
                <a:rPr kumimoji="1" lang="ja-JP" altLang="en-US" b="1" dirty="0">
                  <a:latin typeface="HG丸ｺﾞｼｯｸM-PRO" panose="020F0600000000000000" pitchFamily="50" charset="-128"/>
                  <a:ea typeface="HG丸ｺﾞｼｯｸM-PRO" panose="020F0600000000000000" pitchFamily="50" charset="-128"/>
                </a:rPr>
                <a:t>工程順並び</a:t>
              </a:r>
              <a:endParaRPr kumimoji="1" lang="en-US" altLang="ja-JP" b="1" dirty="0">
                <a:latin typeface="HG丸ｺﾞｼｯｸM-PRO" panose="020F0600000000000000" pitchFamily="50" charset="-128"/>
                <a:ea typeface="HG丸ｺﾞｼｯｸM-PRO" panose="020F0600000000000000" pitchFamily="50" charset="-128"/>
              </a:endParaRPr>
            </a:p>
            <a:p>
              <a:r>
                <a:rPr kumimoji="1" lang="en-US" altLang="ja-JP" sz="2400" b="1" dirty="0">
                  <a:latin typeface="HG丸ｺﾞｼｯｸM-PRO" panose="020F0600000000000000" pitchFamily="50" charset="-128"/>
                  <a:ea typeface="HG丸ｺﾞｼｯｸM-PRO" panose="020F0600000000000000" pitchFamily="50" charset="-128"/>
                </a:rPr>
                <a:t>【</a:t>
              </a:r>
              <a:r>
                <a:rPr kumimoji="1" lang="ja-JP" altLang="en-US" sz="2400" b="1" dirty="0">
                  <a:latin typeface="HG丸ｺﾞｼｯｸM-PRO" panose="020F0600000000000000" pitchFamily="50" charset="-128"/>
                  <a:ea typeface="HG丸ｺﾞｼｯｸM-PRO" panose="020F0600000000000000" pitchFamily="50" charset="-128"/>
                </a:rPr>
                <a:t>工程概要</a:t>
              </a:r>
              <a:r>
                <a:rPr kumimoji="1" lang="en-US" altLang="ja-JP" sz="2400" b="1" dirty="0">
                  <a:latin typeface="HG丸ｺﾞｼｯｸM-PRO" panose="020F0600000000000000" pitchFamily="50" charset="-128"/>
                  <a:ea typeface="HG丸ｺﾞｼｯｸM-PRO" panose="020F0600000000000000" pitchFamily="50" charset="-128"/>
                </a:rPr>
                <a:t>】</a:t>
              </a:r>
            </a:p>
          </p:txBody>
        </p:sp>
        <p:sp>
          <p:nvSpPr>
            <p:cNvPr id="71" name="テキスト ボックス 70">
              <a:extLst>
                <a:ext uri="{FF2B5EF4-FFF2-40B4-BE49-F238E27FC236}">
                  <a16:creationId xmlns:a16="http://schemas.microsoft.com/office/drawing/2014/main" id="{9FF2CA6A-6E71-BEDF-BEDA-156D43E29633}"/>
                </a:ext>
              </a:extLst>
            </p:cNvPr>
            <p:cNvSpPr txBox="1"/>
            <p:nvPr/>
          </p:nvSpPr>
          <p:spPr>
            <a:xfrm>
              <a:off x="1465611" y="3029023"/>
              <a:ext cx="1564719" cy="400110"/>
            </a:xfrm>
            <a:prstGeom prst="rect">
              <a:avLst/>
            </a:prstGeom>
            <a:noFill/>
          </p:spPr>
          <p:txBody>
            <a:bodyPr wrap="square" rtlCol="0">
              <a:spAutoFit/>
            </a:bodyPr>
            <a:lstStyle/>
            <a:p>
              <a:pPr algn="ctr"/>
              <a:r>
                <a:rPr kumimoji="1" lang="ja-JP" altLang="en-US" sz="2000" b="1" dirty="0">
                  <a:latin typeface="HG丸ｺﾞｼｯｸM-PRO" panose="020F0600000000000000" pitchFamily="50" charset="-128"/>
                  <a:ea typeface="HG丸ｺﾞｼｯｸM-PRO" panose="020F0600000000000000" pitchFamily="50" charset="-128"/>
                </a:rPr>
                <a:t>プレス</a:t>
              </a:r>
            </a:p>
          </p:txBody>
        </p:sp>
        <p:sp>
          <p:nvSpPr>
            <p:cNvPr id="72" name="テキスト ボックス 71">
              <a:extLst>
                <a:ext uri="{FF2B5EF4-FFF2-40B4-BE49-F238E27FC236}">
                  <a16:creationId xmlns:a16="http://schemas.microsoft.com/office/drawing/2014/main" id="{3FA23576-9B94-8BA3-7838-C13DD1E34F19}"/>
                </a:ext>
              </a:extLst>
            </p:cNvPr>
            <p:cNvSpPr txBox="1"/>
            <p:nvPr/>
          </p:nvSpPr>
          <p:spPr>
            <a:xfrm>
              <a:off x="3306917" y="3009828"/>
              <a:ext cx="2237188" cy="357247"/>
            </a:xfrm>
            <a:prstGeom prst="rect">
              <a:avLst/>
            </a:prstGeom>
            <a:noFill/>
          </p:spPr>
          <p:txBody>
            <a:bodyPr wrap="square" rtlCol="0">
              <a:spAutoFit/>
            </a:bodyPr>
            <a:lstStyle/>
            <a:p>
              <a:pPr algn="ctr"/>
              <a:r>
                <a:rPr lang="ja-JP" altLang="en-US" sz="2000" b="1" dirty="0">
                  <a:latin typeface="HG丸ｺﾞｼｯｸM-PRO" panose="020F0600000000000000" pitchFamily="50" charset="-128"/>
                  <a:ea typeface="HG丸ｺﾞｼｯｸM-PRO" panose="020F0600000000000000" pitchFamily="50" charset="-128"/>
                </a:rPr>
                <a:t>大型サイジング</a:t>
              </a:r>
              <a:endParaRPr kumimoji="1" lang="ja-JP" altLang="en-US" sz="2000" b="1" dirty="0">
                <a:latin typeface="HG丸ｺﾞｼｯｸM-PRO" panose="020F0600000000000000" pitchFamily="50" charset="-128"/>
                <a:ea typeface="HG丸ｺﾞｼｯｸM-PRO" panose="020F0600000000000000" pitchFamily="50" charset="-128"/>
              </a:endParaRPr>
            </a:p>
          </p:txBody>
        </p:sp>
        <p:sp>
          <p:nvSpPr>
            <p:cNvPr id="73" name="テキスト ボックス 72">
              <a:extLst>
                <a:ext uri="{FF2B5EF4-FFF2-40B4-BE49-F238E27FC236}">
                  <a16:creationId xmlns:a16="http://schemas.microsoft.com/office/drawing/2014/main" id="{72E81CDD-A991-098E-0387-F698AE339680}"/>
                </a:ext>
              </a:extLst>
            </p:cNvPr>
            <p:cNvSpPr txBox="1"/>
            <p:nvPr/>
          </p:nvSpPr>
          <p:spPr>
            <a:xfrm>
              <a:off x="5704282" y="3018700"/>
              <a:ext cx="1856606" cy="400110"/>
            </a:xfrm>
            <a:prstGeom prst="rect">
              <a:avLst/>
            </a:prstGeom>
            <a:noFill/>
          </p:spPr>
          <p:txBody>
            <a:bodyPr wrap="square" rtlCol="0">
              <a:spAutoFit/>
            </a:bodyPr>
            <a:lstStyle/>
            <a:p>
              <a:pPr algn="ctr"/>
              <a:r>
                <a:rPr kumimoji="1" lang="ja-JP" altLang="en-US" sz="2000" b="1" dirty="0">
                  <a:latin typeface="HG丸ｺﾞｼｯｸM-PRO" panose="020F0600000000000000" pitchFamily="50" charset="-128"/>
                  <a:ea typeface="HG丸ｺﾞｼｯｸM-PRO" panose="020F0600000000000000" pitchFamily="50" charset="-128"/>
                </a:rPr>
                <a:t>ベンダー</a:t>
              </a:r>
            </a:p>
          </p:txBody>
        </p:sp>
        <p:sp>
          <p:nvSpPr>
            <p:cNvPr id="74" name="テキスト ボックス 73">
              <a:extLst>
                <a:ext uri="{FF2B5EF4-FFF2-40B4-BE49-F238E27FC236}">
                  <a16:creationId xmlns:a16="http://schemas.microsoft.com/office/drawing/2014/main" id="{2AA1033E-958B-5EAA-F4D6-27218922C664}"/>
                </a:ext>
              </a:extLst>
            </p:cNvPr>
            <p:cNvSpPr txBox="1"/>
            <p:nvPr/>
          </p:nvSpPr>
          <p:spPr>
            <a:xfrm>
              <a:off x="7986959" y="3012337"/>
              <a:ext cx="1564719" cy="357247"/>
            </a:xfrm>
            <a:prstGeom prst="rect">
              <a:avLst/>
            </a:prstGeom>
            <a:noFill/>
          </p:spPr>
          <p:txBody>
            <a:bodyPr wrap="square" rtlCol="0">
              <a:spAutoFit/>
            </a:bodyPr>
            <a:lstStyle/>
            <a:p>
              <a:pPr algn="ctr"/>
              <a:r>
                <a:rPr lang="ja-JP" altLang="en-US" sz="2000" b="1" dirty="0">
                  <a:latin typeface="HG丸ｺﾞｼｯｸM-PRO" panose="020F0600000000000000" pitchFamily="50" charset="-128"/>
                  <a:ea typeface="HG丸ｺﾞｼｯｸM-PRO" panose="020F0600000000000000" pitchFamily="50" charset="-128"/>
                </a:rPr>
                <a:t>ＧＭ面取り</a:t>
              </a:r>
              <a:endParaRPr kumimoji="1" lang="ja-JP" altLang="en-US" sz="2000" b="1" dirty="0">
                <a:latin typeface="HG丸ｺﾞｼｯｸM-PRO" panose="020F0600000000000000" pitchFamily="50" charset="-128"/>
                <a:ea typeface="HG丸ｺﾞｼｯｸM-PRO" panose="020F0600000000000000" pitchFamily="50" charset="-128"/>
              </a:endParaRPr>
            </a:p>
          </p:txBody>
        </p:sp>
        <p:sp>
          <p:nvSpPr>
            <p:cNvPr id="75" name="テキスト ボックス 74">
              <a:extLst>
                <a:ext uri="{FF2B5EF4-FFF2-40B4-BE49-F238E27FC236}">
                  <a16:creationId xmlns:a16="http://schemas.microsoft.com/office/drawing/2014/main" id="{C0CB12CC-80D6-E748-41D3-F39789D175B4}"/>
                </a:ext>
              </a:extLst>
            </p:cNvPr>
            <p:cNvSpPr txBox="1"/>
            <p:nvPr/>
          </p:nvSpPr>
          <p:spPr>
            <a:xfrm>
              <a:off x="10205212" y="3003994"/>
              <a:ext cx="1564719" cy="400110"/>
            </a:xfrm>
            <a:prstGeom prst="rect">
              <a:avLst/>
            </a:prstGeom>
            <a:noFill/>
          </p:spPr>
          <p:txBody>
            <a:bodyPr wrap="square" rtlCol="0">
              <a:spAutoFit/>
            </a:bodyPr>
            <a:lstStyle/>
            <a:p>
              <a:pPr algn="ctr"/>
              <a:r>
                <a:rPr kumimoji="1" lang="ja-JP" altLang="en-US" sz="2000" b="1" dirty="0">
                  <a:latin typeface="HG丸ｺﾞｼｯｸM-PRO" panose="020F0600000000000000" pitchFamily="50" charset="-128"/>
                  <a:ea typeface="HG丸ｺﾞｼｯｸM-PRO" panose="020F0600000000000000" pitchFamily="50" charset="-128"/>
                </a:rPr>
                <a:t>検　査</a:t>
              </a:r>
            </a:p>
          </p:txBody>
        </p:sp>
        <p:sp>
          <p:nvSpPr>
            <p:cNvPr id="76" name="テキスト ボックス 75">
              <a:extLst>
                <a:ext uri="{FF2B5EF4-FFF2-40B4-BE49-F238E27FC236}">
                  <a16:creationId xmlns:a16="http://schemas.microsoft.com/office/drawing/2014/main" id="{B169AF59-E348-78E4-E2EB-BDCAC69D619B}"/>
                </a:ext>
              </a:extLst>
            </p:cNvPr>
            <p:cNvSpPr txBox="1"/>
            <p:nvPr/>
          </p:nvSpPr>
          <p:spPr>
            <a:xfrm>
              <a:off x="1183926" y="954079"/>
              <a:ext cx="2171334" cy="369332"/>
            </a:xfrm>
            <a:prstGeom prst="rect">
              <a:avLst/>
            </a:prstGeom>
            <a:noFill/>
          </p:spPr>
          <p:txBody>
            <a:bodyPr wrap="square" rtlCol="0">
              <a:spAutoFit/>
            </a:bodyPr>
            <a:lstStyle/>
            <a:p>
              <a:pPr algn="ctr"/>
              <a:r>
                <a:rPr lang="ja-JP" altLang="en-US" b="1" dirty="0">
                  <a:latin typeface="HG丸ｺﾞｼｯｸM-PRO" panose="020F0600000000000000" pitchFamily="50" charset="-128"/>
                  <a:ea typeface="HG丸ｺﾞｼｯｸM-PRO" panose="020F0600000000000000" pitchFamily="50" charset="-128"/>
                </a:rPr>
                <a:t>プレス成形工程</a:t>
              </a:r>
              <a:endParaRPr kumimoji="1" lang="ja-JP" altLang="en-US" b="1" dirty="0">
                <a:latin typeface="HG丸ｺﾞｼｯｸM-PRO" panose="020F0600000000000000" pitchFamily="50" charset="-128"/>
                <a:ea typeface="HG丸ｺﾞｼｯｸM-PRO" panose="020F0600000000000000" pitchFamily="50" charset="-128"/>
              </a:endParaRPr>
            </a:p>
          </p:txBody>
        </p:sp>
        <p:sp>
          <p:nvSpPr>
            <p:cNvPr id="77" name="テキスト ボックス 76">
              <a:extLst>
                <a:ext uri="{FF2B5EF4-FFF2-40B4-BE49-F238E27FC236}">
                  <a16:creationId xmlns:a16="http://schemas.microsoft.com/office/drawing/2014/main" id="{19071E51-73E4-C262-22ED-6EED885F31CD}"/>
                </a:ext>
              </a:extLst>
            </p:cNvPr>
            <p:cNvSpPr txBox="1"/>
            <p:nvPr/>
          </p:nvSpPr>
          <p:spPr>
            <a:xfrm>
              <a:off x="3227104" y="963364"/>
              <a:ext cx="2475791" cy="353943"/>
            </a:xfrm>
            <a:prstGeom prst="rect">
              <a:avLst/>
            </a:prstGeom>
            <a:noFill/>
          </p:spPr>
          <p:txBody>
            <a:bodyPr wrap="square" rtlCol="0">
              <a:spAutoFit/>
            </a:bodyPr>
            <a:lstStyle/>
            <a:p>
              <a:pPr algn="ctr"/>
              <a:r>
                <a:rPr lang="ja-JP" altLang="en-US" sz="1700" b="1" dirty="0">
                  <a:latin typeface="HG丸ｺﾞｼｯｸM-PRO" panose="020F0600000000000000" pitchFamily="50" charset="-128"/>
                  <a:ea typeface="HG丸ｺﾞｼｯｸM-PRO" panose="020F0600000000000000" pitchFamily="50" charset="-128"/>
                </a:rPr>
                <a:t>サイジング加工工程</a:t>
              </a:r>
              <a:endParaRPr kumimoji="1" lang="ja-JP" altLang="en-US" sz="1700" b="1" dirty="0">
                <a:latin typeface="HG丸ｺﾞｼｯｸM-PRO" panose="020F0600000000000000" pitchFamily="50" charset="-128"/>
                <a:ea typeface="HG丸ｺﾞｼｯｸM-PRO" panose="020F0600000000000000" pitchFamily="50" charset="-128"/>
              </a:endParaRPr>
            </a:p>
          </p:txBody>
        </p:sp>
        <p:sp>
          <p:nvSpPr>
            <p:cNvPr id="78" name="テキスト ボックス 77">
              <a:extLst>
                <a:ext uri="{FF2B5EF4-FFF2-40B4-BE49-F238E27FC236}">
                  <a16:creationId xmlns:a16="http://schemas.microsoft.com/office/drawing/2014/main" id="{BBE9512C-B6DE-2EDD-DC45-3F786302A723}"/>
                </a:ext>
              </a:extLst>
            </p:cNvPr>
            <p:cNvSpPr txBox="1"/>
            <p:nvPr/>
          </p:nvSpPr>
          <p:spPr>
            <a:xfrm>
              <a:off x="5508821" y="946141"/>
              <a:ext cx="2171334" cy="369332"/>
            </a:xfrm>
            <a:prstGeom prst="rect">
              <a:avLst/>
            </a:prstGeom>
            <a:noFill/>
          </p:spPr>
          <p:txBody>
            <a:bodyPr wrap="square" rtlCol="0">
              <a:spAutoFit/>
            </a:bodyPr>
            <a:lstStyle/>
            <a:p>
              <a:pPr algn="ctr"/>
              <a:r>
                <a:rPr lang="ja-JP" altLang="en-US" b="1" dirty="0">
                  <a:latin typeface="HG丸ｺﾞｼｯｸM-PRO" panose="020F0600000000000000" pitchFamily="50" charset="-128"/>
                  <a:ea typeface="HG丸ｺﾞｼｯｸM-PRO" panose="020F0600000000000000" pitchFamily="50" charset="-128"/>
                </a:rPr>
                <a:t>隙間矯正加工工程</a:t>
              </a:r>
              <a:endParaRPr kumimoji="1" lang="ja-JP" altLang="en-US" b="1" dirty="0">
                <a:latin typeface="HG丸ｺﾞｼｯｸM-PRO" panose="020F0600000000000000" pitchFamily="50" charset="-128"/>
                <a:ea typeface="HG丸ｺﾞｼｯｸM-PRO" panose="020F0600000000000000" pitchFamily="50" charset="-128"/>
              </a:endParaRPr>
            </a:p>
          </p:txBody>
        </p:sp>
        <p:sp>
          <p:nvSpPr>
            <p:cNvPr id="79" name="テキスト ボックス 78">
              <a:extLst>
                <a:ext uri="{FF2B5EF4-FFF2-40B4-BE49-F238E27FC236}">
                  <a16:creationId xmlns:a16="http://schemas.microsoft.com/office/drawing/2014/main" id="{72203B44-7B07-2FC6-B67E-53695567EB55}"/>
                </a:ext>
              </a:extLst>
            </p:cNvPr>
            <p:cNvSpPr txBox="1"/>
            <p:nvPr/>
          </p:nvSpPr>
          <p:spPr>
            <a:xfrm>
              <a:off x="7684519" y="942174"/>
              <a:ext cx="2171334" cy="369332"/>
            </a:xfrm>
            <a:prstGeom prst="rect">
              <a:avLst/>
            </a:prstGeom>
            <a:noFill/>
          </p:spPr>
          <p:txBody>
            <a:bodyPr wrap="square" rtlCol="0">
              <a:spAutoFit/>
            </a:bodyPr>
            <a:lstStyle/>
            <a:p>
              <a:pPr algn="ctr"/>
              <a:r>
                <a:rPr lang="ja-JP" altLang="en-US" b="1" dirty="0">
                  <a:latin typeface="HG丸ｺﾞｼｯｸM-PRO" panose="020F0600000000000000" pitchFamily="50" charset="-128"/>
                  <a:ea typeface="HG丸ｺﾞｼｯｸM-PRO" panose="020F0600000000000000" pitchFamily="50" charset="-128"/>
                </a:rPr>
                <a:t>面取り加工工程</a:t>
              </a:r>
              <a:endParaRPr kumimoji="1" lang="ja-JP" altLang="en-US" b="1" dirty="0">
                <a:latin typeface="HG丸ｺﾞｼｯｸM-PRO" panose="020F0600000000000000" pitchFamily="50" charset="-128"/>
                <a:ea typeface="HG丸ｺﾞｼｯｸM-PRO" panose="020F0600000000000000" pitchFamily="50" charset="-128"/>
              </a:endParaRPr>
            </a:p>
          </p:txBody>
        </p:sp>
        <p:sp>
          <p:nvSpPr>
            <p:cNvPr id="80" name="テキスト ボックス 79">
              <a:extLst>
                <a:ext uri="{FF2B5EF4-FFF2-40B4-BE49-F238E27FC236}">
                  <a16:creationId xmlns:a16="http://schemas.microsoft.com/office/drawing/2014/main" id="{B5C30A00-1C3B-9310-2FB5-EE6305888939}"/>
                </a:ext>
              </a:extLst>
            </p:cNvPr>
            <p:cNvSpPr txBox="1"/>
            <p:nvPr/>
          </p:nvSpPr>
          <p:spPr>
            <a:xfrm>
              <a:off x="9846966" y="924955"/>
              <a:ext cx="2171334" cy="400110"/>
            </a:xfrm>
            <a:prstGeom prst="rect">
              <a:avLst/>
            </a:prstGeom>
            <a:noFill/>
          </p:spPr>
          <p:txBody>
            <a:bodyPr wrap="square" rtlCol="0">
              <a:spAutoFit/>
            </a:bodyPr>
            <a:lstStyle/>
            <a:p>
              <a:pPr algn="ctr"/>
              <a:r>
                <a:rPr lang="ja-JP" altLang="en-US" sz="2000" b="1" dirty="0">
                  <a:latin typeface="HG丸ｺﾞｼｯｸM-PRO" panose="020F0600000000000000" pitchFamily="50" charset="-128"/>
                  <a:ea typeface="HG丸ｺﾞｼｯｸM-PRO" panose="020F0600000000000000" pitchFamily="50" charset="-128"/>
                </a:rPr>
                <a:t>検査工程</a:t>
              </a:r>
              <a:endParaRPr kumimoji="1" lang="ja-JP" altLang="en-US" sz="2000" b="1" dirty="0">
                <a:latin typeface="HG丸ｺﾞｼｯｸM-PRO" panose="020F0600000000000000" pitchFamily="50" charset="-128"/>
                <a:ea typeface="HG丸ｺﾞｼｯｸM-PRO" panose="020F0600000000000000" pitchFamily="50" charset="-128"/>
              </a:endParaRPr>
            </a:p>
          </p:txBody>
        </p:sp>
        <p:sp>
          <p:nvSpPr>
            <p:cNvPr id="81" name="テキスト ボックス 80">
              <a:extLst>
                <a:ext uri="{FF2B5EF4-FFF2-40B4-BE49-F238E27FC236}">
                  <a16:creationId xmlns:a16="http://schemas.microsoft.com/office/drawing/2014/main" id="{4B2A448B-6461-C56C-262D-03AB15557C41}"/>
                </a:ext>
              </a:extLst>
            </p:cNvPr>
            <p:cNvSpPr txBox="1"/>
            <p:nvPr/>
          </p:nvSpPr>
          <p:spPr>
            <a:xfrm>
              <a:off x="115904" y="3038937"/>
              <a:ext cx="1122371" cy="400110"/>
            </a:xfrm>
            <a:prstGeom prst="rect">
              <a:avLst/>
            </a:prstGeom>
            <a:noFill/>
          </p:spPr>
          <p:txBody>
            <a:bodyPr wrap="square" rtlCol="0">
              <a:spAutoFit/>
            </a:bodyPr>
            <a:lstStyle/>
            <a:p>
              <a:pPr algn="ctr"/>
              <a:r>
                <a:rPr lang="ja-JP" altLang="en-US" sz="2000" b="1" dirty="0">
                  <a:latin typeface="HG丸ｺﾞｼｯｸM-PRO" panose="020F0600000000000000" pitchFamily="50" charset="-128"/>
                  <a:ea typeface="HG丸ｺﾞｼｯｸM-PRO" panose="020F0600000000000000" pitchFamily="50" charset="-128"/>
                </a:rPr>
                <a:t>設備名</a:t>
              </a:r>
              <a:endParaRPr kumimoji="1" lang="ja-JP" altLang="en-US" sz="2000" b="1" dirty="0">
                <a:latin typeface="HG丸ｺﾞｼｯｸM-PRO" panose="020F0600000000000000" pitchFamily="50" charset="-128"/>
                <a:ea typeface="HG丸ｺﾞｼｯｸM-PRO" panose="020F0600000000000000" pitchFamily="50" charset="-128"/>
              </a:endParaRPr>
            </a:p>
          </p:txBody>
        </p:sp>
        <p:pic>
          <p:nvPicPr>
            <p:cNvPr id="40" name="図 39">
              <a:extLst>
                <a:ext uri="{FF2B5EF4-FFF2-40B4-BE49-F238E27FC236}">
                  <a16:creationId xmlns:a16="http://schemas.microsoft.com/office/drawing/2014/main" id="{27926448-FC95-2DF7-31A5-31EB12479391}"/>
                </a:ext>
              </a:extLst>
            </p:cNvPr>
            <p:cNvPicPr>
              <a:picLocks noChangeAspect="1"/>
            </p:cNvPicPr>
            <p:nvPr/>
          </p:nvPicPr>
          <p:blipFill>
            <a:blip r:embed="rId14"/>
            <a:stretch>
              <a:fillRect/>
            </a:stretch>
          </p:blipFill>
          <p:spPr>
            <a:xfrm>
              <a:off x="1387268" y="1547666"/>
              <a:ext cx="1834002" cy="1280632"/>
            </a:xfrm>
            <a:prstGeom prst="rect">
              <a:avLst/>
            </a:prstGeom>
            <a:noFill/>
          </p:spPr>
        </p:pic>
        <p:pic>
          <p:nvPicPr>
            <p:cNvPr id="44" name="図 43">
              <a:extLst>
                <a:ext uri="{FF2B5EF4-FFF2-40B4-BE49-F238E27FC236}">
                  <a16:creationId xmlns:a16="http://schemas.microsoft.com/office/drawing/2014/main" id="{42AED3B5-D161-5EE6-A79B-CF5B02EE5CFD}"/>
                </a:ext>
              </a:extLst>
            </p:cNvPr>
            <p:cNvPicPr>
              <a:picLocks noChangeAspect="1"/>
            </p:cNvPicPr>
            <p:nvPr/>
          </p:nvPicPr>
          <p:blipFill>
            <a:blip r:embed="rId15"/>
            <a:srcRect t="2439"/>
            <a:stretch/>
          </p:blipFill>
          <p:spPr>
            <a:xfrm>
              <a:off x="7828775" y="1493475"/>
              <a:ext cx="1973561" cy="1389016"/>
            </a:xfrm>
            <a:prstGeom prst="rect">
              <a:avLst/>
            </a:prstGeom>
            <a:noFill/>
          </p:spPr>
        </p:pic>
        <p:sp>
          <p:nvSpPr>
            <p:cNvPr id="56" name="矢印: 右 55">
              <a:extLst>
                <a:ext uri="{FF2B5EF4-FFF2-40B4-BE49-F238E27FC236}">
                  <a16:creationId xmlns:a16="http://schemas.microsoft.com/office/drawing/2014/main" id="{6878C571-28C9-4495-76B5-52CFA87F7CCC}"/>
                </a:ext>
              </a:extLst>
            </p:cNvPr>
            <p:cNvSpPr/>
            <p:nvPr/>
          </p:nvSpPr>
          <p:spPr>
            <a:xfrm>
              <a:off x="9660389" y="1983675"/>
              <a:ext cx="617660" cy="618258"/>
            </a:xfrm>
            <a:prstGeom prst="rightArrow">
              <a:avLst>
                <a:gd name="adj1" fmla="val 50000"/>
                <a:gd name="adj2" fmla="val 69709"/>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38" name="図 37">
              <a:extLst>
                <a:ext uri="{FF2B5EF4-FFF2-40B4-BE49-F238E27FC236}">
                  <a16:creationId xmlns:a16="http://schemas.microsoft.com/office/drawing/2014/main" id="{A1C4313F-1903-72F9-C6A4-2F699BF3FE83}"/>
                </a:ext>
              </a:extLst>
            </p:cNvPr>
            <p:cNvPicPr>
              <a:picLocks noChangeAspect="1"/>
            </p:cNvPicPr>
            <p:nvPr/>
          </p:nvPicPr>
          <p:blipFill>
            <a:blip r:embed="rId16"/>
            <a:srcRect b="5126"/>
            <a:stretch/>
          </p:blipFill>
          <p:spPr>
            <a:xfrm>
              <a:off x="10094646" y="1371140"/>
              <a:ext cx="1973561" cy="1577138"/>
            </a:xfrm>
            <a:prstGeom prst="rect">
              <a:avLst/>
            </a:prstGeom>
            <a:noFill/>
          </p:spPr>
        </p:pic>
        <p:sp>
          <p:nvSpPr>
            <p:cNvPr id="84" name="テキスト ボックス 83">
              <a:extLst>
                <a:ext uri="{FF2B5EF4-FFF2-40B4-BE49-F238E27FC236}">
                  <a16:creationId xmlns:a16="http://schemas.microsoft.com/office/drawing/2014/main" id="{7E109A3F-CD00-AE3D-0DB1-C872E66332D7}"/>
                </a:ext>
              </a:extLst>
            </p:cNvPr>
            <p:cNvSpPr txBox="1"/>
            <p:nvPr/>
          </p:nvSpPr>
          <p:spPr>
            <a:xfrm>
              <a:off x="106068" y="3466666"/>
              <a:ext cx="1122371" cy="400110"/>
            </a:xfrm>
            <a:prstGeom prst="rect">
              <a:avLst/>
            </a:prstGeom>
            <a:noFill/>
          </p:spPr>
          <p:txBody>
            <a:bodyPr wrap="square" rtlCol="0">
              <a:spAutoFit/>
            </a:bodyPr>
            <a:lstStyle/>
            <a:p>
              <a:pPr algn="ctr"/>
              <a:r>
                <a:rPr lang="ja-JP" altLang="en-US" sz="2000" b="1" dirty="0">
                  <a:latin typeface="HG丸ｺﾞｼｯｸM-PRO" panose="020F0600000000000000" pitchFamily="50" charset="-128"/>
                  <a:ea typeface="HG丸ｺﾞｼｯｸM-PRO" panose="020F0600000000000000" pitchFamily="50" charset="-128"/>
                </a:rPr>
                <a:t>圧痕</a:t>
              </a:r>
              <a:endParaRPr kumimoji="1" lang="ja-JP" altLang="en-US" sz="2000" b="1" dirty="0">
                <a:latin typeface="HG丸ｺﾞｼｯｸM-PRO" panose="020F0600000000000000" pitchFamily="50" charset="-128"/>
                <a:ea typeface="HG丸ｺﾞｼｯｸM-PRO" panose="020F0600000000000000" pitchFamily="50" charset="-128"/>
              </a:endParaRPr>
            </a:p>
          </p:txBody>
        </p:sp>
        <p:sp>
          <p:nvSpPr>
            <p:cNvPr id="86" name="テキスト ボックス 85">
              <a:extLst>
                <a:ext uri="{FF2B5EF4-FFF2-40B4-BE49-F238E27FC236}">
                  <a16:creationId xmlns:a16="http://schemas.microsoft.com/office/drawing/2014/main" id="{DF0AA1A6-F1A4-9AC3-9A50-4829E333BB37}"/>
                </a:ext>
              </a:extLst>
            </p:cNvPr>
            <p:cNvSpPr txBox="1"/>
            <p:nvPr/>
          </p:nvSpPr>
          <p:spPr>
            <a:xfrm>
              <a:off x="1723667" y="3458086"/>
              <a:ext cx="1122371" cy="400110"/>
            </a:xfrm>
            <a:prstGeom prst="rect">
              <a:avLst/>
            </a:prstGeom>
            <a:noFill/>
          </p:spPr>
          <p:txBody>
            <a:bodyPr wrap="square" rtlCol="0">
              <a:spAutoFit/>
            </a:bodyPr>
            <a:lstStyle/>
            <a:p>
              <a:pPr algn="ctr"/>
              <a:r>
                <a:rPr kumimoji="1" lang="en-US" altLang="ja-JP" sz="2000" dirty="0">
                  <a:latin typeface="HG丸ｺﾞｼｯｸM-PRO" panose="020F0600000000000000" pitchFamily="50" charset="-128"/>
                  <a:ea typeface="HG丸ｺﾞｼｯｸM-PRO" panose="020F0600000000000000" pitchFamily="50" charset="-128"/>
                </a:rPr>
                <a:t>0</a:t>
              </a:r>
              <a:endParaRPr kumimoji="1" lang="ja-JP" altLang="en-US" sz="2000" dirty="0">
                <a:latin typeface="HG丸ｺﾞｼｯｸM-PRO" panose="020F0600000000000000" pitchFamily="50" charset="-128"/>
                <a:ea typeface="HG丸ｺﾞｼｯｸM-PRO" panose="020F0600000000000000" pitchFamily="50" charset="-128"/>
              </a:endParaRPr>
            </a:p>
          </p:txBody>
        </p:sp>
        <p:sp>
          <p:nvSpPr>
            <p:cNvPr id="87" name="テキスト ボックス 86">
              <a:extLst>
                <a:ext uri="{FF2B5EF4-FFF2-40B4-BE49-F238E27FC236}">
                  <a16:creationId xmlns:a16="http://schemas.microsoft.com/office/drawing/2014/main" id="{57351B41-F6A4-006F-F483-4147F0331905}"/>
                </a:ext>
              </a:extLst>
            </p:cNvPr>
            <p:cNvSpPr txBox="1"/>
            <p:nvPr/>
          </p:nvSpPr>
          <p:spPr>
            <a:xfrm>
              <a:off x="3946495" y="3462058"/>
              <a:ext cx="1122371" cy="400110"/>
            </a:xfrm>
            <a:prstGeom prst="rect">
              <a:avLst/>
            </a:prstGeom>
            <a:noFill/>
          </p:spPr>
          <p:txBody>
            <a:bodyPr wrap="square" rtlCol="0">
              <a:spAutoFit/>
            </a:bodyPr>
            <a:lstStyle/>
            <a:p>
              <a:pPr algn="ctr"/>
              <a:r>
                <a:rPr lang="en-US" altLang="ja-JP" sz="2000" b="1" dirty="0">
                  <a:latin typeface="HG丸ｺﾞｼｯｸM-PRO" panose="020F0600000000000000" pitchFamily="50" charset="-128"/>
                  <a:ea typeface="HG丸ｺﾞｼｯｸM-PRO" panose="020F0600000000000000" pitchFamily="50" charset="-128"/>
                </a:rPr>
                <a:t>671</a:t>
              </a:r>
              <a:endParaRPr kumimoji="1" lang="ja-JP" altLang="en-US" sz="2000" b="1" dirty="0">
                <a:latin typeface="HG丸ｺﾞｼｯｸM-PRO" panose="020F0600000000000000" pitchFamily="50" charset="-128"/>
                <a:ea typeface="HG丸ｺﾞｼｯｸM-PRO" panose="020F0600000000000000" pitchFamily="50" charset="-128"/>
              </a:endParaRPr>
            </a:p>
          </p:txBody>
        </p:sp>
        <p:sp>
          <p:nvSpPr>
            <p:cNvPr id="92" name="テキスト ボックス 91">
              <a:extLst>
                <a:ext uri="{FF2B5EF4-FFF2-40B4-BE49-F238E27FC236}">
                  <a16:creationId xmlns:a16="http://schemas.microsoft.com/office/drawing/2014/main" id="{65701266-80D9-C6A2-006C-5F60063E506A}"/>
                </a:ext>
              </a:extLst>
            </p:cNvPr>
            <p:cNvSpPr txBox="1"/>
            <p:nvPr/>
          </p:nvSpPr>
          <p:spPr>
            <a:xfrm>
              <a:off x="6048135" y="3469504"/>
              <a:ext cx="1122371" cy="400110"/>
            </a:xfrm>
            <a:prstGeom prst="rect">
              <a:avLst/>
            </a:prstGeom>
            <a:noFill/>
          </p:spPr>
          <p:txBody>
            <a:bodyPr wrap="square" rtlCol="0">
              <a:spAutoFit/>
            </a:bodyPr>
            <a:lstStyle/>
            <a:p>
              <a:pPr algn="ctr"/>
              <a:r>
                <a:rPr kumimoji="1" lang="en-US" altLang="ja-JP" sz="2000" b="1" dirty="0">
                  <a:solidFill>
                    <a:srgbClr val="FF0000"/>
                  </a:solidFill>
                  <a:latin typeface="HG丸ｺﾞｼｯｸM-PRO" panose="020F0600000000000000" pitchFamily="50" charset="-128"/>
                  <a:ea typeface="HG丸ｺﾞｼｯｸM-PRO" panose="020F0600000000000000" pitchFamily="50" charset="-128"/>
                </a:rPr>
                <a:t>825</a:t>
              </a:r>
              <a:endParaRPr kumimoji="1" lang="ja-JP" altLang="en-US" sz="2000" b="1" dirty="0">
                <a:solidFill>
                  <a:srgbClr val="FF0000"/>
                </a:solidFill>
                <a:latin typeface="HG丸ｺﾞｼｯｸM-PRO" panose="020F0600000000000000" pitchFamily="50" charset="-128"/>
                <a:ea typeface="HG丸ｺﾞｼｯｸM-PRO" panose="020F0600000000000000" pitchFamily="50" charset="-128"/>
              </a:endParaRPr>
            </a:p>
          </p:txBody>
        </p:sp>
        <p:sp>
          <p:nvSpPr>
            <p:cNvPr id="94" name="テキスト ボックス 93">
              <a:extLst>
                <a:ext uri="{FF2B5EF4-FFF2-40B4-BE49-F238E27FC236}">
                  <a16:creationId xmlns:a16="http://schemas.microsoft.com/office/drawing/2014/main" id="{06C495AE-0B2A-7DAA-C149-4C08B0B62A6C}"/>
                </a:ext>
              </a:extLst>
            </p:cNvPr>
            <p:cNvSpPr txBox="1"/>
            <p:nvPr/>
          </p:nvSpPr>
          <p:spPr>
            <a:xfrm>
              <a:off x="8302858" y="3489606"/>
              <a:ext cx="1122371" cy="400110"/>
            </a:xfrm>
            <a:prstGeom prst="rect">
              <a:avLst/>
            </a:prstGeom>
            <a:noFill/>
          </p:spPr>
          <p:txBody>
            <a:bodyPr wrap="square" rtlCol="0">
              <a:spAutoFit/>
            </a:bodyPr>
            <a:lstStyle/>
            <a:p>
              <a:pPr algn="ctr"/>
              <a:r>
                <a:rPr kumimoji="1" lang="en-US" altLang="ja-JP" sz="2000" dirty="0">
                  <a:latin typeface="HG丸ｺﾞｼｯｸM-PRO" panose="020F0600000000000000" pitchFamily="50" charset="-128"/>
                  <a:ea typeface="HG丸ｺﾞｼｯｸM-PRO" panose="020F0600000000000000" pitchFamily="50" charset="-128"/>
                </a:rPr>
                <a:t>0</a:t>
              </a:r>
              <a:endParaRPr kumimoji="1" lang="ja-JP" altLang="en-US" sz="2000" dirty="0">
                <a:latin typeface="HG丸ｺﾞｼｯｸM-PRO" panose="020F0600000000000000" pitchFamily="50" charset="-128"/>
                <a:ea typeface="HG丸ｺﾞｼｯｸM-PRO" panose="020F0600000000000000" pitchFamily="50" charset="-128"/>
              </a:endParaRPr>
            </a:p>
          </p:txBody>
        </p:sp>
        <p:pic>
          <p:nvPicPr>
            <p:cNvPr id="42" name="図 41">
              <a:extLst>
                <a:ext uri="{FF2B5EF4-FFF2-40B4-BE49-F238E27FC236}">
                  <a16:creationId xmlns:a16="http://schemas.microsoft.com/office/drawing/2014/main" id="{EE13458B-A343-0852-75D6-6F4143041B9A}"/>
                </a:ext>
              </a:extLst>
            </p:cNvPr>
            <p:cNvPicPr>
              <a:picLocks noChangeAspect="1"/>
            </p:cNvPicPr>
            <p:nvPr/>
          </p:nvPicPr>
          <p:blipFill>
            <a:blip r:embed="rId17"/>
            <a:stretch>
              <a:fillRect/>
            </a:stretch>
          </p:blipFill>
          <p:spPr>
            <a:xfrm>
              <a:off x="3592035" y="1534612"/>
              <a:ext cx="1834003" cy="1366037"/>
            </a:xfrm>
            <a:prstGeom prst="rect">
              <a:avLst/>
            </a:prstGeom>
            <a:noFill/>
          </p:spPr>
        </p:pic>
        <p:sp>
          <p:nvSpPr>
            <p:cNvPr id="55" name="矢印: 右 54">
              <a:extLst>
                <a:ext uri="{FF2B5EF4-FFF2-40B4-BE49-F238E27FC236}">
                  <a16:creationId xmlns:a16="http://schemas.microsoft.com/office/drawing/2014/main" id="{A5A23B12-DF0D-C3F8-33BC-76E253C89DFD}"/>
                </a:ext>
              </a:extLst>
            </p:cNvPr>
            <p:cNvSpPr/>
            <p:nvPr/>
          </p:nvSpPr>
          <p:spPr>
            <a:xfrm>
              <a:off x="7466561" y="1992855"/>
              <a:ext cx="617660" cy="618258"/>
            </a:xfrm>
            <a:prstGeom prst="rightArrow">
              <a:avLst>
                <a:gd name="adj1" fmla="val 50000"/>
                <a:gd name="adj2" fmla="val 69709"/>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1" name="矢印: 右 50">
              <a:extLst>
                <a:ext uri="{FF2B5EF4-FFF2-40B4-BE49-F238E27FC236}">
                  <a16:creationId xmlns:a16="http://schemas.microsoft.com/office/drawing/2014/main" id="{5C5DF12B-065F-6750-708E-BFBE6ED4A850}"/>
                </a:ext>
              </a:extLst>
            </p:cNvPr>
            <p:cNvSpPr/>
            <p:nvPr/>
          </p:nvSpPr>
          <p:spPr>
            <a:xfrm>
              <a:off x="3124655" y="2006155"/>
              <a:ext cx="617660" cy="618258"/>
            </a:xfrm>
            <a:prstGeom prst="rightArrow">
              <a:avLst>
                <a:gd name="adj1" fmla="val 50000"/>
                <a:gd name="adj2" fmla="val 69709"/>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3" name="図 42">
              <a:extLst>
                <a:ext uri="{FF2B5EF4-FFF2-40B4-BE49-F238E27FC236}">
                  <a16:creationId xmlns:a16="http://schemas.microsoft.com/office/drawing/2014/main" id="{8259ACCD-EB9B-1779-92A9-AD560C70DACD}"/>
                </a:ext>
              </a:extLst>
            </p:cNvPr>
            <p:cNvPicPr>
              <a:picLocks noChangeAspect="1"/>
            </p:cNvPicPr>
            <p:nvPr/>
          </p:nvPicPr>
          <p:blipFill>
            <a:blip r:embed="rId18"/>
            <a:stretch>
              <a:fillRect/>
            </a:stretch>
          </p:blipFill>
          <p:spPr>
            <a:xfrm>
              <a:off x="5705469" y="1479831"/>
              <a:ext cx="1844559" cy="1424816"/>
            </a:xfrm>
            <a:prstGeom prst="rect">
              <a:avLst/>
            </a:prstGeom>
            <a:noFill/>
          </p:spPr>
        </p:pic>
        <p:sp>
          <p:nvSpPr>
            <p:cNvPr id="52" name="矢印: 右 51">
              <a:extLst>
                <a:ext uri="{FF2B5EF4-FFF2-40B4-BE49-F238E27FC236}">
                  <a16:creationId xmlns:a16="http://schemas.microsoft.com/office/drawing/2014/main" id="{5EB7A129-D530-7DBE-E5E2-59988A3CD9EB}"/>
                </a:ext>
              </a:extLst>
            </p:cNvPr>
            <p:cNvSpPr/>
            <p:nvPr/>
          </p:nvSpPr>
          <p:spPr>
            <a:xfrm>
              <a:off x="5292187" y="2006155"/>
              <a:ext cx="617660" cy="618258"/>
            </a:xfrm>
            <a:prstGeom prst="rightArrow">
              <a:avLst>
                <a:gd name="adj1" fmla="val 50000"/>
                <a:gd name="adj2" fmla="val 69709"/>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1" dirty="0"/>
            </a:p>
          </p:txBody>
        </p:sp>
        <p:sp>
          <p:nvSpPr>
            <p:cNvPr id="2" name="四角形: 角を丸くする 1">
              <a:extLst>
                <a:ext uri="{FF2B5EF4-FFF2-40B4-BE49-F238E27FC236}">
                  <a16:creationId xmlns:a16="http://schemas.microsoft.com/office/drawing/2014/main" id="{4714536F-6EDA-86F4-A378-03D6F7EE9130}"/>
                </a:ext>
              </a:extLst>
            </p:cNvPr>
            <p:cNvSpPr/>
            <p:nvPr/>
          </p:nvSpPr>
          <p:spPr>
            <a:xfrm>
              <a:off x="6019698" y="3405180"/>
              <a:ext cx="1178114" cy="450002"/>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nvGrpSpPr>
          <p:cNvPr id="30" name="グループ化 29">
            <a:extLst>
              <a:ext uri="{FF2B5EF4-FFF2-40B4-BE49-F238E27FC236}">
                <a16:creationId xmlns:a16="http://schemas.microsoft.com/office/drawing/2014/main" id="{10A3CDC5-ACD3-56FB-B7F3-714173B20C5B}"/>
              </a:ext>
            </a:extLst>
          </p:cNvPr>
          <p:cNvGrpSpPr/>
          <p:nvPr/>
        </p:nvGrpSpPr>
        <p:grpSpPr>
          <a:xfrm>
            <a:off x="9564194" y="4699763"/>
            <a:ext cx="2301597" cy="978278"/>
            <a:chOff x="9564194" y="4699763"/>
            <a:chExt cx="2301597" cy="978278"/>
          </a:xfrm>
        </p:grpSpPr>
        <p:grpSp>
          <p:nvGrpSpPr>
            <p:cNvPr id="5" name="グループ化 4">
              <a:extLst>
                <a:ext uri="{FF2B5EF4-FFF2-40B4-BE49-F238E27FC236}">
                  <a16:creationId xmlns:a16="http://schemas.microsoft.com/office/drawing/2014/main" id="{4C966F43-75B2-6314-A815-CBAF7A07ADCF}"/>
                </a:ext>
              </a:extLst>
            </p:cNvPr>
            <p:cNvGrpSpPr/>
            <p:nvPr/>
          </p:nvGrpSpPr>
          <p:grpSpPr>
            <a:xfrm>
              <a:off x="9564194" y="4699763"/>
              <a:ext cx="2301597" cy="978278"/>
              <a:chOff x="9643024" y="4699763"/>
              <a:chExt cx="2301597" cy="978278"/>
            </a:xfrm>
          </p:grpSpPr>
          <p:sp>
            <p:nvSpPr>
              <p:cNvPr id="54" name="四角形: 角を丸くする 53">
                <a:extLst>
                  <a:ext uri="{FF2B5EF4-FFF2-40B4-BE49-F238E27FC236}">
                    <a16:creationId xmlns:a16="http://schemas.microsoft.com/office/drawing/2014/main" id="{4B518F61-C899-49BC-FA4F-573C6FE4FA27}"/>
                  </a:ext>
                </a:extLst>
              </p:cNvPr>
              <p:cNvSpPr/>
              <p:nvPr/>
            </p:nvSpPr>
            <p:spPr>
              <a:xfrm>
                <a:off x="9670878" y="4699763"/>
                <a:ext cx="2273743" cy="978278"/>
              </a:xfrm>
              <a:prstGeom prst="roundRect">
                <a:avLst>
                  <a:gd name="adj" fmla="val 13159"/>
                </a:avLst>
              </a:prstGeom>
              <a:solidFill>
                <a:srgbClr val="FFCCCC">
                  <a:alpha val="29804"/>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9" name="正方形/長方形 88">
                <a:extLst>
                  <a:ext uri="{FF2B5EF4-FFF2-40B4-BE49-F238E27FC236}">
                    <a16:creationId xmlns:a16="http://schemas.microsoft.com/office/drawing/2014/main" id="{16CF2059-6392-9904-B967-57B8A50E7FC7}"/>
                  </a:ext>
                </a:extLst>
              </p:cNvPr>
              <p:cNvSpPr/>
              <p:nvPr/>
            </p:nvSpPr>
            <p:spPr>
              <a:xfrm>
                <a:off x="9643024" y="4938905"/>
                <a:ext cx="1787194" cy="507255"/>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r>
                  <a:rPr lang="ja-JP" altLang="en-US" sz="1000" dirty="0">
                    <a:solidFill>
                      <a:schemeClr val="tx1"/>
                    </a:solidFill>
                    <a:latin typeface="HG丸ｺﾞｼｯｸM-PRO" panose="020F0600000000000000" pitchFamily="50" charset="-128"/>
                    <a:ea typeface="HG丸ｺﾞｼｯｸM-PRO" panose="020F0600000000000000" pitchFamily="50" charset="-128"/>
                  </a:rPr>
                  <a:t>検査作業者</a:t>
                </a:r>
                <a:endParaRPr lang="en-US" altLang="ja-JP" sz="10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異物で圧痕が</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300" dirty="0">
                  <a:solidFill>
                    <a:schemeClr val="tx1"/>
                  </a:solidFill>
                  <a:latin typeface="HG丸ｺﾞｼｯｸM-PRO" panose="020F0600000000000000" pitchFamily="50" charset="-128"/>
                  <a:ea typeface="HG丸ｺﾞｼｯｸM-PRO" panose="020F0600000000000000" pitchFamily="50" charset="-128"/>
                </a:endParaRPr>
              </a:p>
              <a:p>
                <a:r>
                  <a:rPr kumimoji="1" lang="ja-JP" altLang="en-US" dirty="0">
                    <a:solidFill>
                      <a:schemeClr val="tx1"/>
                    </a:solidFill>
                    <a:latin typeface="HG丸ｺﾞｼｯｸM-PRO" panose="020F0600000000000000" pitchFamily="50" charset="-128"/>
                    <a:ea typeface="HG丸ｺﾞｼｯｸM-PRO" panose="020F0600000000000000" pitchFamily="50" charset="-128"/>
                  </a:rPr>
                  <a:t>できるんだね</a:t>
                </a:r>
                <a:endParaRPr kumimoji="1" lang="en-US" altLang="ja-JP" dirty="0">
                  <a:solidFill>
                    <a:schemeClr val="tx1"/>
                  </a:solidFill>
                  <a:latin typeface="HG丸ｺﾞｼｯｸM-PRO" panose="020F0600000000000000" pitchFamily="50" charset="-128"/>
                  <a:ea typeface="HG丸ｺﾞｼｯｸM-PRO" panose="020F0600000000000000" pitchFamily="50" charset="-128"/>
                </a:endParaRPr>
              </a:p>
            </p:txBody>
          </p:sp>
        </p:grpSp>
        <p:pic>
          <p:nvPicPr>
            <p:cNvPr id="21" name="図 20">
              <a:extLst>
                <a:ext uri="{FF2B5EF4-FFF2-40B4-BE49-F238E27FC236}">
                  <a16:creationId xmlns:a16="http://schemas.microsoft.com/office/drawing/2014/main" id="{2400054A-533E-FE52-5ED0-0353777D258D}"/>
                </a:ext>
              </a:extLst>
            </p:cNvPr>
            <p:cNvPicPr>
              <a:picLocks noChangeAspect="1"/>
            </p:cNvPicPr>
            <p:nvPr/>
          </p:nvPicPr>
          <p:blipFill>
            <a:blip r:embed="rId19"/>
            <a:stretch>
              <a:fillRect/>
            </a:stretch>
          </p:blipFill>
          <p:spPr>
            <a:xfrm>
              <a:off x="11012524" y="4732037"/>
              <a:ext cx="853267" cy="917733"/>
            </a:xfrm>
            <a:prstGeom prst="rect">
              <a:avLst/>
            </a:prstGeom>
          </p:spPr>
        </p:pic>
      </p:grpSp>
      <p:grpSp>
        <p:nvGrpSpPr>
          <p:cNvPr id="35" name="グループ化 34">
            <a:extLst>
              <a:ext uri="{FF2B5EF4-FFF2-40B4-BE49-F238E27FC236}">
                <a16:creationId xmlns:a16="http://schemas.microsoft.com/office/drawing/2014/main" id="{4D6CF573-F34B-7CE2-8D54-D7172FBFDF46}"/>
              </a:ext>
            </a:extLst>
          </p:cNvPr>
          <p:cNvGrpSpPr/>
          <p:nvPr/>
        </p:nvGrpSpPr>
        <p:grpSpPr>
          <a:xfrm>
            <a:off x="9551678" y="5702118"/>
            <a:ext cx="2639151" cy="1061727"/>
            <a:chOff x="9551678" y="5702118"/>
            <a:chExt cx="2639151" cy="1061727"/>
          </a:xfrm>
        </p:grpSpPr>
        <p:grpSp>
          <p:nvGrpSpPr>
            <p:cNvPr id="6" name="グループ化 5">
              <a:extLst>
                <a:ext uri="{FF2B5EF4-FFF2-40B4-BE49-F238E27FC236}">
                  <a16:creationId xmlns:a16="http://schemas.microsoft.com/office/drawing/2014/main" id="{C173B5FA-65C5-B20E-5CF9-CBCE1427D850}"/>
                </a:ext>
              </a:extLst>
            </p:cNvPr>
            <p:cNvGrpSpPr/>
            <p:nvPr/>
          </p:nvGrpSpPr>
          <p:grpSpPr>
            <a:xfrm>
              <a:off x="9604436" y="5702118"/>
              <a:ext cx="2586393" cy="1061727"/>
              <a:chOff x="9683266" y="5702118"/>
              <a:chExt cx="2586393" cy="1061727"/>
            </a:xfrm>
          </p:grpSpPr>
          <p:sp>
            <p:nvSpPr>
              <p:cNvPr id="88" name="四角形: 角を丸くする 87">
                <a:extLst>
                  <a:ext uri="{FF2B5EF4-FFF2-40B4-BE49-F238E27FC236}">
                    <a16:creationId xmlns:a16="http://schemas.microsoft.com/office/drawing/2014/main" id="{159A95B6-4C1E-511C-A39A-211331AE76CB}"/>
                  </a:ext>
                </a:extLst>
              </p:cNvPr>
              <p:cNvSpPr/>
              <p:nvPr/>
            </p:nvSpPr>
            <p:spPr>
              <a:xfrm>
                <a:off x="9683266" y="5753060"/>
                <a:ext cx="2273743" cy="978278"/>
              </a:xfrm>
              <a:prstGeom prst="roundRect">
                <a:avLst>
                  <a:gd name="adj" fmla="val 13159"/>
                </a:avLst>
              </a:prstGeom>
              <a:solidFill>
                <a:srgbClr val="B9D4ED">
                  <a:alpha val="3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0" name="正方形/長方形 89">
                <a:extLst>
                  <a:ext uri="{FF2B5EF4-FFF2-40B4-BE49-F238E27FC236}">
                    <a16:creationId xmlns:a16="http://schemas.microsoft.com/office/drawing/2014/main" id="{5D3AD3DB-03C5-15DB-A753-DF3689D912D1}"/>
                  </a:ext>
                </a:extLst>
              </p:cNvPr>
              <p:cNvSpPr/>
              <p:nvPr/>
            </p:nvSpPr>
            <p:spPr>
              <a:xfrm>
                <a:off x="10482465" y="5985903"/>
                <a:ext cx="1787194" cy="507255"/>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endParaRPr lang="en-US" altLang="ja-JP" dirty="0">
                  <a:solidFill>
                    <a:schemeClr val="tx1"/>
                  </a:solidFill>
                  <a:latin typeface="HG丸ｺﾞｼｯｸM-PRO" panose="020F0600000000000000" pitchFamily="50" charset="-128"/>
                  <a:ea typeface="HG丸ｺﾞｼｯｸM-PRO" panose="020F0600000000000000" pitchFamily="50" charset="-128"/>
                </a:endParaRPr>
              </a:p>
            </p:txBody>
          </p:sp>
          <p:sp>
            <p:nvSpPr>
              <p:cNvPr id="91" name="正方形/長方形 90">
                <a:extLst>
                  <a:ext uri="{FF2B5EF4-FFF2-40B4-BE49-F238E27FC236}">
                    <a16:creationId xmlns:a16="http://schemas.microsoft.com/office/drawing/2014/main" id="{94180AD0-0895-79A1-A2AC-B896771EB311}"/>
                  </a:ext>
                </a:extLst>
              </p:cNvPr>
              <p:cNvSpPr/>
              <p:nvPr/>
            </p:nvSpPr>
            <p:spPr>
              <a:xfrm>
                <a:off x="10433291" y="5702118"/>
                <a:ext cx="1787194" cy="1061727"/>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r>
                  <a:rPr lang="ja-JP" altLang="en-US" sz="1000" dirty="0">
                    <a:solidFill>
                      <a:schemeClr val="tx1"/>
                    </a:solidFill>
                    <a:latin typeface="HG丸ｺﾞｼｯｸM-PRO" panose="020F0600000000000000" pitchFamily="50" charset="-128"/>
                    <a:ea typeface="HG丸ｺﾞｼｯｸM-PRO" panose="020F0600000000000000" pitchFamily="50" charset="-128"/>
                  </a:rPr>
                  <a:t>ライン作業者</a:t>
                </a:r>
                <a:endParaRPr lang="en-US" altLang="ja-JP" sz="10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更に前工程を</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3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見てみよう！</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p:txBody>
          </p:sp>
        </p:grpSp>
        <p:pic>
          <p:nvPicPr>
            <p:cNvPr id="29" name="図 28">
              <a:extLst>
                <a:ext uri="{FF2B5EF4-FFF2-40B4-BE49-F238E27FC236}">
                  <a16:creationId xmlns:a16="http://schemas.microsoft.com/office/drawing/2014/main" id="{376FB892-5E72-AFBF-0D8F-9C6D022F1791}"/>
                </a:ext>
              </a:extLst>
            </p:cNvPr>
            <p:cNvPicPr>
              <a:picLocks noChangeAspect="1"/>
            </p:cNvPicPr>
            <p:nvPr/>
          </p:nvPicPr>
          <p:blipFill>
            <a:blip r:embed="rId20"/>
            <a:stretch>
              <a:fillRect/>
            </a:stretch>
          </p:blipFill>
          <p:spPr>
            <a:xfrm>
              <a:off x="9551678" y="5802595"/>
              <a:ext cx="956120" cy="881391"/>
            </a:xfrm>
            <a:prstGeom prst="rect">
              <a:avLst/>
            </a:prstGeom>
          </p:spPr>
        </p:pic>
      </p:grpSp>
      <p:pic>
        <p:nvPicPr>
          <p:cNvPr id="148" name="オーディオ 147">
            <a:hlinkClick r:id="" action="ppaction://media"/>
            <a:extLst>
              <a:ext uri="{FF2B5EF4-FFF2-40B4-BE49-F238E27FC236}">
                <a16:creationId xmlns:a16="http://schemas.microsoft.com/office/drawing/2014/main" id="{85CACA00-C52D-C60E-070A-610FBFA5FE5F}"/>
              </a:ext>
            </a:extLst>
          </p:cNvPr>
          <p:cNvPicPr>
            <a:picLocks noChangeAspect="1"/>
          </p:cNvPicPr>
          <p:nvPr>
            <a:audioFile r:link="rId3"/>
            <p:extLst>
              <p:ext uri="{DAA4B4D4-6D71-4841-9C94-3DE7FCFB9230}">
                <p14:media xmlns:p14="http://schemas.microsoft.com/office/powerpoint/2010/main" r:embed="rId2"/>
              </p:ext>
            </p:extLst>
          </p:nvPr>
        </p:nvPicPr>
        <p:blipFill>
          <a:blip r:embed="rId21"/>
          <a:srcRect l="-161075" t="-161075" r="-161075" b="-161075"/>
          <a:stretch>
            <a:fillRect/>
          </a:stretch>
        </p:blipFill>
        <p:spPr>
          <a:xfrm>
            <a:off x="10052304" y="4718304"/>
            <a:ext cx="2057400" cy="2057400"/>
          </a:xfrm>
          <a:prstGeom prst="ellipse">
            <a:avLst/>
          </a:prstGeom>
        </p:spPr>
      </p:pic>
    </p:spTree>
    <p:custDataLst>
      <p:tags r:id="rId1"/>
    </p:custDataLst>
    <p:extLst>
      <p:ext uri="{BB962C8B-B14F-4D97-AF65-F5344CB8AC3E}">
        <p14:creationId xmlns:p14="http://schemas.microsoft.com/office/powerpoint/2010/main" val="4255222869"/>
      </p:ext>
    </p:extLst>
  </p:cSld>
  <p:clrMapOvr>
    <a:masterClrMapping/>
  </p:clrMapOvr>
  <mc:AlternateContent xmlns:mc="http://schemas.openxmlformats.org/markup-compatibility/2006" xmlns:p14="http://schemas.microsoft.com/office/powerpoint/2010/main">
    <mc:Choice Requires="p14">
      <p:transition spd="slow" p14:dur="2000" advTm="37952"/>
    </mc:Choice>
    <mc:Fallback xmlns="">
      <p:transition spd="slow" advTm="3795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8"/>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500"/>
                            </p:stCondLst>
                            <p:childTnLst>
                              <p:par>
                                <p:cTn id="13" presetID="22" presetClass="entr" presetSubtype="8" fill="hold" nodeType="afterEffect">
                                  <p:stCondLst>
                                    <p:cond delay="250"/>
                                  </p:stCondLst>
                                  <p:childTnLst>
                                    <p:set>
                                      <p:cBhvr>
                                        <p:cTn id="14" dur="1" fill="hold">
                                          <p:stCondLst>
                                            <p:cond delay="0"/>
                                          </p:stCondLst>
                                        </p:cTn>
                                        <p:tgtEl>
                                          <p:spTgt spid="95"/>
                                        </p:tgtEl>
                                        <p:attrNameLst>
                                          <p:attrName>style.visibility</p:attrName>
                                        </p:attrNameLst>
                                      </p:cBhvr>
                                      <p:to>
                                        <p:strVal val="visible"/>
                                      </p:to>
                                    </p:set>
                                    <p:animEffect transition="in" filter="wipe(left)">
                                      <p:cBhvr>
                                        <p:cTn id="15" dur="500"/>
                                        <p:tgtEl>
                                          <p:spTgt spid="95"/>
                                        </p:tgtEl>
                                      </p:cBhvr>
                                    </p:animEffect>
                                  </p:childTnLst>
                                </p:cTn>
                              </p:par>
                            </p:childTnLst>
                          </p:cTn>
                        </p:par>
                        <p:par>
                          <p:cTn id="16" fill="hold">
                            <p:stCondLst>
                              <p:cond delay="1250"/>
                            </p:stCondLst>
                            <p:childTnLst>
                              <p:par>
                                <p:cTn id="17" presetID="22" presetClass="entr" presetSubtype="1" fill="hold" nodeType="afterEffect">
                                  <p:stCondLst>
                                    <p:cond delay="25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childTnLst>
                          </p:cTn>
                        </p:par>
                        <p:par>
                          <p:cTn id="20" fill="hold">
                            <p:stCondLst>
                              <p:cond delay="2000"/>
                            </p:stCondLst>
                            <p:childTnLst>
                              <p:par>
                                <p:cTn id="21" presetID="22" presetClass="entr" presetSubtype="8" fill="hold" nodeType="afterEffect">
                                  <p:stCondLst>
                                    <p:cond delay="50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3000"/>
                            </p:stCondLst>
                            <p:childTnLst>
                              <p:par>
                                <p:cTn id="25" presetID="22" presetClass="entr" presetSubtype="1" fill="hold" nodeType="afterEffect">
                                  <p:stCondLst>
                                    <p:cond delay="500"/>
                                  </p:stCondLst>
                                  <p:childTnLst>
                                    <p:set>
                                      <p:cBhvr>
                                        <p:cTn id="26" dur="1" fill="hold">
                                          <p:stCondLst>
                                            <p:cond delay="0"/>
                                          </p:stCondLst>
                                        </p:cTn>
                                        <p:tgtEl>
                                          <p:spTgt spid="4"/>
                                        </p:tgtEl>
                                        <p:attrNameLst>
                                          <p:attrName>style.visibility</p:attrName>
                                        </p:attrNameLst>
                                      </p:cBhvr>
                                      <p:to>
                                        <p:strVal val="visible"/>
                                      </p:to>
                                    </p:set>
                                    <p:animEffect transition="in" filter="wipe(up)">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8" fill="hold" display="0">
                  <p:stCondLst>
                    <p:cond delay="indefinite"/>
                  </p:stCondLst>
                  <p:endCondLst>
                    <p:cond evt="onStopAudio" delay="0">
                      <p:tgtEl>
                        <p:sldTgt/>
                      </p:tgtEl>
                    </p:cond>
                  </p:endCondLst>
                </p:cTn>
                <p:tgtEl>
                  <p:spTgt spid="148"/>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7F9435-EFA6-72D4-0CCF-9F235115AFB8}"/>
            </a:ext>
          </a:extLst>
        </p:cNvPr>
        <p:cNvGrpSpPr/>
        <p:nvPr/>
      </p:nvGrpSpPr>
      <p:grpSpPr>
        <a:xfrm>
          <a:off x="0" y="0"/>
          <a:ext cx="0" cy="0"/>
          <a:chOff x="0" y="0"/>
          <a:chExt cx="0" cy="0"/>
        </a:xfrm>
      </p:grpSpPr>
      <p:sp>
        <p:nvSpPr>
          <p:cNvPr id="9" name="テキスト ボックス 8">
            <a:extLst>
              <a:ext uri="{FF2B5EF4-FFF2-40B4-BE49-F238E27FC236}">
                <a16:creationId xmlns:a16="http://schemas.microsoft.com/office/drawing/2014/main" id="{5A148944-476C-1E19-C135-1CFCC6B16B66}"/>
              </a:ext>
            </a:extLst>
          </p:cNvPr>
          <p:cNvSpPr txBox="1"/>
          <p:nvPr/>
        </p:nvSpPr>
        <p:spPr>
          <a:xfrm>
            <a:off x="319395" y="142233"/>
            <a:ext cx="3361818" cy="584775"/>
          </a:xfrm>
          <a:prstGeom prst="rect">
            <a:avLst/>
          </a:prstGeom>
          <a:noFill/>
        </p:spPr>
        <p:txBody>
          <a:bodyPr wrap="none" rtlCol="0">
            <a:spAutoFit/>
          </a:bodyPr>
          <a:lstStyle/>
          <a:p>
            <a:r>
              <a:rPr kumimoji="1" lang="en-US" altLang="ja-JP" sz="3200" b="1" dirty="0">
                <a:solidFill>
                  <a:schemeClr val="bg1"/>
                </a:solidFill>
                <a:latin typeface="HG丸ｺﾞｼｯｸM-PRO" panose="020F0600000000000000" pitchFamily="50" charset="-128"/>
                <a:ea typeface="HG丸ｺﾞｼｯｸM-PRO" panose="020F0600000000000000" pitchFamily="50" charset="-128"/>
              </a:rPr>
              <a:t>0</a:t>
            </a:r>
            <a:r>
              <a:rPr kumimoji="1" lang="ja-JP" altLang="en-US" sz="3200" b="1" dirty="0">
                <a:solidFill>
                  <a:schemeClr val="bg1"/>
                </a:solidFill>
                <a:latin typeface="HG丸ｺﾞｼｯｸM-PRO" panose="020F0600000000000000" pitchFamily="50" charset="-128"/>
                <a:ea typeface="HG丸ｺﾞｼｯｸM-PRO" panose="020F0600000000000000" pitchFamily="50" charset="-128"/>
              </a:rPr>
              <a:t>：サークル紹介</a:t>
            </a:r>
          </a:p>
        </p:txBody>
      </p:sp>
      <p:sp>
        <p:nvSpPr>
          <p:cNvPr id="10" name="テキスト ボックス 9">
            <a:extLst>
              <a:ext uri="{FF2B5EF4-FFF2-40B4-BE49-F238E27FC236}">
                <a16:creationId xmlns:a16="http://schemas.microsoft.com/office/drawing/2014/main" id="{0985948D-F87F-0045-AF16-D9195D5B2453}"/>
              </a:ext>
            </a:extLst>
          </p:cNvPr>
          <p:cNvSpPr txBox="1"/>
          <p:nvPr/>
        </p:nvSpPr>
        <p:spPr>
          <a:xfrm>
            <a:off x="9592182" y="142233"/>
            <a:ext cx="2244525" cy="584775"/>
          </a:xfrm>
          <a:prstGeom prst="rect">
            <a:avLst/>
          </a:prstGeom>
          <a:noFill/>
        </p:spPr>
        <p:txBody>
          <a:bodyPr wrap="none" rtlCol="0">
            <a:spAutoFit/>
          </a:bodyPr>
          <a:lstStyle/>
          <a:p>
            <a:r>
              <a:rPr lang="ja-JP" altLang="en-US" sz="3200" b="1" dirty="0">
                <a:solidFill>
                  <a:schemeClr val="bg1"/>
                </a:solidFill>
                <a:latin typeface="HG丸ｺﾞｼｯｸM-PRO" panose="020F0600000000000000" pitchFamily="50" charset="-128"/>
                <a:ea typeface="HG丸ｺﾞｼｯｸM-PRO" panose="020F0600000000000000" pitchFamily="50" charset="-128"/>
              </a:rPr>
              <a:t>サークル名</a:t>
            </a:r>
            <a:endParaRPr kumimoji="1" lang="ja-JP" altLang="en-US" sz="3200" b="1" dirty="0">
              <a:solidFill>
                <a:schemeClr val="bg1"/>
              </a:solidFill>
              <a:latin typeface="HG丸ｺﾞｼｯｸM-PRO" panose="020F0600000000000000" pitchFamily="50" charset="-128"/>
              <a:ea typeface="HG丸ｺﾞｼｯｸM-PRO" panose="020F0600000000000000" pitchFamily="50" charset="-128"/>
            </a:endParaRPr>
          </a:p>
        </p:txBody>
      </p:sp>
      <p:sp>
        <p:nvSpPr>
          <p:cNvPr id="11" name="四角形: 角度付き 16">
            <a:extLst>
              <a:ext uri="{FF2B5EF4-FFF2-40B4-BE49-F238E27FC236}">
                <a16:creationId xmlns:a16="http://schemas.microsoft.com/office/drawing/2014/main" id="{F52A0CC2-E267-2880-3311-B4D1DBB26466}"/>
              </a:ext>
            </a:extLst>
          </p:cNvPr>
          <p:cNvSpPr/>
          <p:nvPr/>
        </p:nvSpPr>
        <p:spPr>
          <a:xfrm>
            <a:off x="0" y="-79075"/>
            <a:ext cx="12192000" cy="921500"/>
          </a:xfrm>
          <a:prstGeom prst="bevel">
            <a:avLst>
              <a:gd name="adj" fmla="val 9362"/>
            </a:avLst>
          </a:prstGeom>
          <a:solidFill>
            <a:schemeClr val="accent5"/>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BD0B855A-9E44-7265-5D32-25282C590A5A}"/>
              </a:ext>
            </a:extLst>
          </p:cNvPr>
          <p:cNvSpPr txBox="1"/>
          <p:nvPr/>
        </p:nvSpPr>
        <p:spPr>
          <a:xfrm>
            <a:off x="319395" y="126089"/>
            <a:ext cx="2962671" cy="584775"/>
          </a:xfrm>
          <a:prstGeom prst="rect">
            <a:avLst/>
          </a:prstGeom>
          <a:noFill/>
        </p:spPr>
        <p:txBody>
          <a:bodyPr wrap="none" rtlCol="0">
            <a:spAutoFit/>
          </a:bodyPr>
          <a:lstStyle/>
          <a:p>
            <a:r>
              <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3</a:t>
            </a:r>
            <a:r>
              <a:rPr kumimoji="1"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：現状把握②</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sp>
        <p:nvSpPr>
          <p:cNvPr id="50" name="テキスト ボックス 49">
            <a:extLst>
              <a:ext uri="{FF2B5EF4-FFF2-40B4-BE49-F238E27FC236}">
                <a16:creationId xmlns:a16="http://schemas.microsoft.com/office/drawing/2014/main" id="{C47D6582-73F7-9B47-4B42-0B9666F5C799}"/>
              </a:ext>
            </a:extLst>
          </p:cNvPr>
          <p:cNvSpPr txBox="1"/>
          <p:nvPr/>
        </p:nvSpPr>
        <p:spPr>
          <a:xfrm>
            <a:off x="8422219" y="126089"/>
            <a:ext cx="3480440" cy="584775"/>
          </a:xfrm>
          <a:prstGeom prst="rect">
            <a:avLst/>
          </a:prstGeom>
          <a:noFill/>
        </p:spPr>
        <p:txBody>
          <a:bodyPr wrap="none" rtlCol="0">
            <a:spAutoFit/>
          </a:bodyPr>
          <a:lstStyle/>
          <a:p>
            <a:r>
              <a:rPr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メリウスサークル</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grpSp>
        <p:nvGrpSpPr>
          <p:cNvPr id="3" name="グループ化 2">
            <a:extLst>
              <a:ext uri="{FF2B5EF4-FFF2-40B4-BE49-F238E27FC236}">
                <a16:creationId xmlns:a16="http://schemas.microsoft.com/office/drawing/2014/main" id="{FE4A9942-46B5-E8BE-39E7-EC53805E5D98}"/>
              </a:ext>
            </a:extLst>
          </p:cNvPr>
          <p:cNvGrpSpPr/>
          <p:nvPr/>
        </p:nvGrpSpPr>
        <p:grpSpPr>
          <a:xfrm>
            <a:off x="82089" y="904587"/>
            <a:ext cx="12010715" cy="3026434"/>
            <a:chOff x="82089" y="904586"/>
            <a:chExt cx="12010715" cy="3379913"/>
          </a:xfrm>
        </p:grpSpPr>
        <p:sp>
          <p:nvSpPr>
            <p:cNvPr id="58" name="正方形/長方形 57">
              <a:extLst>
                <a:ext uri="{FF2B5EF4-FFF2-40B4-BE49-F238E27FC236}">
                  <a16:creationId xmlns:a16="http://schemas.microsoft.com/office/drawing/2014/main" id="{BAD8E6EC-947E-8DFE-C98A-335EDF57C19D}"/>
                </a:ext>
              </a:extLst>
            </p:cNvPr>
            <p:cNvSpPr/>
            <p:nvPr/>
          </p:nvSpPr>
          <p:spPr>
            <a:xfrm>
              <a:off x="119360" y="905043"/>
              <a:ext cx="1122371" cy="3360995"/>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9" name="正方形/長方形 58">
              <a:extLst>
                <a:ext uri="{FF2B5EF4-FFF2-40B4-BE49-F238E27FC236}">
                  <a16:creationId xmlns:a16="http://schemas.microsoft.com/office/drawing/2014/main" id="{910FEF3F-0207-5AE6-8716-E692CBE5A9BF}"/>
                </a:ext>
              </a:extLst>
            </p:cNvPr>
            <p:cNvSpPr/>
            <p:nvPr/>
          </p:nvSpPr>
          <p:spPr>
            <a:xfrm>
              <a:off x="1239137" y="905043"/>
              <a:ext cx="2171334" cy="3360995"/>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0" name="正方形/長方形 59">
              <a:extLst>
                <a:ext uri="{FF2B5EF4-FFF2-40B4-BE49-F238E27FC236}">
                  <a16:creationId xmlns:a16="http://schemas.microsoft.com/office/drawing/2014/main" id="{955DA3EF-2105-CAA5-FD86-A7544BC5FAE1}"/>
                </a:ext>
              </a:extLst>
            </p:cNvPr>
            <p:cNvSpPr/>
            <p:nvPr/>
          </p:nvSpPr>
          <p:spPr>
            <a:xfrm>
              <a:off x="3406408" y="906441"/>
              <a:ext cx="2171334" cy="3352394"/>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1" name="正方形/長方形 60">
              <a:extLst>
                <a:ext uri="{FF2B5EF4-FFF2-40B4-BE49-F238E27FC236}">
                  <a16:creationId xmlns:a16="http://schemas.microsoft.com/office/drawing/2014/main" id="{0AB3E7B9-984C-1B53-DBA4-F3B0EC508B67}"/>
                </a:ext>
              </a:extLst>
            </p:cNvPr>
            <p:cNvSpPr/>
            <p:nvPr/>
          </p:nvSpPr>
          <p:spPr>
            <a:xfrm>
              <a:off x="5573678" y="911492"/>
              <a:ext cx="2171334" cy="3352394"/>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2" name="正方形/長方形 61">
              <a:extLst>
                <a:ext uri="{FF2B5EF4-FFF2-40B4-BE49-F238E27FC236}">
                  <a16:creationId xmlns:a16="http://schemas.microsoft.com/office/drawing/2014/main" id="{452D19A5-EC61-3BD8-38B2-24913FC55286}"/>
                </a:ext>
              </a:extLst>
            </p:cNvPr>
            <p:cNvSpPr/>
            <p:nvPr/>
          </p:nvSpPr>
          <p:spPr>
            <a:xfrm>
              <a:off x="7754200" y="905272"/>
              <a:ext cx="2171334" cy="3352393"/>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3" name="正方形/長方形 62">
              <a:extLst>
                <a:ext uri="{FF2B5EF4-FFF2-40B4-BE49-F238E27FC236}">
                  <a16:creationId xmlns:a16="http://schemas.microsoft.com/office/drawing/2014/main" id="{4A2C2A4B-9BE7-5628-0B5F-961B30C78E0B}"/>
                </a:ext>
              </a:extLst>
            </p:cNvPr>
            <p:cNvSpPr/>
            <p:nvPr/>
          </p:nvSpPr>
          <p:spPr>
            <a:xfrm>
              <a:off x="9921470" y="904586"/>
              <a:ext cx="2171334" cy="3358132"/>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cxnSp>
          <p:nvCxnSpPr>
            <p:cNvPr id="65" name="直線コネクタ 64">
              <a:extLst>
                <a:ext uri="{FF2B5EF4-FFF2-40B4-BE49-F238E27FC236}">
                  <a16:creationId xmlns:a16="http://schemas.microsoft.com/office/drawing/2014/main" id="{7C2B8861-B2CD-9E50-D9D2-855089271C06}"/>
                </a:ext>
              </a:extLst>
            </p:cNvPr>
            <p:cNvCxnSpPr/>
            <p:nvPr/>
          </p:nvCxnSpPr>
          <p:spPr>
            <a:xfrm>
              <a:off x="1236057" y="1327977"/>
              <a:ext cx="10840415" cy="0"/>
            </a:xfrm>
            <a:prstGeom prst="line">
              <a:avLst/>
            </a:prstGeom>
            <a:no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線コネクタ 66">
              <a:extLst>
                <a:ext uri="{FF2B5EF4-FFF2-40B4-BE49-F238E27FC236}">
                  <a16:creationId xmlns:a16="http://schemas.microsoft.com/office/drawing/2014/main" id="{DF6D2457-27AC-41F5-D7E5-0957AA599CFE}"/>
                </a:ext>
              </a:extLst>
            </p:cNvPr>
            <p:cNvCxnSpPr>
              <a:cxnSpLocks/>
            </p:cNvCxnSpPr>
            <p:nvPr/>
          </p:nvCxnSpPr>
          <p:spPr>
            <a:xfrm>
              <a:off x="123678" y="3016543"/>
              <a:ext cx="11955874" cy="0"/>
            </a:xfrm>
            <a:prstGeom prst="line">
              <a:avLst/>
            </a:prstGeom>
            <a:no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線コネクタ 68">
              <a:extLst>
                <a:ext uri="{FF2B5EF4-FFF2-40B4-BE49-F238E27FC236}">
                  <a16:creationId xmlns:a16="http://schemas.microsoft.com/office/drawing/2014/main" id="{A2559440-2CF3-6153-1DEE-3B90D62A04B3}"/>
                </a:ext>
              </a:extLst>
            </p:cNvPr>
            <p:cNvCxnSpPr>
              <a:cxnSpLocks/>
            </p:cNvCxnSpPr>
            <p:nvPr/>
          </p:nvCxnSpPr>
          <p:spPr>
            <a:xfrm>
              <a:off x="119360" y="3450466"/>
              <a:ext cx="11955874" cy="0"/>
            </a:xfrm>
            <a:prstGeom prst="line">
              <a:avLst/>
            </a:prstGeom>
            <a:no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70" name="テキスト ボックス 69">
              <a:extLst>
                <a:ext uri="{FF2B5EF4-FFF2-40B4-BE49-F238E27FC236}">
                  <a16:creationId xmlns:a16="http://schemas.microsoft.com/office/drawing/2014/main" id="{C417C099-1973-078E-34DC-EF28062D42C3}"/>
                </a:ext>
              </a:extLst>
            </p:cNvPr>
            <p:cNvSpPr txBox="1"/>
            <p:nvPr/>
          </p:nvSpPr>
          <p:spPr>
            <a:xfrm>
              <a:off x="221505" y="1059562"/>
              <a:ext cx="934037" cy="1916985"/>
            </a:xfrm>
            <a:prstGeom prst="rect">
              <a:avLst/>
            </a:prstGeom>
            <a:noFill/>
          </p:spPr>
          <p:txBody>
            <a:bodyPr vert="eaVert" wrap="none" rtlCol="0">
              <a:spAutoFit/>
            </a:bodyPr>
            <a:lstStyle/>
            <a:p>
              <a:r>
                <a:rPr kumimoji="1" lang="ja-JP" altLang="en-US" b="1" dirty="0">
                  <a:latin typeface="HG丸ｺﾞｼｯｸM-PRO" panose="020F0600000000000000" pitchFamily="50" charset="-128"/>
                  <a:ea typeface="HG丸ｺﾞｼｯｸM-PRO" panose="020F0600000000000000" pitchFamily="50" charset="-128"/>
                </a:rPr>
                <a:t>　</a:t>
              </a:r>
              <a:r>
                <a:rPr kumimoji="1" lang="en-US" altLang="ja-JP" b="1" dirty="0">
                  <a:latin typeface="HG丸ｺﾞｼｯｸM-PRO" panose="020F0600000000000000" pitchFamily="50" charset="-128"/>
                  <a:ea typeface="HG丸ｺﾞｼｯｸM-PRO" panose="020F0600000000000000" pitchFamily="50" charset="-128"/>
                </a:rPr>
                <a:t>※</a:t>
              </a:r>
              <a:r>
                <a:rPr kumimoji="1" lang="ja-JP" altLang="en-US" b="1" dirty="0">
                  <a:latin typeface="HG丸ｺﾞｼｯｸM-PRO" panose="020F0600000000000000" pitchFamily="50" charset="-128"/>
                  <a:ea typeface="HG丸ｺﾞｼｯｸM-PRO" panose="020F0600000000000000" pitchFamily="50" charset="-128"/>
                </a:rPr>
                <a:t>工程順並び</a:t>
              </a:r>
              <a:endParaRPr kumimoji="1" lang="en-US" altLang="ja-JP" b="1" dirty="0">
                <a:latin typeface="HG丸ｺﾞｼｯｸM-PRO" panose="020F0600000000000000" pitchFamily="50" charset="-128"/>
                <a:ea typeface="HG丸ｺﾞｼｯｸM-PRO" panose="020F0600000000000000" pitchFamily="50" charset="-128"/>
              </a:endParaRPr>
            </a:p>
            <a:p>
              <a:r>
                <a:rPr kumimoji="1" lang="en-US" altLang="ja-JP" sz="2400" b="1" dirty="0">
                  <a:latin typeface="HG丸ｺﾞｼｯｸM-PRO" panose="020F0600000000000000" pitchFamily="50" charset="-128"/>
                  <a:ea typeface="HG丸ｺﾞｼｯｸM-PRO" panose="020F0600000000000000" pitchFamily="50" charset="-128"/>
                </a:rPr>
                <a:t>【</a:t>
              </a:r>
              <a:r>
                <a:rPr kumimoji="1" lang="ja-JP" altLang="en-US" sz="2400" b="1" dirty="0">
                  <a:latin typeface="HG丸ｺﾞｼｯｸM-PRO" panose="020F0600000000000000" pitchFamily="50" charset="-128"/>
                  <a:ea typeface="HG丸ｺﾞｼｯｸM-PRO" panose="020F0600000000000000" pitchFamily="50" charset="-128"/>
                </a:rPr>
                <a:t>工程概要</a:t>
              </a:r>
              <a:r>
                <a:rPr kumimoji="1" lang="en-US" altLang="ja-JP" sz="2400" b="1" dirty="0">
                  <a:latin typeface="HG丸ｺﾞｼｯｸM-PRO" panose="020F0600000000000000" pitchFamily="50" charset="-128"/>
                  <a:ea typeface="HG丸ｺﾞｼｯｸM-PRO" panose="020F0600000000000000" pitchFamily="50" charset="-128"/>
                </a:rPr>
                <a:t>】</a:t>
              </a:r>
            </a:p>
          </p:txBody>
        </p:sp>
        <p:sp>
          <p:nvSpPr>
            <p:cNvPr id="71" name="テキスト ボックス 70">
              <a:extLst>
                <a:ext uri="{FF2B5EF4-FFF2-40B4-BE49-F238E27FC236}">
                  <a16:creationId xmlns:a16="http://schemas.microsoft.com/office/drawing/2014/main" id="{7F1322D3-A713-9DAD-4D43-87AA4D93669D}"/>
                </a:ext>
              </a:extLst>
            </p:cNvPr>
            <p:cNvSpPr txBox="1"/>
            <p:nvPr/>
          </p:nvSpPr>
          <p:spPr>
            <a:xfrm>
              <a:off x="1486145" y="3020120"/>
              <a:ext cx="1564719" cy="400110"/>
            </a:xfrm>
            <a:prstGeom prst="rect">
              <a:avLst/>
            </a:prstGeom>
            <a:noFill/>
          </p:spPr>
          <p:txBody>
            <a:bodyPr wrap="square" rtlCol="0">
              <a:spAutoFit/>
            </a:bodyPr>
            <a:lstStyle/>
            <a:p>
              <a:pPr algn="ctr"/>
              <a:r>
                <a:rPr kumimoji="1" lang="ja-JP" altLang="en-US" sz="2000" b="1" dirty="0">
                  <a:latin typeface="HG丸ｺﾞｼｯｸM-PRO" panose="020F0600000000000000" pitchFamily="50" charset="-128"/>
                  <a:ea typeface="HG丸ｺﾞｼｯｸM-PRO" panose="020F0600000000000000" pitchFamily="50" charset="-128"/>
                </a:rPr>
                <a:t>プレス</a:t>
              </a:r>
            </a:p>
          </p:txBody>
        </p:sp>
        <p:sp>
          <p:nvSpPr>
            <p:cNvPr id="72" name="テキスト ボックス 71">
              <a:extLst>
                <a:ext uri="{FF2B5EF4-FFF2-40B4-BE49-F238E27FC236}">
                  <a16:creationId xmlns:a16="http://schemas.microsoft.com/office/drawing/2014/main" id="{FE82DD59-7BB0-0DBF-F33F-DE08A4EE0603}"/>
                </a:ext>
              </a:extLst>
            </p:cNvPr>
            <p:cNvSpPr txBox="1"/>
            <p:nvPr/>
          </p:nvSpPr>
          <p:spPr>
            <a:xfrm>
              <a:off x="3327451" y="3000925"/>
              <a:ext cx="2237188" cy="357247"/>
            </a:xfrm>
            <a:prstGeom prst="rect">
              <a:avLst/>
            </a:prstGeom>
            <a:noFill/>
          </p:spPr>
          <p:txBody>
            <a:bodyPr wrap="square" rtlCol="0">
              <a:spAutoFit/>
            </a:bodyPr>
            <a:lstStyle/>
            <a:p>
              <a:pPr algn="ctr"/>
              <a:r>
                <a:rPr lang="ja-JP" altLang="en-US" sz="2000" b="1" dirty="0">
                  <a:latin typeface="HG丸ｺﾞｼｯｸM-PRO" panose="020F0600000000000000" pitchFamily="50" charset="-128"/>
                  <a:ea typeface="HG丸ｺﾞｼｯｸM-PRO" panose="020F0600000000000000" pitchFamily="50" charset="-128"/>
                </a:rPr>
                <a:t>大型サイジング</a:t>
              </a:r>
              <a:endParaRPr kumimoji="1" lang="ja-JP" altLang="en-US" sz="2000" b="1" dirty="0">
                <a:latin typeface="HG丸ｺﾞｼｯｸM-PRO" panose="020F0600000000000000" pitchFamily="50" charset="-128"/>
                <a:ea typeface="HG丸ｺﾞｼｯｸM-PRO" panose="020F0600000000000000" pitchFamily="50" charset="-128"/>
              </a:endParaRPr>
            </a:p>
          </p:txBody>
        </p:sp>
        <p:sp>
          <p:nvSpPr>
            <p:cNvPr id="73" name="テキスト ボックス 72">
              <a:extLst>
                <a:ext uri="{FF2B5EF4-FFF2-40B4-BE49-F238E27FC236}">
                  <a16:creationId xmlns:a16="http://schemas.microsoft.com/office/drawing/2014/main" id="{8738DA0F-4D64-1479-6EE9-50B14C407FD5}"/>
                </a:ext>
              </a:extLst>
            </p:cNvPr>
            <p:cNvSpPr txBox="1"/>
            <p:nvPr/>
          </p:nvSpPr>
          <p:spPr>
            <a:xfrm>
              <a:off x="5724816" y="3009797"/>
              <a:ext cx="1856606" cy="400110"/>
            </a:xfrm>
            <a:prstGeom prst="rect">
              <a:avLst/>
            </a:prstGeom>
            <a:noFill/>
          </p:spPr>
          <p:txBody>
            <a:bodyPr wrap="square" rtlCol="0">
              <a:spAutoFit/>
            </a:bodyPr>
            <a:lstStyle/>
            <a:p>
              <a:pPr algn="ctr"/>
              <a:r>
                <a:rPr kumimoji="1" lang="ja-JP" altLang="en-US" sz="2000" b="1" dirty="0">
                  <a:latin typeface="HG丸ｺﾞｼｯｸM-PRO" panose="020F0600000000000000" pitchFamily="50" charset="-128"/>
                  <a:ea typeface="HG丸ｺﾞｼｯｸM-PRO" panose="020F0600000000000000" pitchFamily="50" charset="-128"/>
                </a:rPr>
                <a:t>ベンダー</a:t>
              </a:r>
            </a:p>
          </p:txBody>
        </p:sp>
        <p:sp>
          <p:nvSpPr>
            <p:cNvPr id="74" name="テキスト ボックス 73">
              <a:extLst>
                <a:ext uri="{FF2B5EF4-FFF2-40B4-BE49-F238E27FC236}">
                  <a16:creationId xmlns:a16="http://schemas.microsoft.com/office/drawing/2014/main" id="{64D3E0A6-B70D-1864-1254-08A66ADF55B8}"/>
                </a:ext>
              </a:extLst>
            </p:cNvPr>
            <p:cNvSpPr txBox="1"/>
            <p:nvPr/>
          </p:nvSpPr>
          <p:spPr>
            <a:xfrm>
              <a:off x="8007493" y="3003434"/>
              <a:ext cx="1564719" cy="357247"/>
            </a:xfrm>
            <a:prstGeom prst="rect">
              <a:avLst/>
            </a:prstGeom>
            <a:noFill/>
          </p:spPr>
          <p:txBody>
            <a:bodyPr wrap="square" rtlCol="0">
              <a:spAutoFit/>
            </a:bodyPr>
            <a:lstStyle/>
            <a:p>
              <a:pPr algn="ctr"/>
              <a:r>
                <a:rPr lang="ja-JP" altLang="en-US" sz="2000" b="1" dirty="0">
                  <a:latin typeface="HG丸ｺﾞｼｯｸM-PRO" panose="020F0600000000000000" pitchFamily="50" charset="-128"/>
                  <a:ea typeface="HG丸ｺﾞｼｯｸM-PRO" panose="020F0600000000000000" pitchFamily="50" charset="-128"/>
                </a:rPr>
                <a:t>ＧＭ面取り</a:t>
              </a:r>
              <a:endParaRPr kumimoji="1" lang="ja-JP" altLang="en-US" sz="2000" b="1" dirty="0">
                <a:latin typeface="HG丸ｺﾞｼｯｸM-PRO" panose="020F0600000000000000" pitchFamily="50" charset="-128"/>
                <a:ea typeface="HG丸ｺﾞｼｯｸM-PRO" panose="020F0600000000000000" pitchFamily="50" charset="-128"/>
              </a:endParaRPr>
            </a:p>
          </p:txBody>
        </p:sp>
        <p:sp>
          <p:nvSpPr>
            <p:cNvPr id="75" name="テキスト ボックス 74">
              <a:extLst>
                <a:ext uri="{FF2B5EF4-FFF2-40B4-BE49-F238E27FC236}">
                  <a16:creationId xmlns:a16="http://schemas.microsoft.com/office/drawing/2014/main" id="{B7B46502-7C2E-7DB1-D271-1C759F015C4D}"/>
                </a:ext>
              </a:extLst>
            </p:cNvPr>
            <p:cNvSpPr txBox="1"/>
            <p:nvPr/>
          </p:nvSpPr>
          <p:spPr>
            <a:xfrm>
              <a:off x="10225746" y="2995091"/>
              <a:ext cx="1564719" cy="400110"/>
            </a:xfrm>
            <a:prstGeom prst="rect">
              <a:avLst/>
            </a:prstGeom>
            <a:noFill/>
          </p:spPr>
          <p:txBody>
            <a:bodyPr wrap="square" rtlCol="0">
              <a:spAutoFit/>
            </a:bodyPr>
            <a:lstStyle/>
            <a:p>
              <a:pPr algn="ctr"/>
              <a:r>
                <a:rPr kumimoji="1" lang="ja-JP" altLang="en-US" sz="2000" b="1" dirty="0">
                  <a:latin typeface="HG丸ｺﾞｼｯｸM-PRO" panose="020F0600000000000000" pitchFamily="50" charset="-128"/>
                  <a:ea typeface="HG丸ｺﾞｼｯｸM-PRO" panose="020F0600000000000000" pitchFamily="50" charset="-128"/>
                </a:rPr>
                <a:t>検　査</a:t>
              </a:r>
            </a:p>
          </p:txBody>
        </p:sp>
        <p:sp>
          <p:nvSpPr>
            <p:cNvPr id="76" name="テキスト ボックス 75">
              <a:extLst>
                <a:ext uri="{FF2B5EF4-FFF2-40B4-BE49-F238E27FC236}">
                  <a16:creationId xmlns:a16="http://schemas.microsoft.com/office/drawing/2014/main" id="{D65DD5BA-B845-195D-E1F3-5E84B49D79FC}"/>
                </a:ext>
              </a:extLst>
            </p:cNvPr>
            <p:cNvSpPr txBox="1"/>
            <p:nvPr/>
          </p:nvSpPr>
          <p:spPr>
            <a:xfrm>
              <a:off x="1204460" y="945176"/>
              <a:ext cx="2171334" cy="369332"/>
            </a:xfrm>
            <a:prstGeom prst="rect">
              <a:avLst/>
            </a:prstGeom>
            <a:noFill/>
          </p:spPr>
          <p:txBody>
            <a:bodyPr wrap="square" rtlCol="0">
              <a:spAutoFit/>
            </a:bodyPr>
            <a:lstStyle/>
            <a:p>
              <a:pPr algn="ctr"/>
              <a:r>
                <a:rPr lang="ja-JP" altLang="en-US" b="1" dirty="0">
                  <a:latin typeface="HG丸ｺﾞｼｯｸM-PRO" panose="020F0600000000000000" pitchFamily="50" charset="-128"/>
                  <a:ea typeface="HG丸ｺﾞｼｯｸM-PRO" panose="020F0600000000000000" pitchFamily="50" charset="-128"/>
                </a:rPr>
                <a:t>プレス成形工程</a:t>
              </a:r>
              <a:endParaRPr kumimoji="1" lang="ja-JP" altLang="en-US" b="1" dirty="0">
                <a:latin typeface="HG丸ｺﾞｼｯｸM-PRO" panose="020F0600000000000000" pitchFamily="50" charset="-128"/>
                <a:ea typeface="HG丸ｺﾞｼｯｸM-PRO" panose="020F0600000000000000" pitchFamily="50" charset="-128"/>
              </a:endParaRPr>
            </a:p>
          </p:txBody>
        </p:sp>
        <p:sp>
          <p:nvSpPr>
            <p:cNvPr id="77" name="テキスト ボックス 76">
              <a:extLst>
                <a:ext uri="{FF2B5EF4-FFF2-40B4-BE49-F238E27FC236}">
                  <a16:creationId xmlns:a16="http://schemas.microsoft.com/office/drawing/2014/main" id="{753411E1-20C3-E973-4DC8-871DA86E14DD}"/>
                </a:ext>
              </a:extLst>
            </p:cNvPr>
            <p:cNvSpPr txBox="1"/>
            <p:nvPr/>
          </p:nvSpPr>
          <p:spPr>
            <a:xfrm>
              <a:off x="3247638" y="954461"/>
              <a:ext cx="2475791" cy="353943"/>
            </a:xfrm>
            <a:prstGeom prst="rect">
              <a:avLst/>
            </a:prstGeom>
            <a:noFill/>
          </p:spPr>
          <p:txBody>
            <a:bodyPr wrap="square" rtlCol="0">
              <a:spAutoFit/>
            </a:bodyPr>
            <a:lstStyle/>
            <a:p>
              <a:pPr algn="ctr"/>
              <a:r>
                <a:rPr lang="ja-JP" altLang="en-US" sz="1700" b="1" dirty="0">
                  <a:latin typeface="HG丸ｺﾞｼｯｸM-PRO" panose="020F0600000000000000" pitchFamily="50" charset="-128"/>
                  <a:ea typeface="HG丸ｺﾞｼｯｸM-PRO" panose="020F0600000000000000" pitchFamily="50" charset="-128"/>
                </a:rPr>
                <a:t>サイジング加工工程</a:t>
              </a:r>
              <a:endParaRPr kumimoji="1" lang="ja-JP" altLang="en-US" sz="1700" b="1" dirty="0">
                <a:latin typeface="HG丸ｺﾞｼｯｸM-PRO" panose="020F0600000000000000" pitchFamily="50" charset="-128"/>
                <a:ea typeface="HG丸ｺﾞｼｯｸM-PRO" panose="020F0600000000000000" pitchFamily="50" charset="-128"/>
              </a:endParaRPr>
            </a:p>
          </p:txBody>
        </p:sp>
        <p:sp>
          <p:nvSpPr>
            <p:cNvPr id="78" name="テキスト ボックス 77">
              <a:extLst>
                <a:ext uri="{FF2B5EF4-FFF2-40B4-BE49-F238E27FC236}">
                  <a16:creationId xmlns:a16="http://schemas.microsoft.com/office/drawing/2014/main" id="{5740A726-D016-32A4-06C1-148D9B6A4CC8}"/>
                </a:ext>
              </a:extLst>
            </p:cNvPr>
            <p:cNvSpPr txBox="1"/>
            <p:nvPr/>
          </p:nvSpPr>
          <p:spPr>
            <a:xfrm>
              <a:off x="5529355" y="937238"/>
              <a:ext cx="2171334" cy="369332"/>
            </a:xfrm>
            <a:prstGeom prst="rect">
              <a:avLst/>
            </a:prstGeom>
            <a:noFill/>
          </p:spPr>
          <p:txBody>
            <a:bodyPr wrap="square" rtlCol="0">
              <a:spAutoFit/>
            </a:bodyPr>
            <a:lstStyle/>
            <a:p>
              <a:pPr algn="ctr"/>
              <a:r>
                <a:rPr lang="ja-JP" altLang="en-US" b="1" dirty="0">
                  <a:latin typeface="HG丸ｺﾞｼｯｸM-PRO" panose="020F0600000000000000" pitchFamily="50" charset="-128"/>
                  <a:ea typeface="HG丸ｺﾞｼｯｸM-PRO" panose="020F0600000000000000" pitchFamily="50" charset="-128"/>
                </a:rPr>
                <a:t>隙間矯正加工工程</a:t>
              </a:r>
              <a:endParaRPr kumimoji="1" lang="ja-JP" altLang="en-US" b="1" dirty="0">
                <a:latin typeface="HG丸ｺﾞｼｯｸM-PRO" panose="020F0600000000000000" pitchFamily="50" charset="-128"/>
                <a:ea typeface="HG丸ｺﾞｼｯｸM-PRO" panose="020F0600000000000000" pitchFamily="50" charset="-128"/>
              </a:endParaRPr>
            </a:p>
          </p:txBody>
        </p:sp>
        <p:sp>
          <p:nvSpPr>
            <p:cNvPr id="79" name="テキスト ボックス 78">
              <a:extLst>
                <a:ext uri="{FF2B5EF4-FFF2-40B4-BE49-F238E27FC236}">
                  <a16:creationId xmlns:a16="http://schemas.microsoft.com/office/drawing/2014/main" id="{003FEC0A-479E-F746-ED69-ED517E008DF0}"/>
                </a:ext>
              </a:extLst>
            </p:cNvPr>
            <p:cNvSpPr txBox="1"/>
            <p:nvPr/>
          </p:nvSpPr>
          <p:spPr>
            <a:xfrm>
              <a:off x="7705053" y="933271"/>
              <a:ext cx="2171334" cy="369332"/>
            </a:xfrm>
            <a:prstGeom prst="rect">
              <a:avLst/>
            </a:prstGeom>
            <a:noFill/>
          </p:spPr>
          <p:txBody>
            <a:bodyPr wrap="square" rtlCol="0">
              <a:spAutoFit/>
            </a:bodyPr>
            <a:lstStyle/>
            <a:p>
              <a:pPr algn="ctr"/>
              <a:r>
                <a:rPr lang="ja-JP" altLang="en-US" b="1" dirty="0">
                  <a:latin typeface="HG丸ｺﾞｼｯｸM-PRO" panose="020F0600000000000000" pitchFamily="50" charset="-128"/>
                  <a:ea typeface="HG丸ｺﾞｼｯｸM-PRO" panose="020F0600000000000000" pitchFamily="50" charset="-128"/>
                </a:rPr>
                <a:t>面取り加工工程</a:t>
              </a:r>
              <a:endParaRPr kumimoji="1" lang="ja-JP" altLang="en-US" b="1" dirty="0">
                <a:latin typeface="HG丸ｺﾞｼｯｸM-PRO" panose="020F0600000000000000" pitchFamily="50" charset="-128"/>
                <a:ea typeface="HG丸ｺﾞｼｯｸM-PRO" panose="020F0600000000000000" pitchFamily="50" charset="-128"/>
              </a:endParaRPr>
            </a:p>
          </p:txBody>
        </p:sp>
        <p:sp>
          <p:nvSpPr>
            <p:cNvPr id="80" name="テキスト ボックス 79">
              <a:extLst>
                <a:ext uri="{FF2B5EF4-FFF2-40B4-BE49-F238E27FC236}">
                  <a16:creationId xmlns:a16="http://schemas.microsoft.com/office/drawing/2014/main" id="{69191AD6-A83B-B5C0-9FC5-AD88E3F1DDB9}"/>
                </a:ext>
              </a:extLst>
            </p:cNvPr>
            <p:cNvSpPr txBox="1"/>
            <p:nvPr/>
          </p:nvSpPr>
          <p:spPr>
            <a:xfrm>
              <a:off x="9867500" y="916052"/>
              <a:ext cx="2171334" cy="400110"/>
            </a:xfrm>
            <a:prstGeom prst="rect">
              <a:avLst/>
            </a:prstGeom>
            <a:noFill/>
          </p:spPr>
          <p:txBody>
            <a:bodyPr wrap="square" rtlCol="0">
              <a:spAutoFit/>
            </a:bodyPr>
            <a:lstStyle/>
            <a:p>
              <a:pPr algn="ctr"/>
              <a:r>
                <a:rPr lang="ja-JP" altLang="en-US" sz="2000" b="1" dirty="0">
                  <a:latin typeface="HG丸ｺﾞｼｯｸM-PRO" panose="020F0600000000000000" pitchFamily="50" charset="-128"/>
                  <a:ea typeface="HG丸ｺﾞｼｯｸM-PRO" panose="020F0600000000000000" pitchFamily="50" charset="-128"/>
                </a:rPr>
                <a:t>検査工程</a:t>
              </a:r>
              <a:endParaRPr kumimoji="1" lang="ja-JP" altLang="en-US" sz="2000" b="1" dirty="0">
                <a:latin typeface="HG丸ｺﾞｼｯｸM-PRO" panose="020F0600000000000000" pitchFamily="50" charset="-128"/>
                <a:ea typeface="HG丸ｺﾞｼｯｸM-PRO" panose="020F0600000000000000" pitchFamily="50" charset="-128"/>
              </a:endParaRPr>
            </a:p>
          </p:txBody>
        </p:sp>
        <p:sp>
          <p:nvSpPr>
            <p:cNvPr id="81" name="テキスト ボックス 80">
              <a:extLst>
                <a:ext uri="{FF2B5EF4-FFF2-40B4-BE49-F238E27FC236}">
                  <a16:creationId xmlns:a16="http://schemas.microsoft.com/office/drawing/2014/main" id="{623CBDD5-0B55-ADD6-225E-732BE0FBB1A8}"/>
                </a:ext>
              </a:extLst>
            </p:cNvPr>
            <p:cNvSpPr txBox="1"/>
            <p:nvPr/>
          </p:nvSpPr>
          <p:spPr>
            <a:xfrm>
              <a:off x="136438" y="3030034"/>
              <a:ext cx="1122371" cy="400110"/>
            </a:xfrm>
            <a:prstGeom prst="rect">
              <a:avLst/>
            </a:prstGeom>
            <a:noFill/>
          </p:spPr>
          <p:txBody>
            <a:bodyPr wrap="square" rtlCol="0">
              <a:spAutoFit/>
            </a:bodyPr>
            <a:lstStyle/>
            <a:p>
              <a:pPr algn="ctr"/>
              <a:r>
                <a:rPr lang="ja-JP" altLang="en-US" sz="2000" b="1" dirty="0">
                  <a:latin typeface="HG丸ｺﾞｼｯｸM-PRO" panose="020F0600000000000000" pitchFamily="50" charset="-128"/>
                  <a:ea typeface="HG丸ｺﾞｼｯｸM-PRO" panose="020F0600000000000000" pitchFamily="50" charset="-128"/>
                </a:rPr>
                <a:t>設備名</a:t>
              </a:r>
              <a:endParaRPr kumimoji="1" lang="ja-JP" altLang="en-US" sz="2000" b="1" dirty="0">
                <a:latin typeface="HG丸ｺﾞｼｯｸM-PRO" panose="020F0600000000000000" pitchFamily="50" charset="-128"/>
                <a:ea typeface="HG丸ｺﾞｼｯｸM-PRO" panose="020F0600000000000000" pitchFamily="50" charset="-128"/>
              </a:endParaRPr>
            </a:p>
          </p:txBody>
        </p:sp>
        <p:pic>
          <p:nvPicPr>
            <p:cNvPr id="40" name="図 39">
              <a:extLst>
                <a:ext uri="{FF2B5EF4-FFF2-40B4-BE49-F238E27FC236}">
                  <a16:creationId xmlns:a16="http://schemas.microsoft.com/office/drawing/2014/main" id="{349AF7C2-3E33-930A-2370-A4B7248FA40B}"/>
                </a:ext>
              </a:extLst>
            </p:cNvPr>
            <p:cNvPicPr>
              <a:picLocks noChangeAspect="1"/>
            </p:cNvPicPr>
            <p:nvPr/>
          </p:nvPicPr>
          <p:blipFill>
            <a:blip r:embed="rId6"/>
            <a:stretch>
              <a:fillRect/>
            </a:stretch>
          </p:blipFill>
          <p:spPr>
            <a:xfrm>
              <a:off x="1407802" y="1538763"/>
              <a:ext cx="1834002" cy="1280632"/>
            </a:xfrm>
            <a:prstGeom prst="rect">
              <a:avLst/>
            </a:prstGeom>
            <a:noFill/>
          </p:spPr>
        </p:pic>
        <p:pic>
          <p:nvPicPr>
            <p:cNvPr id="44" name="図 43">
              <a:extLst>
                <a:ext uri="{FF2B5EF4-FFF2-40B4-BE49-F238E27FC236}">
                  <a16:creationId xmlns:a16="http://schemas.microsoft.com/office/drawing/2014/main" id="{5BA4A689-F0FE-8765-1779-567B2C748B04}"/>
                </a:ext>
              </a:extLst>
            </p:cNvPr>
            <p:cNvPicPr>
              <a:picLocks noChangeAspect="1"/>
            </p:cNvPicPr>
            <p:nvPr/>
          </p:nvPicPr>
          <p:blipFill>
            <a:blip r:embed="rId7"/>
            <a:srcRect t="2439"/>
            <a:stretch/>
          </p:blipFill>
          <p:spPr>
            <a:xfrm>
              <a:off x="7849309" y="1484572"/>
              <a:ext cx="1973561" cy="1389016"/>
            </a:xfrm>
            <a:prstGeom prst="rect">
              <a:avLst/>
            </a:prstGeom>
            <a:noFill/>
          </p:spPr>
        </p:pic>
        <p:sp>
          <p:nvSpPr>
            <p:cNvPr id="56" name="矢印: 右 55">
              <a:extLst>
                <a:ext uri="{FF2B5EF4-FFF2-40B4-BE49-F238E27FC236}">
                  <a16:creationId xmlns:a16="http://schemas.microsoft.com/office/drawing/2014/main" id="{09E5D00E-A535-57A2-02DE-1CA622B1E636}"/>
                </a:ext>
              </a:extLst>
            </p:cNvPr>
            <p:cNvSpPr/>
            <p:nvPr/>
          </p:nvSpPr>
          <p:spPr>
            <a:xfrm>
              <a:off x="9680923" y="1974772"/>
              <a:ext cx="617660" cy="618258"/>
            </a:xfrm>
            <a:prstGeom prst="rightArrow">
              <a:avLst>
                <a:gd name="adj1" fmla="val 50000"/>
                <a:gd name="adj2" fmla="val 69709"/>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38" name="図 37">
              <a:extLst>
                <a:ext uri="{FF2B5EF4-FFF2-40B4-BE49-F238E27FC236}">
                  <a16:creationId xmlns:a16="http://schemas.microsoft.com/office/drawing/2014/main" id="{C19CB894-E6AD-E5C2-E937-DAE72FA1A3EE}"/>
                </a:ext>
              </a:extLst>
            </p:cNvPr>
            <p:cNvPicPr>
              <a:picLocks noChangeAspect="1"/>
            </p:cNvPicPr>
            <p:nvPr/>
          </p:nvPicPr>
          <p:blipFill>
            <a:blip r:embed="rId8"/>
            <a:srcRect b="5126"/>
            <a:stretch/>
          </p:blipFill>
          <p:spPr>
            <a:xfrm>
              <a:off x="10115180" y="1362237"/>
              <a:ext cx="1973561" cy="1577138"/>
            </a:xfrm>
            <a:prstGeom prst="rect">
              <a:avLst/>
            </a:prstGeom>
            <a:noFill/>
          </p:spPr>
        </p:pic>
        <p:sp>
          <p:nvSpPr>
            <p:cNvPr id="84" name="テキスト ボックス 83">
              <a:extLst>
                <a:ext uri="{FF2B5EF4-FFF2-40B4-BE49-F238E27FC236}">
                  <a16:creationId xmlns:a16="http://schemas.microsoft.com/office/drawing/2014/main" id="{EF84818C-D7E9-D85F-ABC7-EF5295936AF0}"/>
                </a:ext>
              </a:extLst>
            </p:cNvPr>
            <p:cNvSpPr txBox="1"/>
            <p:nvPr/>
          </p:nvSpPr>
          <p:spPr>
            <a:xfrm>
              <a:off x="82089" y="3491026"/>
              <a:ext cx="1122371" cy="400110"/>
            </a:xfrm>
            <a:prstGeom prst="rect">
              <a:avLst/>
            </a:prstGeom>
            <a:noFill/>
          </p:spPr>
          <p:txBody>
            <a:bodyPr wrap="square" rtlCol="0">
              <a:spAutoFit/>
            </a:bodyPr>
            <a:lstStyle/>
            <a:p>
              <a:pPr algn="ctr"/>
              <a:r>
                <a:rPr lang="ja-JP" altLang="en-US" sz="2000" b="1" dirty="0">
                  <a:latin typeface="HG丸ｺﾞｼｯｸM-PRO" panose="020F0600000000000000" pitchFamily="50" charset="-128"/>
                  <a:ea typeface="HG丸ｺﾞｼｯｸM-PRO" panose="020F0600000000000000" pitchFamily="50" charset="-128"/>
                </a:rPr>
                <a:t>圧痕</a:t>
              </a:r>
              <a:endParaRPr kumimoji="1" lang="ja-JP" altLang="en-US" sz="2000" b="1" dirty="0">
                <a:latin typeface="HG丸ｺﾞｼｯｸM-PRO" panose="020F0600000000000000" pitchFamily="50" charset="-128"/>
                <a:ea typeface="HG丸ｺﾞｼｯｸM-PRO" panose="020F0600000000000000" pitchFamily="50" charset="-128"/>
              </a:endParaRPr>
            </a:p>
          </p:txBody>
        </p:sp>
        <p:sp>
          <p:nvSpPr>
            <p:cNvPr id="86" name="テキスト ボックス 85">
              <a:extLst>
                <a:ext uri="{FF2B5EF4-FFF2-40B4-BE49-F238E27FC236}">
                  <a16:creationId xmlns:a16="http://schemas.microsoft.com/office/drawing/2014/main" id="{5343F240-337A-291B-FBDC-5232B48461C1}"/>
                </a:ext>
              </a:extLst>
            </p:cNvPr>
            <p:cNvSpPr txBox="1"/>
            <p:nvPr/>
          </p:nvSpPr>
          <p:spPr>
            <a:xfrm>
              <a:off x="1703805" y="3502268"/>
              <a:ext cx="1122371" cy="400110"/>
            </a:xfrm>
            <a:prstGeom prst="rect">
              <a:avLst/>
            </a:prstGeom>
            <a:noFill/>
          </p:spPr>
          <p:txBody>
            <a:bodyPr wrap="square" rtlCol="0">
              <a:spAutoFit/>
            </a:bodyPr>
            <a:lstStyle/>
            <a:p>
              <a:pPr algn="ctr"/>
              <a:r>
                <a:rPr kumimoji="1" lang="en-US" altLang="ja-JP" sz="2000" dirty="0">
                  <a:latin typeface="HG丸ｺﾞｼｯｸM-PRO" panose="020F0600000000000000" pitchFamily="50" charset="-128"/>
                  <a:ea typeface="HG丸ｺﾞｼｯｸM-PRO" panose="020F0600000000000000" pitchFamily="50" charset="-128"/>
                </a:rPr>
                <a:t>0</a:t>
              </a:r>
              <a:endParaRPr kumimoji="1" lang="ja-JP" altLang="en-US" sz="2000" dirty="0">
                <a:latin typeface="HG丸ｺﾞｼｯｸM-PRO" panose="020F0600000000000000" pitchFamily="50" charset="-128"/>
                <a:ea typeface="HG丸ｺﾞｼｯｸM-PRO" panose="020F0600000000000000" pitchFamily="50" charset="-128"/>
              </a:endParaRPr>
            </a:p>
          </p:txBody>
        </p:sp>
        <p:sp>
          <p:nvSpPr>
            <p:cNvPr id="87" name="テキスト ボックス 86">
              <a:extLst>
                <a:ext uri="{FF2B5EF4-FFF2-40B4-BE49-F238E27FC236}">
                  <a16:creationId xmlns:a16="http://schemas.microsoft.com/office/drawing/2014/main" id="{BAA51467-6B20-8ECE-83EB-492C5A927FEB}"/>
                </a:ext>
              </a:extLst>
            </p:cNvPr>
            <p:cNvSpPr txBox="1"/>
            <p:nvPr/>
          </p:nvSpPr>
          <p:spPr>
            <a:xfrm>
              <a:off x="3986640" y="3451365"/>
              <a:ext cx="1122371" cy="400110"/>
            </a:xfrm>
            <a:prstGeom prst="rect">
              <a:avLst/>
            </a:prstGeom>
            <a:noFill/>
          </p:spPr>
          <p:txBody>
            <a:bodyPr wrap="square" rtlCol="0">
              <a:spAutoFit/>
            </a:bodyPr>
            <a:lstStyle/>
            <a:p>
              <a:pPr algn="ctr"/>
              <a:r>
                <a:rPr lang="en-US" altLang="ja-JP" sz="2000" b="1" dirty="0">
                  <a:latin typeface="HG丸ｺﾞｼｯｸM-PRO" panose="020F0600000000000000" pitchFamily="50" charset="-128"/>
                  <a:ea typeface="HG丸ｺﾞｼｯｸM-PRO" panose="020F0600000000000000" pitchFamily="50" charset="-128"/>
                </a:rPr>
                <a:t>671</a:t>
              </a:r>
              <a:endParaRPr kumimoji="1" lang="ja-JP" altLang="en-US" sz="2000" b="1" dirty="0">
                <a:latin typeface="HG丸ｺﾞｼｯｸM-PRO" panose="020F0600000000000000" pitchFamily="50" charset="-128"/>
                <a:ea typeface="HG丸ｺﾞｼｯｸM-PRO" panose="020F0600000000000000" pitchFamily="50" charset="-128"/>
              </a:endParaRPr>
            </a:p>
          </p:txBody>
        </p:sp>
        <p:sp>
          <p:nvSpPr>
            <p:cNvPr id="92" name="テキスト ボックス 91">
              <a:extLst>
                <a:ext uri="{FF2B5EF4-FFF2-40B4-BE49-F238E27FC236}">
                  <a16:creationId xmlns:a16="http://schemas.microsoft.com/office/drawing/2014/main" id="{F9058093-9279-0120-2320-B12AC527DF83}"/>
                </a:ext>
              </a:extLst>
            </p:cNvPr>
            <p:cNvSpPr txBox="1"/>
            <p:nvPr/>
          </p:nvSpPr>
          <p:spPr>
            <a:xfrm>
              <a:off x="6163098" y="3459878"/>
              <a:ext cx="1122371" cy="400110"/>
            </a:xfrm>
            <a:prstGeom prst="rect">
              <a:avLst/>
            </a:prstGeom>
            <a:noFill/>
          </p:spPr>
          <p:txBody>
            <a:bodyPr wrap="square" rtlCol="0">
              <a:spAutoFit/>
            </a:bodyPr>
            <a:lstStyle/>
            <a:p>
              <a:pPr algn="ctr"/>
              <a:r>
                <a:rPr kumimoji="1" lang="en-US" altLang="ja-JP" sz="2000" b="1" dirty="0">
                  <a:solidFill>
                    <a:srgbClr val="FF0000"/>
                  </a:solidFill>
                  <a:latin typeface="HG丸ｺﾞｼｯｸM-PRO" panose="020F0600000000000000" pitchFamily="50" charset="-128"/>
                  <a:ea typeface="HG丸ｺﾞｼｯｸM-PRO" panose="020F0600000000000000" pitchFamily="50" charset="-128"/>
                </a:rPr>
                <a:t>825</a:t>
              </a:r>
              <a:endParaRPr kumimoji="1" lang="ja-JP" altLang="en-US" sz="2000" b="1" dirty="0">
                <a:solidFill>
                  <a:srgbClr val="FF0000"/>
                </a:solidFill>
                <a:latin typeface="HG丸ｺﾞｼｯｸM-PRO" panose="020F0600000000000000" pitchFamily="50" charset="-128"/>
                <a:ea typeface="HG丸ｺﾞｼｯｸM-PRO" panose="020F0600000000000000" pitchFamily="50" charset="-128"/>
              </a:endParaRPr>
            </a:p>
          </p:txBody>
        </p:sp>
        <p:sp>
          <p:nvSpPr>
            <p:cNvPr id="94" name="テキスト ボックス 93">
              <a:extLst>
                <a:ext uri="{FF2B5EF4-FFF2-40B4-BE49-F238E27FC236}">
                  <a16:creationId xmlns:a16="http://schemas.microsoft.com/office/drawing/2014/main" id="{3913ECC0-7C68-A954-FF46-414E21328CC9}"/>
                </a:ext>
              </a:extLst>
            </p:cNvPr>
            <p:cNvSpPr txBox="1"/>
            <p:nvPr/>
          </p:nvSpPr>
          <p:spPr>
            <a:xfrm>
              <a:off x="8276650" y="3470746"/>
              <a:ext cx="1122371" cy="400110"/>
            </a:xfrm>
            <a:prstGeom prst="rect">
              <a:avLst/>
            </a:prstGeom>
            <a:noFill/>
          </p:spPr>
          <p:txBody>
            <a:bodyPr wrap="square" rtlCol="0">
              <a:spAutoFit/>
            </a:bodyPr>
            <a:lstStyle/>
            <a:p>
              <a:pPr algn="ctr"/>
              <a:r>
                <a:rPr kumimoji="1" lang="en-US" altLang="ja-JP" sz="2000" dirty="0">
                  <a:latin typeface="HG丸ｺﾞｼｯｸM-PRO" panose="020F0600000000000000" pitchFamily="50" charset="-128"/>
                  <a:ea typeface="HG丸ｺﾞｼｯｸM-PRO" panose="020F0600000000000000" pitchFamily="50" charset="-128"/>
                </a:rPr>
                <a:t>0</a:t>
              </a:r>
              <a:endParaRPr kumimoji="1" lang="ja-JP" altLang="en-US" sz="2000" dirty="0">
                <a:latin typeface="HG丸ｺﾞｼｯｸM-PRO" panose="020F0600000000000000" pitchFamily="50" charset="-128"/>
                <a:ea typeface="HG丸ｺﾞｼｯｸM-PRO" panose="020F0600000000000000" pitchFamily="50" charset="-128"/>
              </a:endParaRPr>
            </a:p>
          </p:txBody>
        </p:sp>
        <p:pic>
          <p:nvPicPr>
            <p:cNvPr id="42" name="図 41">
              <a:extLst>
                <a:ext uri="{FF2B5EF4-FFF2-40B4-BE49-F238E27FC236}">
                  <a16:creationId xmlns:a16="http://schemas.microsoft.com/office/drawing/2014/main" id="{62642F2A-F978-45B4-43E8-6C726F8A4378}"/>
                </a:ext>
              </a:extLst>
            </p:cNvPr>
            <p:cNvPicPr>
              <a:picLocks noChangeAspect="1"/>
            </p:cNvPicPr>
            <p:nvPr/>
          </p:nvPicPr>
          <p:blipFill>
            <a:blip r:embed="rId9"/>
            <a:stretch>
              <a:fillRect/>
            </a:stretch>
          </p:blipFill>
          <p:spPr>
            <a:xfrm>
              <a:off x="3612569" y="1525709"/>
              <a:ext cx="1834003" cy="1366037"/>
            </a:xfrm>
            <a:prstGeom prst="rect">
              <a:avLst/>
            </a:prstGeom>
            <a:noFill/>
          </p:spPr>
        </p:pic>
        <p:sp>
          <p:nvSpPr>
            <p:cNvPr id="55" name="矢印: 右 54">
              <a:extLst>
                <a:ext uri="{FF2B5EF4-FFF2-40B4-BE49-F238E27FC236}">
                  <a16:creationId xmlns:a16="http://schemas.microsoft.com/office/drawing/2014/main" id="{7768189C-648E-B3D5-BC4B-6519BE89EEE9}"/>
                </a:ext>
              </a:extLst>
            </p:cNvPr>
            <p:cNvSpPr/>
            <p:nvPr/>
          </p:nvSpPr>
          <p:spPr>
            <a:xfrm>
              <a:off x="7487095" y="1983952"/>
              <a:ext cx="617660" cy="618258"/>
            </a:xfrm>
            <a:prstGeom prst="rightArrow">
              <a:avLst>
                <a:gd name="adj1" fmla="val 50000"/>
                <a:gd name="adj2" fmla="val 69709"/>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1" name="矢印: 右 50">
              <a:extLst>
                <a:ext uri="{FF2B5EF4-FFF2-40B4-BE49-F238E27FC236}">
                  <a16:creationId xmlns:a16="http://schemas.microsoft.com/office/drawing/2014/main" id="{0ADECBD8-DC02-573D-5D62-C1A95A4C6104}"/>
                </a:ext>
              </a:extLst>
            </p:cNvPr>
            <p:cNvSpPr/>
            <p:nvPr/>
          </p:nvSpPr>
          <p:spPr>
            <a:xfrm>
              <a:off x="3145189" y="1997252"/>
              <a:ext cx="617660" cy="618258"/>
            </a:xfrm>
            <a:prstGeom prst="rightArrow">
              <a:avLst>
                <a:gd name="adj1" fmla="val 50000"/>
                <a:gd name="adj2" fmla="val 69709"/>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3" name="図 42">
              <a:extLst>
                <a:ext uri="{FF2B5EF4-FFF2-40B4-BE49-F238E27FC236}">
                  <a16:creationId xmlns:a16="http://schemas.microsoft.com/office/drawing/2014/main" id="{822B3378-69B2-F877-B9F8-B28F76B19141}"/>
                </a:ext>
              </a:extLst>
            </p:cNvPr>
            <p:cNvPicPr>
              <a:picLocks noChangeAspect="1"/>
            </p:cNvPicPr>
            <p:nvPr/>
          </p:nvPicPr>
          <p:blipFill>
            <a:blip r:embed="rId10"/>
            <a:stretch>
              <a:fillRect/>
            </a:stretch>
          </p:blipFill>
          <p:spPr>
            <a:xfrm>
              <a:off x="5726003" y="1470928"/>
              <a:ext cx="1844559" cy="1424816"/>
            </a:xfrm>
            <a:prstGeom prst="rect">
              <a:avLst/>
            </a:prstGeom>
            <a:noFill/>
          </p:spPr>
        </p:pic>
        <p:sp>
          <p:nvSpPr>
            <p:cNvPr id="52" name="矢印: 右 51">
              <a:extLst>
                <a:ext uri="{FF2B5EF4-FFF2-40B4-BE49-F238E27FC236}">
                  <a16:creationId xmlns:a16="http://schemas.microsoft.com/office/drawing/2014/main" id="{749C5A3A-3BFE-1D91-5E39-6D7C7762CB7A}"/>
                </a:ext>
              </a:extLst>
            </p:cNvPr>
            <p:cNvSpPr/>
            <p:nvPr/>
          </p:nvSpPr>
          <p:spPr>
            <a:xfrm>
              <a:off x="5312721" y="1997252"/>
              <a:ext cx="617660" cy="618258"/>
            </a:xfrm>
            <a:prstGeom prst="rightArrow">
              <a:avLst>
                <a:gd name="adj1" fmla="val 50000"/>
                <a:gd name="adj2" fmla="val 69709"/>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1" dirty="0"/>
            </a:p>
          </p:txBody>
        </p:sp>
        <p:cxnSp>
          <p:nvCxnSpPr>
            <p:cNvPr id="2" name="直線コネクタ 1">
              <a:extLst>
                <a:ext uri="{FF2B5EF4-FFF2-40B4-BE49-F238E27FC236}">
                  <a16:creationId xmlns:a16="http://schemas.microsoft.com/office/drawing/2014/main" id="{9F122645-AAD5-0EB8-F338-724CB1F9FC40}"/>
                </a:ext>
              </a:extLst>
            </p:cNvPr>
            <p:cNvCxnSpPr>
              <a:cxnSpLocks/>
            </p:cNvCxnSpPr>
            <p:nvPr/>
          </p:nvCxnSpPr>
          <p:spPr>
            <a:xfrm>
              <a:off x="119360" y="3891136"/>
              <a:ext cx="11955874" cy="0"/>
            </a:xfrm>
            <a:prstGeom prst="line">
              <a:avLst/>
            </a:prstGeom>
            <a:no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テキスト ボックス 3">
              <a:extLst>
                <a:ext uri="{FF2B5EF4-FFF2-40B4-BE49-F238E27FC236}">
                  <a16:creationId xmlns:a16="http://schemas.microsoft.com/office/drawing/2014/main" id="{55781549-72B5-9764-1F7A-70664DEB3FB6}"/>
                </a:ext>
              </a:extLst>
            </p:cNvPr>
            <p:cNvSpPr txBox="1"/>
            <p:nvPr/>
          </p:nvSpPr>
          <p:spPr>
            <a:xfrm>
              <a:off x="85353" y="3872663"/>
              <a:ext cx="1122371" cy="400110"/>
            </a:xfrm>
            <a:prstGeom prst="rect">
              <a:avLst/>
            </a:prstGeom>
            <a:noFill/>
          </p:spPr>
          <p:txBody>
            <a:bodyPr wrap="square" rtlCol="0">
              <a:spAutoFit/>
            </a:bodyPr>
            <a:lstStyle/>
            <a:p>
              <a:pPr algn="ctr"/>
              <a:r>
                <a:rPr kumimoji="1" lang="ja-JP" altLang="en-US" sz="2000" b="1" dirty="0">
                  <a:latin typeface="HG丸ｺﾞｼｯｸM-PRO" panose="020F0600000000000000" pitchFamily="50" charset="-128"/>
                  <a:ea typeface="HG丸ｺﾞｼｯｸM-PRO" panose="020F0600000000000000" pitchFamily="50" charset="-128"/>
                </a:rPr>
                <a:t>異物</a:t>
              </a:r>
            </a:p>
          </p:txBody>
        </p:sp>
        <p:sp>
          <p:nvSpPr>
            <p:cNvPr id="5" name="テキスト ボックス 4">
              <a:extLst>
                <a:ext uri="{FF2B5EF4-FFF2-40B4-BE49-F238E27FC236}">
                  <a16:creationId xmlns:a16="http://schemas.microsoft.com/office/drawing/2014/main" id="{0B786E74-83AC-64CB-4830-73772EED7B52}"/>
                </a:ext>
              </a:extLst>
            </p:cNvPr>
            <p:cNvSpPr txBox="1"/>
            <p:nvPr/>
          </p:nvSpPr>
          <p:spPr>
            <a:xfrm>
              <a:off x="1570708" y="3866377"/>
              <a:ext cx="1483071" cy="400110"/>
            </a:xfrm>
            <a:prstGeom prst="rect">
              <a:avLst/>
            </a:prstGeom>
            <a:noFill/>
          </p:spPr>
          <p:txBody>
            <a:bodyPr wrap="square" rtlCol="0">
              <a:spAutoFit/>
            </a:bodyPr>
            <a:lstStyle/>
            <a:p>
              <a:pPr algn="ctr"/>
              <a:r>
                <a:rPr kumimoji="1" lang="ja-JP" altLang="en-US" sz="2000" b="1" dirty="0">
                  <a:latin typeface="HG丸ｺﾞｼｯｸM-PRO" panose="020F0600000000000000" pitchFamily="50" charset="-128"/>
                  <a:ea typeface="HG丸ｺﾞｼｯｸM-PRO" panose="020F0600000000000000" pitchFamily="50" charset="-128"/>
                </a:rPr>
                <a:t>異物なし</a:t>
              </a:r>
            </a:p>
          </p:txBody>
        </p:sp>
        <p:sp>
          <p:nvSpPr>
            <p:cNvPr id="6" name="テキスト ボックス 5">
              <a:extLst>
                <a:ext uri="{FF2B5EF4-FFF2-40B4-BE49-F238E27FC236}">
                  <a16:creationId xmlns:a16="http://schemas.microsoft.com/office/drawing/2014/main" id="{72D25616-1C03-D480-FD14-57ABF2D8A18B}"/>
                </a:ext>
              </a:extLst>
            </p:cNvPr>
            <p:cNvSpPr txBox="1"/>
            <p:nvPr/>
          </p:nvSpPr>
          <p:spPr>
            <a:xfrm>
              <a:off x="3518054" y="3871825"/>
              <a:ext cx="2068727" cy="400110"/>
            </a:xfrm>
            <a:prstGeom prst="rect">
              <a:avLst/>
            </a:prstGeom>
            <a:noFill/>
          </p:spPr>
          <p:txBody>
            <a:bodyPr wrap="square" rtlCol="0">
              <a:spAutoFit/>
            </a:bodyPr>
            <a:lstStyle/>
            <a:p>
              <a:pPr algn="ctr"/>
              <a:r>
                <a:rPr lang="ja-JP" altLang="en-US" sz="2000" b="1" dirty="0">
                  <a:solidFill>
                    <a:srgbClr val="FF0000"/>
                  </a:solidFill>
                  <a:latin typeface="HG丸ｺﾞｼｯｸM-PRO" panose="020F0600000000000000" pitchFamily="50" charset="-128"/>
                  <a:ea typeface="HG丸ｺﾞｼｯｸM-PRO" panose="020F0600000000000000" pitchFamily="50" charset="-128"/>
                </a:rPr>
                <a:t>設備・製品あり</a:t>
              </a:r>
              <a:endParaRPr kumimoji="1" lang="ja-JP" altLang="en-US" sz="2000" b="1" dirty="0">
                <a:solidFill>
                  <a:srgbClr val="FF0000"/>
                </a:solidFill>
                <a:latin typeface="HG丸ｺﾞｼｯｸM-PRO" panose="020F0600000000000000" pitchFamily="50" charset="-128"/>
                <a:ea typeface="HG丸ｺﾞｼｯｸM-PRO" panose="020F0600000000000000" pitchFamily="50" charset="-128"/>
              </a:endParaRPr>
            </a:p>
          </p:txBody>
        </p:sp>
        <p:sp>
          <p:nvSpPr>
            <p:cNvPr id="7" name="テキスト ボックス 6">
              <a:extLst>
                <a:ext uri="{FF2B5EF4-FFF2-40B4-BE49-F238E27FC236}">
                  <a16:creationId xmlns:a16="http://schemas.microsoft.com/office/drawing/2014/main" id="{FF4567D7-75CD-FF9F-E92D-2A922D6F4202}"/>
                </a:ext>
              </a:extLst>
            </p:cNvPr>
            <p:cNvSpPr txBox="1"/>
            <p:nvPr/>
          </p:nvSpPr>
          <p:spPr>
            <a:xfrm>
              <a:off x="5668469" y="3876378"/>
              <a:ext cx="2068727" cy="400110"/>
            </a:xfrm>
            <a:prstGeom prst="rect">
              <a:avLst/>
            </a:prstGeom>
            <a:noFill/>
          </p:spPr>
          <p:txBody>
            <a:bodyPr wrap="square" rtlCol="0">
              <a:spAutoFit/>
            </a:bodyPr>
            <a:lstStyle/>
            <a:p>
              <a:pPr algn="ctr"/>
              <a:r>
                <a:rPr lang="ja-JP" altLang="en-US" sz="2000" b="1" dirty="0">
                  <a:latin typeface="HG丸ｺﾞｼｯｸM-PRO" panose="020F0600000000000000" pitchFamily="50" charset="-128"/>
                  <a:ea typeface="HG丸ｺﾞｼｯｸM-PRO" panose="020F0600000000000000" pitchFamily="50" charset="-128"/>
                </a:rPr>
                <a:t>製品あり</a:t>
              </a:r>
              <a:endParaRPr kumimoji="1" lang="ja-JP" altLang="en-US" sz="2000" b="1" dirty="0">
                <a:latin typeface="HG丸ｺﾞｼｯｸM-PRO" panose="020F0600000000000000" pitchFamily="50" charset="-128"/>
                <a:ea typeface="HG丸ｺﾞｼｯｸM-PRO" panose="020F0600000000000000" pitchFamily="50" charset="-128"/>
              </a:endParaRPr>
            </a:p>
          </p:txBody>
        </p:sp>
        <p:sp>
          <p:nvSpPr>
            <p:cNvPr id="8" name="テキスト ボックス 7">
              <a:extLst>
                <a:ext uri="{FF2B5EF4-FFF2-40B4-BE49-F238E27FC236}">
                  <a16:creationId xmlns:a16="http://schemas.microsoft.com/office/drawing/2014/main" id="{98461D71-CE55-DF2F-FEBD-E1CB661A5345}"/>
                </a:ext>
              </a:extLst>
            </p:cNvPr>
            <p:cNvSpPr txBox="1"/>
            <p:nvPr/>
          </p:nvSpPr>
          <p:spPr>
            <a:xfrm>
              <a:off x="8094553" y="3884389"/>
              <a:ext cx="1483071" cy="400110"/>
            </a:xfrm>
            <a:prstGeom prst="rect">
              <a:avLst/>
            </a:prstGeom>
            <a:noFill/>
          </p:spPr>
          <p:txBody>
            <a:bodyPr wrap="square" rtlCol="0">
              <a:spAutoFit/>
            </a:bodyPr>
            <a:lstStyle/>
            <a:p>
              <a:pPr algn="ctr"/>
              <a:r>
                <a:rPr kumimoji="1" lang="ja-JP" altLang="en-US" sz="2000" b="1" dirty="0">
                  <a:latin typeface="HG丸ｺﾞｼｯｸM-PRO" panose="020F0600000000000000" pitchFamily="50" charset="-128"/>
                  <a:ea typeface="HG丸ｺﾞｼｯｸM-PRO" panose="020F0600000000000000" pitchFamily="50" charset="-128"/>
                </a:rPr>
                <a:t>異物なし</a:t>
              </a:r>
            </a:p>
          </p:txBody>
        </p:sp>
        <p:sp>
          <p:nvSpPr>
            <p:cNvPr id="13" name="四角形: 角を丸くする 12">
              <a:extLst>
                <a:ext uri="{FF2B5EF4-FFF2-40B4-BE49-F238E27FC236}">
                  <a16:creationId xmlns:a16="http://schemas.microsoft.com/office/drawing/2014/main" id="{8DCD6665-2501-77A6-5F67-BB3A59981CD5}"/>
                </a:ext>
              </a:extLst>
            </p:cNvPr>
            <p:cNvSpPr/>
            <p:nvPr/>
          </p:nvSpPr>
          <p:spPr>
            <a:xfrm>
              <a:off x="3441085" y="3859988"/>
              <a:ext cx="2068726" cy="403691"/>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7" name="テキスト ボックス 16">
              <a:extLst>
                <a:ext uri="{FF2B5EF4-FFF2-40B4-BE49-F238E27FC236}">
                  <a16:creationId xmlns:a16="http://schemas.microsoft.com/office/drawing/2014/main" id="{EBA080B3-B4FA-20BD-862C-E6F8E30A0B71}"/>
                </a:ext>
              </a:extLst>
            </p:cNvPr>
            <p:cNvSpPr txBox="1"/>
            <p:nvPr/>
          </p:nvSpPr>
          <p:spPr>
            <a:xfrm>
              <a:off x="10265601" y="3459878"/>
              <a:ext cx="1483071" cy="400110"/>
            </a:xfrm>
            <a:prstGeom prst="rect">
              <a:avLst/>
            </a:prstGeom>
            <a:noFill/>
          </p:spPr>
          <p:txBody>
            <a:bodyPr wrap="square" rtlCol="0">
              <a:spAutoFit/>
            </a:bodyPr>
            <a:lstStyle/>
            <a:p>
              <a:pPr algn="ctr"/>
              <a:r>
                <a:rPr lang="ja-JP" altLang="en-US" sz="2000" b="1" dirty="0">
                  <a:latin typeface="HG丸ｺﾞｼｯｸM-PRO" panose="020F0600000000000000" pitchFamily="50" charset="-128"/>
                  <a:ea typeface="HG丸ｺﾞｼｯｸM-PRO" panose="020F0600000000000000" pitchFamily="50" charset="-128"/>
                </a:rPr>
                <a:t>圧痕あり</a:t>
              </a:r>
              <a:endParaRPr kumimoji="1" lang="ja-JP" altLang="en-US" sz="2000" b="1" dirty="0">
                <a:latin typeface="HG丸ｺﾞｼｯｸM-PRO" panose="020F0600000000000000" pitchFamily="50" charset="-128"/>
                <a:ea typeface="HG丸ｺﾞｼｯｸM-PRO" panose="020F0600000000000000" pitchFamily="50" charset="-128"/>
              </a:endParaRPr>
            </a:p>
          </p:txBody>
        </p:sp>
        <p:sp>
          <p:nvSpPr>
            <p:cNvPr id="18" name="テキスト ボックス 17">
              <a:extLst>
                <a:ext uri="{FF2B5EF4-FFF2-40B4-BE49-F238E27FC236}">
                  <a16:creationId xmlns:a16="http://schemas.microsoft.com/office/drawing/2014/main" id="{E920BAF1-237E-B314-DDDC-040A6A67194C}"/>
                </a:ext>
              </a:extLst>
            </p:cNvPr>
            <p:cNvSpPr txBox="1"/>
            <p:nvPr/>
          </p:nvSpPr>
          <p:spPr>
            <a:xfrm>
              <a:off x="10271843" y="3868515"/>
              <a:ext cx="1483071" cy="400110"/>
            </a:xfrm>
            <a:prstGeom prst="rect">
              <a:avLst/>
            </a:prstGeom>
            <a:noFill/>
          </p:spPr>
          <p:txBody>
            <a:bodyPr wrap="square" rtlCol="0">
              <a:spAutoFit/>
            </a:bodyPr>
            <a:lstStyle/>
            <a:p>
              <a:pPr algn="ctr"/>
              <a:r>
                <a:rPr kumimoji="1" lang="ja-JP" altLang="en-US" sz="2000" b="1" dirty="0">
                  <a:latin typeface="HG丸ｺﾞｼｯｸM-PRO" panose="020F0600000000000000" pitchFamily="50" charset="-128"/>
                  <a:ea typeface="HG丸ｺﾞｼｯｸM-PRO" panose="020F0600000000000000" pitchFamily="50" charset="-128"/>
                </a:rPr>
                <a:t>異物なし</a:t>
              </a:r>
            </a:p>
          </p:txBody>
        </p:sp>
      </p:grpSp>
      <p:grpSp>
        <p:nvGrpSpPr>
          <p:cNvPr id="15" name="グループ化 14">
            <a:extLst>
              <a:ext uri="{FF2B5EF4-FFF2-40B4-BE49-F238E27FC236}">
                <a16:creationId xmlns:a16="http://schemas.microsoft.com/office/drawing/2014/main" id="{69C968A6-E4EA-9644-F71D-44970E8ADA04}"/>
              </a:ext>
            </a:extLst>
          </p:cNvPr>
          <p:cNvGrpSpPr/>
          <p:nvPr/>
        </p:nvGrpSpPr>
        <p:grpSpPr>
          <a:xfrm>
            <a:off x="-94830" y="913960"/>
            <a:ext cx="5667635" cy="6052480"/>
            <a:chOff x="-94830" y="913960"/>
            <a:chExt cx="5667635" cy="6052480"/>
          </a:xfrm>
        </p:grpSpPr>
        <p:sp>
          <p:nvSpPr>
            <p:cNvPr id="96" name="正方形/長方形 95">
              <a:extLst>
                <a:ext uri="{FF2B5EF4-FFF2-40B4-BE49-F238E27FC236}">
                  <a16:creationId xmlns:a16="http://schemas.microsoft.com/office/drawing/2014/main" id="{80585F38-511C-28D5-0CB8-67D75BB35AB0}"/>
                </a:ext>
              </a:extLst>
            </p:cNvPr>
            <p:cNvSpPr/>
            <p:nvPr/>
          </p:nvSpPr>
          <p:spPr>
            <a:xfrm>
              <a:off x="3424479" y="913960"/>
              <a:ext cx="2148326" cy="3037781"/>
            </a:xfrm>
            <a:prstGeom prst="rect">
              <a:avLst/>
            </a:prstGeom>
            <a:solidFill>
              <a:srgbClr val="FF0000">
                <a:alpha val="15000"/>
              </a:srgb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14" name="図 13">
              <a:extLst>
                <a:ext uri="{FF2B5EF4-FFF2-40B4-BE49-F238E27FC236}">
                  <a16:creationId xmlns:a16="http://schemas.microsoft.com/office/drawing/2014/main" id="{CD966CF3-12D7-94B4-D319-05BE7C96D125}"/>
                </a:ext>
              </a:extLst>
            </p:cNvPr>
            <p:cNvPicPr>
              <a:picLocks noChangeAspect="1"/>
            </p:cNvPicPr>
            <p:nvPr/>
          </p:nvPicPr>
          <p:blipFill>
            <a:blip r:embed="rId11"/>
            <a:srcRect r="70084"/>
            <a:stretch>
              <a:fillRect/>
            </a:stretch>
          </p:blipFill>
          <p:spPr>
            <a:xfrm>
              <a:off x="-94830" y="3924028"/>
              <a:ext cx="4127715" cy="3042412"/>
            </a:xfrm>
            <a:prstGeom prst="rect">
              <a:avLst/>
            </a:prstGeom>
          </p:spPr>
        </p:pic>
      </p:grpSp>
      <p:pic>
        <p:nvPicPr>
          <p:cNvPr id="19" name="図 18">
            <a:extLst>
              <a:ext uri="{FF2B5EF4-FFF2-40B4-BE49-F238E27FC236}">
                <a16:creationId xmlns:a16="http://schemas.microsoft.com/office/drawing/2014/main" id="{D219E869-032F-F7CA-6B65-AB2AC883D4C0}"/>
              </a:ext>
            </a:extLst>
          </p:cNvPr>
          <p:cNvPicPr>
            <a:picLocks noChangeAspect="1"/>
          </p:cNvPicPr>
          <p:nvPr/>
        </p:nvPicPr>
        <p:blipFill>
          <a:blip r:embed="rId12"/>
          <a:stretch>
            <a:fillRect/>
          </a:stretch>
        </p:blipFill>
        <p:spPr>
          <a:xfrm>
            <a:off x="4145445" y="4018098"/>
            <a:ext cx="7882811" cy="499915"/>
          </a:xfrm>
          <a:prstGeom prst="rect">
            <a:avLst/>
          </a:prstGeom>
        </p:spPr>
      </p:pic>
      <p:sp>
        <p:nvSpPr>
          <p:cNvPr id="20" name="吹き出し: 角を丸めた四角形 48">
            <a:extLst>
              <a:ext uri="{FF2B5EF4-FFF2-40B4-BE49-F238E27FC236}">
                <a16:creationId xmlns:a16="http://schemas.microsoft.com/office/drawing/2014/main" id="{DD5FAC22-0E41-752A-4873-7D2C200372B9}"/>
              </a:ext>
            </a:extLst>
          </p:cNvPr>
          <p:cNvSpPr/>
          <p:nvPr/>
        </p:nvSpPr>
        <p:spPr>
          <a:xfrm>
            <a:off x="4087205" y="4325358"/>
            <a:ext cx="8047322" cy="2461747"/>
          </a:xfrm>
          <a:custGeom>
            <a:avLst/>
            <a:gdLst>
              <a:gd name="connsiteX0" fmla="*/ 0 w 8214592"/>
              <a:gd name="connsiteY0" fmla="*/ 365088 h 2190487"/>
              <a:gd name="connsiteX1" fmla="*/ 365088 w 8214592"/>
              <a:gd name="connsiteY1" fmla="*/ 0 h 2190487"/>
              <a:gd name="connsiteX2" fmla="*/ 1369099 w 8214592"/>
              <a:gd name="connsiteY2" fmla="*/ 0 h 2190487"/>
              <a:gd name="connsiteX3" fmla="*/ 1424410 w 8214592"/>
              <a:gd name="connsiteY3" fmla="*/ -164593 h 2190487"/>
              <a:gd name="connsiteX4" fmla="*/ 3422747 w 8214592"/>
              <a:gd name="connsiteY4" fmla="*/ 0 h 2190487"/>
              <a:gd name="connsiteX5" fmla="*/ 7849504 w 8214592"/>
              <a:gd name="connsiteY5" fmla="*/ 0 h 2190487"/>
              <a:gd name="connsiteX6" fmla="*/ 8214592 w 8214592"/>
              <a:gd name="connsiteY6" fmla="*/ 365088 h 2190487"/>
              <a:gd name="connsiteX7" fmla="*/ 8214592 w 8214592"/>
              <a:gd name="connsiteY7" fmla="*/ 365081 h 2190487"/>
              <a:gd name="connsiteX8" fmla="*/ 8214592 w 8214592"/>
              <a:gd name="connsiteY8" fmla="*/ 365081 h 2190487"/>
              <a:gd name="connsiteX9" fmla="*/ 8214592 w 8214592"/>
              <a:gd name="connsiteY9" fmla="*/ 912703 h 2190487"/>
              <a:gd name="connsiteX10" fmla="*/ 8214592 w 8214592"/>
              <a:gd name="connsiteY10" fmla="*/ 1825399 h 2190487"/>
              <a:gd name="connsiteX11" fmla="*/ 7849504 w 8214592"/>
              <a:gd name="connsiteY11" fmla="*/ 2190487 h 2190487"/>
              <a:gd name="connsiteX12" fmla="*/ 3422747 w 8214592"/>
              <a:gd name="connsiteY12" fmla="*/ 2190487 h 2190487"/>
              <a:gd name="connsiteX13" fmla="*/ 1369099 w 8214592"/>
              <a:gd name="connsiteY13" fmla="*/ 2190487 h 2190487"/>
              <a:gd name="connsiteX14" fmla="*/ 1369099 w 8214592"/>
              <a:gd name="connsiteY14" fmla="*/ 2190487 h 2190487"/>
              <a:gd name="connsiteX15" fmla="*/ 365088 w 8214592"/>
              <a:gd name="connsiteY15" fmla="*/ 2190487 h 2190487"/>
              <a:gd name="connsiteX16" fmla="*/ 0 w 8214592"/>
              <a:gd name="connsiteY16" fmla="*/ 1825399 h 2190487"/>
              <a:gd name="connsiteX17" fmla="*/ 0 w 8214592"/>
              <a:gd name="connsiteY17" fmla="*/ 912703 h 2190487"/>
              <a:gd name="connsiteX18" fmla="*/ 0 w 8214592"/>
              <a:gd name="connsiteY18" fmla="*/ 365081 h 2190487"/>
              <a:gd name="connsiteX19" fmla="*/ 0 w 8214592"/>
              <a:gd name="connsiteY19" fmla="*/ 365081 h 2190487"/>
              <a:gd name="connsiteX20" fmla="*/ 0 w 8214592"/>
              <a:gd name="connsiteY20" fmla="*/ 365088 h 2190487"/>
              <a:gd name="connsiteX0" fmla="*/ 0 w 8214592"/>
              <a:gd name="connsiteY0" fmla="*/ 529681 h 2355080"/>
              <a:gd name="connsiteX1" fmla="*/ 365088 w 8214592"/>
              <a:gd name="connsiteY1" fmla="*/ 164593 h 2355080"/>
              <a:gd name="connsiteX2" fmla="*/ 2321599 w 8214592"/>
              <a:gd name="connsiteY2" fmla="*/ 164593 h 2355080"/>
              <a:gd name="connsiteX3" fmla="*/ 1424410 w 8214592"/>
              <a:gd name="connsiteY3" fmla="*/ 0 h 2355080"/>
              <a:gd name="connsiteX4" fmla="*/ 3422747 w 8214592"/>
              <a:gd name="connsiteY4" fmla="*/ 164593 h 2355080"/>
              <a:gd name="connsiteX5" fmla="*/ 7849504 w 8214592"/>
              <a:gd name="connsiteY5" fmla="*/ 164593 h 2355080"/>
              <a:gd name="connsiteX6" fmla="*/ 8214592 w 8214592"/>
              <a:gd name="connsiteY6" fmla="*/ 529681 h 2355080"/>
              <a:gd name="connsiteX7" fmla="*/ 8214592 w 8214592"/>
              <a:gd name="connsiteY7" fmla="*/ 529674 h 2355080"/>
              <a:gd name="connsiteX8" fmla="*/ 8214592 w 8214592"/>
              <a:gd name="connsiteY8" fmla="*/ 529674 h 2355080"/>
              <a:gd name="connsiteX9" fmla="*/ 8214592 w 8214592"/>
              <a:gd name="connsiteY9" fmla="*/ 1077296 h 2355080"/>
              <a:gd name="connsiteX10" fmla="*/ 8214592 w 8214592"/>
              <a:gd name="connsiteY10" fmla="*/ 1989992 h 2355080"/>
              <a:gd name="connsiteX11" fmla="*/ 7849504 w 8214592"/>
              <a:gd name="connsiteY11" fmla="*/ 2355080 h 2355080"/>
              <a:gd name="connsiteX12" fmla="*/ 3422747 w 8214592"/>
              <a:gd name="connsiteY12" fmla="*/ 2355080 h 2355080"/>
              <a:gd name="connsiteX13" fmla="*/ 1369099 w 8214592"/>
              <a:gd name="connsiteY13" fmla="*/ 2355080 h 2355080"/>
              <a:gd name="connsiteX14" fmla="*/ 1369099 w 8214592"/>
              <a:gd name="connsiteY14" fmla="*/ 2355080 h 2355080"/>
              <a:gd name="connsiteX15" fmla="*/ 365088 w 8214592"/>
              <a:gd name="connsiteY15" fmla="*/ 2355080 h 2355080"/>
              <a:gd name="connsiteX16" fmla="*/ 0 w 8214592"/>
              <a:gd name="connsiteY16" fmla="*/ 1989992 h 2355080"/>
              <a:gd name="connsiteX17" fmla="*/ 0 w 8214592"/>
              <a:gd name="connsiteY17" fmla="*/ 1077296 h 2355080"/>
              <a:gd name="connsiteX18" fmla="*/ 0 w 8214592"/>
              <a:gd name="connsiteY18" fmla="*/ 529674 h 2355080"/>
              <a:gd name="connsiteX19" fmla="*/ 0 w 8214592"/>
              <a:gd name="connsiteY19" fmla="*/ 529674 h 2355080"/>
              <a:gd name="connsiteX20" fmla="*/ 0 w 8214592"/>
              <a:gd name="connsiteY20" fmla="*/ 529681 h 2355080"/>
              <a:gd name="connsiteX0" fmla="*/ 0 w 8214592"/>
              <a:gd name="connsiteY0" fmla="*/ 529681 h 2355080"/>
              <a:gd name="connsiteX1" fmla="*/ 365088 w 8214592"/>
              <a:gd name="connsiteY1" fmla="*/ 164593 h 2355080"/>
              <a:gd name="connsiteX2" fmla="*/ 2054899 w 8214592"/>
              <a:gd name="connsiteY2" fmla="*/ 164593 h 2355080"/>
              <a:gd name="connsiteX3" fmla="*/ 1424410 w 8214592"/>
              <a:gd name="connsiteY3" fmla="*/ 0 h 2355080"/>
              <a:gd name="connsiteX4" fmla="*/ 3422747 w 8214592"/>
              <a:gd name="connsiteY4" fmla="*/ 164593 h 2355080"/>
              <a:gd name="connsiteX5" fmla="*/ 7849504 w 8214592"/>
              <a:gd name="connsiteY5" fmla="*/ 164593 h 2355080"/>
              <a:gd name="connsiteX6" fmla="*/ 8214592 w 8214592"/>
              <a:gd name="connsiteY6" fmla="*/ 529681 h 2355080"/>
              <a:gd name="connsiteX7" fmla="*/ 8214592 w 8214592"/>
              <a:gd name="connsiteY7" fmla="*/ 529674 h 2355080"/>
              <a:gd name="connsiteX8" fmla="*/ 8214592 w 8214592"/>
              <a:gd name="connsiteY8" fmla="*/ 529674 h 2355080"/>
              <a:gd name="connsiteX9" fmla="*/ 8214592 w 8214592"/>
              <a:gd name="connsiteY9" fmla="*/ 1077296 h 2355080"/>
              <a:gd name="connsiteX10" fmla="*/ 8214592 w 8214592"/>
              <a:gd name="connsiteY10" fmla="*/ 1989992 h 2355080"/>
              <a:gd name="connsiteX11" fmla="*/ 7849504 w 8214592"/>
              <a:gd name="connsiteY11" fmla="*/ 2355080 h 2355080"/>
              <a:gd name="connsiteX12" fmla="*/ 3422747 w 8214592"/>
              <a:gd name="connsiteY12" fmla="*/ 2355080 h 2355080"/>
              <a:gd name="connsiteX13" fmla="*/ 1369099 w 8214592"/>
              <a:gd name="connsiteY13" fmla="*/ 2355080 h 2355080"/>
              <a:gd name="connsiteX14" fmla="*/ 1369099 w 8214592"/>
              <a:gd name="connsiteY14" fmla="*/ 2355080 h 2355080"/>
              <a:gd name="connsiteX15" fmla="*/ 365088 w 8214592"/>
              <a:gd name="connsiteY15" fmla="*/ 2355080 h 2355080"/>
              <a:gd name="connsiteX16" fmla="*/ 0 w 8214592"/>
              <a:gd name="connsiteY16" fmla="*/ 1989992 h 2355080"/>
              <a:gd name="connsiteX17" fmla="*/ 0 w 8214592"/>
              <a:gd name="connsiteY17" fmla="*/ 1077296 h 2355080"/>
              <a:gd name="connsiteX18" fmla="*/ 0 w 8214592"/>
              <a:gd name="connsiteY18" fmla="*/ 529674 h 2355080"/>
              <a:gd name="connsiteX19" fmla="*/ 0 w 8214592"/>
              <a:gd name="connsiteY19" fmla="*/ 529674 h 2355080"/>
              <a:gd name="connsiteX20" fmla="*/ 0 w 8214592"/>
              <a:gd name="connsiteY20" fmla="*/ 529681 h 2355080"/>
              <a:gd name="connsiteX0" fmla="*/ 0 w 8214592"/>
              <a:gd name="connsiteY0" fmla="*/ 663031 h 2488430"/>
              <a:gd name="connsiteX1" fmla="*/ 365088 w 8214592"/>
              <a:gd name="connsiteY1" fmla="*/ 297943 h 2488430"/>
              <a:gd name="connsiteX2" fmla="*/ 2054899 w 8214592"/>
              <a:gd name="connsiteY2" fmla="*/ 297943 h 2488430"/>
              <a:gd name="connsiteX3" fmla="*/ 1424410 w 8214592"/>
              <a:gd name="connsiteY3" fmla="*/ 0 h 2488430"/>
              <a:gd name="connsiteX4" fmla="*/ 3422747 w 8214592"/>
              <a:gd name="connsiteY4" fmla="*/ 297943 h 2488430"/>
              <a:gd name="connsiteX5" fmla="*/ 7849504 w 8214592"/>
              <a:gd name="connsiteY5" fmla="*/ 297943 h 2488430"/>
              <a:gd name="connsiteX6" fmla="*/ 8214592 w 8214592"/>
              <a:gd name="connsiteY6" fmla="*/ 663031 h 2488430"/>
              <a:gd name="connsiteX7" fmla="*/ 8214592 w 8214592"/>
              <a:gd name="connsiteY7" fmla="*/ 663024 h 2488430"/>
              <a:gd name="connsiteX8" fmla="*/ 8214592 w 8214592"/>
              <a:gd name="connsiteY8" fmla="*/ 663024 h 2488430"/>
              <a:gd name="connsiteX9" fmla="*/ 8214592 w 8214592"/>
              <a:gd name="connsiteY9" fmla="*/ 1210646 h 2488430"/>
              <a:gd name="connsiteX10" fmla="*/ 8214592 w 8214592"/>
              <a:gd name="connsiteY10" fmla="*/ 2123342 h 2488430"/>
              <a:gd name="connsiteX11" fmla="*/ 7849504 w 8214592"/>
              <a:gd name="connsiteY11" fmla="*/ 2488430 h 2488430"/>
              <a:gd name="connsiteX12" fmla="*/ 3422747 w 8214592"/>
              <a:gd name="connsiteY12" fmla="*/ 2488430 h 2488430"/>
              <a:gd name="connsiteX13" fmla="*/ 1369099 w 8214592"/>
              <a:gd name="connsiteY13" fmla="*/ 2488430 h 2488430"/>
              <a:gd name="connsiteX14" fmla="*/ 1369099 w 8214592"/>
              <a:gd name="connsiteY14" fmla="*/ 2488430 h 2488430"/>
              <a:gd name="connsiteX15" fmla="*/ 365088 w 8214592"/>
              <a:gd name="connsiteY15" fmla="*/ 2488430 h 2488430"/>
              <a:gd name="connsiteX16" fmla="*/ 0 w 8214592"/>
              <a:gd name="connsiteY16" fmla="*/ 2123342 h 2488430"/>
              <a:gd name="connsiteX17" fmla="*/ 0 w 8214592"/>
              <a:gd name="connsiteY17" fmla="*/ 1210646 h 2488430"/>
              <a:gd name="connsiteX18" fmla="*/ 0 w 8214592"/>
              <a:gd name="connsiteY18" fmla="*/ 663024 h 2488430"/>
              <a:gd name="connsiteX19" fmla="*/ 0 w 8214592"/>
              <a:gd name="connsiteY19" fmla="*/ 663024 h 2488430"/>
              <a:gd name="connsiteX20" fmla="*/ 0 w 8214592"/>
              <a:gd name="connsiteY20" fmla="*/ 663031 h 2488430"/>
              <a:gd name="connsiteX0" fmla="*/ 0 w 8214592"/>
              <a:gd name="connsiteY0" fmla="*/ 663031 h 2488430"/>
              <a:gd name="connsiteX1" fmla="*/ 365088 w 8214592"/>
              <a:gd name="connsiteY1" fmla="*/ 297943 h 2488430"/>
              <a:gd name="connsiteX2" fmla="*/ 1616749 w 8214592"/>
              <a:gd name="connsiteY2" fmla="*/ 297943 h 2488430"/>
              <a:gd name="connsiteX3" fmla="*/ 1424410 w 8214592"/>
              <a:gd name="connsiteY3" fmla="*/ 0 h 2488430"/>
              <a:gd name="connsiteX4" fmla="*/ 3422747 w 8214592"/>
              <a:gd name="connsiteY4" fmla="*/ 297943 h 2488430"/>
              <a:gd name="connsiteX5" fmla="*/ 7849504 w 8214592"/>
              <a:gd name="connsiteY5" fmla="*/ 297943 h 2488430"/>
              <a:gd name="connsiteX6" fmla="*/ 8214592 w 8214592"/>
              <a:gd name="connsiteY6" fmla="*/ 663031 h 2488430"/>
              <a:gd name="connsiteX7" fmla="*/ 8214592 w 8214592"/>
              <a:gd name="connsiteY7" fmla="*/ 663024 h 2488430"/>
              <a:gd name="connsiteX8" fmla="*/ 8214592 w 8214592"/>
              <a:gd name="connsiteY8" fmla="*/ 663024 h 2488430"/>
              <a:gd name="connsiteX9" fmla="*/ 8214592 w 8214592"/>
              <a:gd name="connsiteY9" fmla="*/ 1210646 h 2488430"/>
              <a:gd name="connsiteX10" fmla="*/ 8214592 w 8214592"/>
              <a:gd name="connsiteY10" fmla="*/ 2123342 h 2488430"/>
              <a:gd name="connsiteX11" fmla="*/ 7849504 w 8214592"/>
              <a:gd name="connsiteY11" fmla="*/ 2488430 h 2488430"/>
              <a:gd name="connsiteX12" fmla="*/ 3422747 w 8214592"/>
              <a:gd name="connsiteY12" fmla="*/ 2488430 h 2488430"/>
              <a:gd name="connsiteX13" fmla="*/ 1369099 w 8214592"/>
              <a:gd name="connsiteY13" fmla="*/ 2488430 h 2488430"/>
              <a:gd name="connsiteX14" fmla="*/ 1369099 w 8214592"/>
              <a:gd name="connsiteY14" fmla="*/ 2488430 h 2488430"/>
              <a:gd name="connsiteX15" fmla="*/ 365088 w 8214592"/>
              <a:gd name="connsiteY15" fmla="*/ 2488430 h 2488430"/>
              <a:gd name="connsiteX16" fmla="*/ 0 w 8214592"/>
              <a:gd name="connsiteY16" fmla="*/ 2123342 h 2488430"/>
              <a:gd name="connsiteX17" fmla="*/ 0 w 8214592"/>
              <a:gd name="connsiteY17" fmla="*/ 1210646 h 2488430"/>
              <a:gd name="connsiteX18" fmla="*/ 0 w 8214592"/>
              <a:gd name="connsiteY18" fmla="*/ 663024 h 2488430"/>
              <a:gd name="connsiteX19" fmla="*/ 0 w 8214592"/>
              <a:gd name="connsiteY19" fmla="*/ 663024 h 2488430"/>
              <a:gd name="connsiteX20" fmla="*/ 0 w 8214592"/>
              <a:gd name="connsiteY20" fmla="*/ 663031 h 2488430"/>
              <a:gd name="connsiteX0" fmla="*/ 0 w 8214592"/>
              <a:gd name="connsiteY0" fmla="*/ 663031 h 2488430"/>
              <a:gd name="connsiteX1" fmla="*/ 365088 w 8214592"/>
              <a:gd name="connsiteY1" fmla="*/ 297943 h 2488430"/>
              <a:gd name="connsiteX2" fmla="*/ 1616749 w 8214592"/>
              <a:gd name="connsiteY2" fmla="*/ 297943 h 2488430"/>
              <a:gd name="connsiteX3" fmla="*/ 1424410 w 8214592"/>
              <a:gd name="connsiteY3" fmla="*/ 0 h 2488430"/>
              <a:gd name="connsiteX4" fmla="*/ 2279747 w 8214592"/>
              <a:gd name="connsiteY4" fmla="*/ 297943 h 2488430"/>
              <a:gd name="connsiteX5" fmla="*/ 7849504 w 8214592"/>
              <a:gd name="connsiteY5" fmla="*/ 297943 h 2488430"/>
              <a:gd name="connsiteX6" fmla="*/ 8214592 w 8214592"/>
              <a:gd name="connsiteY6" fmla="*/ 663031 h 2488430"/>
              <a:gd name="connsiteX7" fmla="*/ 8214592 w 8214592"/>
              <a:gd name="connsiteY7" fmla="*/ 663024 h 2488430"/>
              <a:gd name="connsiteX8" fmla="*/ 8214592 w 8214592"/>
              <a:gd name="connsiteY8" fmla="*/ 663024 h 2488430"/>
              <a:gd name="connsiteX9" fmla="*/ 8214592 w 8214592"/>
              <a:gd name="connsiteY9" fmla="*/ 1210646 h 2488430"/>
              <a:gd name="connsiteX10" fmla="*/ 8214592 w 8214592"/>
              <a:gd name="connsiteY10" fmla="*/ 2123342 h 2488430"/>
              <a:gd name="connsiteX11" fmla="*/ 7849504 w 8214592"/>
              <a:gd name="connsiteY11" fmla="*/ 2488430 h 2488430"/>
              <a:gd name="connsiteX12" fmla="*/ 3422747 w 8214592"/>
              <a:gd name="connsiteY12" fmla="*/ 2488430 h 2488430"/>
              <a:gd name="connsiteX13" fmla="*/ 1369099 w 8214592"/>
              <a:gd name="connsiteY13" fmla="*/ 2488430 h 2488430"/>
              <a:gd name="connsiteX14" fmla="*/ 1369099 w 8214592"/>
              <a:gd name="connsiteY14" fmla="*/ 2488430 h 2488430"/>
              <a:gd name="connsiteX15" fmla="*/ 365088 w 8214592"/>
              <a:gd name="connsiteY15" fmla="*/ 2488430 h 2488430"/>
              <a:gd name="connsiteX16" fmla="*/ 0 w 8214592"/>
              <a:gd name="connsiteY16" fmla="*/ 2123342 h 2488430"/>
              <a:gd name="connsiteX17" fmla="*/ 0 w 8214592"/>
              <a:gd name="connsiteY17" fmla="*/ 1210646 h 2488430"/>
              <a:gd name="connsiteX18" fmla="*/ 0 w 8214592"/>
              <a:gd name="connsiteY18" fmla="*/ 663024 h 2488430"/>
              <a:gd name="connsiteX19" fmla="*/ 0 w 8214592"/>
              <a:gd name="connsiteY19" fmla="*/ 663024 h 2488430"/>
              <a:gd name="connsiteX20" fmla="*/ 0 w 8214592"/>
              <a:gd name="connsiteY20" fmla="*/ 663031 h 2488430"/>
              <a:gd name="connsiteX0" fmla="*/ 0 w 8214592"/>
              <a:gd name="connsiteY0" fmla="*/ 663031 h 2488430"/>
              <a:gd name="connsiteX1" fmla="*/ 365088 w 8214592"/>
              <a:gd name="connsiteY1" fmla="*/ 297943 h 2488430"/>
              <a:gd name="connsiteX2" fmla="*/ 1616749 w 8214592"/>
              <a:gd name="connsiteY2" fmla="*/ 297943 h 2488430"/>
              <a:gd name="connsiteX3" fmla="*/ 1424410 w 8214592"/>
              <a:gd name="connsiteY3" fmla="*/ 0 h 2488430"/>
              <a:gd name="connsiteX4" fmla="*/ 4207425 w 8214592"/>
              <a:gd name="connsiteY4" fmla="*/ 316993 h 2488430"/>
              <a:gd name="connsiteX5" fmla="*/ 7849504 w 8214592"/>
              <a:gd name="connsiteY5" fmla="*/ 297943 h 2488430"/>
              <a:gd name="connsiteX6" fmla="*/ 8214592 w 8214592"/>
              <a:gd name="connsiteY6" fmla="*/ 663031 h 2488430"/>
              <a:gd name="connsiteX7" fmla="*/ 8214592 w 8214592"/>
              <a:gd name="connsiteY7" fmla="*/ 663024 h 2488430"/>
              <a:gd name="connsiteX8" fmla="*/ 8214592 w 8214592"/>
              <a:gd name="connsiteY8" fmla="*/ 663024 h 2488430"/>
              <a:gd name="connsiteX9" fmla="*/ 8214592 w 8214592"/>
              <a:gd name="connsiteY9" fmla="*/ 1210646 h 2488430"/>
              <a:gd name="connsiteX10" fmla="*/ 8214592 w 8214592"/>
              <a:gd name="connsiteY10" fmla="*/ 2123342 h 2488430"/>
              <a:gd name="connsiteX11" fmla="*/ 7849504 w 8214592"/>
              <a:gd name="connsiteY11" fmla="*/ 2488430 h 2488430"/>
              <a:gd name="connsiteX12" fmla="*/ 3422747 w 8214592"/>
              <a:gd name="connsiteY12" fmla="*/ 2488430 h 2488430"/>
              <a:gd name="connsiteX13" fmla="*/ 1369099 w 8214592"/>
              <a:gd name="connsiteY13" fmla="*/ 2488430 h 2488430"/>
              <a:gd name="connsiteX14" fmla="*/ 1369099 w 8214592"/>
              <a:gd name="connsiteY14" fmla="*/ 2488430 h 2488430"/>
              <a:gd name="connsiteX15" fmla="*/ 365088 w 8214592"/>
              <a:gd name="connsiteY15" fmla="*/ 2488430 h 2488430"/>
              <a:gd name="connsiteX16" fmla="*/ 0 w 8214592"/>
              <a:gd name="connsiteY16" fmla="*/ 2123342 h 2488430"/>
              <a:gd name="connsiteX17" fmla="*/ 0 w 8214592"/>
              <a:gd name="connsiteY17" fmla="*/ 1210646 h 2488430"/>
              <a:gd name="connsiteX18" fmla="*/ 0 w 8214592"/>
              <a:gd name="connsiteY18" fmla="*/ 663024 h 2488430"/>
              <a:gd name="connsiteX19" fmla="*/ 0 w 8214592"/>
              <a:gd name="connsiteY19" fmla="*/ 663024 h 2488430"/>
              <a:gd name="connsiteX20" fmla="*/ 0 w 8214592"/>
              <a:gd name="connsiteY20" fmla="*/ 663031 h 2488430"/>
              <a:gd name="connsiteX0" fmla="*/ 0 w 8214592"/>
              <a:gd name="connsiteY0" fmla="*/ 663031 h 2488430"/>
              <a:gd name="connsiteX1" fmla="*/ 365088 w 8214592"/>
              <a:gd name="connsiteY1" fmla="*/ 297943 h 2488430"/>
              <a:gd name="connsiteX2" fmla="*/ 3676719 w 8214592"/>
              <a:gd name="connsiteY2" fmla="*/ 374143 h 2488430"/>
              <a:gd name="connsiteX3" fmla="*/ 1424410 w 8214592"/>
              <a:gd name="connsiteY3" fmla="*/ 0 h 2488430"/>
              <a:gd name="connsiteX4" fmla="*/ 4207425 w 8214592"/>
              <a:gd name="connsiteY4" fmla="*/ 316993 h 2488430"/>
              <a:gd name="connsiteX5" fmla="*/ 7849504 w 8214592"/>
              <a:gd name="connsiteY5" fmla="*/ 297943 h 2488430"/>
              <a:gd name="connsiteX6" fmla="*/ 8214592 w 8214592"/>
              <a:gd name="connsiteY6" fmla="*/ 663031 h 2488430"/>
              <a:gd name="connsiteX7" fmla="*/ 8214592 w 8214592"/>
              <a:gd name="connsiteY7" fmla="*/ 663024 h 2488430"/>
              <a:gd name="connsiteX8" fmla="*/ 8214592 w 8214592"/>
              <a:gd name="connsiteY8" fmla="*/ 663024 h 2488430"/>
              <a:gd name="connsiteX9" fmla="*/ 8214592 w 8214592"/>
              <a:gd name="connsiteY9" fmla="*/ 1210646 h 2488430"/>
              <a:gd name="connsiteX10" fmla="*/ 8214592 w 8214592"/>
              <a:gd name="connsiteY10" fmla="*/ 2123342 h 2488430"/>
              <a:gd name="connsiteX11" fmla="*/ 7849504 w 8214592"/>
              <a:gd name="connsiteY11" fmla="*/ 2488430 h 2488430"/>
              <a:gd name="connsiteX12" fmla="*/ 3422747 w 8214592"/>
              <a:gd name="connsiteY12" fmla="*/ 2488430 h 2488430"/>
              <a:gd name="connsiteX13" fmla="*/ 1369099 w 8214592"/>
              <a:gd name="connsiteY13" fmla="*/ 2488430 h 2488430"/>
              <a:gd name="connsiteX14" fmla="*/ 1369099 w 8214592"/>
              <a:gd name="connsiteY14" fmla="*/ 2488430 h 2488430"/>
              <a:gd name="connsiteX15" fmla="*/ 365088 w 8214592"/>
              <a:gd name="connsiteY15" fmla="*/ 2488430 h 2488430"/>
              <a:gd name="connsiteX16" fmla="*/ 0 w 8214592"/>
              <a:gd name="connsiteY16" fmla="*/ 2123342 h 2488430"/>
              <a:gd name="connsiteX17" fmla="*/ 0 w 8214592"/>
              <a:gd name="connsiteY17" fmla="*/ 1210646 h 2488430"/>
              <a:gd name="connsiteX18" fmla="*/ 0 w 8214592"/>
              <a:gd name="connsiteY18" fmla="*/ 663024 h 2488430"/>
              <a:gd name="connsiteX19" fmla="*/ 0 w 8214592"/>
              <a:gd name="connsiteY19" fmla="*/ 663024 h 2488430"/>
              <a:gd name="connsiteX20" fmla="*/ 0 w 8214592"/>
              <a:gd name="connsiteY20" fmla="*/ 663031 h 2488430"/>
              <a:gd name="connsiteX0" fmla="*/ 0 w 8214592"/>
              <a:gd name="connsiteY0" fmla="*/ 586831 h 2412230"/>
              <a:gd name="connsiteX1" fmla="*/ 365088 w 8214592"/>
              <a:gd name="connsiteY1" fmla="*/ 221743 h 2412230"/>
              <a:gd name="connsiteX2" fmla="*/ 3676719 w 8214592"/>
              <a:gd name="connsiteY2" fmla="*/ 297943 h 2412230"/>
              <a:gd name="connsiteX3" fmla="*/ 3503278 w 8214592"/>
              <a:gd name="connsiteY3" fmla="*/ 0 h 2412230"/>
              <a:gd name="connsiteX4" fmla="*/ 4207425 w 8214592"/>
              <a:gd name="connsiteY4" fmla="*/ 240793 h 2412230"/>
              <a:gd name="connsiteX5" fmla="*/ 7849504 w 8214592"/>
              <a:gd name="connsiteY5" fmla="*/ 221743 h 2412230"/>
              <a:gd name="connsiteX6" fmla="*/ 8214592 w 8214592"/>
              <a:gd name="connsiteY6" fmla="*/ 586831 h 2412230"/>
              <a:gd name="connsiteX7" fmla="*/ 8214592 w 8214592"/>
              <a:gd name="connsiteY7" fmla="*/ 586824 h 2412230"/>
              <a:gd name="connsiteX8" fmla="*/ 8214592 w 8214592"/>
              <a:gd name="connsiteY8" fmla="*/ 586824 h 2412230"/>
              <a:gd name="connsiteX9" fmla="*/ 8214592 w 8214592"/>
              <a:gd name="connsiteY9" fmla="*/ 1134446 h 2412230"/>
              <a:gd name="connsiteX10" fmla="*/ 8214592 w 8214592"/>
              <a:gd name="connsiteY10" fmla="*/ 2047142 h 2412230"/>
              <a:gd name="connsiteX11" fmla="*/ 7849504 w 8214592"/>
              <a:gd name="connsiteY11" fmla="*/ 2412230 h 2412230"/>
              <a:gd name="connsiteX12" fmla="*/ 3422747 w 8214592"/>
              <a:gd name="connsiteY12" fmla="*/ 2412230 h 2412230"/>
              <a:gd name="connsiteX13" fmla="*/ 1369099 w 8214592"/>
              <a:gd name="connsiteY13" fmla="*/ 2412230 h 2412230"/>
              <a:gd name="connsiteX14" fmla="*/ 1369099 w 8214592"/>
              <a:gd name="connsiteY14" fmla="*/ 2412230 h 2412230"/>
              <a:gd name="connsiteX15" fmla="*/ 365088 w 8214592"/>
              <a:gd name="connsiteY15" fmla="*/ 2412230 h 2412230"/>
              <a:gd name="connsiteX16" fmla="*/ 0 w 8214592"/>
              <a:gd name="connsiteY16" fmla="*/ 2047142 h 2412230"/>
              <a:gd name="connsiteX17" fmla="*/ 0 w 8214592"/>
              <a:gd name="connsiteY17" fmla="*/ 1134446 h 2412230"/>
              <a:gd name="connsiteX18" fmla="*/ 0 w 8214592"/>
              <a:gd name="connsiteY18" fmla="*/ 586824 h 2412230"/>
              <a:gd name="connsiteX19" fmla="*/ 0 w 8214592"/>
              <a:gd name="connsiteY19" fmla="*/ 586824 h 2412230"/>
              <a:gd name="connsiteX20" fmla="*/ 0 w 8214592"/>
              <a:gd name="connsiteY20" fmla="*/ 586831 h 2412230"/>
              <a:gd name="connsiteX0" fmla="*/ 0 w 8214592"/>
              <a:gd name="connsiteY0" fmla="*/ 586831 h 2412230"/>
              <a:gd name="connsiteX1" fmla="*/ 365088 w 8214592"/>
              <a:gd name="connsiteY1" fmla="*/ 221743 h 2412230"/>
              <a:gd name="connsiteX2" fmla="*/ 3676719 w 8214592"/>
              <a:gd name="connsiteY2" fmla="*/ 297943 h 2412230"/>
              <a:gd name="connsiteX3" fmla="*/ 3503278 w 8214592"/>
              <a:gd name="connsiteY3" fmla="*/ 0 h 2412230"/>
              <a:gd name="connsiteX4" fmla="*/ 4453109 w 8214592"/>
              <a:gd name="connsiteY4" fmla="*/ 240793 h 2412230"/>
              <a:gd name="connsiteX5" fmla="*/ 7849504 w 8214592"/>
              <a:gd name="connsiteY5" fmla="*/ 221743 h 2412230"/>
              <a:gd name="connsiteX6" fmla="*/ 8214592 w 8214592"/>
              <a:gd name="connsiteY6" fmla="*/ 586831 h 2412230"/>
              <a:gd name="connsiteX7" fmla="*/ 8214592 w 8214592"/>
              <a:gd name="connsiteY7" fmla="*/ 586824 h 2412230"/>
              <a:gd name="connsiteX8" fmla="*/ 8214592 w 8214592"/>
              <a:gd name="connsiteY8" fmla="*/ 586824 h 2412230"/>
              <a:gd name="connsiteX9" fmla="*/ 8214592 w 8214592"/>
              <a:gd name="connsiteY9" fmla="*/ 1134446 h 2412230"/>
              <a:gd name="connsiteX10" fmla="*/ 8214592 w 8214592"/>
              <a:gd name="connsiteY10" fmla="*/ 2047142 h 2412230"/>
              <a:gd name="connsiteX11" fmla="*/ 7849504 w 8214592"/>
              <a:gd name="connsiteY11" fmla="*/ 2412230 h 2412230"/>
              <a:gd name="connsiteX12" fmla="*/ 3422747 w 8214592"/>
              <a:gd name="connsiteY12" fmla="*/ 2412230 h 2412230"/>
              <a:gd name="connsiteX13" fmla="*/ 1369099 w 8214592"/>
              <a:gd name="connsiteY13" fmla="*/ 2412230 h 2412230"/>
              <a:gd name="connsiteX14" fmla="*/ 1369099 w 8214592"/>
              <a:gd name="connsiteY14" fmla="*/ 2412230 h 2412230"/>
              <a:gd name="connsiteX15" fmla="*/ 365088 w 8214592"/>
              <a:gd name="connsiteY15" fmla="*/ 2412230 h 2412230"/>
              <a:gd name="connsiteX16" fmla="*/ 0 w 8214592"/>
              <a:gd name="connsiteY16" fmla="*/ 2047142 h 2412230"/>
              <a:gd name="connsiteX17" fmla="*/ 0 w 8214592"/>
              <a:gd name="connsiteY17" fmla="*/ 1134446 h 2412230"/>
              <a:gd name="connsiteX18" fmla="*/ 0 w 8214592"/>
              <a:gd name="connsiteY18" fmla="*/ 586824 h 2412230"/>
              <a:gd name="connsiteX19" fmla="*/ 0 w 8214592"/>
              <a:gd name="connsiteY19" fmla="*/ 586824 h 2412230"/>
              <a:gd name="connsiteX20" fmla="*/ 0 w 8214592"/>
              <a:gd name="connsiteY20" fmla="*/ 586831 h 2412230"/>
              <a:gd name="connsiteX0" fmla="*/ 0 w 8214592"/>
              <a:gd name="connsiteY0" fmla="*/ 586831 h 2412230"/>
              <a:gd name="connsiteX1" fmla="*/ 365088 w 8214592"/>
              <a:gd name="connsiteY1" fmla="*/ 221743 h 2412230"/>
              <a:gd name="connsiteX2" fmla="*/ 3846808 w 8214592"/>
              <a:gd name="connsiteY2" fmla="*/ 240793 h 2412230"/>
              <a:gd name="connsiteX3" fmla="*/ 3503278 w 8214592"/>
              <a:gd name="connsiteY3" fmla="*/ 0 h 2412230"/>
              <a:gd name="connsiteX4" fmla="*/ 4453109 w 8214592"/>
              <a:gd name="connsiteY4" fmla="*/ 240793 h 2412230"/>
              <a:gd name="connsiteX5" fmla="*/ 7849504 w 8214592"/>
              <a:gd name="connsiteY5" fmla="*/ 221743 h 2412230"/>
              <a:gd name="connsiteX6" fmla="*/ 8214592 w 8214592"/>
              <a:gd name="connsiteY6" fmla="*/ 586831 h 2412230"/>
              <a:gd name="connsiteX7" fmla="*/ 8214592 w 8214592"/>
              <a:gd name="connsiteY7" fmla="*/ 586824 h 2412230"/>
              <a:gd name="connsiteX8" fmla="*/ 8214592 w 8214592"/>
              <a:gd name="connsiteY8" fmla="*/ 586824 h 2412230"/>
              <a:gd name="connsiteX9" fmla="*/ 8214592 w 8214592"/>
              <a:gd name="connsiteY9" fmla="*/ 1134446 h 2412230"/>
              <a:gd name="connsiteX10" fmla="*/ 8214592 w 8214592"/>
              <a:gd name="connsiteY10" fmla="*/ 2047142 h 2412230"/>
              <a:gd name="connsiteX11" fmla="*/ 7849504 w 8214592"/>
              <a:gd name="connsiteY11" fmla="*/ 2412230 h 2412230"/>
              <a:gd name="connsiteX12" fmla="*/ 3422747 w 8214592"/>
              <a:gd name="connsiteY12" fmla="*/ 2412230 h 2412230"/>
              <a:gd name="connsiteX13" fmla="*/ 1369099 w 8214592"/>
              <a:gd name="connsiteY13" fmla="*/ 2412230 h 2412230"/>
              <a:gd name="connsiteX14" fmla="*/ 1369099 w 8214592"/>
              <a:gd name="connsiteY14" fmla="*/ 2412230 h 2412230"/>
              <a:gd name="connsiteX15" fmla="*/ 365088 w 8214592"/>
              <a:gd name="connsiteY15" fmla="*/ 2412230 h 2412230"/>
              <a:gd name="connsiteX16" fmla="*/ 0 w 8214592"/>
              <a:gd name="connsiteY16" fmla="*/ 2047142 h 2412230"/>
              <a:gd name="connsiteX17" fmla="*/ 0 w 8214592"/>
              <a:gd name="connsiteY17" fmla="*/ 1134446 h 2412230"/>
              <a:gd name="connsiteX18" fmla="*/ 0 w 8214592"/>
              <a:gd name="connsiteY18" fmla="*/ 586824 h 2412230"/>
              <a:gd name="connsiteX19" fmla="*/ 0 w 8214592"/>
              <a:gd name="connsiteY19" fmla="*/ 586824 h 2412230"/>
              <a:gd name="connsiteX20" fmla="*/ 0 w 8214592"/>
              <a:gd name="connsiteY20" fmla="*/ 586831 h 2412230"/>
              <a:gd name="connsiteX0" fmla="*/ 0 w 8214592"/>
              <a:gd name="connsiteY0" fmla="*/ 586831 h 2412230"/>
              <a:gd name="connsiteX1" fmla="*/ 365088 w 8214592"/>
              <a:gd name="connsiteY1" fmla="*/ 221743 h 2412230"/>
              <a:gd name="connsiteX2" fmla="*/ 3884606 w 8214592"/>
              <a:gd name="connsiteY2" fmla="*/ 240793 h 2412230"/>
              <a:gd name="connsiteX3" fmla="*/ 3503278 w 8214592"/>
              <a:gd name="connsiteY3" fmla="*/ 0 h 2412230"/>
              <a:gd name="connsiteX4" fmla="*/ 4453109 w 8214592"/>
              <a:gd name="connsiteY4" fmla="*/ 240793 h 2412230"/>
              <a:gd name="connsiteX5" fmla="*/ 7849504 w 8214592"/>
              <a:gd name="connsiteY5" fmla="*/ 221743 h 2412230"/>
              <a:gd name="connsiteX6" fmla="*/ 8214592 w 8214592"/>
              <a:gd name="connsiteY6" fmla="*/ 586831 h 2412230"/>
              <a:gd name="connsiteX7" fmla="*/ 8214592 w 8214592"/>
              <a:gd name="connsiteY7" fmla="*/ 586824 h 2412230"/>
              <a:gd name="connsiteX8" fmla="*/ 8214592 w 8214592"/>
              <a:gd name="connsiteY8" fmla="*/ 586824 h 2412230"/>
              <a:gd name="connsiteX9" fmla="*/ 8214592 w 8214592"/>
              <a:gd name="connsiteY9" fmla="*/ 1134446 h 2412230"/>
              <a:gd name="connsiteX10" fmla="*/ 8214592 w 8214592"/>
              <a:gd name="connsiteY10" fmla="*/ 2047142 h 2412230"/>
              <a:gd name="connsiteX11" fmla="*/ 7849504 w 8214592"/>
              <a:gd name="connsiteY11" fmla="*/ 2412230 h 2412230"/>
              <a:gd name="connsiteX12" fmla="*/ 3422747 w 8214592"/>
              <a:gd name="connsiteY12" fmla="*/ 2412230 h 2412230"/>
              <a:gd name="connsiteX13" fmla="*/ 1369099 w 8214592"/>
              <a:gd name="connsiteY13" fmla="*/ 2412230 h 2412230"/>
              <a:gd name="connsiteX14" fmla="*/ 1369099 w 8214592"/>
              <a:gd name="connsiteY14" fmla="*/ 2412230 h 2412230"/>
              <a:gd name="connsiteX15" fmla="*/ 365088 w 8214592"/>
              <a:gd name="connsiteY15" fmla="*/ 2412230 h 2412230"/>
              <a:gd name="connsiteX16" fmla="*/ 0 w 8214592"/>
              <a:gd name="connsiteY16" fmla="*/ 2047142 h 2412230"/>
              <a:gd name="connsiteX17" fmla="*/ 0 w 8214592"/>
              <a:gd name="connsiteY17" fmla="*/ 1134446 h 2412230"/>
              <a:gd name="connsiteX18" fmla="*/ 0 w 8214592"/>
              <a:gd name="connsiteY18" fmla="*/ 586824 h 2412230"/>
              <a:gd name="connsiteX19" fmla="*/ 0 w 8214592"/>
              <a:gd name="connsiteY19" fmla="*/ 586824 h 2412230"/>
              <a:gd name="connsiteX20" fmla="*/ 0 w 8214592"/>
              <a:gd name="connsiteY20" fmla="*/ 586831 h 2412230"/>
              <a:gd name="connsiteX0" fmla="*/ 0 w 8214592"/>
              <a:gd name="connsiteY0" fmla="*/ 586831 h 2412230"/>
              <a:gd name="connsiteX1" fmla="*/ 365088 w 8214592"/>
              <a:gd name="connsiteY1" fmla="*/ 221743 h 2412230"/>
              <a:gd name="connsiteX2" fmla="*/ 3884607 w 8214592"/>
              <a:gd name="connsiteY2" fmla="*/ 221743 h 2412230"/>
              <a:gd name="connsiteX3" fmla="*/ 3503278 w 8214592"/>
              <a:gd name="connsiteY3" fmla="*/ 0 h 2412230"/>
              <a:gd name="connsiteX4" fmla="*/ 4453109 w 8214592"/>
              <a:gd name="connsiteY4" fmla="*/ 240793 h 2412230"/>
              <a:gd name="connsiteX5" fmla="*/ 7849504 w 8214592"/>
              <a:gd name="connsiteY5" fmla="*/ 221743 h 2412230"/>
              <a:gd name="connsiteX6" fmla="*/ 8214592 w 8214592"/>
              <a:gd name="connsiteY6" fmla="*/ 586831 h 2412230"/>
              <a:gd name="connsiteX7" fmla="*/ 8214592 w 8214592"/>
              <a:gd name="connsiteY7" fmla="*/ 586824 h 2412230"/>
              <a:gd name="connsiteX8" fmla="*/ 8214592 w 8214592"/>
              <a:gd name="connsiteY8" fmla="*/ 586824 h 2412230"/>
              <a:gd name="connsiteX9" fmla="*/ 8214592 w 8214592"/>
              <a:gd name="connsiteY9" fmla="*/ 1134446 h 2412230"/>
              <a:gd name="connsiteX10" fmla="*/ 8214592 w 8214592"/>
              <a:gd name="connsiteY10" fmla="*/ 2047142 h 2412230"/>
              <a:gd name="connsiteX11" fmla="*/ 7849504 w 8214592"/>
              <a:gd name="connsiteY11" fmla="*/ 2412230 h 2412230"/>
              <a:gd name="connsiteX12" fmla="*/ 3422747 w 8214592"/>
              <a:gd name="connsiteY12" fmla="*/ 2412230 h 2412230"/>
              <a:gd name="connsiteX13" fmla="*/ 1369099 w 8214592"/>
              <a:gd name="connsiteY13" fmla="*/ 2412230 h 2412230"/>
              <a:gd name="connsiteX14" fmla="*/ 1369099 w 8214592"/>
              <a:gd name="connsiteY14" fmla="*/ 2412230 h 2412230"/>
              <a:gd name="connsiteX15" fmla="*/ 365088 w 8214592"/>
              <a:gd name="connsiteY15" fmla="*/ 2412230 h 2412230"/>
              <a:gd name="connsiteX16" fmla="*/ 0 w 8214592"/>
              <a:gd name="connsiteY16" fmla="*/ 2047142 h 2412230"/>
              <a:gd name="connsiteX17" fmla="*/ 0 w 8214592"/>
              <a:gd name="connsiteY17" fmla="*/ 1134446 h 2412230"/>
              <a:gd name="connsiteX18" fmla="*/ 0 w 8214592"/>
              <a:gd name="connsiteY18" fmla="*/ 586824 h 2412230"/>
              <a:gd name="connsiteX19" fmla="*/ 0 w 8214592"/>
              <a:gd name="connsiteY19" fmla="*/ 586824 h 2412230"/>
              <a:gd name="connsiteX20" fmla="*/ 0 w 8214592"/>
              <a:gd name="connsiteY20" fmla="*/ 586831 h 2412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14592" h="2412230">
                <a:moveTo>
                  <a:pt x="0" y="586831"/>
                </a:moveTo>
                <a:cubicBezTo>
                  <a:pt x="0" y="385198"/>
                  <a:pt x="163455" y="221743"/>
                  <a:pt x="365088" y="221743"/>
                </a:cubicBezTo>
                <a:lnTo>
                  <a:pt x="3884607" y="221743"/>
                </a:lnTo>
                <a:lnTo>
                  <a:pt x="3503278" y="0"/>
                </a:lnTo>
                <a:lnTo>
                  <a:pt x="4453109" y="240793"/>
                </a:lnTo>
                <a:lnTo>
                  <a:pt x="7849504" y="221743"/>
                </a:lnTo>
                <a:cubicBezTo>
                  <a:pt x="8051137" y="221743"/>
                  <a:pt x="8214592" y="385198"/>
                  <a:pt x="8214592" y="586831"/>
                </a:cubicBezTo>
                <a:lnTo>
                  <a:pt x="8214592" y="586824"/>
                </a:lnTo>
                <a:lnTo>
                  <a:pt x="8214592" y="586824"/>
                </a:lnTo>
                <a:lnTo>
                  <a:pt x="8214592" y="1134446"/>
                </a:lnTo>
                <a:lnTo>
                  <a:pt x="8214592" y="2047142"/>
                </a:lnTo>
                <a:cubicBezTo>
                  <a:pt x="8214592" y="2248775"/>
                  <a:pt x="8051137" y="2412230"/>
                  <a:pt x="7849504" y="2412230"/>
                </a:cubicBezTo>
                <a:lnTo>
                  <a:pt x="3422747" y="2412230"/>
                </a:lnTo>
                <a:lnTo>
                  <a:pt x="1369099" y="2412230"/>
                </a:lnTo>
                <a:lnTo>
                  <a:pt x="1369099" y="2412230"/>
                </a:lnTo>
                <a:lnTo>
                  <a:pt x="365088" y="2412230"/>
                </a:lnTo>
                <a:cubicBezTo>
                  <a:pt x="163455" y="2412230"/>
                  <a:pt x="0" y="2248775"/>
                  <a:pt x="0" y="2047142"/>
                </a:cubicBezTo>
                <a:lnTo>
                  <a:pt x="0" y="1134446"/>
                </a:lnTo>
                <a:lnTo>
                  <a:pt x="0" y="586824"/>
                </a:lnTo>
                <a:lnTo>
                  <a:pt x="0" y="586824"/>
                </a:lnTo>
                <a:lnTo>
                  <a:pt x="0" y="586831"/>
                </a:lnTo>
                <a:close/>
              </a:path>
            </a:pathLst>
          </a:cu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nvGrpSpPr>
          <p:cNvPr id="24" name="グループ化 23">
            <a:extLst>
              <a:ext uri="{FF2B5EF4-FFF2-40B4-BE49-F238E27FC236}">
                <a16:creationId xmlns:a16="http://schemas.microsoft.com/office/drawing/2014/main" id="{3B4B651E-B113-519D-63DE-13E2D7138410}"/>
              </a:ext>
            </a:extLst>
          </p:cNvPr>
          <p:cNvGrpSpPr/>
          <p:nvPr/>
        </p:nvGrpSpPr>
        <p:grpSpPr>
          <a:xfrm>
            <a:off x="4212059" y="4797936"/>
            <a:ext cx="1946147" cy="1981132"/>
            <a:chOff x="3829741" y="4645749"/>
            <a:chExt cx="2236665" cy="2299870"/>
          </a:xfrm>
        </p:grpSpPr>
        <p:pic>
          <p:nvPicPr>
            <p:cNvPr id="21" name="図 20">
              <a:extLst>
                <a:ext uri="{FF2B5EF4-FFF2-40B4-BE49-F238E27FC236}">
                  <a16:creationId xmlns:a16="http://schemas.microsoft.com/office/drawing/2014/main" id="{377E6692-1939-E1FB-336B-ED2CCCFF57F0}"/>
                </a:ext>
              </a:extLst>
            </p:cNvPr>
            <p:cNvPicPr>
              <a:picLocks noChangeAspect="1"/>
            </p:cNvPicPr>
            <p:nvPr/>
          </p:nvPicPr>
          <p:blipFill>
            <a:blip r:embed="rId13">
              <a:extLst>
                <a:ext uri="{BEBA8EAE-BF5A-486C-A8C5-ECC9F3942E4B}">
                  <a14:imgProps xmlns:a14="http://schemas.microsoft.com/office/drawing/2010/main">
                    <a14:imgLayer r:embed="rId14">
                      <a14:imgEffect>
                        <a14:sharpenSoften amount="36000"/>
                      </a14:imgEffect>
                      <a14:imgEffect>
                        <a14:brightnessContrast bright="32000"/>
                      </a14:imgEffect>
                    </a14:imgLayer>
                  </a14:imgProps>
                </a:ext>
              </a:extLst>
            </a:blip>
            <a:stretch>
              <a:fillRect/>
            </a:stretch>
          </p:blipFill>
          <p:spPr>
            <a:xfrm>
              <a:off x="3829741" y="4645749"/>
              <a:ext cx="2236665" cy="1743826"/>
            </a:xfrm>
            <a:prstGeom prst="snip2SameRect">
              <a:avLst>
                <a:gd name="adj1" fmla="val 24375"/>
                <a:gd name="adj2" fmla="val 28262"/>
              </a:avLst>
            </a:prstGeom>
          </p:spPr>
        </p:pic>
        <p:sp>
          <p:nvSpPr>
            <p:cNvPr id="22" name="正方形/長方形 21">
              <a:extLst>
                <a:ext uri="{FF2B5EF4-FFF2-40B4-BE49-F238E27FC236}">
                  <a16:creationId xmlns:a16="http://schemas.microsoft.com/office/drawing/2014/main" id="{AF15B535-3C4A-C942-79FF-AA1CEC1BF021}"/>
                </a:ext>
              </a:extLst>
            </p:cNvPr>
            <p:cNvSpPr/>
            <p:nvPr/>
          </p:nvSpPr>
          <p:spPr>
            <a:xfrm>
              <a:off x="3836008" y="6441619"/>
              <a:ext cx="2216202" cy="504000"/>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b="1" dirty="0">
                  <a:solidFill>
                    <a:schemeClr val="tx1"/>
                  </a:solidFill>
                  <a:latin typeface="HG丸ｺﾞｼｯｸM-PRO" panose="020F0600000000000000" pitchFamily="50" charset="-128"/>
                  <a:ea typeface="HG丸ｺﾞｼｯｸM-PRO" panose="020F0600000000000000" pitchFamily="50" charset="-128"/>
                </a:rPr>
                <a:t>製品に異物なし</a:t>
              </a:r>
              <a:endParaRPr kumimoji="1" lang="en-US" altLang="ja-JP" b="1" dirty="0">
                <a:solidFill>
                  <a:schemeClr val="tx1"/>
                </a:solidFill>
                <a:latin typeface="HG丸ｺﾞｼｯｸM-PRO" panose="020F0600000000000000" pitchFamily="50" charset="-128"/>
                <a:ea typeface="HG丸ｺﾞｼｯｸM-PRO" panose="020F0600000000000000" pitchFamily="50" charset="-128"/>
              </a:endParaRPr>
            </a:p>
          </p:txBody>
        </p:sp>
      </p:grpSp>
      <p:grpSp>
        <p:nvGrpSpPr>
          <p:cNvPr id="48" name="グループ化 47">
            <a:extLst>
              <a:ext uri="{FF2B5EF4-FFF2-40B4-BE49-F238E27FC236}">
                <a16:creationId xmlns:a16="http://schemas.microsoft.com/office/drawing/2014/main" id="{2C96A372-2167-A2D4-D677-7592FFFF1FE3}"/>
              </a:ext>
            </a:extLst>
          </p:cNvPr>
          <p:cNvGrpSpPr/>
          <p:nvPr/>
        </p:nvGrpSpPr>
        <p:grpSpPr>
          <a:xfrm>
            <a:off x="6165946" y="4734872"/>
            <a:ext cx="2524614" cy="2124923"/>
            <a:chOff x="6587002" y="7020549"/>
            <a:chExt cx="2524614" cy="2124923"/>
          </a:xfrm>
        </p:grpSpPr>
        <p:grpSp>
          <p:nvGrpSpPr>
            <p:cNvPr id="36" name="グループ化 35">
              <a:extLst>
                <a:ext uri="{FF2B5EF4-FFF2-40B4-BE49-F238E27FC236}">
                  <a16:creationId xmlns:a16="http://schemas.microsoft.com/office/drawing/2014/main" id="{079D23E9-B6BC-08B2-AD37-B89330827E8A}"/>
                </a:ext>
              </a:extLst>
            </p:cNvPr>
            <p:cNvGrpSpPr/>
            <p:nvPr/>
          </p:nvGrpSpPr>
          <p:grpSpPr>
            <a:xfrm>
              <a:off x="6587002" y="7626676"/>
              <a:ext cx="2524614" cy="1518796"/>
              <a:chOff x="6155125" y="5321847"/>
              <a:chExt cx="2524614" cy="1518796"/>
            </a:xfrm>
          </p:grpSpPr>
          <p:sp>
            <p:nvSpPr>
              <p:cNvPr id="30" name="正方形/長方形 29">
                <a:extLst>
                  <a:ext uri="{FF2B5EF4-FFF2-40B4-BE49-F238E27FC236}">
                    <a16:creationId xmlns:a16="http://schemas.microsoft.com/office/drawing/2014/main" id="{8D5EB800-DF21-4FAF-E774-E8E48BB6ADBB}"/>
                  </a:ext>
                </a:extLst>
              </p:cNvPr>
              <p:cNvSpPr/>
              <p:nvPr/>
            </p:nvSpPr>
            <p:spPr>
              <a:xfrm>
                <a:off x="6155125" y="6336643"/>
                <a:ext cx="2524614" cy="504000"/>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b="1" dirty="0">
                    <a:solidFill>
                      <a:schemeClr val="tx1"/>
                    </a:solidFill>
                    <a:latin typeface="HG丸ｺﾞｼｯｸM-PRO" panose="020F0600000000000000" pitchFamily="50" charset="-128"/>
                    <a:ea typeface="HG丸ｺﾞｼｯｸM-PRO" panose="020F0600000000000000" pitchFamily="50" charset="-128"/>
                  </a:rPr>
                  <a:t>治具</a:t>
                </a:r>
                <a:r>
                  <a:rPr kumimoji="1" lang="ja-JP" altLang="en-US" b="1" dirty="0">
                    <a:solidFill>
                      <a:srgbClr val="FF0000"/>
                    </a:solidFill>
                    <a:latin typeface="HG丸ｺﾞｼｯｸM-PRO" panose="020F0600000000000000" pitchFamily="50" charset="-128"/>
                    <a:ea typeface="HG丸ｺﾞｼｯｸM-PRO" panose="020F0600000000000000" pitchFamily="50" charset="-128"/>
                  </a:rPr>
                  <a:t>大量の異物</a:t>
                </a:r>
                <a:r>
                  <a:rPr lang="ja-JP" altLang="en-US" b="1" dirty="0">
                    <a:solidFill>
                      <a:schemeClr val="tx1"/>
                    </a:solidFill>
                    <a:latin typeface="HG丸ｺﾞｼｯｸM-PRO" panose="020F0600000000000000" pitchFamily="50" charset="-128"/>
                    <a:ea typeface="HG丸ｺﾞｼｯｸM-PRO" panose="020F0600000000000000" pitchFamily="50" charset="-128"/>
                  </a:rPr>
                  <a:t>あり</a:t>
                </a:r>
                <a:endParaRPr kumimoji="1" lang="en-US" altLang="ja-JP" b="1" dirty="0">
                  <a:solidFill>
                    <a:schemeClr val="tx1"/>
                  </a:solidFill>
                  <a:latin typeface="HG丸ｺﾞｼｯｸM-PRO" panose="020F0600000000000000" pitchFamily="50" charset="-128"/>
                  <a:ea typeface="HG丸ｺﾞｼｯｸM-PRO" panose="020F0600000000000000" pitchFamily="50" charset="-128"/>
                </a:endParaRPr>
              </a:p>
            </p:txBody>
          </p:sp>
          <p:pic>
            <p:nvPicPr>
              <p:cNvPr id="35" name="図 34">
                <a:extLst>
                  <a:ext uri="{FF2B5EF4-FFF2-40B4-BE49-F238E27FC236}">
                    <a16:creationId xmlns:a16="http://schemas.microsoft.com/office/drawing/2014/main" id="{5D5AEAA1-7F01-6623-ADFD-EB676B432CF4}"/>
                  </a:ext>
                </a:extLst>
              </p:cNvPr>
              <p:cNvPicPr>
                <a:picLocks noChangeAspect="1"/>
              </p:cNvPicPr>
              <p:nvPr/>
            </p:nvPicPr>
            <p:blipFill>
              <a:blip r:embed="rId15"/>
              <a:stretch>
                <a:fillRect/>
              </a:stretch>
            </p:blipFill>
            <p:spPr>
              <a:xfrm>
                <a:off x="7175275" y="5321847"/>
                <a:ext cx="213378" cy="249958"/>
              </a:xfrm>
              <a:prstGeom prst="rect">
                <a:avLst/>
              </a:prstGeom>
            </p:spPr>
          </p:pic>
        </p:grpSp>
        <p:pic>
          <p:nvPicPr>
            <p:cNvPr id="39" name="図 38">
              <a:extLst>
                <a:ext uri="{FF2B5EF4-FFF2-40B4-BE49-F238E27FC236}">
                  <a16:creationId xmlns:a16="http://schemas.microsoft.com/office/drawing/2014/main" id="{22FBDDC4-5B22-264E-2931-9422734E63AB}"/>
                </a:ext>
              </a:extLst>
            </p:cNvPr>
            <p:cNvPicPr>
              <a:picLocks noChangeAspect="1"/>
            </p:cNvPicPr>
            <p:nvPr/>
          </p:nvPicPr>
          <p:blipFill>
            <a:blip r:embed="rId16"/>
            <a:stretch>
              <a:fillRect/>
            </a:stretch>
          </p:blipFill>
          <p:spPr>
            <a:xfrm>
              <a:off x="6849949" y="7020549"/>
              <a:ext cx="2015634" cy="1703349"/>
            </a:xfrm>
            <a:prstGeom prst="rect">
              <a:avLst/>
            </a:prstGeom>
          </p:spPr>
        </p:pic>
      </p:grpSp>
      <p:grpSp>
        <p:nvGrpSpPr>
          <p:cNvPr id="37" name="グループ化 36">
            <a:extLst>
              <a:ext uri="{FF2B5EF4-FFF2-40B4-BE49-F238E27FC236}">
                <a16:creationId xmlns:a16="http://schemas.microsoft.com/office/drawing/2014/main" id="{C565B79E-1E27-794B-832D-513319EFB970}"/>
              </a:ext>
            </a:extLst>
          </p:cNvPr>
          <p:cNvGrpSpPr/>
          <p:nvPr/>
        </p:nvGrpSpPr>
        <p:grpSpPr>
          <a:xfrm>
            <a:off x="8625838" y="4563742"/>
            <a:ext cx="3269873" cy="1365117"/>
            <a:chOff x="7835067" y="4925922"/>
            <a:chExt cx="3269873" cy="1365117"/>
          </a:xfrm>
        </p:grpSpPr>
        <p:sp>
          <p:nvSpPr>
            <p:cNvPr id="31" name="吹き出し: 四角形 30">
              <a:extLst>
                <a:ext uri="{FF2B5EF4-FFF2-40B4-BE49-F238E27FC236}">
                  <a16:creationId xmlns:a16="http://schemas.microsoft.com/office/drawing/2014/main" id="{A6199939-9471-999A-6115-61E2E98C3D4F}"/>
                </a:ext>
              </a:extLst>
            </p:cNvPr>
            <p:cNvSpPr/>
            <p:nvPr/>
          </p:nvSpPr>
          <p:spPr>
            <a:xfrm>
              <a:off x="7835067" y="5034807"/>
              <a:ext cx="3269873" cy="1122472"/>
            </a:xfrm>
            <a:prstGeom prst="wedgeRectCallout">
              <a:avLst>
                <a:gd name="adj1" fmla="val -76872"/>
                <a:gd name="adj2" fmla="val -18742"/>
              </a:avLst>
            </a:prstGeom>
            <a:solidFill>
              <a:schemeClr val="bg1"/>
            </a:solid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32" name="図 31" descr="建物, 鳥, 窓, ドア が含まれている画像&#10;&#10;AI によって生成されたコンテンツは間違っている可能性があります。">
              <a:extLst>
                <a:ext uri="{FF2B5EF4-FFF2-40B4-BE49-F238E27FC236}">
                  <a16:creationId xmlns:a16="http://schemas.microsoft.com/office/drawing/2014/main" id="{5A8D15A3-76BC-75FE-DB1D-5F6A39654CA4}"/>
                </a:ext>
              </a:extLst>
            </p:cNvPr>
            <p:cNvPicPr>
              <a:picLocks noChangeAspect="1"/>
            </p:cNvPicPr>
            <p:nvPr/>
          </p:nvPicPr>
          <p:blipFill>
            <a:blip r:embed="rId17" cstate="print">
              <a:extLst>
                <a:ext uri="{BEBA8EAE-BF5A-486C-A8C5-ECC9F3942E4B}">
                  <a14:imgProps xmlns:a14="http://schemas.microsoft.com/office/drawing/2010/main">
                    <a14:imgLayer r:embed="rId18">
                      <a14:imgEffect>
                        <a14:sharpenSoften amount="50000"/>
                      </a14:imgEffect>
                    </a14:imgLayer>
                  </a14:imgProps>
                </a:ext>
                <a:ext uri="{28A0092B-C50C-407E-A947-70E740481C1C}">
                  <a14:useLocalDpi xmlns:a14="http://schemas.microsoft.com/office/drawing/2010/main" val="0"/>
                </a:ext>
              </a:extLst>
            </a:blip>
            <a:srcRect l="46647" t="49305" r="36332" b="39299"/>
            <a:stretch/>
          </p:blipFill>
          <p:spPr>
            <a:xfrm>
              <a:off x="7948267" y="5116312"/>
              <a:ext cx="1191007" cy="984339"/>
            </a:xfrm>
            <a:prstGeom prst="rect">
              <a:avLst/>
            </a:prstGeom>
          </p:spPr>
        </p:pic>
        <p:pic>
          <p:nvPicPr>
            <p:cNvPr id="33" name="図 32">
              <a:extLst>
                <a:ext uri="{FF2B5EF4-FFF2-40B4-BE49-F238E27FC236}">
                  <a16:creationId xmlns:a16="http://schemas.microsoft.com/office/drawing/2014/main" id="{DA429E29-27E3-5C38-A173-A6478FE7BB03}"/>
                </a:ext>
              </a:extLst>
            </p:cNvPr>
            <p:cNvPicPr>
              <a:picLocks noChangeAspect="1"/>
            </p:cNvPicPr>
            <p:nvPr/>
          </p:nvPicPr>
          <p:blipFill>
            <a:blip r:embed="rId19"/>
            <a:srcRect l="10116" r="10761" b="27170"/>
            <a:stretch/>
          </p:blipFill>
          <p:spPr>
            <a:xfrm>
              <a:off x="9329626" y="5093178"/>
              <a:ext cx="1105675" cy="999628"/>
            </a:xfrm>
            <a:prstGeom prst="rect">
              <a:avLst/>
            </a:prstGeom>
          </p:spPr>
        </p:pic>
        <p:sp>
          <p:nvSpPr>
            <p:cNvPr id="34" name="テキスト ボックス 33">
              <a:extLst>
                <a:ext uri="{FF2B5EF4-FFF2-40B4-BE49-F238E27FC236}">
                  <a16:creationId xmlns:a16="http://schemas.microsoft.com/office/drawing/2014/main" id="{F11A7EEE-688A-7934-2066-439674840C58}"/>
                </a:ext>
              </a:extLst>
            </p:cNvPr>
            <p:cNvSpPr txBox="1"/>
            <p:nvPr/>
          </p:nvSpPr>
          <p:spPr>
            <a:xfrm>
              <a:off x="10523899" y="4925922"/>
              <a:ext cx="492443" cy="1365117"/>
            </a:xfrm>
            <a:prstGeom prst="rect">
              <a:avLst/>
            </a:prstGeom>
            <a:noFill/>
          </p:spPr>
          <p:txBody>
            <a:bodyPr vert="eaVert" wrap="none" rtlCol="0">
              <a:spAutoFit/>
            </a:bodyPr>
            <a:lstStyle/>
            <a:p>
              <a:r>
                <a:rPr kumimoji="1" lang="en-US" altLang="ja-JP" sz="2000" b="1" dirty="0">
                  <a:latin typeface="HG丸ｺﾞｼｯｸM-PRO" panose="020F0600000000000000" pitchFamily="50" charset="-128"/>
                  <a:ea typeface="HG丸ｺﾞｼｯｸM-PRO" panose="020F0600000000000000" pitchFamily="50" charset="-128"/>
                </a:rPr>
                <a:t>〈</a:t>
              </a:r>
              <a:r>
                <a:rPr kumimoji="1" lang="ja-JP" altLang="en-US" sz="2000" b="1" dirty="0">
                  <a:latin typeface="HG丸ｺﾞｼｯｸM-PRO" panose="020F0600000000000000" pitchFamily="50" charset="-128"/>
                  <a:ea typeface="HG丸ｺﾞｼｯｸM-PRO" panose="020F0600000000000000" pitchFamily="50" charset="-128"/>
                </a:rPr>
                <a:t> 採 取 </a:t>
              </a:r>
              <a:r>
                <a:rPr kumimoji="1" lang="en-US" altLang="ja-JP" sz="2000" b="1" dirty="0">
                  <a:latin typeface="HG丸ｺﾞｼｯｸM-PRO" panose="020F0600000000000000" pitchFamily="50" charset="-128"/>
                  <a:ea typeface="HG丸ｺﾞｼｯｸM-PRO" panose="020F0600000000000000" pitchFamily="50" charset="-128"/>
                </a:rPr>
                <a:t>〉</a:t>
              </a:r>
              <a:endParaRPr kumimoji="1" lang="ja-JP" altLang="en-US" sz="2000" b="1" dirty="0">
                <a:latin typeface="HG丸ｺﾞｼｯｸM-PRO" panose="020F0600000000000000" pitchFamily="50" charset="-128"/>
                <a:ea typeface="HG丸ｺﾞｼｯｸM-PRO" panose="020F0600000000000000" pitchFamily="50" charset="-128"/>
              </a:endParaRPr>
            </a:p>
          </p:txBody>
        </p:sp>
      </p:grpSp>
      <p:grpSp>
        <p:nvGrpSpPr>
          <p:cNvPr id="25" name="グループ化 24">
            <a:extLst>
              <a:ext uri="{FF2B5EF4-FFF2-40B4-BE49-F238E27FC236}">
                <a16:creationId xmlns:a16="http://schemas.microsoft.com/office/drawing/2014/main" id="{FB194DF8-1FA0-4748-9E2E-E8A086C0D423}"/>
              </a:ext>
            </a:extLst>
          </p:cNvPr>
          <p:cNvGrpSpPr/>
          <p:nvPr/>
        </p:nvGrpSpPr>
        <p:grpSpPr>
          <a:xfrm>
            <a:off x="5938364" y="4903383"/>
            <a:ext cx="896073" cy="1405037"/>
            <a:chOff x="6223914" y="5234301"/>
            <a:chExt cx="649537" cy="616050"/>
          </a:xfrm>
        </p:grpSpPr>
        <p:sp>
          <p:nvSpPr>
            <p:cNvPr id="26" name="矢印: 右 25">
              <a:extLst>
                <a:ext uri="{FF2B5EF4-FFF2-40B4-BE49-F238E27FC236}">
                  <a16:creationId xmlns:a16="http://schemas.microsoft.com/office/drawing/2014/main" id="{00D7D87C-141D-1A07-3C47-6EDD1231DCE2}"/>
                </a:ext>
              </a:extLst>
            </p:cNvPr>
            <p:cNvSpPr/>
            <p:nvPr/>
          </p:nvSpPr>
          <p:spPr>
            <a:xfrm>
              <a:off x="6229651" y="5234301"/>
              <a:ext cx="549522" cy="616050"/>
            </a:xfrm>
            <a:prstGeom prst="rightArrow">
              <a:avLst>
                <a:gd name="adj1" fmla="val 50000"/>
                <a:gd name="adj2" fmla="val 69709"/>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ボックス 26">
              <a:extLst>
                <a:ext uri="{FF2B5EF4-FFF2-40B4-BE49-F238E27FC236}">
                  <a16:creationId xmlns:a16="http://schemas.microsoft.com/office/drawing/2014/main" id="{9021E229-4EF4-6512-FE6D-35A2A98A9A21}"/>
                </a:ext>
              </a:extLst>
            </p:cNvPr>
            <p:cNvSpPr txBox="1"/>
            <p:nvPr/>
          </p:nvSpPr>
          <p:spPr>
            <a:xfrm>
              <a:off x="6223914" y="5456874"/>
              <a:ext cx="649537" cy="369332"/>
            </a:xfrm>
            <a:prstGeom prst="rect">
              <a:avLst/>
            </a:prstGeom>
            <a:noFill/>
          </p:spPr>
          <p:txBody>
            <a:bodyPr wrap="none" rtlCol="0">
              <a:spAutoFit/>
            </a:bodyPr>
            <a:lstStyle/>
            <a:p>
              <a:r>
                <a:rPr kumimoji="1" lang="ja-JP" altLang="en-US" b="1" dirty="0">
                  <a:latin typeface="HG丸ｺﾞｼｯｸM-PRO" panose="020F0600000000000000" pitchFamily="50" charset="-128"/>
                  <a:ea typeface="HG丸ｺﾞｼｯｸM-PRO" panose="020F0600000000000000" pitchFamily="50" charset="-128"/>
                </a:rPr>
                <a:t>加工</a:t>
              </a:r>
            </a:p>
          </p:txBody>
        </p:sp>
      </p:grpSp>
      <p:grpSp>
        <p:nvGrpSpPr>
          <p:cNvPr id="23" name="グループ化 22">
            <a:extLst>
              <a:ext uri="{FF2B5EF4-FFF2-40B4-BE49-F238E27FC236}">
                <a16:creationId xmlns:a16="http://schemas.microsoft.com/office/drawing/2014/main" id="{CFB1C917-DE48-06CC-F260-D394E7F60623}"/>
              </a:ext>
            </a:extLst>
          </p:cNvPr>
          <p:cNvGrpSpPr/>
          <p:nvPr/>
        </p:nvGrpSpPr>
        <p:grpSpPr>
          <a:xfrm>
            <a:off x="8597340" y="5867230"/>
            <a:ext cx="3351771" cy="867504"/>
            <a:chOff x="8597340" y="5867230"/>
            <a:chExt cx="3351771" cy="867504"/>
          </a:xfrm>
        </p:grpSpPr>
        <p:grpSp>
          <p:nvGrpSpPr>
            <p:cNvPr id="49" name="グループ化 48">
              <a:extLst>
                <a:ext uri="{FF2B5EF4-FFF2-40B4-BE49-F238E27FC236}">
                  <a16:creationId xmlns:a16="http://schemas.microsoft.com/office/drawing/2014/main" id="{37DAB4B5-9359-F686-DA83-54F89143B00A}"/>
                </a:ext>
              </a:extLst>
            </p:cNvPr>
            <p:cNvGrpSpPr/>
            <p:nvPr/>
          </p:nvGrpSpPr>
          <p:grpSpPr>
            <a:xfrm>
              <a:off x="8597340" y="5867230"/>
              <a:ext cx="3351771" cy="867504"/>
              <a:chOff x="8597340" y="5867230"/>
              <a:chExt cx="3351771" cy="867504"/>
            </a:xfrm>
          </p:grpSpPr>
          <p:sp>
            <p:nvSpPr>
              <p:cNvPr id="45" name="四角形: 角を丸くする 44">
                <a:extLst>
                  <a:ext uri="{FF2B5EF4-FFF2-40B4-BE49-F238E27FC236}">
                    <a16:creationId xmlns:a16="http://schemas.microsoft.com/office/drawing/2014/main" id="{996CA760-4BD8-829A-C4F5-903263CF8BC5}"/>
                  </a:ext>
                </a:extLst>
              </p:cNvPr>
              <p:cNvSpPr/>
              <p:nvPr/>
            </p:nvSpPr>
            <p:spPr>
              <a:xfrm>
                <a:off x="8597340" y="5867230"/>
                <a:ext cx="3351771" cy="867504"/>
              </a:xfrm>
              <a:prstGeom prst="roundRect">
                <a:avLst>
                  <a:gd name="adj" fmla="val 13159"/>
                </a:avLst>
              </a:prstGeom>
              <a:solidFill>
                <a:srgbClr val="99FFCC">
                  <a:alpha val="3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正方形/長方形 46">
                <a:extLst>
                  <a:ext uri="{FF2B5EF4-FFF2-40B4-BE49-F238E27FC236}">
                    <a16:creationId xmlns:a16="http://schemas.microsoft.com/office/drawing/2014/main" id="{92777EE5-3B20-9A90-A085-59FF71B95D84}"/>
                  </a:ext>
                </a:extLst>
              </p:cNvPr>
              <p:cNvSpPr/>
              <p:nvPr/>
            </p:nvSpPr>
            <p:spPr>
              <a:xfrm>
                <a:off x="9602026" y="5893457"/>
                <a:ext cx="2266087" cy="831524"/>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r>
                  <a:rPr lang="ja-JP" altLang="en-US" sz="1000" dirty="0">
                    <a:solidFill>
                      <a:schemeClr val="tx1"/>
                    </a:solidFill>
                    <a:latin typeface="HG丸ｺﾞｼｯｸM-PRO" panose="020F0600000000000000" pitchFamily="50" charset="-128"/>
                    <a:ea typeface="HG丸ｺﾞｼｯｸM-PRO" panose="020F0600000000000000" pitchFamily="50" charset="-128"/>
                  </a:rPr>
                  <a:t>品質グループ</a:t>
                </a:r>
                <a:endParaRPr lang="en-US" altLang="ja-JP" sz="10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　採取した異物と</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3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　圧痕は一致です</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p:txBody>
          </p:sp>
        </p:grpSp>
        <p:pic>
          <p:nvPicPr>
            <p:cNvPr id="16" name="図 15">
              <a:extLst>
                <a:ext uri="{FF2B5EF4-FFF2-40B4-BE49-F238E27FC236}">
                  <a16:creationId xmlns:a16="http://schemas.microsoft.com/office/drawing/2014/main" id="{F0BD9C8A-666C-BE08-D242-3D6ABE9A80CF}"/>
                </a:ext>
              </a:extLst>
            </p:cNvPr>
            <p:cNvPicPr>
              <a:picLocks noChangeAspect="1"/>
            </p:cNvPicPr>
            <p:nvPr/>
          </p:nvPicPr>
          <p:blipFill>
            <a:blip r:embed="rId20"/>
            <a:stretch>
              <a:fillRect/>
            </a:stretch>
          </p:blipFill>
          <p:spPr>
            <a:xfrm>
              <a:off x="8731789" y="5891789"/>
              <a:ext cx="809237" cy="833192"/>
            </a:xfrm>
            <a:prstGeom prst="rect">
              <a:avLst/>
            </a:prstGeom>
          </p:spPr>
        </p:pic>
      </p:grpSp>
      <p:pic>
        <p:nvPicPr>
          <p:cNvPr id="177" name="オーディオ 176">
            <a:hlinkClick r:id="" action="ppaction://media"/>
            <a:extLst>
              <a:ext uri="{FF2B5EF4-FFF2-40B4-BE49-F238E27FC236}">
                <a16:creationId xmlns:a16="http://schemas.microsoft.com/office/drawing/2014/main" id="{61780251-A004-CA1A-FE3A-6D7B2906DD2F}"/>
              </a:ext>
            </a:extLst>
          </p:cNvPr>
          <p:cNvPicPr>
            <a:picLocks noChangeAspect="1"/>
          </p:cNvPicPr>
          <p:nvPr>
            <a:audioFile r:link="rId3"/>
            <p:extLst>
              <p:ext uri="{DAA4B4D4-6D71-4841-9C94-3DE7FCFB9230}">
                <p14:media xmlns:p14="http://schemas.microsoft.com/office/powerpoint/2010/main" r:embed="rId2"/>
              </p:ext>
            </p:extLst>
          </p:nvPr>
        </p:nvPicPr>
        <p:blipFill>
          <a:blip r:embed="rId21"/>
          <a:srcRect l="-161075" t="-161075" r="-161075" b="-161075"/>
          <a:stretch>
            <a:fillRect/>
          </a:stretch>
        </p:blipFill>
        <p:spPr>
          <a:xfrm>
            <a:off x="10052304" y="4718304"/>
            <a:ext cx="2057400" cy="2057400"/>
          </a:xfrm>
          <a:prstGeom prst="ellipse">
            <a:avLst/>
          </a:prstGeom>
        </p:spPr>
      </p:pic>
    </p:spTree>
    <p:custDataLst>
      <p:tags r:id="rId1"/>
    </p:custDataLst>
    <p:extLst>
      <p:ext uri="{BB962C8B-B14F-4D97-AF65-F5344CB8AC3E}">
        <p14:creationId xmlns:p14="http://schemas.microsoft.com/office/powerpoint/2010/main" val="1660625948"/>
      </p:ext>
    </p:extLst>
  </p:cSld>
  <p:clrMapOvr>
    <a:masterClrMapping/>
  </p:clrMapOvr>
  <mc:AlternateContent xmlns:mc="http://schemas.openxmlformats.org/markup-compatibility/2006" xmlns:p14="http://schemas.microsoft.com/office/powerpoint/2010/main">
    <mc:Choice Requires="p14">
      <p:transition spd="slow" p14:dur="2000" advTm="25349"/>
    </mc:Choice>
    <mc:Fallback xmlns="">
      <p:transition spd="slow" advTm="2534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7"/>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500"/>
                            </p:stCondLst>
                            <p:childTnLst>
                              <p:par>
                                <p:cTn id="13" presetID="22" presetClass="entr" presetSubtype="8" fill="hold" nodeType="afterEffect">
                                  <p:stCondLst>
                                    <p:cond delay="25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childTnLst>
                          </p:cTn>
                        </p:par>
                        <p:par>
                          <p:cTn id="16" fill="hold">
                            <p:stCondLst>
                              <p:cond delay="1250"/>
                            </p:stCondLst>
                            <p:childTnLst>
                              <p:par>
                                <p:cTn id="17" presetID="22" presetClass="entr" presetSubtype="1" fill="hold" grpId="0" nodeType="afterEffect">
                                  <p:stCondLst>
                                    <p:cond delay="500"/>
                                  </p:stCondLst>
                                  <p:childTnLst>
                                    <p:set>
                                      <p:cBhvr>
                                        <p:cTn id="18" dur="1" fill="hold">
                                          <p:stCondLst>
                                            <p:cond delay="0"/>
                                          </p:stCondLst>
                                        </p:cTn>
                                        <p:tgtEl>
                                          <p:spTgt spid="20"/>
                                        </p:tgtEl>
                                        <p:attrNameLst>
                                          <p:attrName>style.visibility</p:attrName>
                                        </p:attrNameLst>
                                      </p:cBhvr>
                                      <p:to>
                                        <p:strVal val="visible"/>
                                      </p:to>
                                    </p:set>
                                    <p:animEffect transition="in" filter="wipe(up)">
                                      <p:cBhvr>
                                        <p:cTn id="19" dur="500"/>
                                        <p:tgtEl>
                                          <p:spTgt spid="20"/>
                                        </p:tgtEl>
                                      </p:cBhvr>
                                    </p:animEffect>
                                  </p:childTnLst>
                                </p:cTn>
                              </p:par>
                              <p:par>
                                <p:cTn id="20" presetID="22" presetClass="entr" presetSubtype="1" fill="hold" nodeType="withEffect">
                                  <p:stCondLst>
                                    <p:cond delay="500"/>
                                  </p:stCondLst>
                                  <p:childTnLst>
                                    <p:set>
                                      <p:cBhvr>
                                        <p:cTn id="21" dur="1" fill="hold">
                                          <p:stCondLst>
                                            <p:cond delay="0"/>
                                          </p:stCondLst>
                                        </p:cTn>
                                        <p:tgtEl>
                                          <p:spTgt spid="24"/>
                                        </p:tgtEl>
                                        <p:attrNameLst>
                                          <p:attrName>style.visibility</p:attrName>
                                        </p:attrNameLst>
                                      </p:cBhvr>
                                      <p:to>
                                        <p:strVal val="visible"/>
                                      </p:to>
                                    </p:set>
                                    <p:animEffect transition="in" filter="wipe(up)">
                                      <p:cBhvr>
                                        <p:cTn id="22" dur="500"/>
                                        <p:tgtEl>
                                          <p:spTgt spid="24"/>
                                        </p:tgtEl>
                                      </p:cBhvr>
                                    </p:animEffect>
                                  </p:childTnLst>
                                </p:cTn>
                              </p:par>
                            </p:childTnLst>
                          </p:cTn>
                        </p:par>
                        <p:par>
                          <p:cTn id="23" fill="hold">
                            <p:stCondLst>
                              <p:cond delay="2250"/>
                            </p:stCondLst>
                            <p:childTnLst>
                              <p:par>
                                <p:cTn id="24" presetID="22" presetClass="entr" presetSubtype="8" fill="hold" nodeType="afterEffect">
                                  <p:stCondLst>
                                    <p:cond delay="25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500"/>
                                        <p:tgtEl>
                                          <p:spTgt spid="25"/>
                                        </p:tgtEl>
                                      </p:cBhvr>
                                    </p:animEffect>
                                  </p:childTnLst>
                                </p:cTn>
                              </p:par>
                            </p:childTnLst>
                          </p:cTn>
                        </p:par>
                        <p:par>
                          <p:cTn id="27" fill="hold">
                            <p:stCondLst>
                              <p:cond delay="3000"/>
                            </p:stCondLst>
                            <p:childTnLst>
                              <p:par>
                                <p:cTn id="28" presetID="22" presetClass="entr" presetSubtype="1" fill="hold" nodeType="afterEffect">
                                  <p:stCondLst>
                                    <p:cond delay="250"/>
                                  </p:stCondLst>
                                  <p:childTnLst>
                                    <p:set>
                                      <p:cBhvr>
                                        <p:cTn id="29" dur="1" fill="hold">
                                          <p:stCondLst>
                                            <p:cond delay="0"/>
                                          </p:stCondLst>
                                        </p:cTn>
                                        <p:tgtEl>
                                          <p:spTgt spid="48"/>
                                        </p:tgtEl>
                                        <p:attrNameLst>
                                          <p:attrName>style.visibility</p:attrName>
                                        </p:attrNameLst>
                                      </p:cBhvr>
                                      <p:to>
                                        <p:strVal val="visible"/>
                                      </p:to>
                                    </p:set>
                                    <p:animEffect transition="in" filter="wipe(up)">
                                      <p:cBhvr>
                                        <p:cTn id="30" dur="500"/>
                                        <p:tgtEl>
                                          <p:spTgt spid="48"/>
                                        </p:tgtEl>
                                      </p:cBhvr>
                                    </p:animEffect>
                                  </p:childTnLst>
                                </p:cTn>
                              </p:par>
                            </p:childTnLst>
                          </p:cTn>
                        </p:par>
                        <p:par>
                          <p:cTn id="31" fill="hold">
                            <p:stCondLst>
                              <p:cond delay="3750"/>
                            </p:stCondLst>
                            <p:childTnLst>
                              <p:par>
                                <p:cTn id="32" presetID="22" presetClass="entr" presetSubtype="8" fill="hold" nodeType="afterEffect">
                                  <p:stCondLst>
                                    <p:cond delay="500"/>
                                  </p:stCondLst>
                                  <p:childTnLst>
                                    <p:set>
                                      <p:cBhvr>
                                        <p:cTn id="33" dur="1" fill="hold">
                                          <p:stCondLst>
                                            <p:cond delay="0"/>
                                          </p:stCondLst>
                                        </p:cTn>
                                        <p:tgtEl>
                                          <p:spTgt spid="37"/>
                                        </p:tgtEl>
                                        <p:attrNameLst>
                                          <p:attrName>style.visibility</p:attrName>
                                        </p:attrNameLst>
                                      </p:cBhvr>
                                      <p:to>
                                        <p:strVal val="visible"/>
                                      </p:to>
                                    </p:set>
                                    <p:animEffect transition="in" filter="wipe(left)">
                                      <p:cBhvr>
                                        <p:cTn id="34" dur="500"/>
                                        <p:tgtEl>
                                          <p:spTgt spid="3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177"/>
                </p:tgtEl>
              </p:cMediaNode>
            </p:audio>
          </p:childTnLst>
        </p:cTn>
      </p:par>
    </p:tnLst>
    <p:bldLst>
      <p:bldP spid="2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22ADEB-BF48-530D-21FE-E4551E6F06A6}"/>
            </a:ext>
          </a:extLst>
        </p:cNvPr>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391737EC-91B1-01DA-CC31-10DB802DE343}"/>
              </a:ext>
            </a:extLst>
          </p:cNvPr>
          <p:cNvSpPr txBox="1"/>
          <p:nvPr/>
        </p:nvSpPr>
        <p:spPr>
          <a:xfrm>
            <a:off x="319395" y="142233"/>
            <a:ext cx="3361818" cy="584775"/>
          </a:xfrm>
          <a:prstGeom prst="rect">
            <a:avLst/>
          </a:prstGeom>
          <a:noFill/>
        </p:spPr>
        <p:txBody>
          <a:bodyPr wrap="none" rtlCol="0">
            <a:spAutoFit/>
          </a:bodyPr>
          <a:lstStyle/>
          <a:p>
            <a:r>
              <a:rPr kumimoji="1" lang="en-US" altLang="ja-JP" sz="3200" b="1" dirty="0">
                <a:solidFill>
                  <a:schemeClr val="bg1"/>
                </a:solidFill>
                <a:latin typeface="HG丸ｺﾞｼｯｸM-PRO" panose="020F0600000000000000" pitchFamily="50" charset="-128"/>
                <a:ea typeface="HG丸ｺﾞｼｯｸM-PRO" panose="020F0600000000000000" pitchFamily="50" charset="-128"/>
              </a:rPr>
              <a:t>0</a:t>
            </a:r>
            <a:r>
              <a:rPr kumimoji="1" lang="ja-JP" altLang="en-US" sz="3200" b="1" dirty="0">
                <a:solidFill>
                  <a:schemeClr val="bg1"/>
                </a:solidFill>
                <a:latin typeface="HG丸ｺﾞｼｯｸM-PRO" panose="020F0600000000000000" pitchFamily="50" charset="-128"/>
                <a:ea typeface="HG丸ｺﾞｼｯｸM-PRO" panose="020F0600000000000000" pitchFamily="50" charset="-128"/>
              </a:rPr>
              <a:t>：サークル紹介</a:t>
            </a:r>
          </a:p>
        </p:txBody>
      </p:sp>
      <p:sp>
        <p:nvSpPr>
          <p:cNvPr id="5" name="テキスト ボックス 4">
            <a:extLst>
              <a:ext uri="{FF2B5EF4-FFF2-40B4-BE49-F238E27FC236}">
                <a16:creationId xmlns:a16="http://schemas.microsoft.com/office/drawing/2014/main" id="{2266BB37-6EDB-5896-BE24-70BFB58A2D69}"/>
              </a:ext>
            </a:extLst>
          </p:cNvPr>
          <p:cNvSpPr txBox="1"/>
          <p:nvPr/>
        </p:nvSpPr>
        <p:spPr>
          <a:xfrm>
            <a:off x="9592182" y="142233"/>
            <a:ext cx="2244525" cy="584775"/>
          </a:xfrm>
          <a:prstGeom prst="rect">
            <a:avLst/>
          </a:prstGeom>
          <a:noFill/>
        </p:spPr>
        <p:txBody>
          <a:bodyPr wrap="none" rtlCol="0">
            <a:spAutoFit/>
          </a:bodyPr>
          <a:lstStyle/>
          <a:p>
            <a:r>
              <a:rPr lang="ja-JP" altLang="en-US" sz="3200" b="1" dirty="0">
                <a:solidFill>
                  <a:schemeClr val="bg1"/>
                </a:solidFill>
                <a:latin typeface="HG丸ｺﾞｼｯｸM-PRO" panose="020F0600000000000000" pitchFamily="50" charset="-128"/>
                <a:ea typeface="HG丸ｺﾞｼｯｸM-PRO" panose="020F0600000000000000" pitchFamily="50" charset="-128"/>
              </a:rPr>
              <a:t>サークル名</a:t>
            </a:r>
            <a:endParaRPr kumimoji="1" lang="ja-JP" altLang="en-US" sz="3200" b="1" dirty="0">
              <a:solidFill>
                <a:schemeClr val="bg1"/>
              </a:solidFill>
              <a:latin typeface="HG丸ｺﾞｼｯｸM-PRO" panose="020F0600000000000000" pitchFamily="50" charset="-128"/>
              <a:ea typeface="HG丸ｺﾞｼｯｸM-PRO" panose="020F0600000000000000" pitchFamily="50" charset="-128"/>
            </a:endParaRPr>
          </a:p>
        </p:txBody>
      </p:sp>
      <p:sp>
        <p:nvSpPr>
          <p:cNvPr id="6" name="四角形: 角度付き 16">
            <a:extLst>
              <a:ext uri="{FF2B5EF4-FFF2-40B4-BE49-F238E27FC236}">
                <a16:creationId xmlns:a16="http://schemas.microsoft.com/office/drawing/2014/main" id="{DBB0B855-A9E7-55E8-B41A-B89DCF51976B}"/>
              </a:ext>
            </a:extLst>
          </p:cNvPr>
          <p:cNvSpPr/>
          <p:nvPr/>
        </p:nvSpPr>
        <p:spPr>
          <a:xfrm>
            <a:off x="0" y="-52"/>
            <a:ext cx="12192000" cy="846190"/>
          </a:xfrm>
          <a:prstGeom prst="bevel">
            <a:avLst>
              <a:gd name="adj" fmla="val 9362"/>
            </a:avLst>
          </a:prstGeom>
          <a:solidFill>
            <a:schemeClr val="accent5"/>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A91ED557-9C8F-6ADC-287B-1B3B23EDC2A9}"/>
              </a:ext>
            </a:extLst>
          </p:cNvPr>
          <p:cNvSpPr txBox="1"/>
          <p:nvPr/>
        </p:nvSpPr>
        <p:spPr>
          <a:xfrm>
            <a:off x="328782" y="126089"/>
            <a:ext cx="2962671" cy="584775"/>
          </a:xfrm>
          <a:prstGeom prst="rect">
            <a:avLst/>
          </a:prstGeom>
          <a:noFill/>
        </p:spPr>
        <p:txBody>
          <a:bodyPr wrap="none" rtlCol="0">
            <a:spAutoFit/>
          </a:bodyPr>
          <a:lstStyle/>
          <a:p>
            <a:r>
              <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3</a:t>
            </a:r>
            <a:r>
              <a:rPr kumimoji="1"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：現状把握③</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sp>
        <p:nvSpPr>
          <p:cNvPr id="10" name="テキスト ボックス 9">
            <a:extLst>
              <a:ext uri="{FF2B5EF4-FFF2-40B4-BE49-F238E27FC236}">
                <a16:creationId xmlns:a16="http://schemas.microsoft.com/office/drawing/2014/main" id="{E088BD33-1DF2-7996-997F-53A09BD6A53B}"/>
              </a:ext>
            </a:extLst>
          </p:cNvPr>
          <p:cNvSpPr txBox="1"/>
          <p:nvPr/>
        </p:nvSpPr>
        <p:spPr>
          <a:xfrm>
            <a:off x="8422219" y="126089"/>
            <a:ext cx="3480440" cy="584775"/>
          </a:xfrm>
          <a:prstGeom prst="rect">
            <a:avLst/>
          </a:prstGeom>
          <a:noFill/>
        </p:spPr>
        <p:txBody>
          <a:bodyPr wrap="none" rtlCol="0">
            <a:spAutoFit/>
          </a:bodyPr>
          <a:lstStyle/>
          <a:p>
            <a:r>
              <a:rPr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メリウスサークル</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grpSp>
        <p:nvGrpSpPr>
          <p:cNvPr id="28" name="グループ化 27">
            <a:extLst>
              <a:ext uri="{FF2B5EF4-FFF2-40B4-BE49-F238E27FC236}">
                <a16:creationId xmlns:a16="http://schemas.microsoft.com/office/drawing/2014/main" id="{2B0CF46E-9130-85D1-014F-6F203556AC00}"/>
              </a:ext>
            </a:extLst>
          </p:cNvPr>
          <p:cNvGrpSpPr/>
          <p:nvPr/>
        </p:nvGrpSpPr>
        <p:grpSpPr>
          <a:xfrm>
            <a:off x="-35582" y="834652"/>
            <a:ext cx="4969531" cy="3063986"/>
            <a:chOff x="-35582" y="834652"/>
            <a:chExt cx="4969531" cy="3063986"/>
          </a:xfrm>
        </p:grpSpPr>
        <p:sp>
          <p:nvSpPr>
            <p:cNvPr id="47" name="テキスト ボックス 46">
              <a:extLst>
                <a:ext uri="{FF2B5EF4-FFF2-40B4-BE49-F238E27FC236}">
                  <a16:creationId xmlns:a16="http://schemas.microsoft.com/office/drawing/2014/main" id="{55EC39D7-5185-CB51-A112-2C254A04CE7F}"/>
                </a:ext>
              </a:extLst>
            </p:cNvPr>
            <p:cNvSpPr txBox="1"/>
            <p:nvPr/>
          </p:nvSpPr>
          <p:spPr>
            <a:xfrm>
              <a:off x="-35582" y="834652"/>
              <a:ext cx="4969531" cy="400110"/>
            </a:xfrm>
            <a:prstGeom prst="rect">
              <a:avLst/>
            </a:prstGeom>
            <a:noFill/>
          </p:spPr>
          <p:txBody>
            <a:bodyPr wrap="square" rtlCol="0">
              <a:spAutoFit/>
            </a:bodyPr>
            <a:lstStyle/>
            <a:p>
              <a:r>
                <a:rPr kumimoji="1" lang="ja-JP" altLang="en-US" sz="2000" b="1" dirty="0">
                  <a:latin typeface="HG丸ｺﾞｼｯｸM-PRO" panose="020F0600000000000000" pitchFamily="50" charset="-128"/>
                  <a:ea typeface="HG丸ｺﾞｼｯｸM-PRO" panose="020F0600000000000000" pitchFamily="50" charset="-128"/>
                </a:rPr>
                <a:t>＜製品確認と異物の特定＞</a:t>
              </a:r>
            </a:p>
          </p:txBody>
        </p:sp>
        <p:grpSp>
          <p:nvGrpSpPr>
            <p:cNvPr id="14" name="グループ化 13">
              <a:extLst>
                <a:ext uri="{FF2B5EF4-FFF2-40B4-BE49-F238E27FC236}">
                  <a16:creationId xmlns:a16="http://schemas.microsoft.com/office/drawing/2014/main" id="{7E0E9993-B2E4-F06A-3BE6-59FAFA5BD2CA}"/>
                </a:ext>
              </a:extLst>
            </p:cNvPr>
            <p:cNvGrpSpPr/>
            <p:nvPr/>
          </p:nvGrpSpPr>
          <p:grpSpPr>
            <a:xfrm>
              <a:off x="173360" y="1227478"/>
              <a:ext cx="2325638" cy="2071695"/>
              <a:chOff x="6849949" y="7020549"/>
              <a:chExt cx="2015634" cy="1703349"/>
            </a:xfrm>
          </p:grpSpPr>
          <p:pic>
            <p:nvPicPr>
              <p:cNvPr id="25" name="図 24">
                <a:extLst>
                  <a:ext uri="{FF2B5EF4-FFF2-40B4-BE49-F238E27FC236}">
                    <a16:creationId xmlns:a16="http://schemas.microsoft.com/office/drawing/2014/main" id="{6858838E-32A4-7797-8468-360326112B43}"/>
                  </a:ext>
                </a:extLst>
              </p:cNvPr>
              <p:cNvPicPr>
                <a:picLocks noChangeAspect="1"/>
              </p:cNvPicPr>
              <p:nvPr/>
            </p:nvPicPr>
            <p:blipFill>
              <a:blip r:embed="rId6"/>
              <a:stretch>
                <a:fillRect/>
              </a:stretch>
            </p:blipFill>
            <p:spPr>
              <a:xfrm>
                <a:off x="7607152" y="7626676"/>
                <a:ext cx="213378" cy="249958"/>
              </a:xfrm>
              <a:prstGeom prst="rect">
                <a:avLst/>
              </a:prstGeom>
            </p:spPr>
          </p:pic>
          <p:pic>
            <p:nvPicPr>
              <p:cNvPr id="22" name="図 21">
                <a:extLst>
                  <a:ext uri="{FF2B5EF4-FFF2-40B4-BE49-F238E27FC236}">
                    <a16:creationId xmlns:a16="http://schemas.microsoft.com/office/drawing/2014/main" id="{FF88901A-B11C-3A4D-11AC-933EE9C4DEE3}"/>
                  </a:ext>
                </a:extLst>
              </p:cNvPr>
              <p:cNvPicPr>
                <a:picLocks noChangeAspect="1"/>
              </p:cNvPicPr>
              <p:nvPr/>
            </p:nvPicPr>
            <p:blipFill>
              <a:blip r:embed="rId7"/>
              <a:stretch>
                <a:fillRect/>
              </a:stretch>
            </p:blipFill>
            <p:spPr>
              <a:xfrm>
                <a:off x="6849949" y="7020549"/>
                <a:ext cx="2015634" cy="1703349"/>
              </a:xfrm>
              <a:prstGeom prst="rect">
                <a:avLst/>
              </a:prstGeom>
            </p:spPr>
          </p:pic>
        </p:grpSp>
        <p:sp>
          <p:nvSpPr>
            <p:cNvPr id="46" name="四角形: 角を丸くする 45">
              <a:extLst>
                <a:ext uri="{FF2B5EF4-FFF2-40B4-BE49-F238E27FC236}">
                  <a16:creationId xmlns:a16="http://schemas.microsoft.com/office/drawing/2014/main" id="{A20B3E74-238F-850C-A2AB-17AA9E1EB9F0}"/>
                </a:ext>
              </a:extLst>
            </p:cNvPr>
            <p:cNvSpPr/>
            <p:nvPr/>
          </p:nvSpPr>
          <p:spPr>
            <a:xfrm>
              <a:off x="46913" y="3289180"/>
              <a:ext cx="3291240" cy="609458"/>
            </a:xfrm>
            <a:prstGeom prst="roundRect">
              <a:avLst>
                <a:gd name="adj" fmla="val 13159"/>
              </a:avLst>
            </a:prstGeom>
            <a:solidFill>
              <a:srgbClr val="B9D4ED">
                <a:alpha val="3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正方形/長方形 47">
              <a:extLst>
                <a:ext uri="{FF2B5EF4-FFF2-40B4-BE49-F238E27FC236}">
                  <a16:creationId xmlns:a16="http://schemas.microsoft.com/office/drawing/2014/main" id="{A87C439B-62B0-A6D4-1C25-E954BDB01FAE}"/>
                </a:ext>
              </a:extLst>
            </p:cNvPr>
            <p:cNvSpPr/>
            <p:nvPr/>
          </p:nvSpPr>
          <p:spPr>
            <a:xfrm>
              <a:off x="83272" y="3289180"/>
              <a:ext cx="2649082" cy="569387"/>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nchor="ctr">
              <a:spAutoFit/>
            </a:bodyPr>
            <a:lstStyle/>
            <a:p>
              <a:r>
                <a:rPr lang="ja-JP" altLang="en-US" sz="1000" dirty="0">
                  <a:solidFill>
                    <a:schemeClr val="tx1"/>
                  </a:solidFill>
                  <a:latin typeface="HG丸ｺﾞｼｯｸM-PRO" panose="020F0600000000000000" pitchFamily="50" charset="-128"/>
                  <a:ea typeface="HG丸ｺﾞｼｯｸM-PRO" panose="020F0600000000000000" pitchFamily="50" charset="-128"/>
                </a:rPr>
                <a:t>海外梱包作業者</a:t>
              </a:r>
              <a:endParaRPr lang="en-US" altLang="ja-JP" sz="1000"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3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この大量の異物は何</a:t>
              </a:r>
              <a:r>
                <a:rPr lang="en-US" altLang="ja-JP" dirty="0">
                  <a:solidFill>
                    <a:schemeClr val="tx1"/>
                  </a:solidFill>
                  <a:latin typeface="HG丸ｺﾞｼｯｸM-PRO" panose="020F0600000000000000" pitchFamily="50" charset="-128"/>
                  <a:ea typeface="HG丸ｺﾞｼｯｸM-PRO" panose="020F0600000000000000" pitchFamily="50" charset="-128"/>
                </a:rPr>
                <a:t>⁉</a:t>
              </a:r>
            </a:p>
          </p:txBody>
        </p:sp>
      </p:grpSp>
      <p:grpSp>
        <p:nvGrpSpPr>
          <p:cNvPr id="36" name="グループ化 35">
            <a:extLst>
              <a:ext uri="{FF2B5EF4-FFF2-40B4-BE49-F238E27FC236}">
                <a16:creationId xmlns:a16="http://schemas.microsoft.com/office/drawing/2014/main" id="{4A39EA40-CAA4-3681-66F0-719251BC489D}"/>
              </a:ext>
            </a:extLst>
          </p:cNvPr>
          <p:cNvGrpSpPr/>
          <p:nvPr/>
        </p:nvGrpSpPr>
        <p:grpSpPr>
          <a:xfrm>
            <a:off x="2362375" y="1331286"/>
            <a:ext cx="1837214" cy="1714633"/>
            <a:chOff x="2362375" y="1331286"/>
            <a:chExt cx="1837214" cy="1714633"/>
          </a:xfrm>
        </p:grpSpPr>
        <p:sp>
          <p:nvSpPr>
            <p:cNvPr id="51" name="テキスト ボックス 50">
              <a:extLst>
                <a:ext uri="{FF2B5EF4-FFF2-40B4-BE49-F238E27FC236}">
                  <a16:creationId xmlns:a16="http://schemas.microsoft.com/office/drawing/2014/main" id="{FAD6F6A9-0D32-BE6C-B6A9-DF75FCDFA1D5}"/>
                </a:ext>
              </a:extLst>
            </p:cNvPr>
            <p:cNvSpPr txBox="1"/>
            <p:nvPr/>
          </p:nvSpPr>
          <p:spPr>
            <a:xfrm>
              <a:off x="2476716" y="1331286"/>
              <a:ext cx="1722873" cy="400110"/>
            </a:xfrm>
            <a:prstGeom prst="rect">
              <a:avLst/>
            </a:prstGeom>
            <a:noFill/>
          </p:spPr>
          <p:txBody>
            <a:bodyPr wrap="square" rtlCol="0">
              <a:spAutoFit/>
            </a:bodyPr>
            <a:lstStyle/>
            <a:p>
              <a:r>
                <a:rPr lang="ja-JP" altLang="en-US" sz="2000" b="1" dirty="0">
                  <a:latin typeface="HG丸ｺﾞｼｯｸM-PRO" panose="020F0600000000000000" pitchFamily="50" charset="-128"/>
                  <a:ea typeface="HG丸ｺﾞｼｯｸM-PRO" panose="020F0600000000000000" pitchFamily="50" charset="-128"/>
                </a:rPr>
                <a:t>異物を採取</a:t>
              </a:r>
              <a:endParaRPr kumimoji="1" lang="ja-JP" altLang="en-US" sz="2000" b="1" dirty="0">
                <a:latin typeface="HG丸ｺﾞｼｯｸM-PRO" panose="020F0600000000000000" pitchFamily="50" charset="-128"/>
                <a:ea typeface="HG丸ｺﾞｼｯｸM-PRO" panose="020F0600000000000000" pitchFamily="50" charset="-128"/>
              </a:endParaRPr>
            </a:p>
          </p:txBody>
        </p:sp>
        <p:pic>
          <p:nvPicPr>
            <p:cNvPr id="52" name="図 51">
              <a:extLst>
                <a:ext uri="{FF2B5EF4-FFF2-40B4-BE49-F238E27FC236}">
                  <a16:creationId xmlns:a16="http://schemas.microsoft.com/office/drawing/2014/main" id="{2292936B-650E-7CBC-B481-6E0607FA373F}"/>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0" b="100000" l="0" r="100000">
                          <a14:foregroundMark x1="94805" y1="4118" x2="62771" y2="39706"/>
                          <a14:foregroundMark x1="62771" y1="39706" x2="69913" y2="44412"/>
                          <a14:foregroundMark x1="69913" y1="44412" x2="60823" y2="61765"/>
                          <a14:foregroundMark x1="62121" y1="57059" x2="51515" y2="69118"/>
                          <a14:foregroundMark x1="56061" y1="63824" x2="37879" y2="77647"/>
                          <a14:foregroundMark x1="49784" y1="71176" x2="36580" y2="79706"/>
                          <a14:foregroundMark x1="36580" y1="79706" x2="15584" y2="86176"/>
                          <a14:foregroundMark x1="37229" y1="81471" x2="17965" y2="87353"/>
                          <a14:foregroundMark x1="16234" y1="86765" x2="3463" y2="86176"/>
                          <a14:foregroundMark x1="3030" y1="87353" x2="15152" y2="85882"/>
                          <a14:foregroundMark x1="15801" y1="89118" x2="5844" y2="90588"/>
                          <a14:foregroundMark x1="4113" y1="90588" x2="8225" y2="87941"/>
                          <a14:foregroundMark x1="5844" y1="88824" x2="15801" y2="91471"/>
                          <a14:foregroundMark x1="6926" y1="93529" x2="19697" y2="94706"/>
                          <a14:foregroundMark x1="16450" y1="96176" x2="41126" y2="90000"/>
                          <a14:foregroundMark x1="16234" y1="92059" x2="38095" y2="87353"/>
                          <a14:foregroundMark x1="5844" y1="91471" x2="10390" y2="91471"/>
                          <a14:foregroundMark x1="21212" y1="92059" x2="31818" y2="91471"/>
                          <a14:foregroundMark x1="83117" y1="53235" x2="68831" y2="72059"/>
                          <a14:foregroundMark x1="69697" y1="70294" x2="51732" y2="82353"/>
                          <a14:foregroundMark x1="53030" y1="82059" x2="37229" y2="89706"/>
                          <a14:foregroundMark x1="83550" y1="52353" x2="91126" y2="61471"/>
                          <a14:foregroundMark x1="94805" y1="3529" x2="91991" y2="63529"/>
                          <a14:foregroundMark x1="1515" y1="88824" x2="1515" y2="93529"/>
                          <a14:foregroundMark x1="1515" y1="93235" x2="4762" y2="95000"/>
                          <a14:foregroundMark x1="4978" y1="94706" x2="7359" y2="96471"/>
                          <a14:foregroundMark x1="7576" y1="96176" x2="11688" y2="96471"/>
                          <a14:foregroundMark x1="15368" y1="97059" x2="29004" y2="97059"/>
                          <a14:foregroundMark x1="29221" y1="97059" x2="38745" y2="92941"/>
                          <a14:foregroundMark x1="38745" y1="92941" x2="49567" y2="87941"/>
                          <a14:foregroundMark x1="49567" y1="87941" x2="60390" y2="81471"/>
                          <a14:foregroundMark x1="61039" y1="81176" x2="77706" y2="65588"/>
                          <a14:foregroundMark x1="77706" y1="65588" x2="84632" y2="56765"/>
                          <a14:foregroundMark x1="84632" y1="56765" x2="91991" y2="65294"/>
                          <a14:foregroundMark x1="93506" y1="39412" x2="93074" y2="61765"/>
                          <a14:foregroundMark x1="98268" y1="12353" x2="95238" y2="65588"/>
                          <a14:foregroundMark x1="94805" y1="1765" x2="61255" y2="37647"/>
                          <a14:foregroundMark x1="59957" y1="39412" x2="60390" y2="42353"/>
                          <a14:foregroundMark x1="60390" y1="42353" x2="64935" y2="44412"/>
                          <a14:foregroundMark x1="65584" y1="47647" x2="60823" y2="57059"/>
                          <a14:foregroundMark x1="96104" y1="1471" x2="98485" y2="4706"/>
                          <a14:foregroundMark x1="98485" y1="4706" x2="98268" y2="12941"/>
                        </a14:backgroundRemoval>
                      </a14:imgEffect>
                    </a14:imgLayer>
                  </a14:imgProps>
                </a:ext>
              </a:extLst>
            </a:blip>
            <a:stretch>
              <a:fillRect/>
            </a:stretch>
          </p:blipFill>
          <p:spPr>
            <a:xfrm rot="18651777" flipV="1">
              <a:off x="2225167" y="1921502"/>
              <a:ext cx="1261625" cy="987210"/>
            </a:xfrm>
            <a:prstGeom prst="rect">
              <a:avLst/>
            </a:prstGeom>
          </p:spPr>
        </p:pic>
      </p:grpSp>
      <p:pic>
        <p:nvPicPr>
          <p:cNvPr id="53" name="図 52">
            <a:extLst>
              <a:ext uri="{FF2B5EF4-FFF2-40B4-BE49-F238E27FC236}">
                <a16:creationId xmlns:a16="http://schemas.microsoft.com/office/drawing/2014/main" id="{125C91BA-A2C6-4138-8A00-17C43FFA6616}"/>
              </a:ext>
            </a:extLst>
          </p:cNvPr>
          <p:cNvPicPr>
            <a:picLocks noChangeAspect="1"/>
          </p:cNvPicPr>
          <p:nvPr/>
        </p:nvPicPr>
        <p:blipFill>
          <a:blip r:embed="rId10"/>
          <a:stretch>
            <a:fillRect/>
          </a:stretch>
        </p:blipFill>
        <p:spPr>
          <a:xfrm>
            <a:off x="2425876" y="2719655"/>
            <a:ext cx="1225243" cy="1205504"/>
          </a:xfrm>
          <a:prstGeom prst="rect">
            <a:avLst/>
          </a:prstGeom>
        </p:spPr>
      </p:pic>
      <p:grpSp>
        <p:nvGrpSpPr>
          <p:cNvPr id="56" name="グループ化 55">
            <a:extLst>
              <a:ext uri="{FF2B5EF4-FFF2-40B4-BE49-F238E27FC236}">
                <a16:creationId xmlns:a16="http://schemas.microsoft.com/office/drawing/2014/main" id="{A1AAE4F3-60BE-9C5E-BD55-4B265679D85A}"/>
              </a:ext>
            </a:extLst>
          </p:cNvPr>
          <p:cNvGrpSpPr/>
          <p:nvPr/>
        </p:nvGrpSpPr>
        <p:grpSpPr>
          <a:xfrm>
            <a:off x="3875072" y="866713"/>
            <a:ext cx="8288151" cy="3058596"/>
            <a:chOff x="3875072" y="866713"/>
            <a:chExt cx="8288151" cy="3058596"/>
          </a:xfrm>
        </p:grpSpPr>
        <p:grpSp>
          <p:nvGrpSpPr>
            <p:cNvPr id="38" name="グループ化 37">
              <a:extLst>
                <a:ext uri="{FF2B5EF4-FFF2-40B4-BE49-F238E27FC236}">
                  <a16:creationId xmlns:a16="http://schemas.microsoft.com/office/drawing/2014/main" id="{4EF6F026-9091-7ABE-D341-775CFBBA408A}"/>
                </a:ext>
              </a:extLst>
            </p:cNvPr>
            <p:cNvGrpSpPr/>
            <p:nvPr/>
          </p:nvGrpSpPr>
          <p:grpSpPr>
            <a:xfrm>
              <a:off x="3875072" y="866713"/>
              <a:ext cx="8120533" cy="3058596"/>
              <a:chOff x="3875072" y="866713"/>
              <a:chExt cx="8120533" cy="3058596"/>
            </a:xfrm>
          </p:grpSpPr>
          <p:pic>
            <p:nvPicPr>
              <p:cNvPr id="11" name="図 10" descr="屋内, 座る, テーブル, 閉じる が含まれている画像&#10;&#10;AI 生成コンテンツは誤りを含む可能性があります。">
                <a:extLst>
                  <a:ext uri="{FF2B5EF4-FFF2-40B4-BE49-F238E27FC236}">
                    <a16:creationId xmlns:a16="http://schemas.microsoft.com/office/drawing/2014/main" id="{223CE499-DE52-A88B-DC1A-E6BDBD14CB0C}"/>
                  </a:ext>
                </a:extLst>
              </p:cNvPr>
              <p:cNvPicPr>
                <a:picLocks noChangeAspect="1"/>
              </p:cNvPicPr>
              <p:nvPr/>
            </p:nvPicPr>
            <p:blipFill>
              <a:blip r:embed="rId11" cstate="print">
                <a:extLst>
                  <a:ext uri="{28A0092B-C50C-407E-A947-70E740481C1C}">
                    <a14:useLocalDpi xmlns:a14="http://schemas.microsoft.com/office/drawing/2010/main" val="0"/>
                  </a:ext>
                </a:extLst>
              </a:blip>
              <a:srcRect l="26603" t="6088" r="43660" b="6961"/>
              <a:stretch>
                <a:fillRect/>
              </a:stretch>
            </p:blipFill>
            <p:spPr>
              <a:xfrm rot="5400000">
                <a:off x="8333044" y="-46943"/>
                <a:ext cx="1951557" cy="4553437"/>
              </a:xfrm>
              <a:prstGeom prst="rect">
                <a:avLst/>
              </a:prstGeom>
            </p:spPr>
          </p:pic>
          <p:sp>
            <p:nvSpPr>
              <p:cNvPr id="27" name="四角形: 角を丸くする 26">
                <a:extLst>
                  <a:ext uri="{FF2B5EF4-FFF2-40B4-BE49-F238E27FC236}">
                    <a16:creationId xmlns:a16="http://schemas.microsoft.com/office/drawing/2014/main" id="{B2251A0B-A0DA-DBB7-EBF8-89BC432347FF}"/>
                  </a:ext>
                </a:extLst>
              </p:cNvPr>
              <p:cNvSpPr/>
              <p:nvPr/>
            </p:nvSpPr>
            <p:spPr>
              <a:xfrm>
                <a:off x="6984497" y="3277065"/>
                <a:ext cx="5011108" cy="593661"/>
              </a:xfrm>
              <a:prstGeom prst="roundRect">
                <a:avLst>
                  <a:gd name="adj" fmla="val 13159"/>
                </a:avLst>
              </a:prstGeom>
              <a:solidFill>
                <a:srgbClr val="FFCCCC">
                  <a:alpha val="3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a:extLst>
                  <a:ext uri="{FF2B5EF4-FFF2-40B4-BE49-F238E27FC236}">
                    <a16:creationId xmlns:a16="http://schemas.microsoft.com/office/drawing/2014/main" id="{EE2F95F9-C167-50BF-C103-B995D9850D58}"/>
                  </a:ext>
                </a:extLst>
              </p:cNvPr>
              <p:cNvSpPr txBox="1"/>
              <p:nvPr/>
            </p:nvSpPr>
            <p:spPr>
              <a:xfrm>
                <a:off x="8165973" y="872511"/>
                <a:ext cx="1722874" cy="400110"/>
              </a:xfrm>
              <a:prstGeom prst="rect">
                <a:avLst/>
              </a:prstGeom>
              <a:noFill/>
            </p:spPr>
            <p:txBody>
              <a:bodyPr wrap="square" rtlCol="0">
                <a:spAutoFit/>
              </a:bodyPr>
              <a:lstStyle/>
              <a:p>
                <a:r>
                  <a:rPr kumimoji="1" lang="ja-JP" altLang="en-US" sz="2000" b="1" dirty="0">
                    <a:latin typeface="HG丸ｺﾞｼｯｸM-PRO" panose="020F0600000000000000" pitchFamily="50" charset="-128"/>
                    <a:ea typeface="HG丸ｺﾞｼｯｸM-PRO" panose="020F0600000000000000" pitchFamily="50" charset="-128"/>
                  </a:rPr>
                  <a:t>プレス成形後</a:t>
                </a:r>
              </a:p>
            </p:txBody>
          </p:sp>
          <p:sp>
            <p:nvSpPr>
              <p:cNvPr id="24" name="正方形/長方形 23">
                <a:extLst>
                  <a:ext uri="{FF2B5EF4-FFF2-40B4-BE49-F238E27FC236}">
                    <a16:creationId xmlns:a16="http://schemas.microsoft.com/office/drawing/2014/main" id="{0DE4532C-12C4-5345-63B5-7201D4A721DF}"/>
                  </a:ext>
                </a:extLst>
              </p:cNvPr>
              <p:cNvSpPr/>
              <p:nvPr/>
            </p:nvSpPr>
            <p:spPr>
              <a:xfrm>
                <a:off x="7003838" y="3277065"/>
                <a:ext cx="4380105" cy="593661"/>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r>
                  <a:rPr lang="ja-JP" altLang="en-US" sz="1000" dirty="0">
                    <a:solidFill>
                      <a:schemeClr val="tx1"/>
                    </a:solidFill>
                    <a:latin typeface="HG丸ｺﾞｼｯｸM-PRO" panose="020F0600000000000000" pitchFamily="50" charset="-128"/>
                    <a:ea typeface="HG丸ｺﾞｼｯｸM-PRO" panose="020F0600000000000000" pitchFamily="50" charset="-128"/>
                  </a:rPr>
                  <a:t>検査作業者</a:t>
                </a:r>
                <a:endParaRPr lang="en-US" altLang="ja-JP" sz="1000"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3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溝背面に段差はあるけど異物はないね</a:t>
                </a:r>
                <a:r>
                  <a:rPr lang="en-US" altLang="ja-JP" dirty="0">
                    <a:solidFill>
                      <a:schemeClr val="tx1"/>
                    </a:solidFill>
                    <a:latin typeface="HG丸ｺﾞｼｯｸM-PRO" panose="020F0600000000000000" pitchFamily="50" charset="-128"/>
                    <a:ea typeface="HG丸ｺﾞｼｯｸM-PRO" panose="020F0600000000000000" pitchFamily="50" charset="-128"/>
                  </a:rPr>
                  <a:t>…</a:t>
                </a:r>
              </a:p>
            </p:txBody>
          </p:sp>
          <p:sp>
            <p:nvSpPr>
              <p:cNvPr id="34" name="楕円 33">
                <a:extLst>
                  <a:ext uri="{FF2B5EF4-FFF2-40B4-BE49-F238E27FC236}">
                    <a16:creationId xmlns:a16="http://schemas.microsoft.com/office/drawing/2014/main" id="{29949D08-C0DE-AFDD-5EA9-DBAB26A753E2}"/>
                  </a:ext>
                </a:extLst>
              </p:cNvPr>
              <p:cNvSpPr/>
              <p:nvPr/>
            </p:nvSpPr>
            <p:spPr>
              <a:xfrm>
                <a:off x="10195183" y="1415598"/>
                <a:ext cx="631596" cy="631596"/>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nvGrpSpPr>
              <p:cNvPr id="37" name="グループ化 36">
                <a:extLst>
                  <a:ext uri="{FF2B5EF4-FFF2-40B4-BE49-F238E27FC236}">
                    <a16:creationId xmlns:a16="http://schemas.microsoft.com/office/drawing/2014/main" id="{3024EF07-9706-3030-921F-F04B35B03357}"/>
                  </a:ext>
                </a:extLst>
              </p:cNvPr>
              <p:cNvGrpSpPr/>
              <p:nvPr/>
            </p:nvGrpSpPr>
            <p:grpSpPr>
              <a:xfrm>
                <a:off x="3875072" y="866713"/>
                <a:ext cx="2793530" cy="3058596"/>
                <a:chOff x="3875072" y="866713"/>
                <a:chExt cx="2793530" cy="3058596"/>
              </a:xfrm>
            </p:grpSpPr>
            <p:pic>
              <p:nvPicPr>
                <p:cNvPr id="54" name="図 53">
                  <a:extLst>
                    <a:ext uri="{FF2B5EF4-FFF2-40B4-BE49-F238E27FC236}">
                      <a16:creationId xmlns:a16="http://schemas.microsoft.com/office/drawing/2014/main" id="{631BDAFD-8D9E-1E0E-31E2-2834391D7AB0}"/>
                    </a:ext>
                  </a:extLst>
                </p:cNvPr>
                <p:cNvPicPr>
                  <a:picLocks noChangeAspect="1"/>
                </p:cNvPicPr>
                <p:nvPr/>
              </p:nvPicPr>
              <p:blipFill>
                <a:blip r:embed="rId12" cstate="print">
                  <a:extLst>
                    <a:ext uri="{BEBA8EAE-BF5A-486C-A8C5-ECC9F3942E4B}">
                      <a14:imgProps xmlns:a14="http://schemas.microsoft.com/office/drawing/2010/main">
                        <a14:imgLayer r:embed="rId13">
                          <a14:imgEffect>
                            <a14:sharpenSoften amount="50000"/>
                          </a14:imgEffect>
                          <a14:imgEffect>
                            <a14:brightnessContrast bright="20000" contrast="-20000"/>
                          </a14:imgEffect>
                        </a14:imgLayer>
                      </a14:imgProps>
                    </a:ext>
                    <a:ext uri="{28A0092B-C50C-407E-A947-70E740481C1C}">
                      <a14:useLocalDpi xmlns:a14="http://schemas.microsoft.com/office/drawing/2010/main" val="0"/>
                    </a:ext>
                  </a:extLst>
                </a:blip>
                <a:srcRect l="24041" t="43049" r="33576" b="28982"/>
                <a:stretch>
                  <a:fillRect/>
                </a:stretch>
              </p:blipFill>
              <p:spPr>
                <a:xfrm>
                  <a:off x="3875072" y="1253515"/>
                  <a:ext cx="2793530" cy="2671794"/>
                </a:xfrm>
                <a:prstGeom prst="rect">
                  <a:avLst/>
                </a:prstGeom>
              </p:spPr>
            </p:pic>
            <p:sp>
              <p:nvSpPr>
                <p:cNvPr id="9" name="テキスト ボックス 8">
                  <a:extLst>
                    <a:ext uri="{FF2B5EF4-FFF2-40B4-BE49-F238E27FC236}">
                      <a16:creationId xmlns:a16="http://schemas.microsoft.com/office/drawing/2014/main" id="{D3D3897A-95F9-3D5A-43AB-6CFBAA3A212F}"/>
                    </a:ext>
                  </a:extLst>
                </p:cNvPr>
                <p:cNvSpPr txBox="1"/>
                <p:nvPr/>
              </p:nvSpPr>
              <p:spPr>
                <a:xfrm>
                  <a:off x="4495739" y="866713"/>
                  <a:ext cx="1722873" cy="400110"/>
                </a:xfrm>
                <a:prstGeom prst="rect">
                  <a:avLst/>
                </a:prstGeom>
                <a:noFill/>
              </p:spPr>
              <p:txBody>
                <a:bodyPr wrap="square" rtlCol="0">
                  <a:spAutoFit/>
                </a:bodyPr>
                <a:lstStyle/>
                <a:p>
                  <a:r>
                    <a:rPr lang="ja-JP" altLang="en-US" sz="2000" b="1" dirty="0">
                      <a:latin typeface="HG丸ｺﾞｼｯｸM-PRO" panose="020F0600000000000000" pitchFamily="50" charset="-128"/>
                      <a:ea typeface="HG丸ｺﾞｼｯｸM-PRO" panose="020F0600000000000000" pitchFamily="50" charset="-128"/>
                    </a:rPr>
                    <a:t>異物の確認</a:t>
                  </a:r>
                  <a:endParaRPr kumimoji="1" lang="ja-JP" altLang="en-US" sz="2000" b="1" dirty="0">
                    <a:latin typeface="HG丸ｺﾞｼｯｸM-PRO" panose="020F0600000000000000" pitchFamily="50" charset="-128"/>
                    <a:ea typeface="HG丸ｺﾞｼｯｸM-PRO" panose="020F0600000000000000" pitchFamily="50" charset="-128"/>
                  </a:endParaRPr>
                </a:p>
              </p:txBody>
            </p:sp>
          </p:grpSp>
        </p:grpSp>
        <p:pic>
          <p:nvPicPr>
            <p:cNvPr id="55" name="図 54">
              <a:extLst>
                <a:ext uri="{FF2B5EF4-FFF2-40B4-BE49-F238E27FC236}">
                  <a16:creationId xmlns:a16="http://schemas.microsoft.com/office/drawing/2014/main" id="{81CDE6FC-8766-C0C0-810A-620AE6835746}"/>
                </a:ext>
              </a:extLst>
            </p:cNvPr>
            <p:cNvPicPr>
              <a:picLocks noChangeAspect="1"/>
            </p:cNvPicPr>
            <p:nvPr/>
          </p:nvPicPr>
          <p:blipFill>
            <a:blip r:embed="rId14"/>
            <a:stretch>
              <a:fillRect/>
            </a:stretch>
          </p:blipFill>
          <p:spPr>
            <a:xfrm>
              <a:off x="11141587" y="2841478"/>
              <a:ext cx="1021636" cy="1029248"/>
            </a:xfrm>
            <a:prstGeom prst="rect">
              <a:avLst/>
            </a:prstGeom>
          </p:spPr>
        </p:pic>
      </p:grpSp>
      <p:grpSp>
        <p:nvGrpSpPr>
          <p:cNvPr id="58" name="グループ化 57">
            <a:extLst>
              <a:ext uri="{FF2B5EF4-FFF2-40B4-BE49-F238E27FC236}">
                <a16:creationId xmlns:a16="http://schemas.microsoft.com/office/drawing/2014/main" id="{0AF6E404-A09A-2375-9C30-A2A39ED2566C}"/>
              </a:ext>
            </a:extLst>
          </p:cNvPr>
          <p:cNvGrpSpPr/>
          <p:nvPr/>
        </p:nvGrpSpPr>
        <p:grpSpPr>
          <a:xfrm>
            <a:off x="46913" y="3951679"/>
            <a:ext cx="4987328" cy="2884780"/>
            <a:chOff x="46913" y="3951679"/>
            <a:chExt cx="4987328" cy="2884780"/>
          </a:xfrm>
        </p:grpSpPr>
        <p:grpSp>
          <p:nvGrpSpPr>
            <p:cNvPr id="41" name="グループ化 40">
              <a:extLst>
                <a:ext uri="{FF2B5EF4-FFF2-40B4-BE49-F238E27FC236}">
                  <a16:creationId xmlns:a16="http://schemas.microsoft.com/office/drawing/2014/main" id="{240281D1-673F-49F6-D08F-7D0C642D2F99}"/>
                </a:ext>
              </a:extLst>
            </p:cNvPr>
            <p:cNvGrpSpPr/>
            <p:nvPr/>
          </p:nvGrpSpPr>
          <p:grpSpPr>
            <a:xfrm>
              <a:off x="46913" y="3951679"/>
              <a:ext cx="4648077" cy="2871840"/>
              <a:chOff x="46913" y="3951679"/>
              <a:chExt cx="4648077" cy="2871840"/>
            </a:xfrm>
          </p:grpSpPr>
          <p:grpSp>
            <p:nvGrpSpPr>
              <p:cNvPr id="50" name="グループ化 49">
                <a:extLst>
                  <a:ext uri="{FF2B5EF4-FFF2-40B4-BE49-F238E27FC236}">
                    <a16:creationId xmlns:a16="http://schemas.microsoft.com/office/drawing/2014/main" id="{F12C1A4D-71B7-0DE8-730B-A175BB731CE8}"/>
                  </a:ext>
                </a:extLst>
              </p:cNvPr>
              <p:cNvGrpSpPr/>
              <p:nvPr/>
            </p:nvGrpSpPr>
            <p:grpSpPr>
              <a:xfrm>
                <a:off x="110843" y="4268588"/>
                <a:ext cx="4179408" cy="1761237"/>
                <a:chOff x="7839232" y="1212461"/>
                <a:chExt cx="4179408" cy="1761237"/>
              </a:xfrm>
            </p:grpSpPr>
            <p:pic>
              <p:nvPicPr>
                <p:cNvPr id="26" name="図 25">
                  <a:extLst>
                    <a:ext uri="{FF2B5EF4-FFF2-40B4-BE49-F238E27FC236}">
                      <a16:creationId xmlns:a16="http://schemas.microsoft.com/office/drawing/2014/main" id="{9E62D416-1CF6-C5F2-CCF8-F28266062602}"/>
                    </a:ext>
                  </a:extLst>
                </p:cNvPr>
                <p:cNvPicPr>
                  <a:picLocks noChangeAspect="1"/>
                </p:cNvPicPr>
                <p:nvPr/>
              </p:nvPicPr>
              <p:blipFill rotWithShape="1">
                <a:blip r:embed="rId15"/>
                <a:srcRect l="-218" t="26083" r="1" b="38692"/>
                <a:stretch>
                  <a:fillRect/>
                </a:stretch>
              </p:blipFill>
              <p:spPr>
                <a:xfrm>
                  <a:off x="7839232" y="1212461"/>
                  <a:ext cx="4179408" cy="1761237"/>
                </a:xfrm>
                <a:prstGeom prst="rect">
                  <a:avLst/>
                </a:prstGeom>
              </p:spPr>
            </p:pic>
            <p:sp>
              <p:nvSpPr>
                <p:cNvPr id="29" name="楕円 28">
                  <a:extLst>
                    <a:ext uri="{FF2B5EF4-FFF2-40B4-BE49-F238E27FC236}">
                      <a16:creationId xmlns:a16="http://schemas.microsoft.com/office/drawing/2014/main" id="{96F7E156-0C52-4789-EF22-A7B99D057396}"/>
                    </a:ext>
                  </a:extLst>
                </p:cNvPr>
                <p:cNvSpPr/>
                <p:nvPr/>
              </p:nvSpPr>
              <p:spPr>
                <a:xfrm>
                  <a:off x="8234434" y="1617951"/>
                  <a:ext cx="576000" cy="576000"/>
                </a:xfrm>
                <a:prstGeom prst="ellipse">
                  <a:avLst/>
                </a:prstGeom>
                <a:noFill/>
                <a:ln w="28575">
                  <a:solidFill>
                    <a:srgbClr val="FF0000"/>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楕円 16">
                  <a:extLst>
                    <a:ext uri="{FF2B5EF4-FFF2-40B4-BE49-F238E27FC236}">
                      <a16:creationId xmlns:a16="http://schemas.microsoft.com/office/drawing/2014/main" id="{C0BCB157-678E-AB77-8E1D-5F2C37BBCE97}"/>
                    </a:ext>
                  </a:extLst>
                </p:cNvPr>
                <p:cNvSpPr/>
                <p:nvPr/>
              </p:nvSpPr>
              <p:spPr>
                <a:xfrm>
                  <a:off x="11368229" y="1741061"/>
                  <a:ext cx="576000" cy="576000"/>
                </a:xfrm>
                <a:prstGeom prst="ellipse">
                  <a:avLst/>
                </a:prstGeom>
                <a:noFill/>
                <a:ln w="28575">
                  <a:solidFill>
                    <a:srgbClr val="FF0000"/>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0" name="四角形: 角を丸くする 29">
                <a:extLst>
                  <a:ext uri="{FF2B5EF4-FFF2-40B4-BE49-F238E27FC236}">
                    <a16:creationId xmlns:a16="http://schemas.microsoft.com/office/drawing/2014/main" id="{0AE0642A-97C6-D3F9-EC4F-A184409BDAC9}"/>
                  </a:ext>
                </a:extLst>
              </p:cNvPr>
              <p:cNvSpPr/>
              <p:nvPr/>
            </p:nvSpPr>
            <p:spPr>
              <a:xfrm>
                <a:off x="46913" y="6065449"/>
                <a:ext cx="4648077" cy="758070"/>
              </a:xfrm>
              <a:prstGeom prst="roundRect">
                <a:avLst>
                  <a:gd name="adj" fmla="val 13159"/>
                </a:avLst>
              </a:prstGeom>
              <a:solidFill>
                <a:srgbClr val="B9D4ED">
                  <a:alpha val="29804"/>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1" name="正方形/長方形 30">
                <a:extLst>
                  <a:ext uri="{FF2B5EF4-FFF2-40B4-BE49-F238E27FC236}">
                    <a16:creationId xmlns:a16="http://schemas.microsoft.com/office/drawing/2014/main" id="{BCA5A854-599F-1FF1-9F5D-70AD58337085}"/>
                  </a:ext>
                </a:extLst>
              </p:cNvPr>
              <p:cNvSpPr/>
              <p:nvPr/>
            </p:nvSpPr>
            <p:spPr>
              <a:xfrm>
                <a:off x="110843" y="6190127"/>
                <a:ext cx="3987759" cy="569387"/>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nchor="ctr">
                <a:spAutoFit/>
              </a:bodyPr>
              <a:lstStyle/>
              <a:p>
                <a:r>
                  <a:rPr lang="ja-JP" altLang="en-US" sz="1000" dirty="0">
                    <a:solidFill>
                      <a:schemeClr val="tx1"/>
                    </a:solidFill>
                    <a:latin typeface="HG丸ｺﾞｼｯｸM-PRO" panose="020F0600000000000000" pitchFamily="50" charset="-128"/>
                    <a:ea typeface="HG丸ｺﾞｼｯｸM-PRO" panose="020F0600000000000000" pitchFamily="50" charset="-128"/>
                  </a:rPr>
                  <a:t>テーマリーダー 兼　成形作業者</a:t>
                </a:r>
                <a:endParaRPr lang="en-US" altLang="ja-JP" sz="1000"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3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latin typeface="HG丸ｺﾞｼｯｸM-PRO" panose="020F0600000000000000" pitchFamily="50" charset="-128"/>
                    <a:ea typeface="HG丸ｺﾞｼｯｸM-PRO" panose="020F0600000000000000" pitchFamily="50" charset="-128"/>
                  </a:rPr>
                  <a:t>小さいけど背面側にバリがあるね！</a:t>
                </a:r>
                <a:endParaRPr lang="en-US" altLang="ja-JP" dirty="0">
                  <a:latin typeface="HG丸ｺﾞｼｯｸM-PRO" panose="020F0600000000000000" pitchFamily="50" charset="-128"/>
                  <a:ea typeface="HG丸ｺﾞｼｯｸM-PRO" panose="020F0600000000000000" pitchFamily="50" charset="-128"/>
                </a:endParaRPr>
              </a:p>
            </p:txBody>
          </p:sp>
          <p:sp>
            <p:nvSpPr>
              <p:cNvPr id="8" name="テキスト ボックス 7">
                <a:extLst>
                  <a:ext uri="{FF2B5EF4-FFF2-40B4-BE49-F238E27FC236}">
                    <a16:creationId xmlns:a16="http://schemas.microsoft.com/office/drawing/2014/main" id="{A763F5C7-676F-3C3C-73C5-E1189A6E1322}"/>
                  </a:ext>
                </a:extLst>
              </p:cNvPr>
              <p:cNvSpPr txBox="1"/>
              <p:nvPr/>
            </p:nvSpPr>
            <p:spPr>
              <a:xfrm>
                <a:off x="1374356" y="3951679"/>
                <a:ext cx="1722873" cy="400110"/>
              </a:xfrm>
              <a:prstGeom prst="rect">
                <a:avLst/>
              </a:prstGeom>
              <a:noFill/>
            </p:spPr>
            <p:txBody>
              <a:bodyPr wrap="square" rtlCol="0">
                <a:spAutoFit/>
              </a:bodyPr>
              <a:lstStyle/>
              <a:p>
                <a:r>
                  <a:rPr lang="ja-JP" altLang="en-US" sz="2000" b="1" dirty="0">
                    <a:latin typeface="HG丸ｺﾞｼｯｸM-PRO" panose="020F0600000000000000" pitchFamily="50" charset="-128"/>
                    <a:ea typeface="HG丸ｺﾞｼｯｸM-PRO" panose="020F0600000000000000" pitchFamily="50" charset="-128"/>
                  </a:rPr>
                  <a:t>サイジング後</a:t>
                </a:r>
                <a:endParaRPr kumimoji="1" lang="ja-JP" altLang="en-US" sz="2000" b="1" dirty="0">
                  <a:latin typeface="HG丸ｺﾞｼｯｸM-PRO" panose="020F0600000000000000" pitchFamily="50" charset="-128"/>
                  <a:ea typeface="HG丸ｺﾞｼｯｸM-PRO" panose="020F0600000000000000" pitchFamily="50" charset="-128"/>
                </a:endParaRPr>
              </a:p>
            </p:txBody>
          </p:sp>
        </p:grpSp>
        <p:pic>
          <p:nvPicPr>
            <p:cNvPr id="57" name="図 56">
              <a:extLst>
                <a:ext uri="{FF2B5EF4-FFF2-40B4-BE49-F238E27FC236}">
                  <a16:creationId xmlns:a16="http://schemas.microsoft.com/office/drawing/2014/main" id="{76C9609F-B319-8459-AA90-6EFDF2D0A99C}"/>
                </a:ext>
              </a:extLst>
            </p:cNvPr>
            <p:cNvPicPr>
              <a:picLocks noChangeAspect="1"/>
            </p:cNvPicPr>
            <p:nvPr/>
          </p:nvPicPr>
          <p:blipFill>
            <a:blip r:embed="rId16"/>
            <a:stretch>
              <a:fillRect/>
            </a:stretch>
          </p:blipFill>
          <p:spPr>
            <a:xfrm>
              <a:off x="3785926" y="5787151"/>
              <a:ext cx="1248315" cy="1049308"/>
            </a:xfrm>
            <a:prstGeom prst="rect">
              <a:avLst/>
            </a:prstGeom>
          </p:spPr>
        </p:pic>
      </p:grpSp>
      <p:grpSp>
        <p:nvGrpSpPr>
          <p:cNvPr id="42" name="グループ化 41">
            <a:extLst>
              <a:ext uri="{FF2B5EF4-FFF2-40B4-BE49-F238E27FC236}">
                <a16:creationId xmlns:a16="http://schemas.microsoft.com/office/drawing/2014/main" id="{547777D8-8705-8BBE-BD26-312BEBB8329A}"/>
              </a:ext>
            </a:extLst>
          </p:cNvPr>
          <p:cNvGrpSpPr/>
          <p:nvPr/>
        </p:nvGrpSpPr>
        <p:grpSpPr>
          <a:xfrm>
            <a:off x="4266183" y="4104306"/>
            <a:ext cx="726180" cy="920219"/>
            <a:chOff x="4266183" y="4104306"/>
            <a:chExt cx="726180" cy="920219"/>
          </a:xfrm>
        </p:grpSpPr>
        <p:sp>
          <p:nvSpPr>
            <p:cNvPr id="21" name="テキスト ボックス 20">
              <a:extLst>
                <a:ext uri="{FF2B5EF4-FFF2-40B4-BE49-F238E27FC236}">
                  <a16:creationId xmlns:a16="http://schemas.microsoft.com/office/drawing/2014/main" id="{2CC64F2D-457E-C2CE-6B38-BB93EC555E0D}"/>
                </a:ext>
              </a:extLst>
            </p:cNvPr>
            <p:cNvSpPr txBox="1"/>
            <p:nvPr/>
          </p:nvSpPr>
          <p:spPr>
            <a:xfrm>
              <a:off x="4394122" y="4591460"/>
              <a:ext cx="598241" cy="338554"/>
            </a:xfrm>
            <a:prstGeom prst="rect">
              <a:avLst/>
            </a:prstGeom>
            <a:noFill/>
          </p:spPr>
          <p:txBody>
            <a:bodyPr wrap="none" rtlCol="0">
              <a:spAutoFit/>
            </a:bodyPr>
            <a:lstStyle/>
            <a:p>
              <a:r>
                <a:rPr lang="ja-JP" altLang="en-US" sz="1600" b="1" dirty="0">
                  <a:latin typeface="HG丸ｺﾞｼｯｸM-PRO" panose="020F0600000000000000" pitchFamily="50" charset="-128"/>
                  <a:ea typeface="HG丸ｺﾞｼｯｸM-PRO" panose="020F0600000000000000" pitchFamily="50" charset="-128"/>
                </a:rPr>
                <a:t>拡大</a:t>
              </a:r>
              <a:endParaRPr kumimoji="1" lang="ja-JP" altLang="en-US" sz="1600" b="1" dirty="0">
                <a:latin typeface="HG丸ｺﾞｼｯｸM-PRO" panose="020F0600000000000000" pitchFamily="50" charset="-128"/>
                <a:ea typeface="HG丸ｺﾞｼｯｸM-PRO" panose="020F0600000000000000" pitchFamily="50" charset="-128"/>
              </a:endParaRPr>
            </a:p>
          </p:txBody>
        </p:sp>
        <p:pic>
          <p:nvPicPr>
            <p:cNvPr id="19" name="図 18">
              <a:extLst>
                <a:ext uri="{FF2B5EF4-FFF2-40B4-BE49-F238E27FC236}">
                  <a16:creationId xmlns:a16="http://schemas.microsoft.com/office/drawing/2014/main" id="{7D72DABE-B996-0613-2E8F-BF0D608931FE}"/>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0" b="100000" l="0" r="100000">
                          <a14:foregroundMark x1="94805" y1="4118" x2="62771" y2="39706"/>
                          <a14:foregroundMark x1="62771" y1="39706" x2="69913" y2="44412"/>
                          <a14:foregroundMark x1="69913" y1="44412" x2="60823" y2="61765"/>
                          <a14:foregroundMark x1="62121" y1="57059" x2="51515" y2="69118"/>
                          <a14:foregroundMark x1="56061" y1="63824" x2="37879" y2="77647"/>
                          <a14:foregroundMark x1="49784" y1="71176" x2="36580" y2="79706"/>
                          <a14:foregroundMark x1="36580" y1="79706" x2="15584" y2="86176"/>
                          <a14:foregroundMark x1="37229" y1="81471" x2="17965" y2="87353"/>
                          <a14:foregroundMark x1="16234" y1="86765" x2="3463" y2="86176"/>
                          <a14:foregroundMark x1="3030" y1="87353" x2="15152" y2="85882"/>
                          <a14:foregroundMark x1="15801" y1="89118" x2="5844" y2="90588"/>
                          <a14:foregroundMark x1="4113" y1="90588" x2="8225" y2="87941"/>
                          <a14:foregroundMark x1="5844" y1="88824" x2="15801" y2="91471"/>
                          <a14:foregroundMark x1="6926" y1="93529" x2="19697" y2="94706"/>
                          <a14:foregroundMark x1="16450" y1="96176" x2="41126" y2="90000"/>
                          <a14:foregroundMark x1="16234" y1="92059" x2="38095" y2="87353"/>
                          <a14:foregroundMark x1="5844" y1="91471" x2="10390" y2="91471"/>
                          <a14:foregroundMark x1="21212" y1="92059" x2="31818" y2="91471"/>
                          <a14:foregroundMark x1="83117" y1="53235" x2="68831" y2="72059"/>
                          <a14:foregroundMark x1="69697" y1="70294" x2="51732" y2="82353"/>
                          <a14:foregroundMark x1="53030" y1="82059" x2="37229" y2="89706"/>
                          <a14:foregroundMark x1="83550" y1="52353" x2="91126" y2="61471"/>
                          <a14:foregroundMark x1="94805" y1="3529" x2="91991" y2="63529"/>
                          <a14:foregroundMark x1="1515" y1="88824" x2="1515" y2="93529"/>
                          <a14:foregroundMark x1="1515" y1="93235" x2="4762" y2="95000"/>
                          <a14:foregroundMark x1="4978" y1="94706" x2="7359" y2="96471"/>
                          <a14:foregroundMark x1="7576" y1="96176" x2="11688" y2="96471"/>
                          <a14:foregroundMark x1="15368" y1="97059" x2="29004" y2="97059"/>
                          <a14:foregroundMark x1="29221" y1="97059" x2="38745" y2="92941"/>
                          <a14:foregroundMark x1="38745" y1="92941" x2="49567" y2="87941"/>
                          <a14:foregroundMark x1="49567" y1="87941" x2="60390" y2="81471"/>
                          <a14:foregroundMark x1="61039" y1="81176" x2="77706" y2="65588"/>
                          <a14:foregroundMark x1="77706" y1="65588" x2="84632" y2="56765"/>
                          <a14:foregroundMark x1="84632" y1="56765" x2="91991" y2="65294"/>
                          <a14:foregroundMark x1="93506" y1="39412" x2="93074" y2="61765"/>
                          <a14:foregroundMark x1="98268" y1="12353" x2="95238" y2="65588"/>
                          <a14:foregroundMark x1="94805" y1="1765" x2="61255" y2="37647"/>
                          <a14:foregroundMark x1="59957" y1="39412" x2="60390" y2="42353"/>
                          <a14:foregroundMark x1="60390" y1="42353" x2="64935" y2="44412"/>
                          <a14:foregroundMark x1="65584" y1="47647" x2="60823" y2="57059"/>
                          <a14:foregroundMark x1="96104" y1="1471" x2="98485" y2="4706"/>
                          <a14:foregroundMark x1="98485" y1="4706" x2="98268" y2="12941"/>
                        </a14:backgroundRemoval>
                      </a14:imgEffect>
                    </a14:imgLayer>
                  </a14:imgProps>
                </a:ext>
              </a:extLst>
            </a:blip>
            <a:stretch>
              <a:fillRect/>
            </a:stretch>
          </p:blipFill>
          <p:spPr>
            <a:xfrm rot="18242049" flipV="1">
              <a:off x="4166105" y="4204384"/>
              <a:ext cx="920219" cy="720063"/>
            </a:xfrm>
            <a:prstGeom prst="rect">
              <a:avLst/>
            </a:prstGeom>
          </p:spPr>
        </p:pic>
      </p:grpSp>
      <p:grpSp>
        <p:nvGrpSpPr>
          <p:cNvPr id="60" name="グループ化 59">
            <a:extLst>
              <a:ext uri="{FF2B5EF4-FFF2-40B4-BE49-F238E27FC236}">
                <a16:creationId xmlns:a16="http://schemas.microsoft.com/office/drawing/2014/main" id="{FE4ACBC3-04EF-4B41-47D4-3476880438CD}"/>
              </a:ext>
            </a:extLst>
          </p:cNvPr>
          <p:cNvGrpSpPr/>
          <p:nvPr/>
        </p:nvGrpSpPr>
        <p:grpSpPr>
          <a:xfrm>
            <a:off x="5076119" y="3820322"/>
            <a:ext cx="7068968" cy="3037678"/>
            <a:chOff x="5076119" y="3820322"/>
            <a:chExt cx="7068968" cy="3037678"/>
          </a:xfrm>
        </p:grpSpPr>
        <p:grpSp>
          <p:nvGrpSpPr>
            <p:cNvPr id="45" name="グループ化 44">
              <a:extLst>
                <a:ext uri="{FF2B5EF4-FFF2-40B4-BE49-F238E27FC236}">
                  <a16:creationId xmlns:a16="http://schemas.microsoft.com/office/drawing/2014/main" id="{6BEF3A40-2CE7-AB23-485B-5F3BE0614877}"/>
                </a:ext>
              </a:extLst>
            </p:cNvPr>
            <p:cNvGrpSpPr/>
            <p:nvPr/>
          </p:nvGrpSpPr>
          <p:grpSpPr>
            <a:xfrm>
              <a:off x="5076119" y="3820322"/>
              <a:ext cx="7068968" cy="3016137"/>
              <a:chOff x="5076119" y="3820322"/>
              <a:chExt cx="7068968" cy="3016137"/>
            </a:xfrm>
          </p:grpSpPr>
          <p:pic>
            <p:nvPicPr>
              <p:cNvPr id="2" name="図 1" descr="建物, 鳥, 窓, ドア が含まれている画像&#10;&#10;AI によって生成されたコンテンツは間違っている可能性があります。">
                <a:extLst>
                  <a:ext uri="{FF2B5EF4-FFF2-40B4-BE49-F238E27FC236}">
                    <a16:creationId xmlns:a16="http://schemas.microsoft.com/office/drawing/2014/main" id="{295148F3-52AC-078A-DF1A-E42EAABEA8D6}"/>
                  </a:ext>
                </a:extLst>
              </p:cNvPr>
              <p:cNvPicPr>
                <a:picLocks noChangeAspect="1"/>
              </p:cNvPicPr>
              <p:nvPr/>
            </p:nvPicPr>
            <p:blipFill>
              <a:blip r:embed="rId17" cstate="print">
                <a:extLst>
                  <a:ext uri="{BEBA8EAE-BF5A-486C-A8C5-ECC9F3942E4B}">
                    <a14:imgProps xmlns:a14="http://schemas.microsoft.com/office/drawing/2010/main">
                      <a14:imgLayer r:embed="rId18">
                        <a14:imgEffect>
                          <a14:sharpenSoften amount="50000"/>
                        </a14:imgEffect>
                      </a14:imgLayer>
                    </a14:imgProps>
                  </a:ext>
                  <a:ext uri="{28A0092B-C50C-407E-A947-70E740481C1C}">
                    <a14:useLocalDpi xmlns:a14="http://schemas.microsoft.com/office/drawing/2010/main" val="0"/>
                  </a:ext>
                </a:extLst>
              </a:blip>
              <a:srcRect l="46647" t="49305" r="36332" b="39299"/>
              <a:stretch/>
            </p:blipFill>
            <p:spPr>
              <a:xfrm>
                <a:off x="8354657" y="4132583"/>
                <a:ext cx="1840526" cy="1980001"/>
              </a:xfrm>
              <a:prstGeom prst="rect">
                <a:avLst/>
              </a:prstGeom>
            </p:spPr>
          </p:pic>
          <p:pic>
            <p:nvPicPr>
              <p:cNvPr id="20" name="図 19" descr="衣類, 男, 写真, 座る が含まれている画像&#10;&#10;AI によって生成されたコンテンツは間違っている可能性があります。">
                <a:extLst>
                  <a:ext uri="{FF2B5EF4-FFF2-40B4-BE49-F238E27FC236}">
                    <a16:creationId xmlns:a16="http://schemas.microsoft.com/office/drawing/2014/main" id="{A4002BB0-3A07-04B5-68B2-ACB38EDF3DDA}"/>
                  </a:ext>
                </a:extLst>
              </p:cNvPr>
              <p:cNvPicPr>
                <a:picLocks noChangeAspect="1"/>
              </p:cNvPicPr>
              <p:nvPr/>
            </p:nvPicPr>
            <p:blipFill>
              <a:blip r:embed="rId19">
                <a:extLst>
                  <a:ext uri="{28A0092B-C50C-407E-A947-70E740481C1C}">
                    <a14:useLocalDpi xmlns:a14="http://schemas.microsoft.com/office/drawing/2010/main" val="0"/>
                  </a:ext>
                </a:extLst>
              </a:blip>
              <a:srcRect l="55012" t="39292" r="37326" b="45697"/>
              <a:stretch/>
            </p:blipFill>
            <p:spPr>
              <a:xfrm rot="5400000">
                <a:off x="5356496" y="3756521"/>
                <a:ext cx="2597938" cy="3158691"/>
              </a:xfrm>
              <a:prstGeom prst="rect">
                <a:avLst/>
              </a:prstGeom>
            </p:spPr>
          </p:pic>
          <p:pic>
            <p:nvPicPr>
              <p:cNvPr id="67" name="図 66" descr="レンガ, テーブル, 立つ, ストリート が含まれている画像&#10;&#10;AI によって生成されたコンテンツは間違っている可能性があります。">
                <a:extLst>
                  <a:ext uri="{FF2B5EF4-FFF2-40B4-BE49-F238E27FC236}">
                    <a16:creationId xmlns:a16="http://schemas.microsoft.com/office/drawing/2014/main" id="{20604FAF-C9A9-C9E4-93CE-D11C1FFB79CB}"/>
                  </a:ext>
                </a:extLst>
              </p:cNvPr>
              <p:cNvPicPr>
                <a:picLocks noChangeAspect="1"/>
              </p:cNvPicPr>
              <p:nvPr/>
            </p:nvPicPr>
            <p:blipFill>
              <a:blip r:embed="rId20" cstate="print">
                <a:extLst>
                  <a:ext uri="{BEBA8EAE-BF5A-486C-A8C5-ECC9F3942E4B}">
                    <a14:imgProps xmlns:a14="http://schemas.microsoft.com/office/drawing/2010/main">
                      <a14:imgLayer r:embed="rId21">
                        <a14:imgEffect>
                          <a14:sharpenSoften amount="50000"/>
                        </a14:imgEffect>
                      </a14:imgLayer>
                    </a14:imgProps>
                  </a:ext>
                  <a:ext uri="{28A0092B-C50C-407E-A947-70E740481C1C}">
                    <a14:useLocalDpi xmlns:a14="http://schemas.microsoft.com/office/drawing/2010/main" val="0"/>
                  </a:ext>
                </a:extLst>
              </a:blip>
              <a:srcRect l="52294" t="24696" r="23656" b="47343"/>
              <a:stretch/>
            </p:blipFill>
            <p:spPr>
              <a:xfrm rot="5400000">
                <a:off x="10234824" y="4202321"/>
                <a:ext cx="1980001" cy="1840525"/>
              </a:xfrm>
              <a:prstGeom prst="rect">
                <a:avLst/>
              </a:prstGeom>
            </p:spPr>
          </p:pic>
          <p:sp>
            <p:nvSpPr>
              <p:cNvPr id="12" name="楕円 11">
                <a:extLst>
                  <a:ext uri="{FF2B5EF4-FFF2-40B4-BE49-F238E27FC236}">
                    <a16:creationId xmlns:a16="http://schemas.microsoft.com/office/drawing/2014/main" id="{EB25E3E6-B98E-08D7-FB6A-A13D7F808CB2}"/>
                  </a:ext>
                </a:extLst>
              </p:cNvPr>
              <p:cNvSpPr/>
              <p:nvPr/>
            </p:nvSpPr>
            <p:spPr>
              <a:xfrm rot="924628">
                <a:off x="6158335" y="4178261"/>
                <a:ext cx="438208" cy="665032"/>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楕円 22">
                <a:extLst>
                  <a:ext uri="{FF2B5EF4-FFF2-40B4-BE49-F238E27FC236}">
                    <a16:creationId xmlns:a16="http://schemas.microsoft.com/office/drawing/2014/main" id="{0D62EA86-DEA1-6ECB-88F8-376F1BD54D19}"/>
                  </a:ext>
                </a:extLst>
              </p:cNvPr>
              <p:cNvSpPr/>
              <p:nvPr/>
            </p:nvSpPr>
            <p:spPr>
              <a:xfrm>
                <a:off x="6616476" y="4117686"/>
                <a:ext cx="368020" cy="368020"/>
              </a:xfrm>
              <a:prstGeom prst="ellipse">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dirty="0">
                    <a:solidFill>
                      <a:schemeClr val="tx1"/>
                    </a:solidFill>
                    <a:latin typeface="HG丸ｺﾞｼｯｸM-PRO" panose="020F0600000000000000" pitchFamily="50" charset="-128"/>
                    <a:ea typeface="HG丸ｺﾞｼｯｸM-PRO" panose="020F0600000000000000" pitchFamily="50" charset="-128"/>
                  </a:rPr>
                  <a:t>2</a:t>
                </a:r>
                <a:endParaRPr kumimoji="1" lang="ja-JP" altLang="en-US" dirty="0">
                  <a:solidFill>
                    <a:schemeClr val="tx1"/>
                  </a:solidFill>
                  <a:latin typeface="HG丸ｺﾞｼｯｸM-PRO" panose="020F0600000000000000" pitchFamily="50" charset="-128"/>
                  <a:ea typeface="HG丸ｺﾞｼｯｸM-PRO" panose="020F0600000000000000" pitchFamily="50" charset="-128"/>
                </a:endParaRPr>
              </a:p>
            </p:txBody>
          </p:sp>
          <p:sp>
            <p:nvSpPr>
              <p:cNvPr id="39" name="テキスト ボックス 38">
                <a:extLst>
                  <a:ext uri="{FF2B5EF4-FFF2-40B4-BE49-F238E27FC236}">
                    <a16:creationId xmlns:a16="http://schemas.microsoft.com/office/drawing/2014/main" id="{BA275421-000A-EEE5-2496-2F7B59E93A5B}"/>
                  </a:ext>
                </a:extLst>
              </p:cNvPr>
              <p:cNvSpPr txBox="1"/>
              <p:nvPr/>
            </p:nvSpPr>
            <p:spPr>
              <a:xfrm>
                <a:off x="8458154" y="3820322"/>
                <a:ext cx="1620957" cy="338554"/>
              </a:xfrm>
              <a:prstGeom prst="rect">
                <a:avLst/>
              </a:prstGeom>
              <a:noFill/>
              <a:ln>
                <a:noFill/>
              </a:ln>
            </p:spPr>
            <p:txBody>
              <a:bodyPr wrap="none" rtlCol="0">
                <a:spAutoFit/>
              </a:bodyPr>
              <a:lstStyle/>
              <a:p>
                <a:pPr algn="ctr"/>
                <a:r>
                  <a:rPr kumimoji="1" lang="ja-JP" altLang="en-US" sz="1600" dirty="0">
                    <a:latin typeface="HG丸ｺﾞｼｯｸM-PRO" panose="020F0600000000000000" pitchFamily="50" charset="-128"/>
                    <a:ea typeface="HG丸ｺﾞｼｯｸM-PRO" panose="020F0600000000000000" pitchFamily="50" charset="-128"/>
                  </a:rPr>
                  <a:t>①のバリが欠落</a:t>
                </a:r>
              </a:p>
            </p:txBody>
          </p:sp>
          <p:sp>
            <p:nvSpPr>
              <p:cNvPr id="40" name="テキスト ボックス 39">
                <a:extLst>
                  <a:ext uri="{FF2B5EF4-FFF2-40B4-BE49-F238E27FC236}">
                    <a16:creationId xmlns:a16="http://schemas.microsoft.com/office/drawing/2014/main" id="{BC1DAE5D-A53F-61D7-5CD7-A098545CC19F}"/>
                  </a:ext>
                </a:extLst>
              </p:cNvPr>
              <p:cNvSpPr txBox="1"/>
              <p:nvPr/>
            </p:nvSpPr>
            <p:spPr>
              <a:xfrm>
                <a:off x="10414347" y="3820322"/>
                <a:ext cx="1620957" cy="338554"/>
              </a:xfrm>
              <a:prstGeom prst="rect">
                <a:avLst/>
              </a:prstGeom>
              <a:noFill/>
              <a:ln>
                <a:noFill/>
              </a:ln>
            </p:spPr>
            <p:txBody>
              <a:bodyPr wrap="none" rtlCol="0">
                <a:spAutoFit/>
              </a:bodyPr>
              <a:lstStyle/>
              <a:p>
                <a:pPr algn="ctr"/>
                <a:r>
                  <a:rPr kumimoji="1" lang="ja-JP" altLang="en-US" sz="1600" dirty="0">
                    <a:latin typeface="HG丸ｺﾞｼｯｸM-PRO" panose="020F0600000000000000" pitchFamily="50" charset="-128"/>
                    <a:ea typeface="HG丸ｺﾞｼｯｸM-PRO" panose="020F0600000000000000" pitchFamily="50" charset="-128"/>
                  </a:rPr>
                  <a:t>②のバリが欠落</a:t>
                </a:r>
              </a:p>
            </p:txBody>
          </p:sp>
          <p:sp>
            <p:nvSpPr>
              <p:cNvPr id="44" name="楕円 43">
                <a:extLst>
                  <a:ext uri="{FF2B5EF4-FFF2-40B4-BE49-F238E27FC236}">
                    <a16:creationId xmlns:a16="http://schemas.microsoft.com/office/drawing/2014/main" id="{949C5592-AC23-43F2-6552-EBBBD7790797}"/>
                  </a:ext>
                </a:extLst>
              </p:cNvPr>
              <p:cNvSpPr/>
              <p:nvPr/>
            </p:nvSpPr>
            <p:spPr>
              <a:xfrm rot="531761">
                <a:off x="5604027" y="4267408"/>
                <a:ext cx="584441" cy="436597"/>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楕円 12">
                <a:extLst>
                  <a:ext uri="{FF2B5EF4-FFF2-40B4-BE49-F238E27FC236}">
                    <a16:creationId xmlns:a16="http://schemas.microsoft.com/office/drawing/2014/main" id="{281C7B90-C79D-7BB5-6C92-FC671E63E1D0}"/>
                  </a:ext>
                </a:extLst>
              </p:cNvPr>
              <p:cNvSpPr/>
              <p:nvPr/>
            </p:nvSpPr>
            <p:spPr>
              <a:xfrm>
                <a:off x="5191777" y="4184721"/>
                <a:ext cx="368020" cy="368020"/>
              </a:xfrm>
              <a:prstGeom prst="ellipse">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chemeClr val="tx1"/>
                    </a:solidFill>
                    <a:latin typeface="HG丸ｺﾞｼｯｸM-PRO" panose="020F0600000000000000" pitchFamily="50" charset="-128"/>
                    <a:ea typeface="HG丸ｺﾞｼｯｸM-PRO" panose="020F0600000000000000" pitchFamily="50" charset="-128"/>
                  </a:rPr>
                  <a:t>1</a:t>
                </a:r>
                <a:endParaRPr kumimoji="1" lang="ja-JP" altLang="en-US" dirty="0">
                  <a:solidFill>
                    <a:schemeClr val="tx1"/>
                  </a:solidFill>
                  <a:latin typeface="HG丸ｺﾞｼｯｸM-PRO" panose="020F0600000000000000" pitchFamily="50" charset="-128"/>
                  <a:ea typeface="HG丸ｺﾞｼｯｸM-PRO" panose="020F0600000000000000" pitchFamily="50" charset="-128"/>
                </a:endParaRPr>
              </a:p>
            </p:txBody>
          </p:sp>
          <p:grpSp>
            <p:nvGrpSpPr>
              <p:cNvPr id="18" name="グループ化 17">
                <a:extLst>
                  <a:ext uri="{FF2B5EF4-FFF2-40B4-BE49-F238E27FC236}">
                    <a16:creationId xmlns:a16="http://schemas.microsoft.com/office/drawing/2014/main" id="{655B63B2-53CB-2B33-8A78-D73D0665BC84}"/>
                  </a:ext>
                </a:extLst>
              </p:cNvPr>
              <p:cNvGrpSpPr/>
              <p:nvPr/>
            </p:nvGrpSpPr>
            <p:grpSpPr>
              <a:xfrm>
                <a:off x="7798465" y="4554166"/>
                <a:ext cx="734969" cy="837446"/>
                <a:chOff x="7510408" y="1663839"/>
                <a:chExt cx="734969" cy="837446"/>
              </a:xfrm>
            </p:grpSpPr>
            <p:sp>
              <p:nvSpPr>
                <p:cNvPr id="71" name="矢印: 右 70">
                  <a:extLst>
                    <a:ext uri="{FF2B5EF4-FFF2-40B4-BE49-F238E27FC236}">
                      <a16:creationId xmlns:a16="http://schemas.microsoft.com/office/drawing/2014/main" id="{E3F719C7-753A-5C6E-8D75-ADE1C10835AC}"/>
                    </a:ext>
                  </a:extLst>
                </p:cNvPr>
                <p:cNvSpPr/>
                <p:nvPr/>
              </p:nvSpPr>
              <p:spPr>
                <a:xfrm>
                  <a:off x="7528671" y="1663839"/>
                  <a:ext cx="716706" cy="837446"/>
                </a:xfrm>
                <a:prstGeom prst="rightArrow">
                  <a:avLst>
                    <a:gd name="adj1" fmla="val 50000"/>
                    <a:gd name="adj2" fmla="val 69709"/>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6" name="テキスト ボックス 15">
                  <a:extLst>
                    <a:ext uri="{FF2B5EF4-FFF2-40B4-BE49-F238E27FC236}">
                      <a16:creationId xmlns:a16="http://schemas.microsoft.com/office/drawing/2014/main" id="{D3184478-59BB-8A48-A7FF-9080702D3BB3}"/>
                    </a:ext>
                  </a:extLst>
                </p:cNvPr>
                <p:cNvSpPr txBox="1"/>
                <p:nvPr/>
              </p:nvSpPr>
              <p:spPr>
                <a:xfrm>
                  <a:off x="7510408" y="1890267"/>
                  <a:ext cx="598241" cy="338554"/>
                </a:xfrm>
                <a:prstGeom prst="rect">
                  <a:avLst/>
                </a:prstGeom>
                <a:noFill/>
              </p:spPr>
              <p:txBody>
                <a:bodyPr wrap="none" rtlCol="0">
                  <a:spAutoFit/>
                </a:bodyPr>
                <a:lstStyle/>
                <a:p>
                  <a:r>
                    <a:rPr kumimoji="1" lang="ja-JP" altLang="en-US" sz="1600" b="1" dirty="0">
                      <a:latin typeface="HG丸ｺﾞｼｯｸM-PRO" panose="020F0600000000000000" pitchFamily="50" charset="-128"/>
                      <a:ea typeface="HG丸ｺﾞｼｯｸM-PRO" panose="020F0600000000000000" pitchFamily="50" charset="-128"/>
                    </a:rPr>
                    <a:t>分析</a:t>
                  </a:r>
                </a:p>
              </p:txBody>
            </p:sp>
          </p:grpSp>
          <p:sp>
            <p:nvSpPr>
              <p:cNvPr id="33" name="四角形: 角を丸くする 32">
                <a:extLst>
                  <a:ext uri="{FF2B5EF4-FFF2-40B4-BE49-F238E27FC236}">
                    <a16:creationId xmlns:a16="http://schemas.microsoft.com/office/drawing/2014/main" id="{08E45BA2-2DED-1EDE-CB25-A2940A2C1B89}"/>
                  </a:ext>
                </a:extLst>
              </p:cNvPr>
              <p:cNvSpPr/>
              <p:nvPr/>
            </p:nvSpPr>
            <p:spPr>
              <a:xfrm>
                <a:off x="8019259" y="6126125"/>
                <a:ext cx="4125827" cy="697394"/>
              </a:xfrm>
              <a:prstGeom prst="roundRect">
                <a:avLst>
                  <a:gd name="adj" fmla="val 13159"/>
                </a:avLst>
              </a:prstGeom>
              <a:solidFill>
                <a:srgbClr val="B9D4ED">
                  <a:alpha val="3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5" name="正方形/長方形 34">
                <a:extLst>
                  <a:ext uri="{FF2B5EF4-FFF2-40B4-BE49-F238E27FC236}">
                    <a16:creationId xmlns:a16="http://schemas.microsoft.com/office/drawing/2014/main" id="{A6DCC1A7-C1C2-C77E-69EC-FE224A146057}"/>
                  </a:ext>
                </a:extLst>
              </p:cNvPr>
              <p:cNvSpPr/>
              <p:nvPr/>
            </p:nvSpPr>
            <p:spPr>
              <a:xfrm>
                <a:off x="8997989" y="6113184"/>
                <a:ext cx="3020651" cy="723275"/>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nchor="ctr">
                <a:spAutoFit/>
              </a:bodyPr>
              <a:lstStyle/>
              <a:p>
                <a:r>
                  <a:rPr lang="ja-JP" altLang="en-US" sz="1000" dirty="0">
                    <a:solidFill>
                      <a:schemeClr val="tx1"/>
                    </a:solidFill>
                    <a:latin typeface="HG丸ｺﾞｼｯｸM-PRO" panose="020F0600000000000000" pitchFamily="50" charset="-128"/>
                    <a:ea typeface="HG丸ｺﾞｼｯｸM-PRO" panose="020F0600000000000000" pitchFamily="50" charset="-128"/>
                  </a:rPr>
                  <a:t>ライン作業者</a:t>
                </a:r>
                <a:endParaRPr lang="en-US" altLang="ja-JP" sz="1000"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300" dirty="0">
                  <a:solidFill>
                    <a:schemeClr val="tx1"/>
                  </a:solidFill>
                  <a:latin typeface="HG丸ｺﾞｼｯｸM-PRO" panose="020F0600000000000000" pitchFamily="50" charset="-128"/>
                  <a:ea typeface="HG丸ｺﾞｼｯｸM-PRO" panose="020F0600000000000000" pitchFamily="50" charset="-128"/>
                </a:endParaRPr>
              </a:p>
              <a:p>
                <a:r>
                  <a:rPr lang="ja-JP" altLang="en-US" b="1" dirty="0">
                    <a:solidFill>
                      <a:schemeClr val="tx1"/>
                    </a:solidFill>
                    <a:latin typeface="HG丸ｺﾞｼｯｸM-PRO" panose="020F0600000000000000" pitchFamily="50" charset="-128"/>
                    <a:ea typeface="HG丸ｺﾞｼｯｸM-PRO" panose="020F0600000000000000" pitchFamily="50" charset="-128"/>
                  </a:rPr>
                  <a:t>特定：</a:t>
                </a:r>
                <a:r>
                  <a:rPr lang="ja-JP" altLang="en-US" sz="2800" b="1" dirty="0">
                    <a:ln>
                      <a:solidFill>
                        <a:schemeClr val="tx1"/>
                      </a:solidFill>
                    </a:ln>
                    <a:solidFill>
                      <a:srgbClr val="FF0000"/>
                    </a:solidFill>
                    <a:latin typeface="HG丸ｺﾞｼｯｸM-PRO" panose="020F0600000000000000" pitchFamily="50" charset="-128"/>
                    <a:ea typeface="HG丸ｺﾞｼｯｸM-PRO" panose="020F0600000000000000" pitchFamily="50" charset="-128"/>
                  </a:rPr>
                  <a:t>異物</a:t>
                </a:r>
                <a:r>
                  <a:rPr lang="ja-JP" altLang="en-US" b="1" dirty="0">
                    <a:solidFill>
                      <a:schemeClr val="tx1"/>
                    </a:solidFill>
                    <a:latin typeface="HG丸ｺﾞｼｯｸM-PRO" panose="020F0600000000000000" pitchFamily="50" charset="-128"/>
                    <a:ea typeface="HG丸ｺﾞｼｯｸM-PRO" panose="020F0600000000000000" pitchFamily="50" charset="-128"/>
                  </a:rPr>
                  <a:t>＝伸び</a:t>
                </a:r>
                <a:r>
                  <a:rPr lang="ja-JP" altLang="en-US" sz="2800" b="1" dirty="0">
                    <a:ln>
                      <a:solidFill>
                        <a:schemeClr val="tx1"/>
                      </a:solidFill>
                    </a:ln>
                    <a:solidFill>
                      <a:srgbClr val="FF0000"/>
                    </a:solidFill>
                    <a:latin typeface="HG丸ｺﾞｼｯｸM-PRO" panose="020F0600000000000000" pitchFamily="50" charset="-128"/>
                    <a:ea typeface="HG丸ｺﾞｼｯｸM-PRO" panose="020F0600000000000000" pitchFamily="50" charset="-128"/>
                  </a:rPr>
                  <a:t>バリ</a:t>
                </a:r>
                <a:endParaRPr lang="en-US" altLang="ja-JP" b="1" dirty="0">
                  <a:ln>
                    <a:solidFill>
                      <a:schemeClr val="tx1"/>
                    </a:solidFill>
                  </a:ln>
                  <a:solidFill>
                    <a:srgbClr val="FF0000"/>
                  </a:solidFill>
                  <a:latin typeface="HG丸ｺﾞｼｯｸM-PRO" panose="020F0600000000000000" pitchFamily="50" charset="-128"/>
                  <a:ea typeface="HG丸ｺﾞｼｯｸM-PRO" panose="020F0600000000000000" pitchFamily="50" charset="-128"/>
                </a:endParaRPr>
              </a:p>
            </p:txBody>
          </p:sp>
        </p:grpSp>
        <p:pic>
          <p:nvPicPr>
            <p:cNvPr id="59" name="図 58">
              <a:extLst>
                <a:ext uri="{FF2B5EF4-FFF2-40B4-BE49-F238E27FC236}">
                  <a16:creationId xmlns:a16="http://schemas.microsoft.com/office/drawing/2014/main" id="{97D858FA-FCA2-F494-DFD6-01EA00B874ED}"/>
                </a:ext>
              </a:extLst>
            </p:cNvPr>
            <p:cNvPicPr>
              <a:picLocks noChangeAspect="1"/>
            </p:cNvPicPr>
            <p:nvPr/>
          </p:nvPicPr>
          <p:blipFill>
            <a:blip r:embed="rId22"/>
            <a:stretch>
              <a:fillRect/>
            </a:stretch>
          </p:blipFill>
          <p:spPr>
            <a:xfrm>
              <a:off x="7858531" y="5748209"/>
              <a:ext cx="1150943" cy="1109791"/>
            </a:xfrm>
            <a:prstGeom prst="rect">
              <a:avLst/>
            </a:prstGeom>
          </p:spPr>
        </p:pic>
      </p:grpSp>
      <p:pic>
        <p:nvPicPr>
          <p:cNvPr id="119" name="オーディオ 118">
            <a:hlinkClick r:id="" action="ppaction://media"/>
            <a:extLst>
              <a:ext uri="{FF2B5EF4-FFF2-40B4-BE49-F238E27FC236}">
                <a16:creationId xmlns:a16="http://schemas.microsoft.com/office/drawing/2014/main" id="{7FE3CBBA-2DEF-DC3D-E734-FD8042922CF7}"/>
              </a:ext>
            </a:extLst>
          </p:cNvPr>
          <p:cNvPicPr>
            <a:picLocks noChangeAspect="1"/>
          </p:cNvPicPr>
          <p:nvPr>
            <a:audioFile r:link="rId3"/>
            <p:extLst>
              <p:ext uri="{DAA4B4D4-6D71-4841-9C94-3DE7FCFB9230}">
                <p14:media xmlns:p14="http://schemas.microsoft.com/office/powerpoint/2010/main" r:embed="rId2"/>
              </p:ext>
            </p:extLst>
          </p:nvPr>
        </p:nvPicPr>
        <p:blipFill>
          <a:blip r:embed="rId23"/>
          <a:srcRect l="-161075" t="-161075" r="-161075" b="-161075"/>
          <a:stretch>
            <a:fillRect/>
          </a:stretch>
        </p:blipFill>
        <p:spPr>
          <a:xfrm>
            <a:off x="10052304" y="4718304"/>
            <a:ext cx="2057400" cy="2057400"/>
          </a:xfrm>
          <a:prstGeom prst="ellipse">
            <a:avLst/>
          </a:prstGeom>
        </p:spPr>
      </p:pic>
    </p:spTree>
    <p:custDataLst>
      <p:tags r:id="rId1"/>
    </p:custDataLst>
    <p:extLst>
      <p:ext uri="{BB962C8B-B14F-4D97-AF65-F5344CB8AC3E}">
        <p14:creationId xmlns:p14="http://schemas.microsoft.com/office/powerpoint/2010/main" val="2654682341"/>
      </p:ext>
    </p:extLst>
  </p:cSld>
  <p:clrMapOvr>
    <a:masterClrMapping/>
  </p:clrMapOvr>
  <mc:AlternateContent xmlns:mc="http://schemas.openxmlformats.org/markup-compatibility/2006" xmlns:p14="http://schemas.microsoft.com/office/powerpoint/2010/main">
    <mc:Choice Requires="p14">
      <p:transition spd="slow" p14:dur="2000" advTm="24789"/>
    </mc:Choice>
    <mc:Fallback xmlns="">
      <p:transition spd="slow" advTm="2478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9"/>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wipe(left)">
                                      <p:cBhvr>
                                        <p:cTn id="11" dur="500"/>
                                        <p:tgtEl>
                                          <p:spTgt spid="36"/>
                                        </p:tgtEl>
                                      </p:cBhvr>
                                    </p:animEffect>
                                  </p:childTnLst>
                                </p:cTn>
                              </p:par>
                            </p:childTnLst>
                          </p:cTn>
                        </p:par>
                        <p:par>
                          <p:cTn id="12" fill="hold">
                            <p:stCondLst>
                              <p:cond delay="500"/>
                            </p:stCondLst>
                            <p:childTnLst>
                              <p:par>
                                <p:cTn id="13" presetID="22" presetClass="entr" presetSubtype="8" fill="hold" nodeType="afterEffect">
                                  <p:stCondLst>
                                    <p:cond delay="750"/>
                                  </p:stCondLst>
                                  <p:childTnLst>
                                    <p:set>
                                      <p:cBhvr>
                                        <p:cTn id="14" dur="1" fill="hold">
                                          <p:stCondLst>
                                            <p:cond delay="0"/>
                                          </p:stCondLst>
                                        </p:cTn>
                                        <p:tgtEl>
                                          <p:spTgt spid="56"/>
                                        </p:tgtEl>
                                        <p:attrNameLst>
                                          <p:attrName>style.visibility</p:attrName>
                                        </p:attrNameLst>
                                      </p:cBhvr>
                                      <p:to>
                                        <p:strVal val="visible"/>
                                      </p:to>
                                    </p:set>
                                    <p:animEffect transition="in" filter="wipe(left)">
                                      <p:cBhvr>
                                        <p:cTn id="15" dur="500"/>
                                        <p:tgtEl>
                                          <p:spTgt spid="56"/>
                                        </p:tgtEl>
                                      </p:cBhvr>
                                    </p:animEffect>
                                  </p:childTnLst>
                                </p:cTn>
                              </p:par>
                            </p:childTnLst>
                          </p:cTn>
                        </p:par>
                        <p:par>
                          <p:cTn id="16" fill="hold">
                            <p:stCondLst>
                              <p:cond delay="1750"/>
                            </p:stCondLst>
                            <p:childTnLst>
                              <p:par>
                                <p:cTn id="17" presetID="10" presetClass="entr" presetSubtype="0" fill="hold" nodeType="afterEffect">
                                  <p:stCondLst>
                                    <p:cond delay="750"/>
                                  </p:stCondLst>
                                  <p:childTnLst>
                                    <p:set>
                                      <p:cBhvr>
                                        <p:cTn id="18" dur="1" fill="hold">
                                          <p:stCondLst>
                                            <p:cond delay="0"/>
                                          </p:stCondLst>
                                        </p:cTn>
                                        <p:tgtEl>
                                          <p:spTgt spid="58"/>
                                        </p:tgtEl>
                                        <p:attrNameLst>
                                          <p:attrName>style.visibility</p:attrName>
                                        </p:attrNameLst>
                                      </p:cBhvr>
                                      <p:to>
                                        <p:strVal val="visible"/>
                                      </p:to>
                                    </p:set>
                                    <p:animEffect transition="in" filter="fade">
                                      <p:cBhvr>
                                        <p:cTn id="19" dur="500"/>
                                        <p:tgtEl>
                                          <p:spTgt spid="58"/>
                                        </p:tgtEl>
                                      </p:cBhvr>
                                    </p:animEffect>
                                  </p:childTnLst>
                                </p:cTn>
                              </p:par>
                            </p:childTnLst>
                          </p:cTn>
                        </p:par>
                        <p:par>
                          <p:cTn id="20" fill="hold">
                            <p:stCondLst>
                              <p:cond delay="3000"/>
                            </p:stCondLst>
                            <p:childTnLst>
                              <p:par>
                                <p:cTn id="21" presetID="22" presetClass="entr" presetSubtype="8" fill="hold" nodeType="afterEffect">
                                  <p:stCondLst>
                                    <p:cond delay="500"/>
                                  </p:stCondLst>
                                  <p:childTnLst>
                                    <p:set>
                                      <p:cBhvr>
                                        <p:cTn id="22" dur="1" fill="hold">
                                          <p:stCondLst>
                                            <p:cond delay="0"/>
                                          </p:stCondLst>
                                        </p:cTn>
                                        <p:tgtEl>
                                          <p:spTgt spid="42"/>
                                        </p:tgtEl>
                                        <p:attrNameLst>
                                          <p:attrName>style.visibility</p:attrName>
                                        </p:attrNameLst>
                                      </p:cBhvr>
                                      <p:to>
                                        <p:strVal val="visible"/>
                                      </p:to>
                                    </p:set>
                                    <p:animEffect transition="in" filter="wipe(left)">
                                      <p:cBhvr>
                                        <p:cTn id="23" dur="500"/>
                                        <p:tgtEl>
                                          <p:spTgt spid="42"/>
                                        </p:tgtEl>
                                      </p:cBhvr>
                                    </p:animEffect>
                                  </p:childTnLst>
                                </p:cTn>
                              </p:par>
                            </p:childTnLst>
                          </p:cTn>
                        </p:par>
                        <p:par>
                          <p:cTn id="24" fill="hold">
                            <p:stCondLst>
                              <p:cond delay="4000"/>
                            </p:stCondLst>
                            <p:childTnLst>
                              <p:par>
                                <p:cTn id="25" presetID="22" presetClass="entr" presetSubtype="8" fill="hold" nodeType="afterEffect">
                                  <p:stCondLst>
                                    <p:cond delay="750"/>
                                  </p:stCondLst>
                                  <p:childTnLst>
                                    <p:set>
                                      <p:cBhvr>
                                        <p:cTn id="26" dur="1" fill="hold">
                                          <p:stCondLst>
                                            <p:cond delay="0"/>
                                          </p:stCondLst>
                                        </p:cTn>
                                        <p:tgtEl>
                                          <p:spTgt spid="60"/>
                                        </p:tgtEl>
                                        <p:attrNameLst>
                                          <p:attrName>style.visibility</p:attrName>
                                        </p:attrNameLst>
                                      </p:cBhvr>
                                      <p:to>
                                        <p:strVal val="visible"/>
                                      </p:to>
                                    </p:set>
                                    <p:animEffect transition="in" filter="wipe(left)">
                                      <p:cBhvr>
                                        <p:cTn id="27"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119"/>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B60F02-AB19-7CE0-472F-F29839E79D59}"/>
            </a:ext>
          </a:extLst>
        </p:cNvPr>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4F7950E9-A882-A8C3-3F14-75DBC3ADF8D5}"/>
              </a:ext>
            </a:extLst>
          </p:cNvPr>
          <p:cNvSpPr txBox="1"/>
          <p:nvPr/>
        </p:nvSpPr>
        <p:spPr>
          <a:xfrm>
            <a:off x="319395" y="142233"/>
            <a:ext cx="3361818" cy="584775"/>
          </a:xfrm>
          <a:prstGeom prst="rect">
            <a:avLst/>
          </a:prstGeom>
          <a:noFill/>
        </p:spPr>
        <p:txBody>
          <a:bodyPr wrap="none" rtlCol="0">
            <a:spAutoFit/>
          </a:bodyPr>
          <a:lstStyle/>
          <a:p>
            <a:r>
              <a:rPr kumimoji="1" lang="en-US" altLang="ja-JP" sz="3200" b="1" dirty="0">
                <a:solidFill>
                  <a:schemeClr val="bg1"/>
                </a:solidFill>
                <a:latin typeface="HG丸ｺﾞｼｯｸM-PRO" panose="020F0600000000000000" pitchFamily="50" charset="-128"/>
                <a:ea typeface="HG丸ｺﾞｼｯｸM-PRO" panose="020F0600000000000000" pitchFamily="50" charset="-128"/>
              </a:rPr>
              <a:t>0</a:t>
            </a:r>
            <a:r>
              <a:rPr kumimoji="1" lang="ja-JP" altLang="en-US" sz="3200" b="1" dirty="0">
                <a:solidFill>
                  <a:schemeClr val="bg1"/>
                </a:solidFill>
                <a:latin typeface="HG丸ｺﾞｼｯｸM-PRO" panose="020F0600000000000000" pitchFamily="50" charset="-128"/>
                <a:ea typeface="HG丸ｺﾞｼｯｸM-PRO" panose="020F0600000000000000" pitchFamily="50" charset="-128"/>
              </a:rPr>
              <a:t>：サークル紹介</a:t>
            </a:r>
          </a:p>
        </p:txBody>
      </p:sp>
      <p:sp>
        <p:nvSpPr>
          <p:cNvPr id="5" name="テキスト ボックス 4">
            <a:extLst>
              <a:ext uri="{FF2B5EF4-FFF2-40B4-BE49-F238E27FC236}">
                <a16:creationId xmlns:a16="http://schemas.microsoft.com/office/drawing/2014/main" id="{339F2294-1520-F915-066F-DD908A849765}"/>
              </a:ext>
            </a:extLst>
          </p:cNvPr>
          <p:cNvSpPr txBox="1"/>
          <p:nvPr/>
        </p:nvSpPr>
        <p:spPr>
          <a:xfrm>
            <a:off x="9592182" y="142233"/>
            <a:ext cx="2244525" cy="584775"/>
          </a:xfrm>
          <a:prstGeom prst="rect">
            <a:avLst/>
          </a:prstGeom>
          <a:noFill/>
        </p:spPr>
        <p:txBody>
          <a:bodyPr wrap="none" rtlCol="0">
            <a:spAutoFit/>
          </a:bodyPr>
          <a:lstStyle/>
          <a:p>
            <a:r>
              <a:rPr lang="ja-JP" altLang="en-US" sz="3200" b="1" dirty="0">
                <a:solidFill>
                  <a:schemeClr val="bg1"/>
                </a:solidFill>
                <a:latin typeface="HG丸ｺﾞｼｯｸM-PRO" panose="020F0600000000000000" pitchFamily="50" charset="-128"/>
                <a:ea typeface="HG丸ｺﾞｼｯｸM-PRO" panose="020F0600000000000000" pitchFamily="50" charset="-128"/>
              </a:rPr>
              <a:t>サークル名</a:t>
            </a:r>
            <a:endParaRPr kumimoji="1" lang="ja-JP" altLang="en-US" sz="3200" b="1" dirty="0">
              <a:solidFill>
                <a:schemeClr val="bg1"/>
              </a:solidFill>
              <a:latin typeface="HG丸ｺﾞｼｯｸM-PRO" panose="020F0600000000000000" pitchFamily="50" charset="-128"/>
              <a:ea typeface="HG丸ｺﾞｼｯｸM-PRO" panose="020F0600000000000000" pitchFamily="50" charset="-128"/>
            </a:endParaRPr>
          </a:p>
        </p:txBody>
      </p:sp>
      <p:sp>
        <p:nvSpPr>
          <p:cNvPr id="6" name="四角形: 角度付き 16">
            <a:extLst>
              <a:ext uri="{FF2B5EF4-FFF2-40B4-BE49-F238E27FC236}">
                <a16:creationId xmlns:a16="http://schemas.microsoft.com/office/drawing/2014/main" id="{7C2C1F2A-987C-E6B1-9281-4E908746B25C}"/>
              </a:ext>
            </a:extLst>
          </p:cNvPr>
          <p:cNvSpPr/>
          <p:nvPr/>
        </p:nvSpPr>
        <p:spPr>
          <a:xfrm>
            <a:off x="0" y="-52"/>
            <a:ext cx="12192000" cy="846190"/>
          </a:xfrm>
          <a:prstGeom prst="bevel">
            <a:avLst>
              <a:gd name="adj" fmla="val 9362"/>
            </a:avLst>
          </a:prstGeom>
          <a:solidFill>
            <a:schemeClr val="accent5"/>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BC8E4533-B470-3C01-73D6-E5E34EDC3228}"/>
              </a:ext>
            </a:extLst>
          </p:cNvPr>
          <p:cNvSpPr txBox="1"/>
          <p:nvPr/>
        </p:nvSpPr>
        <p:spPr>
          <a:xfrm>
            <a:off x="328782" y="126089"/>
            <a:ext cx="2962671" cy="584775"/>
          </a:xfrm>
          <a:prstGeom prst="rect">
            <a:avLst/>
          </a:prstGeom>
          <a:noFill/>
        </p:spPr>
        <p:txBody>
          <a:bodyPr wrap="none" rtlCol="0">
            <a:spAutoFit/>
          </a:bodyPr>
          <a:lstStyle/>
          <a:p>
            <a:r>
              <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3</a:t>
            </a:r>
            <a:r>
              <a:rPr kumimoji="1"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：現状把握④</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grpSp>
        <p:nvGrpSpPr>
          <p:cNvPr id="8" name="グループ化 7">
            <a:extLst>
              <a:ext uri="{FF2B5EF4-FFF2-40B4-BE49-F238E27FC236}">
                <a16:creationId xmlns:a16="http://schemas.microsoft.com/office/drawing/2014/main" id="{CBA0D229-7475-7072-8940-2EB8ACF1A023}"/>
              </a:ext>
            </a:extLst>
          </p:cNvPr>
          <p:cNvGrpSpPr/>
          <p:nvPr/>
        </p:nvGrpSpPr>
        <p:grpSpPr>
          <a:xfrm>
            <a:off x="-50529" y="805134"/>
            <a:ext cx="12187585" cy="2990492"/>
            <a:chOff x="-61114" y="3799033"/>
            <a:chExt cx="12187585" cy="2990492"/>
          </a:xfrm>
        </p:grpSpPr>
        <p:sp>
          <p:nvSpPr>
            <p:cNvPr id="27" name="テキスト ボックス 26">
              <a:extLst>
                <a:ext uri="{FF2B5EF4-FFF2-40B4-BE49-F238E27FC236}">
                  <a16:creationId xmlns:a16="http://schemas.microsoft.com/office/drawing/2014/main" id="{DEB9649A-DAB0-A673-1F75-8AB9F364CB2B}"/>
                </a:ext>
              </a:extLst>
            </p:cNvPr>
            <p:cNvSpPr txBox="1"/>
            <p:nvPr/>
          </p:nvSpPr>
          <p:spPr>
            <a:xfrm>
              <a:off x="-61114" y="3799033"/>
              <a:ext cx="12187585" cy="553998"/>
            </a:xfrm>
            <a:prstGeom prst="rect">
              <a:avLst/>
            </a:prstGeom>
            <a:noFill/>
          </p:spPr>
          <p:txBody>
            <a:bodyPr wrap="square" rtlCol="0">
              <a:spAutoFit/>
            </a:bodyPr>
            <a:lstStyle/>
            <a:p>
              <a:r>
                <a:rPr kumimoji="1" lang="ja-JP" altLang="en-US" sz="2000" b="1" dirty="0">
                  <a:latin typeface="HG丸ｺﾞｼｯｸM-PRO" panose="020F0600000000000000" pitchFamily="50" charset="-128"/>
                  <a:ea typeface="HG丸ｺﾞｼｯｸM-PRO" panose="020F0600000000000000" pitchFamily="50" charset="-128"/>
                </a:rPr>
                <a:t>＜サイジングとは？＞</a:t>
              </a:r>
              <a:r>
                <a:rPr lang="ja-JP" altLang="en-US" sz="2000" b="1" dirty="0">
                  <a:latin typeface="HG丸ｺﾞｼｯｸM-PRO" panose="020F0600000000000000" pitchFamily="50" charset="-128"/>
                  <a:ea typeface="HG丸ｺﾞｼｯｸM-PRO" panose="020F0600000000000000" pitchFamily="50" charset="-128"/>
                </a:rPr>
                <a:t>・・・</a:t>
              </a:r>
              <a:r>
                <a:rPr kumimoji="1" lang="ja-JP" altLang="en-US" sz="2000" b="1" dirty="0">
                  <a:latin typeface="HG丸ｺﾞｼｯｸM-PRO" panose="020F0600000000000000" pitchFamily="50" charset="-128"/>
                  <a:ea typeface="HG丸ｺﾞｼｯｸM-PRO" panose="020F0600000000000000" pitchFamily="50" charset="-128"/>
                </a:rPr>
                <a:t>製品を圧入し</a:t>
              </a:r>
              <a:r>
                <a:rPr kumimoji="1" lang="ja-JP" altLang="en-US" sz="3000" b="1" dirty="0">
                  <a:ln>
                    <a:solidFill>
                      <a:schemeClr val="tx1"/>
                    </a:solidFill>
                  </a:ln>
                  <a:solidFill>
                    <a:srgbClr val="FF0000"/>
                  </a:solidFill>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シゴキ</a:t>
              </a:r>
              <a:r>
                <a:rPr kumimoji="1" lang="ja-JP" altLang="en-US" sz="2000" b="1" dirty="0">
                  <a:latin typeface="HG丸ｺﾞｼｯｸM-PRO" panose="020F0600000000000000" pitchFamily="50" charset="-128"/>
                  <a:ea typeface="HG丸ｺﾞｼｯｸM-PRO" panose="020F0600000000000000" pitchFamily="50" charset="-128"/>
                </a:rPr>
                <a:t>加工する事で背面当りと真円度を向上させる工程</a:t>
              </a:r>
            </a:p>
          </p:txBody>
        </p:sp>
        <p:pic>
          <p:nvPicPr>
            <p:cNvPr id="28" name="図 27">
              <a:extLst>
                <a:ext uri="{FF2B5EF4-FFF2-40B4-BE49-F238E27FC236}">
                  <a16:creationId xmlns:a16="http://schemas.microsoft.com/office/drawing/2014/main" id="{15303306-7705-CB66-4397-3E1F1E858440}"/>
                </a:ext>
              </a:extLst>
            </p:cNvPr>
            <p:cNvPicPr>
              <a:picLocks noChangeAspect="1"/>
            </p:cNvPicPr>
            <p:nvPr/>
          </p:nvPicPr>
          <p:blipFill>
            <a:blip r:embed="rId6"/>
            <a:srcRect r="5745" b="14398"/>
            <a:stretch/>
          </p:blipFill>
          <p:spPr>
            <a:xfrm>
              <a:off x="7206612" y="4417989"/>
              <a:ext cx="4898451" cy="2371536"/>
            </a:xfrm>
            <a:prstGeom prst="rect">
              <a:avLst/>
            </a:prstGeom>
            <a:ln>
              <a:solidFill>
                <a:schemeClr val="bg1">
                  <a:lumMod val="85000"/>
                </a:schemeClr>
              </a:solidFill>
            </a:ln>
          </p:spPr>
        </p:pic>
        <p:pic>
          <p:nvPicPr>
            <p:cNvPr id="34" name="図 33">
              <a:extLst>
                <a:ext uri="{FF2B5EF4-FFF2-40B4-BE49-F238E27FC236}">
                  <a16:creationId xmlns:a16="http://schemas.microsoft.com/office/drawing/2014/main" id="{0116A7FC-8EF5-6FD9-EA97-7DD0195CC094}"/>
                </a:ext>
              </a:extLst>
            </p:cNvPr>
            <p:cNvPicPr>
              <a:picLocks noChangeAspect="1"/>
            </p:cNvPicPr>
            <p:nvPr/>
          </p:nvPicPr>
          <p:blipFill>
            <a:blip r:embed="rId7"/>
            <a:srcRect b="2453"/>
            <a:stretch/>
          </p:blipFill>
          <p:spPr>
            <a:xfrm>
              <a:off x="65529" y="4374487"/>
              <a:ext cx="7054583" cy="2415038"/>
            </a:xfrm>
            <a:prstGeom prst="rect">
              <a:avLst/>
            </a:prstGeom>
          </p:spPr>
        </p:pic>
        <p:grpSp>
          <p:nvGrpSpPr>
            <p:cNvPr id="38" name="グループ化 37">
              <a:extLst>
                <a:ext uri="{FF2B5EF4-FFF2-40B4-BE49-F238E27FC236}">
                  <a16:creationId xmlns:a16="http://schemas.microsoft.com/office/drawing/2014/main" id="{957D1E7E-D6CB-211D-885D-3B7A2E74BBE4}"/>
                </a:ext>
              </a:extLst>
            </p:cNvPr>
            <p:cNvGrpSpPr/>
            <p:nvPr/>
          </p:nvGrpSpPr>
          <p:grpSpPr>
            <a:xfrm>
              <a:off x="9219509" y="5285101"/>
              <a:ext cx="620364" cy="616050"/>
              <a:chOff x="6215959" y="5234301"/>
              <a:chExt cx="620364" cy="616050"/>
            </a:xfrm>
          </p:grpSpPr>
          <p:sp>
            <p:nvSpPr>
              <p:cNvPr id="41" name="矢印: 右 40">
                <a:extLst>
                  <a:ext uri="{FF2B5EF4-FFF2-40B4-BE49-F238E27FC236}">
                    <a16:creationId xmlns:a16="http://schemas.microsoft.com/office/drawing/2014/main" id="{A6D03013-FAA5-24C2-6258-8A9F11FD97B3}"/>
                  </a:ext>
                </a:extLst>
              </p:cNvPr>
              <p:cNvSpPr/>
              <p:nvPr/>
            </p:nvSpPr>
            <p:spPr>
              <a:xfrm>
                <a:off x="6286801" y="5234301"/>
                <a:ext cx="549522" cy="616050"/>
              </a:xfrm>
              <a:prstGeom prst="rightArrow">
                <a:avLst>
                  <a:gd name="adj1" fmla="val 50000"/>
                  <a:gd name="adj2" fmla="val 69709"/>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テキスト ボックス 41">
                <a:extLst>
                  <a:ext uri="{FF2B5EF4-FFF2-40B4-BE49-F238E27FC236}">
                    <a16:creationId xmlns:a16="http://schemas.microsoft.com/office/drawing/2014/main" id="{8C3293C4-3CCF-0FC2-3491-5B8C33E94BF8}"/>
                  </a:ext>
                </a:extLst>
              </p:cNvPr>
              <p:cNvSpPr txBox="1"/>
              <p:nvPr/>
            </p:nvSpPr>
            <p:spPr>
              <a:xfrm>
                <a:off x="6215959" y="5336729"/>
                <a:ext cx="598241" cy="338554"/>
              </a:xfrm>
              <a:prstGeom prst="rect">
                <a:avLst/>
              </a:prstGeom>
              <a:noFill/>
            </p:spPr>
            <p:txBody>
              <a:bodyPr wrap="none" rtlCol="0">
                <a:spAutoFit/>
              </a:bodyPr>
              <a:lstStyle/>
              <a:p>
                <a:r>
                  <a:rPr kumimoji="1" lang="ja-JP" altLang="en-US" sz="1600" b="1" dirty="0">
                    <a:latin typeface="HG丸ｺﾞｼｯｸM-PRO" panose="020F0600000000000000" pitchFamily="50" charset="-128"/>
                    <a:ea typeface="HG丸ｺﾞｼｯｸM-PRO" panose="020F0600000000000000" pitchFamily="50" charset="-128"/>
                  </a:rPr>
                  <a:t>加工</a:t>
                </a:r>
              </a:p>
            </p:txBody>
          </p:sp>
        </p:grpSp>
      </p:grpSp>
      <p:sp>
        <p:nvSpPr>
          <p:cNvPr id="10" name="テキスト ボックス 9">
            <a:extLst>
              <a:ext uri="{FF2B5EF4-FFF2-40B4-BE49-F238E27FC236}">
                <a16:creationId xmlns:a16="http://schemas.microsoft.com/office/drawing/2014/main" id="{08C35D58-32B4-585E-4261-6E8D41AE069C}"/>
              </a:ext>
            </a:extLst>
          </p:cNvPr>
          <p:cNvSpPr txBox="1"/>
          <p:nvPr/>
        </p:nvSpPr>
        <p:spPr>
          <a:xfrm>
            <a:off x="8422219" y="126089"/>
            <a:ext cx="3480440" cy="584775"/>
          </a:xfrm>
          <a:prstGeom prst="rect">
            <a:avLst/>
          </a:prstGeom>
          <a:noFill/>
        </p:spPr>
        <p:txBody>
          <a:bodyPr wrap="none" rtlCol="0">
            <a:spAutoFit/>
          </a:bodyPr>
          <a:lstStyle/>
          <a:p>
            <a:r>
              <a:rPr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メリウスサークル</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grpSp>
        <p:nvGrpSpPr>
          <p:cNvPr id="35" name="グループ化 34">
            <a:extLst>
              <a:ext uri="{FF2B5EF4-FFF2-40B4-BE49-F238E27FC236}">
                <a16:creationId xmlns:a16="http://schemas.microsoft.com/office/drawing/2014/main" id="{3E0BA770-6F89-4E96-F147-A5374F7D44D3}"/>
              </a:ext>
            </a:extLst>
          </p:cNvPr>
          <p:cNvGrpSpPr/>
          <p:nvPr/>
        </p:nvGrpSpPr>
        <p:grpSpPr>
          <a:xfrm>
            <a:off x="28118" y="3747469"/>
            <a:ext cx="12087530" cy="3048332"/>
            <a:chOff x="28118" y="3747469"/>
            <a:chExt cx="12087530" cy="3048332"/>
          </a:xfrm>
        </p:grpSpPr>
        <p:grpSp>
          <p:nvGrpSpPr>
            <p:cNvPr id="32" name="グループ化 31">
              <a:extLst>
                <a:ext uri="{FF2B5EF4-FFF2-40B4-BE49-F238E27FC236}">
                  <a16:creationId xmlns:a16="http://schemas.microsoft.com/office/drawing/2014/main" id="{08876059-6651-88E0-0463-6C05FA864894}"/>
                </a:ext>
              </a:extLst>
            </p:cNvPr>
            <p:cNvGrpSpPr/>
            <p:nvPr/>
          </p:nvGrpSpPr>
          <p:grpSpPr>
            <a:xfrm>
              <a:off x="110834" y="3747469"/>
              <a:ext cx="12004814" cy="3048332"/>
              <a:chOff x="110834" y="3747469"/>
              <a:chExt cx="12004814" cy="3048332"/>
            </a:xfrm>
          </p:grpSpPr>
          <p:sp>
            <p:nvSpPr>
              <p:cNvPr id="2" name="テキスト ボックス 1">
                <a:extLst>
                  <a:ext uri="{FF2B5EF4-FFF2-40B4-BE49-F238E27FC236}">
                    <a16:creationId xmlns:a16="http://schemas.microsoft.com/office/drawing/2014/main" id="{B08AE170-EC47-0CA6-C2F0-E78033ECB09B}"/>
                  </a:ext>
                </a:extLst>
              </p:cNvPr>
              <p:cNvSpPr txBox="1"/>
              <p:nvPr/>
            </p:nvSpPr>
            <p:spPr>
              <a:xfrm>
                <a:off x="792150" y="3837376"/>
                <a:ext cx="4438155" cy="400110"/>
              </a:xfrm>
              <a:prstGeom prst="rect">
                <a:avLst/>
              </a:prstGeom>
              <a:noFill/>
            </p:spPr>
            <p:txBody>
              <a:bodyPr wrap="square" rtlCol="0">
                <a:spAutoFit/>
              </a:bodyPr>
              <a:lstStyle/>
              <a:p>
                <a:r>
                  <a:rPr kumimoji="1" lang="ja-JP" altLang="en-US" sz="2000" b="1" dirty="0">
                    <a:latin typeface="HG丸ｺﾞｼｯｸM-PRO" panose="020F0600000000000000" pitchFamily="50" charset="-128"/>
                    <a:ea typeface="HG丸ｺﾞｼｯｸM-PRO" panose="020F0600000000000000" pitchFamily="50" charset="-128"/>
                  </a:rPr>
                  <a:t>＜サイジング</a:t>
                </a:r>
                <a:r>
                  <a:rPr lang="ja-JP" altLang="en-US" sz="2000" b="1" dirty="0">
                    <a:latin typeface="HG丸ｺﾞｼｯｸM-PRO" panose="020F0600000000000000" pitchFamily="50" charset="-128"/>
                    <a:ea typeface="HG丸ｺﾞｼｯｸM-PRO" panose="020F0600000000000000" pitchFamily="50" charset="-128"/>
                  </a:rPr>
                  <a:t>について勉強会開催</a:t>
                </a:r>
                <a:r>
                  <a:rPr kumimoji="1" lang="ja-JP" altLang="en-US" sz="2000" b="1" dirty="0">
                    <a:latin typeface="HG丸ｺﾞｼｯｸM-PRO" panose="020F0600000000000000" pitchFamily="50" charset="-128"/>
                    <a:ea typeface="HG丸ｺﾞｼｯｸM-PRO" panose="020F0600000000000000" pitchFamily="50" charset="-128"/>
                  </a:rPr>
                  <a:t>＞</a:t>
                </a:r>
              </a:p>
            </p:txBody>
          </p:sp>
          <p:sp>
            <p:nvSpPr>
              <p:cNvPr id="3" name="テキスト ボックス 2">
                <a:extLst>
                  <a:ext uri="{FF2B5EF4-FFF2-40B4-BE49-F238E27FC236}">
                    <a16:creationId xmlns:a16="http://schemas.microsoft.com/office/drawing/2014/main" id="{67E5375E-1932-3B3A-B696-ECCF52665947}"/>
                  </a:ext>
                </a:extLst>
              </p:cNvPr>
              <p:cNvSpPr txBox="1"/>
              <p:nvPr/>
            </p:nvSpPr>
            <p:spPr>
              <a:xfrm>
                <a:off x="949416" y="4144078"/>
                <a:ext cx="4108817" cy="923330"/>
              </a:xfrm>
              <a:prstGeom prst="rect">
                <a:avLst/>
              </a:prstGeom>
              <a:noFill/>
            </p:spPr>
            <p:txBody>
              <a:bodyPr wrap="none" rtlCol="0">
                <a:spAutoFit/>
              </a:bodyPr>
              <a:lstStyle/>
              <a:p>
                <a:r>
                  <a:rPr kumimoji="1" lang="ja-JP" altLang="en-US" dirty="0">
                    <a:latin typeface="HG丸ｺﾞｼｯｸM-PRO" panose="020F0600000000000000" pitchFamily="50" charset="-128"/>
                    <a:ea typeface="HG丸ｺﾞｼｯｸM-PRO" panose="020F0600000000000000" pitchFamily="50" charset="-128"/>
                  </a:rPr>
                  <a:t>サイジング率＝シゴキ率とは？</a:t>
                </a:r>
                <a:endParaRPr kumimoji="1" lang="en-US" altLang="ja-JP" dirty="0">
                  <a:latin typeface="HG丸ｺﾞｼｯｸM-PRO" panose="020F0600000000000000" pitchFamily="50" charset="-128"/>
                  <a:ea typeface="HG丸ｺﾞｼｯｸM-PRO" panose="020F0600000000000000" pitchFamily="50" charset="-128"/>
                </a:endParaRPr>
              </a:p>
              <a:p>
                <a:r>
                  <a:rPr lang="ja-JP" altLang="en-US" dirty="0">
                    <a:latin typeface="HG丸ｺﾞｼｯｸM-PRO" panose="020F0600000000000000" pitchFamily="50" charset="-128"/>
                    <a:ea typeface="HG丸ｺﾞｼｯｸM-PRO" panose="020F0600000000000000" pitchFamily="50" charset="-128"/>
                  </a:rPr>
                  <a:t>背面当りや外径・真円度の管理基準値</a:t>
                </a:r>
                <a:endParaRPr lang="en-US" altLang="ja-JP" dirty="0">
                  <a:latin typeface="HG丸ｺﾞｼｯｸM-PRO" panose="020F0600000000000000" pitchFamily="50" charset="-128"/>
                  <a:ea typeface="HG丸ｺﾞｼｯｸM-PRO" panose="020F0600000000000000" pitchFamily="50" charset="-128"/>
                </a:endParaRPr>
              </a:p>
              <a:p>
                <a:r>
                  <a:rPr lang="ja-JP" altLang="en-US" dirty="0">
                    <a:solidFill>
                      <a:srgbClr val="FF0000"/>
                    </a:solidFill>
                    <a:latin typeface="HG丸ｺﾞｼｯｸM-PRO" panose="020F0600000000000000" pitchFamily="50" charset="-128"/>
                    <a:ea typeface="HG丸ｺﾞｼｯｸM-PRO" panose="020F0600000000000000" pitchFamily="50" charset="-128"/>
                  </a:rPr>
                  <a:t>肉厚・ダイス径・コア径</a:t>
                </a:r>
                <a:r>
                  <a:rPr lang="ja-JP" altLang="en-US" dirty="0">
                    <a:latin typeface="HG丸ｺﾞｼｯｸM-PRO" panose="020F0600000000000000" pitchFamily="50" charset="-128"/>
                    <a:ea typeface="HG丸ｺﾞｼｯｸM-PRO" panose="020F0600000000000000" pitchFamily="50" charset="-128"/>
                  </a:rPr>
                  <a:t>から算出する</a:t>
                </a:r>
                <a:endParaRPr kumimoji="1" lang="ja-JP" altLang="en-US" dirty="0">
                  <a:latin typeface="HG丸ｺﾞｼｯｸM-PRO" panose="020F0600000000000000" pitchFamily="50" charset="-128"/>
                  <a:ea typeface="HG丸ｺﾞｼｯｸM-PRO" panose="020F0600000000000000" pitchFamily="50" charset="-128"/>
                </a:endParaRPr>
              </a:p>
            </p:txBody>
          </p:sp>
          <p:pic>
            <p:nvPicPr>
              <p:cNvPr id="9" name="図 8">
                <a:extLst>
                  <a:ext uri="{FF2B5EF4-FFF2-40B4-BE49-F238E27FC236}">
                    <a16:creationId xmlns:a16="http://schemas.microsoft.com/office/drawing/2014/main" id="{3A80F504-47FF-AFC1-9EF1-39DAE1A099AF}"/>
                  </a:ext>
                </a:extLst>
              </p:cNvPr>
              <p:cNvPicPr>
                <a:picLocks noChangeAspect="1"/>
              </p:cNvPicPr>
              <p:nvPr/>
            </p:nvPicPr>
            <p:blipFill>
              <a:blip r:embed="rId8"/>
              <a:stretch>
                <a:fillRect/>
              </a:stretch>
            </p:blipFill>
            <p:spPr>
              <a:xfrm>
                <a:off x="5635648" y="3917597"/>
                <a:ext cx="6480000" cy="2872975"/>
              </a:xfrm>
              <a:prstGeom prst="rect">
                <a:avLst/>
              </a:prstGeom>
            </p:spPr>
          </p:pic>
          <p:sp>
            <p:nvSpPr>
              <p:cNvPr id="12" name="テキスト ボックス 11">
                <a:extLst>
                  <a:ext uri="{FF2B5EF4-FFF2-40B4-BE49-F238E27FC236}">
                    <a16:creationId xmlns:a16="http://schemas.microsoft.com/office/drawing/2014/main" id="{41CFD331-A39A-0345-6D15-D4A44B01DCD1}"/>
                  </a:ext>
                </a:extLst>
              </p:cNvPr>
              <p:cNvSpPr txBox="1"/>
              <p:nvPr/>
            </p:nvSpPr>
            <p:spPr>
              <a:xfrm>
                <a:off x="110834" y="3747469"/>
                <a:ext cx="1189632" cy="338554"/>
              </a:xfrm>
              <a:prstGeom prst="rect">
                <a:avLst/>
              </a:prstGeom>
              <a:noFill/>
              <a:ln>
                <a:noFill/>
              </a:ln>
            </p:spPr>
            <p:txBody>
              <a:bodyPr wrap="square" rtlCol="0">
                <a:spAutoFit/>
              </a:bodyPr>
              <a:lstStyle/>
              <a:p>
                <a:r>
                  <a:rPr kumimoji="1" lang="ja-JP" altLang="en-US" sz="1600" b="1" dirty="0">
                    <a:latin typeface="HG丸ｺﾞｼｯｸM-PRO" panose="020F0600000000000000" pitchFamily="50" charset="-128"/>
                    <a:ea typeface="HG丸ｺﾞｼｯｸM-PRO" panose="020F0600000000000000" pitchFamily="50" charset="-128"/>
                  </a:rPr>
                  <a:t>講　師</a:t>
                </a:r>
              </a:p>
            </p:txBody>
          </p:sp>
          <p:grpSp>
            <p:nvGrpSpPr>
              <p:cNvPr id="13" name="グループ化 12">
                <a:extLst>
                  <a:ext uri="{FF2B5EF4-FFF2-40B4-BE49-F238E27FC236}">
                    <a16:creationId xmlns:a16="http://schemas.microsoft.com/office/drawing/2014/main" id="{37F3CAAA-1483-FDBE-DC1F-D4C186ADBA1B}"/>
                  </a:ext>
                </a:extLst>
              </p:cNvPr>
              <p:cNvGrpSpPr/>
              <p:nvPr/>
            </p:nvGrpSpPr>
            <p:grpSpPr>
              <a:xfrm>
                <a:off x="151530" y="5083938"/>
                <a:ext cx="1361468" cy="1711863"/>
                <a:chOff x="156534" y="2065553"/>
                <a:chExt cx="1361468" cy="1711863"/>
              </a:xfrm>
            </p:grpSpPr>
            <p:pic>
              <p:nvPicPr>
                <p:cNvPr id="14" name="図 13" descr="携帯電話を持つ手&#10;&#10;AI によって生成されたコンテンツは間違っている可能性があります。">
                  <a:extLst>
                    <a:ext uri="{FF2B5EF4-FFF2-40B4-BE49-F238E27FC236}">
                      <a16:creationId xmlns:a16="http://schemas.microsoft.com/office/drawing/2014/main" id="{D28B1418-53A4-6A56-5CCB-9C3435BB3CFB}"/>
                    </a:ext>
                  </a:extLst>
                </p:cNvPr>
                <p:cNvPicPr>
                  <a:picLocks noChangeAspect="1"/>
                </p:cNvPicPr>
                <p:nvPr/>
              </p:nvPicPr>
              <p:blipFill>
                <a:blip r:embed="rId9" cstate="print">
                  <a:extLst>
                    <a:ext uri="{28A0092B-C50C-407E-A947-70E740481C1C}">
                      <a14:useLocalDpi xmlns:a14="http://schemas.microsoft.com/office/drawing/2010/main" val="0"/>
                    </a:ext>
                  </a:extLst>
                </a:blip>
                <a:srcRect l="34536" t="24263" r="4480" b="11660"/>
                <a:stretch/>
              </p:blipFill>
              <p:spPr>
                <a:xfrm>
                  <a:off x="156534" y="2065553"/>
                  <a:ext cx="1361468" cy="1711863"/>
                </a:xfrm>
                <a:prstGeom prst="rect">
                  <a:avLst/>
                </a:prstGeom>
              </p:spPr>
            </p:pic>
            <p:sp>
              <p:nvSpPr>
                <p:cNvPr id="15" name="テキスト ボックス 14">
                  <a:extLst>
                    <a:ext uri="{FF2B5EF4-FFF2-40B4-BE49-F238E27FC236}">
                      <a16:creationId xmlns:a16="http://schemas.microsoft.com/office/drawing/2014/main" id="{1D1F8A03-3E30-17ED-FCAB-AA2D8790B1A5}"/>
                    </a:ext>
                  </a:extLst>
                </p:cNvPr>
                <p:cNvSpPr txBox="1"/>
                <p:nvPr/>
              </p:nvSpPr>
              <p:spPr>
                <a:xfrm>
                  <a:off x="793689" y="3372457"/>
                  <a:ext cx="684000" cy="369332"/>
                </a:xfrm>
                <a:prstGeom prst="rect">
                  <a:avLst/>
                </a:prstGeom>
                <a:solidFill>
                  <a:schemeClr val="bg1"/>
                </a:solidFill>
                <a:ln>
                  <a:solidFill>
                    <a:schemeClr val="tx1"/>
                  </a:solidFill>
                </a:ln>
              </p:spPr>
              <p:txBody>
                <a:bodyPr wrap="square" rtlCol="0">
                  <a:spAutoFit/>
                </a:bodyPr>
                <a:lstStyle/>
                <a:p>
                  <a:pPr algn="ctr"/>
                  <a:r>
                    <a:rPr kumimoji="1" lang="ja-JP" altLang="en-US" b="1" dirty="0">
                      <a:latin typeface="HG丸ｺﾞｼｯｸM-PRO" panose="020F0600000000000000" pitchFamily="50" charset="-128"/>
                      <a:ea typeface="HG丸ｺﾞｼｯｸM-PRO" panose="020F0600000000000000" pitchFamily="50" charset="-128"/>
                    </a:rPr>
                    <a:t>肉厚</a:t>
                  </a:r>
                </a:p>
              </p:txBody>
            </p:sp>
          </p:grpSp>
          <p:grpSp>
            <p:nvGrpSpPr>
              <p:cNvPr id="16" name="グループ化 15">
                <a:extLst>
                  <a:ext uri="{FF2B5EF4-FFF2-40B4-BE49-F238E27FC236}">
                    <a16:creationId xmlns:a16="http://schemas.microsoft.com/office/drawing/2014/main" id="{EB2C1B06-AAAA-4963-95A3-8CC62D9717A0}"/>
                  </a:ext>
                </a:extLst>
              </p:cNvPr>
              <p:cNvGrpSpPr/>
              <p:nvPr/>
            </p:nvGrpSpPr>
            <p:grpSpPr>
              <a:xfrm>
                <a:off x="1657250" y="5073934"/>
                <a:ext cx="1919990" cy="1721867"/>
                <a:chOff x="1570673" y="2055549"/>
                <a:chExt cx="1919990" cy="1721867"/>
              </a:xfrm>
            </p:grpSpPr>
            <p:pic>
              <p:nvPicPr>
                <p:cNvPr id="17" name="図 16" descr="座る, 金属, シルバー, 小さい が含まれている画像&#10;&#10;AI によって生成されたコンテンツは間違っている可能性があります。">
                  <a:extLst>
                    <a:ext uri="{FF2B5EF4-FFF2-40B4-BE49-F238E27FC236}">
                      <a16:creationId xmlns:a16="http://schemas.microsoft.com/office/drawing/2014/main" id="{58965CC4-2ECC-C207-6134-F08AB20E6D9E}"/>
                    </a:ext>
                  </a:extLst>
                </p:cNvPr>
                <p:cNvPicPr>
                  <a:picLocks noChangeAspect="1"/>
                </p:cNvPicPr>
                <p:nvPr/>
              </p:nvPicPr>
              <p:blipFill>
                <a:blip r:embed="rId10" cstate="print">
                  <a:extLst>
                    <a:ext uri="{28A0092B-C50C-407E-A947-70E740481C1C}">
                      <a14:useLocalDpi xmlns:a14="http://schemas.microsoft.com/office/drawing/2010/main" val="0"/>
                    </a:ext>
                  </a:extLst>
                </a:blip>
                <a:srcRect l="4898" t="20138" r="1764" b="17370"/>
                <a:stretch/>
              </p:blipFill>
              <p:spPr>
                <a:xfrm>
                  <a:off x="1570673" y="2055549"/>
                  <a:ext cx="1919990" cy="1721867"/>
                </a:xfrm>
                <a:prstGeom prst="rect">
                  <a:avLst/>
                </a:prstGeom>
              </p:spPr>
            </p:pic>
            <p:sp>
              <p:nvSpPr>
                <p:cNvPr id="18" name="テキスト ボックス 17">
                  <a:extLst>
                    <a:ext uri="{FF2B5EF4-FFF2-40B4-BE49-F238E27FC236}">
                      <a16:creationId xmlns:a16="http://schemas.microsoft.com/office/drawing/2014/main" id="{21A2950A-11B4-CC4F-CAB8-8AB34F5B8E29}"/>
                    </a:ext>
                  </a:extLst>
                </p:cNvPr>
                <p:cNvSpPr txBox="1"/>
                <p:nvPr/>
              </p:nvSpPr>
              <p:spPr>
                <a:xfrm>
                  <a:off x="1953923" y="3372457"/>
                  <a:ext cx="1160785" cy="369332"/>
                </a:xfrm>
                <a:prstGeom prst="rect">
                  <a:avLst/>
                </a:prstGeom>
                <a:solidFill>
                  <a:schemeClr val="bg1"/>
                </a:solidFill>
                <a:ln>
                  <a:solidFill>
                    <a:schemeClr val="tx1"/>
                  </a:solidFill>
                </a:ln>
              </p:spPr>
              <p:txBody>
                <a:bodyPr wrap="square" rtlCol="0">
                  <a:spAutoFit/>
                </a:bodyPr>
                <a:lstStyle/>
                <a:p>
                  <a:pPr algn="ctr"/>
                  <a:r>
                    <a:rPr lang="ja-JP" altLang="en-US" b="1" dirty="0">
                      <a:latin typeface="HG丸ｺﾞｼｯｸM-PRO" panose="020F0600000000000000" pitchFamily="50" charset="-128"/>
                      <a:ea typeface="HG丸ｺﾞｼｯｸM-PRO" panose="020F0600000000000000" pitchFamily="50" charset="-128"/>
                    </a:rPr>
                    <a:t>ダイス径</a:t>
                  </a:r>
                  <a:endParaRPr kumimoji="1" lang="ja-JP" altLang="en-US" b="1" dirty="0">
                    <a:latin typeface="HG丸ｺﾞｼｯｸM-PRO" panose="020F0600000000000000" pitchFamily="50" charset="-128"/>
                    <a:ea typeface="HG丸ｺﾞｼｯｸM-PRO" panose="020F0600000000000000" pitchFamily="50" charset="-128"/>
                  </a:endParaRPr>
                </a:p>
              </p:txBody>
            </p:sp>
            <p:cxnSp>
              <p:nvCxnSpPr>
                <p:cNvPr id="19" name="直線コネクタ 18">
                  <a:extLst>
                    <a:ext uri="{FF2B5EF4-FFF2-40B4-BE49-F238E27FC236}">
                      <a16:creationId xmlns:a16="http://schemas.microsoft.com/office/drawing/2014/main" id="{7AF467B9-1B32-CFF8-261A-9204A9F33871}"/>
                    </a:ext>
                  </a:extLst>
                </p:cNvPr>
                <p:cNvCxnSpPr/>
                <p:nvPr/>
              </p:nvCxnSpPr>
              <p:spPr>
                <a:xfrm>
                  <a:off x="2176881" y="2424955"/>
                  <a:ext cx="0" cy="43261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直線コネクタ 19">
                  <a:extLst>
                    <a:ext uri="{FF2B5EF4-FFF2-40B4-BE49-F238E27FC236}">
                      <a16:creationId xmlns:a16="http://schemas.microsoft.com/office/drawing/2014/main" id="{C1415FD6-A26C-5FA6-BECF-318797B09DA0}"/>
                    </a:ext>
                  </a:extLst>
                </p:cNvPr>
                <p:cNvCxnSpPr/>
                <p:nvPr/>
              </p:nvCxnSpPr>
              <p:spPr>
                <a:xfrm>
                  <a:off x="2846480" y="2428415"/>
                  <a:ext cx="0" cy="43261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1" name="矢印: 左右 20">
                  <a:extLst>
                    <a:ext uri="{FF2B5EF4-FFF2-40B4-BE49-F238E27FC236}">
                      <a16:creationId xmlns:a16="http://schemas.microsoft.com/office/drawing/2014/main" id="{86C95A65-7B1D-03BA-D112-134B3B79552F}"/>
                    </a:ext>
                  </a:extLst>
                </p:cNvPr>
                <p:cNvSpPr/>
                <p:nvPr/>
              </p:nvSpPr>
              <p:spPr>
                <a:xfrm>
                  <a:off x="2182217" y="2554312"/>
                  <a:ext cx="653797" cy="255045"/>
                </a:xfrm>
                <a:prstGeom prst="leftRightArrow">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2" name="グループ化 21">
                <a:extLst>
                  <a:ext uri="{FF2B5EF4-FFF2-40B4-BE49-F238E27FC236}">
                    <a16:creationId xmlns:a16="http://schemas.microsoft.com/office/drawing/2014/main" id="{F846D558-053F-A21C-81FE-04903B4E8E65}"/>
                  </a:ext>
                </a:extLst>
              </p:cNvPr>
              <p:cNvGrpSpPr/>
              <p:nvPr/>
            </p:nvGrpSpPr>
            <p:grpSpPr>
              <a:xfrm>
                <a:off x="3721492" y="5083938"/>
                <a:ext cx="1447801" cy="1676236"/>
                <a:chOff x="3561125" y="2065553"/>
                <a:chExt cx="1447801" cy="1676236"/>
              </a:xfrm>
            </p:grpSpPr>
            <p:pic>
              <p:nvPicPr>
                <p:cNvPr id="23" name="図 22" descr="屋内, キッチン, 金属, 座る が含まれている画像&#10;&#10;AI によって生成されたコンテンツは間違っている可能性があります。">
                  <a:extLst>
                    <a:ext uri="{FF2B5EF4-FFF2-40B4-BE49-F238E27FC236}">
                      <a16:creationId xmlns:a16="http://schemas.microsoft.com/office/drawing/2014/main" id="{CB12EC43-83BB-63A6-A330-AF367BE4E571}"/>
                    </a:ext>
                  </a:extLst>
                </p:cNvPr>
                <p:cNvPicPr>
                  <a:picLocks noChangeAspect="1"/>
                </p:cNvPicPr>
                <p:nvPr/>
              </p:nvPicPr>
              <p:blipFill>
                <a:blip r:embed="rId11" cstate="print">
                  <a:extLst>
                    <a:ext uri="{BEBA8EAE-BF5A-486C-A8C5-ECC9F3942E4B}">
                      <a14:imgProps xmlns:a14="http://schemas.microsoft.com/office/drawing/2010/main">
                        <a14:imgLayer r:embed="rId12">
                          <a14:imgEffect>
                            <a14:brightnessContrast bright="40000" contrast="20000"/>
                          </a14:imgEffect>
                        </a14:imgLayer>
                      </a14:imgProps>
                    </a:ext>
                    <a:ext uri="{28A0092B-C50C-407E-A947-70E740481C1C}">
                      <a14:useLocalDpi xmlns:a14="http://schemas.microsoft.com/office/drawing/2010/main" val="0"/>
                    </a:ext>
                  </a:extLst>
                </a:blip>
                <a:srcRect l="28578" t="41156" r="13554" b="16240"/>
                <a:stretch/>
              </p:blipFill>
              <p:spPr>
                <a:xfrm>
                  <a:off x="3561125" y="2065553"/>
                  <a:ext cx="1447801" cy="1420959"/>
                </a:xfrm>
                <a:prstGeom prst="rect">
                  <a:avLst/>
                </a:prstGeom>
              </p:spPr>
            </p:pic>
            <p:cxnSp>
              <p:nvCxnSpPr>
                <p:cNvPr id="24" name="直線コネクタ 23">
                  <a:extLst>
                    <a:ext uri="{FF2B5EF4-FFF2-40B4-BE49-F238E27FC236}">
                      <a16:creationId xmlns:a16="http://schemas.microsoft.com/office/drawing/2014/main" id="{1F9DB860-871D-F569-BCEF-B75A62F56A85}"/>
                    </a:ext>
                  </a:extLst>
                </p:cNvPr>
                <p:cNvCxnSpPr/>
                <p:nvPr/>
              </p:nvCxnSpPr>
              <p:spPr>
                <a:xfrm>
                  <a:off x="3822252" y="2977693"/>
                  <a:ext cx="0" cy="43261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52A9A6C7-94EE-9F2D-3B9B-5898DA77081E}"/>
                    </a:ext>
                  </a:extLst>
                </p:cNvPr>
                <p:cNvCxnSpPr/>
                <p:nvPr/>
              </p:nvCxnSpPr>
              <p:spPr>
                <a:xfrm>
                  <a:off x="4594084" y="2977692"/>
                  <a:ext cx="0" cy="43261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6" name="矢印: 左右 25">
                  <a:extLst>
                    <a:ext uri="{FF2B5EF4-FFF2-40B4-BE49-F238E27FC236}">
                      <a16:creationId xmlns:a16="http://schemas.microsoft.com/office/drawing/2014/main" id="{802ED12B-B8D9-C914-7BCE-B89C8A8AB605}"/>
                    </a:ext>
                  </a:extLst>
                </p:cNvPr>
                <p:cNvSpPr/>
                <p:nvPr/>
              </p:nvSpPr>
              <p:spPr>
                <a:xfrm>
                  <a:off x="3833642" y="3021311"/>
                  <a:ext cx="760442" cy="255045"/>
                </a:xfrm>
                <a:prstGeom prst="leftRightArrow">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ボックス 28">
                  <a:extLst>
                    <a:ext uri="{FF2B5EF4-FFF2-40B4-BE49-F238E27FC236}">
                      <a16:creationId xmlns:a16="http://schemas.microsoft.com/office/drawing/2014/main" id="{39F6C676-AED8-F221-281B-A392EB79C006}"/>
                    </a:ext>
                  </a:extLst>
                </p:cNvPr>
                <p:cNvSpPr txBox="1"/>
                <p:nvPr/>
              </p:nvSpPr>
              <p:spPr>
                <a:xfrm>
                  <a:off x="3766188" y="3372457"/>
                  <a:ext cx="895349" cy="369332"/>
                </a:xfrm>
                <a:prstGeom prst="rect">
                  <a:avLst/>
                </a:prstGeom>
                <a:solidFill>
                  <a:schemeClr val="bg1"/>
                </a:solidFill>
                <a:ln>
                  <a:solidFill>
                    <a:schemeClr val="tx1"/>
                  </a:solidFill>
                </a:ln>
              </p:spPr>
              <p:txBody>
                <a:bodyPr wrap="square" rtlCol="0">
                  <a:spAutoFit/>
                </a:bodyPr>
                <a:lstStyle/>
                <a:p>
                  <a:r>
                    <a:rPr lang="ja-JP" altLang="en-US" b="1" dirty="0">
                      <a:latin typeface="HG丸ｺﾞｼｯｸM-PRO" panose="020F0600000000000000" pitchFamily="50" charset="-128"/>
                      <a:ea typeface="HG丸ｺﾞｼｯｸM-PRO" panose="020F0600000000000000" pitchFamily="50" charset="-128"/>
                    </a:rPr>
                    <a:t>コア径</a:t>
                  </a:r>
                  <a:endParaRPr kumimoji="1" lang="ja-JP" altLang="en-US" b="1" dirty="0">
                    <a:latin typeface="HG丸ｺﾞｼｯｸM-PRO" panose="020F0600000000000000" pitchFamily="50" charset="-128"/>
                    <a:ea typeface="HG丸ｺﾞｼｯｸM-PRO" panose="020F0600000000000000" pitchFamily="50" charset="-128"/>
                  </a:endParaRPr>
                </a:p>
              </p:txBody>
            </p:sp>
          </p:grpSp>
          <p:pic>
            <p:nvPicPr>
              <p:cNvPr id="30" name="図 29">
                <a:extLst>
                  <a:ext uri="{FF2B5EF4-FFF2-40B4-BE49-F238E27FC236}">
                    <a16:creationId xmlns:a16="http://schemas.microsoft.com/office/drawing/2014/main" id="{9B128A14-9A66-B50F-6C0D-83D1311CEBFD}"/>
                  </a:ext>
                </a:extLst>
              </p:cNvPr>
              <p:cNvPicPr>
                <a:picLocks noChangeAspect="1"/>
              </p:cNvPicPr>
              <p:nvPr/>
            </p:nvPicPr>
            <p:blipFill>
              <a:blip r:embed="rId13"/>
              <a:srcRect t="14111" b="28863"/>
              <a:stretch/>
            </p:blipFill>
            <p:spPr>
              <a:xfrm>
                <a:off x="6287048" y="3962070"/>
                <a:ext cx="5102794" cy="382425"/>
              </a:xfrm>
              <a:prstGeom prst="rect">
                <a:avLst/>
              </a:prstGeom>
            </p:spPr>
          </p:pic>
          <p:sp>
            <p:nvSpPr>
              <p:cNvPr id="31" name="正方形/長方形 30">
                <a:extLst>
                  <a:ext uri="{FF2B5EF4-FFF2-40B4-BE49-F238E27FC236}">
                    <a16:creationId xmlns:a16="http://schemas.microsoft.com/office/drawing/2014/main" id="{D93E97F3-CFDB-A365-7442-3F2528971E3B}"/>
                  </a:ext>
                </a:extLst>
              </p:cNvPr>
              <p:cNvSpPr/>
              <p:nvPr/>
            </p:nvSpPr>
            <p:spPr>
              <a:xfrm>
                <a:off x="5433310" y="4341917"/>
                <a:ext cx="1296000" cy="324000"/>
              </a:xfrm>
              <a:prstGeom prst="rect">
                <a:avLst/>
              </a:prstGeom>
              <a:ln w="28575">
                <a:solidFill>
                  <a:srgbClr val="FF0000"/>
                </a:solidFill>
              </a:ln>
            </p:spPr>
            <p:style>
              <a:lnRef idx="2">
                <a:schemeClr val="dk1"/>
              </a:lnRef>
              <a:fillRef idx="1">
                <a:schemeClr val="lt1"/>
              </a:fillRef>
              <a:effectRef idx="0">
                <a:schemeClr val="dk1"/>
              </a:effectRef>
              <a:fontRef idx="minor">
                <a:schemeClr val="dk1"/>
              </a:fontRef>
            </p:style>
            <p:txBody>
              <a:bodyPr rtlCol="0" anchor="ctr">
                <a:normAutofit fontScale="85000" lnSpcReduction="10000"/>
              </a:bodyPr>
              <a:lstStyle/>
              <a:p>
                <a:pPr algn="ctr"/>
                <a:r>
                  <a:rPr lang="ja-JP" altLang="en-US" sz="1600" b="1" dirty="0">
                    <a:solidFill>
                      <a:srgbClr val="FF0000"/>
                    </a:solidFill>
                    <a:latin typeface="HG丸ｺﾞｼｯｸM-PRO" panose="020F0600000000000000" pitchFamily="50" charset="-128"/>
                    <a:ea typeface="HG丸ｺﾞｼｯｸM-PRO" panose="020F0600000000000000" pitchFamily="50" charset="-128"/>
                  </a:rPr>
                  <a:t>ワンポイント</a:t>
                </a:r>
                <a:endParaRPr lang="en-US" altLang="ja-JP" sz="1600" b="1" dirty="0">
                  <a:solidFill>
                    <a:srgbClr val="FF0000"/>
                  </a:solidFill>
                  <a:latin typeface="HG丸ｺﾞｼｯｸM-PRO" panose="020F0600000000000000" pitchFamily="50" charset="-128"/>
                  <a:ea typeface="HG丸ｺﾞｼｯｸM-PRO" panose="020F0600000000000000" pitchFamily="50" charset="-128"/>
                </a:endParaRPr>
              </a:p>
            </p:txBody>
          </p:sp>
        </p:grpSp>
        <p:pic>
          <p:nvPicPr>
            <p:cNvPr id="33" name="図 32">
              <a:extLst>
                <a:ext uri="{FF2B5EF4-FFF2-40B4-BE49-F238E27FC236}">
                  <a16:creationId xmlns:a16="http://schemas.microsoft.com/office/drawing/2014/main" id="{97A16C4B-31F6-BD31-509B-9375E873F113}"/>
                </a:ext>
              </a:extLst>
            </p:cNvPr>
            <p:cNvPicPr>
              <a:picLocks noChangeAspect="1"/>
            </p:cNvPicPr>
            <p:nvPr/>
          </p:nvPicPr>
          <p:blipFill>
            <a:blip r:embed="rId14"/>
            <a:stretch>
              <a:fillRect/>
            </a:stretch>
          </p:blipFill>
          <p:spPr>
            <a:xfrm>
              <a:off x="28118" y="4006957"/>
              <a:ext cx="1041596" cy="1041354"/>
            </a:xfrm>
            <a:prstGeom prst="rect">
              <a:avLst/>
            </a:prstGeom>
          </p:spPr>
        </p:pic>
      </p:grpSp>
      <p:pic>
        <p:nvPicPr>
          <p:cNvPr id="66" name="オーディオ 65">
            <a:hlinkClick r:id="" action="ppaction://media"/>
            <a:extLst>
              <a:ext uri="{FF2B5EF4-FFF2-40B4-BE49-F238E27FC236}">
                <a16:creationId xmlns:a16="http://schemas.microsoft.com/office/drawing/2014/main" id="{4C249245-7D22-FAF0-6330-3FD61549245A}"/>
              </a:ext>
            </a:extLst>
          </p:cNvPr>
          <p:cNvPicPr>
            <a:picLocks noChangeAspect="1"/>
          </p:cNvPicPr>
          <p:nvPr>
            <a:audioFile r:link="rId3"/>
            <p:extLst>
              <p:ext uri="{DAA4B4D4-6D71-4841-9C94-3DE7FCFB9230}">
                <p14:media xmlns:p14="http://schemas.microsoft.com/office/powerpoint/2010/main" r:embed="rId2"/>
              </p:ext>
            </p:extLst>
          </p:nvPr>
        </p:nvPicPr>
        <p:blipFill>
          <a:blip r:embed="rId15"/>
          <a:srcRect l="-161075" t="-161075" r="-161075" b="-161075"/>
          <a:stretch>
            <a:fillRect/>
          </a:stretch>
        </p:blipFill>
        <p:spPr>
          <a:xfrm>
            <a:off x="10052304" y="4718304"/>
            <a:ext cx="2057400" cy="2057400"/>
          </a:xfrm>
          <a:prstGeom prst="ellipse">
            <a:avLst/>
          </a:prstGeom>
        </p:spPr>
      </p:pic>
    </p:spTree>
    <p:custDataLst>
      <p:tags r:id="rId1"/>
    </p:custDataLst>
    <p:extLst>
      <p:ext uri="{BB962C8B-B14F-4D97-AF65-F5344CB8AC3E}">
        <p14:creationId xmlns:p14="http://schemas.microsoft.com/office/powerpoint/2010/main" val="3576526180"/>
      </p:ext>
    </p:extLst>
  </p:cSld>
  <p:clrMapOvr>
    <a:masterClrMapping/>
  </p:clrMapOvr>
  <mc:AlternateContent xmlns:mc="http://schemas.openxmlformats.org/markup-compatibility/2006" xmlns:p14="http://schemas.microsoft.com/office/powerpoint/2010/main">
    <mc:Choice Requires="p14">
      <p:transition spd="slow" p14:dur="2000" advTm="28196"/>
    </mc:Choice>
    <mc:Fallback xmlns="">
      <p:transition spd="slow" advTm="2819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6"/>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2" fill="hold" display="0">
                  <p:stCondLst>
                    <p:cond delay="indefinite"/>
                  </p:stCondLst>
                  <p:endCondLst>
                    <p:cond evt="onStopAudio" delay="0">
                      <p:tgtEl>
                        <p:sldTgt/>
                      </p:tgtEl>
                    </p:cond>
                  </p:endCondLst>
                </p:cTn>
                <p:tgtEl>
                  <p:spTgt spid="66"/>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8D0D84-D8C1-95E1-7F93-20FF05AECA8E}"/>
            </a:ext>
          </a:extLst>
        </p:cNvPr>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18465438-16BA-9365-C30F-81AFEAC580C0}"/>
              </a:ext>
            </a:extLst>
          </p:cNvPr>
          <p:cNvSpPr txBox="1"/>
          <p:nvPr/>
        </p:nvSpPr>
        <p:spPr>
          <a:xfrm>
            <a:off x="319395" y="142233"/>
            <a:ext cx="3361818" cy="584775"/>
          </a:xfrm>
          <a:prstGeom prst="rect">
            <a:avLst/>
          </a:prstGeom>
          <a:noFill/>
        </p:spPr>
        <p:txBody>
          <a:bodyPr wrap="none" rtlCol="0">
            <a:spAutoFit/>
          </a:bodyPr>
          <a:lstStyle/>
          <a:p>
            <a:r>
              <a:rPr kumimoji="1" lang="en-US" altLang="ja-JP" sz="3200" b="1" dirty="0">
                <a:solidFill>
                  <a:schemeClr val="bg1"/>
                </a:solidFill>
                <a:latin typeface="HG丸ｺﾞｼｯｸM-PRO" panose="020F0600000000000000" pitchFamily="50" charset="-128"/>
                <a:ea typeface="HG丸ｺﾞｼｯｸM-PRO" panose="020F0600000000000000" pitchFamily="50" charset="-128"/>
              </a:rPr>
              <a:t>0</a:t>
            </a:r>
            <a:r>
              <a:rPr kumimoji="1" lang="ja-JP" altLang="en-US" sz="3200" b="1" dirty="0">
                <a:solidFill>
                  <a:schemeClr val="bg1"/>
                </a:solidFill>
                <a:latin typeface="HG丸ｺﾞｼｯｸM-PRO" panose="020F0600000000000000" pitchFamily="50" charset="-128"/>
                <a:ea typeface="HG丸ｺﾞｼｯｸM-PRO" panose="020F0600000000000000" pitchFamily="50" charset="-128"/>
              </a:rPr>
              <a:t>：サークル紹介</a:t>
            </a:r>
          </a:p>
        </p:txBody>
      </p:sp>
      <p:sp>
        <p:nvSpPr>
          <p:cNvPr id="5" name="テキスト ボックス 4">
            <a:extLst>
              <a:ext uri="{FF2B5EF4-FFF2-40B4-BE49-F238E27FC236}">
                <a16:creationId xmlns:a16="http://schemas.microsoft.com/office/drawing/2014/main" id="{40DF6FD7-D97A-EB33-A8A8-8780A6A137FE}"/>
              </a:ext>
            </a:extLst>
          </p:cNvPr>
          <p:cNvSpPr txBox="1"/>
          <p:nvPr/>
        </p:nvSpPr>
        <p:spPr>
          <a:xfrm>
            <a:off x="9592182" y="142233"/>
            <a:ext cx="2244525" cy="584775"/>
          </a:xfrm>
          <a:prstGeom prst="rect">
            <a:avLst/>
          </a:prstGeom>
          <a:noFill/>
        </p:spPr>
        <p:txBody>
          <a:bodyPr wrap="none" rtlCol="0">
            <a:spAutoFit/>
          </a:bodyPr>
          <a:lstStyle/>
          <a:p>
            <a:r>
              <a:rPr lang="ja-JP" altLang="en-US" sz="3200" b="1" dirty="0">
                <a:solidFill>
                  <a:schemeClr val="bg1"/>
                </a:solidFill>
                <a:latin typeface="HG丸ｺﾞｼｯｸM-PRO" panose="020F0600000000000000" pitchFamily="50" charset="-128"/>
                <a:ea typeface="HG丸ｺﾞｼｯｸM-PRO" panose="020F0600000000000000" pitchFamily="50" charset="-128"/>
              </a:rPr>
              <a:t>サークル名</a:t>
            </a:r>
            <a:endParaRPr kumimoji="1" lang="ja-JP" altLang="en-US" sz="3200" b="1" dirty="0">
              <a:solidFill>
                <a:schemeClr val="bg1"/>
              </a:solidFill>
              <a:latin typeface="HG丸ｺﾞｼｯｸM-PRO" panose="020F0600000000000000" pitchFamily="50" charset="-128"/>
              <a:ea typeface="HG丸ｺﾞｼｯｸM-PRO" panose="020F0600000000000000" pitchFamily="50" charset="-128"/>
            </a:endParaRPr>
          </a:p>
        </p:txBody>
      </p:sp>
      <p:sp>
        <p:nvSpPr>
          <p:cNvPr id="6" name="四角形: 角度付き 16">
            <a:extLst>
              <a:ext uri="{FF2B5EF4-FFF2-40B4-BE49-F238E27FC236}">
                <a16:creationId xmlns:a16="http://schemas.microsoft.com/office/drawing/2014/main" id="{4B159353-28AC-E8E8-A015-DF2D97C65C3E}"/>
              </a:ext>
            </a:extLst>
          </p:cNvPr>
          <p:cNvSpPr/>
          <p:nvPr/>
        </p:nvSpPr>
        <p:spPr>
          <a:xfrm>
            <a:off x="0" y="-52"/>
            <a:ext cx="12192000" cy="846190"/>
          </a:xfrm>
          <a:prstGeom prst="bevel">
            <a:avLst>
              <a:gd name="adj" fmla="val 9362"/>
            </a:avLst>
          </a:prstGeom>
          <a:solidFill>
            <a:schemeClr val="accent5"/>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C786BD01-84CF-C2F4-BE0B-533019418D5F}"/>
              </a:ext>
            </a:extLst>
          </p:cNvPr>
          <p:cNvSpPr txBox="1"/>
          <p:nvPr/>
        </p:nvSpPr>
        <p:spPr>
          <a:xfrm>
            <a:off x="328782" y="126089"/>
            <a:ext cx="2962671" cy="584775"/>
          </a:xfrm>
          <a:prstGeom prst="rect">
            <a:avLst/>
          </a:prstGeom>
          <a:noFill/>
        </p:spPr>
        <p:txBody>
          <a:bodyPr wrap="none" rtlCol="0">
            <a:spAutoFit/>
          </a:bodyPr>
          <a:lstStyle/>
          <a:p>
            <a:r>
              <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3</a:t>
            </a:r>
            <a:r>
              <a:rPr kumimoji="1"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：現状把握⑤</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sp>
        <p:nvSpPr>
          <p:cNvPr id="8" name="テキスト ボックス 7">
            <a:extLst>
              <a:ext uri="{FF2B5EF4-FFF2-40B4-BE49-F238E27FC236}">
                <a16:creationId xmlns:a16="http://schemas.microsoft.com/office/drawing/2014/main" id="{0359ECD1-64EF-9EE0-62F0-9F1810720EC0}"/>
              </a:ext>
            </a:extLst>
          </p:cNvPr>
          <p:cNvSpPr txBox="1"/>
          <p:nvPr/>
        </p:nvSpPr>
        <p:spPr>
          <a:xfrm>
            <a:off x="8422219" y="126089"/>
            <a:ext cx="3480440" cy="584775"/>
          </a:xfrm>
          <a:prstGeom prst="rect">
            <a:avLst/>
          </a:prstGeom>
          <a:noFill/>
        </p:spPr>
        <p:txBody>
          <a:bodyPr wrap="none" rtlCol="0">
            <a:spAutoFit/>
          </a:bodyPr>
          <a:lstStyle/>
          <a:p>
            <a:r>
              <a:rPr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メリウスサークル</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grpSp>
        <p:nvGrpSpPr>
          <p:cNvPr id="11" name="グループ化 10">
            <a:extLst>
              <a:ext uri="{FF2B5EF4-FFF2-40B4-BE49-F238E27FC236}">
                <a16:creationId xmlns:a16="http://schemas.microsoft.com/office/drawing/2014/main" id="{422940C3-8864-BC56-670D-927411143455}"/>
              </a:ext>
            </a:extLst>
          </p:cNvPr>
          <p:cNvGrpSpPr/>
          <p:nvPr/>
        </p:nvGrpSpPr>
        <p:grpSpPr>
          <a:xfrm>
            <a:off x="0" y="783938"/>
            <a:ext cx="5944194" cy="3175901"/>
            <a:chOff x="0" y="783938"/>
            <a:chExt cx="5944194" cy="3175901"/>
          </a:xfrm>
        </p:grpSpPr>
        <p:pic>
          <p:nvPicPr>
            <p:cNvPr id="30" name="図 29">
              <a:extLst>
                <a:ext uri="{FF2B5EF4-FFF2-40B4-BE49-F238E27FC236}">
                  <a16:creationId xmlns:a16="http://schemas.microsoft.com/office/drawing/2014/main" id="{9E19E6C6-4647-B271-7BC7-451A6C5CF3C1}"/>
                </a:ext>
              </a:extLst>
            </p:cNvPr>
            <p:cNvPicPr>
              <a:picLocks noChangeAspect="1"/>
            </p:cNvPicPr>
            <p:nvPr/>
          </p:nvPicPr>
          <p:blipFill>
            <a:blip r:embed="rId6"/>
            <a:stretch>
              <a:fillRect/>
            </a:stretch>
          </p:blipFill>
          <p:spPr>
            <a:xfrm>
              <a:off x="128254" y="1171848"/>
              <a:ext cx="5018760" cy="2787991"/>
            </a:xfrm>
            <a:prstGeom prst="rect">
              <a:avLst/>
            </a:prstGeom>
          </p:spPr>
        </p:pic>
        <p:sp>
          <p:nvSpPr>
            <p:cNvPr id="59" name="テキスト ボックス 58">
              <a:extLst>
                <a:ext uri="{FF2B5EF4-FFF2-40B4-BE49-F238E27FC236}">
                  <a16:creationId xmlns:a16="http://schemas.microsoft.com/office/drawing/2014/main" id="{9752D7DE-6C74-A2BA-8667-02F5F2E7B005}"/>
                </a:ext>
              </a:extLst>
            </p:cNvPr>
            <p:cNvSpPr txBox="1"/>
            <p:nvPr/>
          </p:nvSpPr>
          <p:spPr>
            <a:xfrm>
              <a:off x="0" y="783938"/>
              <a:ext cx="5944194" cy="400110"/>
            </a:xfrm>
            <a:prstGeom prst="rect">
              <a:avLst/>
            </a:prstGeom>
            <a:noFill/>
          </p:spPr>
          <p:txBody>
            <a:bodyPr wrap="square" rtlCol="0">
              <a:spAutoFit/>
            </a:bodyPr>
            <a:lstStyle/>
            <a:p>
              <a:r>
                <a:rPr kumimoji="1" lang="ja-JP" altLang="en-US" sz="2000" b="1" dirty="0">
                  <a:latin typeface="HG丸ｺﾞｼｯｸM-PRO" panose="020F0600000000000000" pitchFamily="50" charset="-128"/>
                  <a:ea typeface="HG丸ｺﾞｼｯｸM-PRO" panose="020F0600000000000000" pitchFamily="50" charset="-128"/>
                </a:rPr>
                <a:t>＜</a:t>
              </a:r>
              <a:r>
                <a:rPr lang="ja-JP" altLang="en-US" sz="2000" b="1" dirty="0">
                  <a:latin typeface="HG丸ｺﾞｼｯｸM-PRO" panose="020F0600000000000000" pitchFamily="50" charset="-128"/>
                  <a:ea typeface="HG丸ｺﾞｼｯｸM-PRO" panose="020F0600000000000000" pitchFamily="50" charset="-128"/>
                </a:rPr>
                <a:t>他品番との違い</a:t>
              </a:r>
              <a:r>
                <a:rPr kumimoji="1" lang="ja-JP" altLang="en-US" sz="2000" b="1" dirty="0">
                  <a:latin typeface="HG丸ｺﾞｼｯｸM-PRO" panose="020F0600000000000000" pitchFamily="50" charset="-128"/>
                  <a:ea typeface="HG丸ｺﾞｼｯｸM-PRO" panose="020F0600000000000000" pitchFamily="50" charset="-128"/>
                </a:rPr>
                <a:t>＞</a:t>
              </a:r>
            </a:p>
          </p:txBody>
        </p:sp>
      </p:grpSp>
      <p:grpSp>
        <p:nvGrpSpPr>
          <p:cNvPr id="22" name="グループ化 21">
            <a:extLst>
              <a:ext uri="{FF2B5EF4-FFF2-40B4-BE49-F238E27FC236}">
                <a16:creationId xmlns:a16="http://schemas.microsoft.com/office/drawing/2014/main" id="{1CD22229-6171-A57F-29D1-1329CA3D1D8A}"/>
              </a:ext>
            </a:extLst>
          </p:cNvPr>
          <p:cNvGrpSpPr/>
          <p:nvPr/>
        </p:nvGrpSpPr>
        <p:grpSpPr>
          <a:xfrm>
            <a:off x="5134794" y="807026"/>
            <a:ext cx="7067026" cy="2784623"/>
            <a:chOff x="5134794" y="807026"/>
            <a:chExt cx="7067026" cy="2784623"/>
          </a:xfrm>
        </p:grpSpPr>
        <p:grpSp>
          <p:nvGrpSpPr>
            <p:cNvPr id="17" name="グループ化 16">
              <a:extLst>
                <a:ext uri="{FF2B5EF4-FFF2-40B4-BE49-F238E27FC236}">
                  <a16:creationId xmlns:a16="http://schemas.microsoft.com/office/drawing/2014/main" id="{82D8AF02-35D5-E1FE-4598-BCE991F451A9}"/>
                </a:ext>
              </a:extLst>
            </p:cNvPr>
            <p:cNvGrpSpPr/>
            <p:nvPr/>
          </p:nvGrpSpPr>
          <p:grpSpPr>
            <a:xfrm>
              <a:off x="5134794" y="807026"/>
              <a:ext cx="7067026" cy="2784623"/>
              <a:chOff x="5134794" y="807026"/>
              <a:chExt cx="7067026" cy="2784623"/>
            </a:xfrm>
          </p:grpSpPr>
          <p:pic>
            <p:nvPicPr>
              <p:cNvPr id="21" name="図 20">
                <a:extLst>
                  <a:ext uri="{FF2B5EF4-FFF2-40B4-BE49-F238E27FC236}">
                    <a16:creationId xmlns:a16="http://schemas.microsoft.com/office/drawing/2014/main" id="{65884EF8-1964-2F14-BA3B-F1F373AFBB4E}"/>
                  </a:ext>
                </a:extLst>
              </p:cNvPr>
              <p:cNvPicPr>
                <a:picLocks noChangeAspect="1"/>
              </p:cNvPicPr>
              <p:nvPr/>
            </p:nvPicPr>
            <p:blipFill>
              <a:blip r:embed="rId7" cstate="print">
                <a:extLst>
                  <a:ext uri="{BEBA8EAE-BF5A-486C-A8C5-ECC9F3942E4B}">
                    <a14:imgProps xmlns:a14="http://schemas.microsoft.com/office/drawing/2010/main">
                      <a14:imgLayer r:embed="rId8">
                        <a14:imgEffect>
                          <a14:sharpenSoften amount="50000"/>
                        </a14:imgEffect>
                        <a14:imgEffect>
                          <a14:brightnessContrast bright="40000" contrast="-20000"/>
                        </a14:imgEffect>
                      </a14:imgLayer>
                    </a14:imgProps>
                  </a:ext>
                  <a:ext uri="{28A0092B-C50C-407E-A947-70E740481C1C}">
                    <a14:useLocalDpi xmlns:a14="http://schemas.microsoft.com/office/drawing/2010/main" val="0"/>
                  </a:ext>
                </a:extLst>
              </a:blip>
              <a:srcRect t="34871" b="19520"/>
              <a:stretch>
                <a:fillRect/>
              </a:stretch>
            </p:blipFill>
            <p:spPr>
              <a:xfrm>
                <a:off x="5263047" y="1217426"/>
                <a:ext cx="3351479" cy="1150509"/>
              </a:xfrm>
              <a:prstGeom prst="rect">
                <a:avLst/>
              </a:prstGeom>
            </p:spPr>
          </p:pic>
          <p:sp>
            <p:nvSpPr>
              <p:cNvPr id="23" name="テキスト ボックス 22">
                <a:extLst>
                  <a:ext uri="{FF2B5EF4-FFF2-40B4-BE49-F238E27FC236}">
                    <a16:creationId xmlns:a16="http://schemas.microsoft.com/office/drawing/2014/main" id="{DB69DB34-55C2-6199-532A-EB72183E0B66}"/>
                  </a:ext>
                </a:extLst>
              </p:cNvPr>
              <p:cNvSpPr txBox="1"/>
              <p:nvPr/>
            </p:nvSpPr>
            <p:spPr>
              <a:xfrm>
                <a:off x="5134794" y="807026"/>
                <a:ext cx="3167406" cy="400110"/>
              </a:xfrm>
              <a:prstGeom prst="rect">
                <a:avLst/>
              </a:prstGeom>
              <a:noFill/>
            </p:spPr>
            <p:txBody>
              <a:bodyPr wrap="square" rtlCol="0">
                <a:spAutoFit/>
              </a:bodyPr>
              <a:lstStyle/>
              <a:p>
                <a:r>
                  <a:rPr kumimoji="1" lang="ja-JP" altLang="en-US" sz="2000" b="1" dirty="0">
                    <a:latin typeface="HG丸ｺﾞｼｯｸM-PRO" panose="020F0600000000000000" pitchFamily="50" charset="-128"/>
                    <a:ea typeface="HG丸ｺﾞｼｯｸM-PRO" panose="020F0600000000000000" pitchFamily="50" charset="-128"/>
                  </a:rPr>
                  <a:t>＜</a:t>
                </a:r>
                <a:r>
                  <a:rPr lang="ja-JP" altLang="en-US" sz="2000" b="1" dirty="0">
                    <a:latin typeface="HG丸ｺﾞｼｯｸM-PRO" panose="020F0600000000000000" pitchFamily="50" charset="-128"/>
                    <a:ea typeface="HG丸ｺﾞｼｯｸM-PRO" panose="020F0600000000000000" pitchFamily="50" charset="-128"/>
                  </a:rPr>
                  <a:t>伸び</a:t>
                </a:r>
                <a:r>
                  <a:rPr kumimoji="1" lang="ja-JP" altLang="en-US" sz="2000" b="1" dirty="0">
                    <a:latin typeface="HG丸ｺﾞｼｯｸM-PRO" panose="020F0600000000000000" pitchFamily="50" charset="-128"/>
                    <a:ea typeface="HG丸ｺﾞｼｯｸM-PRO" panose="020F0600000000000000" pitchFamily="50" charset="-128"/>
                  </a:rPr>
                  <a:t>バリの確認＞</a:t>
                </a:r>
              </a:p>
            </p:txBody>
          </p:sp>
          <p:pic>
            <p:nvPicPr>
              <p:cNvPr id="14" name="図 13" descr="屋内, 座る, ボウル, 座席 が含まれている画像&#10;&#10;AI 生成コンテンツは誤りを含む可能性があります。">
                <a:extLst>
                  <a:ext uri="{FF2B5EF4-FFF2-40B4-BE49-F238E27FC236}">
                    <a16:creationId xmlns:a16="http://schemas.microsoft.com/office/drawing/2014/main" id="{ADDC2B5A-F4DB-8497-56A8-1AF72BF4D52D}"/>
                  </a:ext>
                </a:extLst>
              </p:cNvPr>
              <p:cNvPicPr>
                <a:picLocks noChangeAspect="1"/>
              </p:cNvPicPr>
              <p:nvPr/>
            </p:nvPicPr>
            <p:blipFill>
              <a:blip r:embed="rId9" cstate="print">
                <a:extLst>
                  <a:ext uri="{28A0092B-C50C-407E-A947-70E740481C1C}">
                    <a14:useLocalDpi xmlns:a14="http://schemas.microsoft.com/office/drawing/2010/main" val="0"/>
                  </a:ext>
                </a:extLst>
              </a:blip>
              <a:srcRect l="32781" t="1758" r="41299" b="1009"/>
              <a:stretch>
                <a:fillRect/>
              </a:stretch>
            </p:blipFill>
            <p:spPr>
              <a:xfrm rot="5400000">
                <a:off x="6372646" y="1336930"/>
                <a:ext cx="1157959" cy="3351480"/>
              </a:xfrm>
              <a:prstGeom prst="rect">
                <a:avLst/>
              </a:prstGeom>
            </p:spPr>
          </p:pic>
          <p:sp>
            <p:nvSpPr>
              <p:cNvPr id="24" name="四角形: 角を丸くする 23">
                <a:extLst>
                  <a:ext uri="{FF2B5EF4-FFF2-40B4-BE49-F238E27FC236}">
                    <a16:creationId xmlns:a16="http://schemas.microsoft.com/office/drawing/2014/main" id="{AE2BB9EF-11C9-1B0F-8F0A-E9D367DCBE06}"/>
                  </a:ext>
                </a:extLst>
              </p:cNvPr>
              <p:cNvSpPr/>
              <p:nvPr/>
            </p:nvSpPr>
            <p:spPr>
              <a:xfrm>
                <a:off x="8712267" y="1187782"/>
                <a:ext cx="3351479" cy="987920"/>
              </a:xfrm>
              <a:prstGeom prst="roundRect">
                <a:avLst>
                  <a:gd name="adj" fmla="val 13159"/>
                </a:avLst>
              </a:prstGeom>
              <a:solidFill>
                <a:srgbClr val="B9D4ED">
                  <a:alpha val="3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a:extLst>
                  <a:ext uri="{FF2B5EF4-FFF2-40B4-BE49-F238E27FC236}">
                    <a16:creationId xmlns:a16="http://schemas.microsoft.com/office/drawing/2014/main" id="{174CBC09-65AE-7045-9D1C-D2F0BCEB9409}"/>
                  </a:ext>
                </a:extLst>
              </p:cNvPr>
              <p:cNvSpPr/>
              <p:nvPr/>
            </p:nvSpPr>
            <p:spPr>
              <a:xfrm>
                <a:off x="8683692" y="1209579"/>
                <a:ext cx="2701246" cy="92333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nchor="ctr">
                <a:spAutoFit/>
              </a:bodyPr>
              <a:lstStyle/>
              <a:p>
                <a:r>
                  <a:rPr lang="ja-JP" altLang="en-US" sz="1000" dirty="0">
                    <a:solidFill>
                      <a:schemeClr val="tx1"/>
                    </a:solidFill>
                    <a:latin typeface="HG丸ｺﾞｼｯｸM-PRO" panose="020F0600000000000000" pitchFamily="50" charset="-128"/>
                    <a:ea typeface="HG丸ｺﾞｼｯｸM-PRO" panose="020F0600000000000000" pitchFamily="50" charset="-128"/>
                  </a:rPr>
                  <a:t>ライン作業者</a:t>
                </a:r>
                <a:endParaRPr lang="en-US" altLang="ja-JP" sz="1000"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3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バリは全部溝の背面側</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5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しか出てないですね！</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p:txBody>
          </p:sp>
          <p:grpSp>
            <p:nvGrpSpPr>
              <p:cNvPr id="35" name="グループ化 34">
                <a:extLst>
                  <a:ext uri="{FF2B5EF4-FFF2-40B4-BE49-F238E27FC236}">
                    <a16:creationId xmlns:a16="http://schemas.microsoft.com/office/drawing/2014/main" id="{2C20C715-03A6-8825-5C0D-5EF40B904077}"/>
                  </a:ext>
                </a:extLst>
              </p:cNvPr>
              <p:cNvGrpSpPr/>
              <p:nvPr/>
            </p:nvGrpSpPr>
            <p:grpSpPr>
              <a:xfrm>
                <a:off x="8712266" y="2496353"/>
                <a:ext cx="3489554" cy="1056311"/>
                <a:chOff x="1219520" y="5053114"/>
                <a:chExt cx="882347" cy="1330591"/>
              </a:xfrm>
            </p:grpSpPr>
            <p:sp>
              <p:nvSpPr>
                <p:cNvPr id="37" name="四角形: 角を丸くする 36">
                  <a:extLst>
                    <a:ext uri="{FF2B5EF4-FFF2-40B4-BE49-F238E27FC236}">
                      <a16:creationId xmlns:a16="http://schemas.microsoft.com/office/drawing/2014/main" id="{270E2254-3899-DF09-C8ED-507A215E41E9}"/>
                    </a:ext>
                  </a:extLst>
                </p:cNvPr>
                <p:cNvSpPr/>
                <p:nvPr/>
              </p:nvSpPr>
              <p:spPr>
                <a:xfrm>
                  <a:off x="1219520" y="5053114"/>
                  <a:ext cx="848156" cy="1330591"/>
                </a:xfrm>
                <a:prstGeom prst="roundRect">
                  <a:avLst>
                    <a:gd name="adj" fmla="val 13159"/>
                  </a:avLst>
                </a:prstGeom>
                <a:solidFill>
                  <a:srgbClr val="B9D4ED">
                    <a:alpha val="3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8" name="正方形/長方形 37">
                  <a:extLst>
                    <a:ext uri="{FF2B5EF4-FFF2-40B4-BE49-F238E27FC236}">
                      <a16:creationId xmlns:a16="http://schemas.microsoft.com/office/drawing/2014/main" id="{53AF7C5E-D6DD-5498-C26C-021D59C6F73F}"/>
                    </a:ext>
                  </a:extLst>
                </p:cNvPr>
                <p:cNvSpPr/>
                <p:nvPr/>
              </p:nvSpPr>
              <p:spPr>
                <a:xfrm>
                  <a:off x="1442010" y="5092185"/>
                  <a:ext cx="659857" cy="116308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nchor="ctr">
                  <a:spAutoFit/>
                </a:bodyPr>
                <a:lstStyle/>
                <a:p>
                  <a:r>
                    <a:rPr lang="ja-JP" altLang="en-US" sz="1000" dirty="0">
                      <a:solidFill>
                        <a:schemeClr val="tx1"/>
                      </a:solidFill>
                      <a:latin typeface="HG丸ｺﾞｼｯｸM-PRO" panose="020F0600000000000000" pitchFamily="50" charset="-128"/>
                      <a:ea typeface="HG丸ｺﾞｼｯｸM-PRO" panose="020F0600000000000000" pitchFamily="50" charset="-128"/>
                    </a:rPr>
                    <a:t>ライン作業者</a:t>
                  </a:r>
                </a:p>
                <a:p>
                  <a:endParaRPr lang="en-US" altLang="ja-JP" sz="3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片側しか出てないのは</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5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理由があるのかな？</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p:txBody>
            </p:sp>
          </p:grpSp>
        </p:grpSp>
        <p:pic>
          <p:nvPicPr>
            <p:cNvPr id="19" name="図 18">
              <a:extLst>
                <a:ext uri="{FF2B5EF4-FFF2-40B4-BE49-F238E27FC236}">
                  <a16:creationId xmlns:a16="http://schemas.microsoft.com/office/drawing/2014/main" id="{0E4BA8BA-2730-0252-8314-0EEC033D7F41}"/>
                </a:ext>
              </a:extLst>
            </p:cNvPr>
            <p:cNvPicPr>
              <a:picLocks noChangeAspect="1"/>
            </p:cNvPicPr>
            <p:nvPr/>
          </p:nvPicPr>
          <p:blipFill>
            <a:blip r:embed="rId10"/>
            <a:stretch>
              <a:fillRect/>
            </a:stretch>
          </p:blipFill>
          <p:spPr>
            <a:xfrm>
              <a:off x="11078988" y="1174065"/>
              <a:ext cx="1072216" cy="1015353"/>
            </a:xfrm>
            <a:prstGeom prst="rect">
              <a:avLst/>
            </a:prstGeom>
          </p:spPr>
        </p:pic>
        <p:pic>
          <p:nvPicPr>
            <p:cNvPr id="20" name="図 19">
              <a:extLst>
                <a:ext uri="{FF2B5EF4-FFF2-40B4-BE49-F238E27FC236}">
                  <a16:creationId xmlns:a16="http://schemas.microsoft.com/office/drawing/2014/main" id="{EA186D82-AACF-1709-DE90-981D21A6EBE8}"/>
                </a:ext>
              </a:extLst>
            </p:cNvPr>
            <p:cNvPicPr>
              <a:picLocks noChangeAspect="1"/>
            </p:cNvPicPr>
            <p:nvPr/>
          </p:nvPicPr>
          <p:blipFill>
            <a:blip r:embed="rId11"/>
            <a:stretch>
              <a:fillRect/>
            </a:stretch>
          </p:blipFill>
          <p:spPr>
            <a:xfrm>
              <a:off x="8731178" y="2496350"/>
              <a:ext cx="920543" cy="1022116"/>
            </a:xfrm>
            <a:prstGeom prst="rect">
              <a:avLst/>
            </a:prstGeom>
          </p:spPr>
        </p:pic>
      </p:grpSp>
      <p:grpSp>
        <p:nvGrpSpPr>
          <p:cNvPr id="29" name="グループ化 28">
            <a:extLst>
              <a:ext uri="{FF2B5EF4-FFF2-40B4-BE49-F238E27FC236}">
                <a16:creationId xmlns:a16="http://schemas.microsoft.com/office/drawing/2014/main" id="{CDDAE784-AF58-63DC-E240-DD1585B22568}"/>
              </a:ext>
            </a:extLst>
          </p:cNvPr>
          <p:cNvGrpSpPr/>
          <p:nvPr/>
        </p:nvGrpSpPr>
        <p:grpSpPr>
          <a:xfrm>
            <a:off x="128254" y="4099417"/>
            <a:ext cx="5311497" cy="2706819"/>
            <a:chOff x="128254" y="4099417"/>
            <a:chExt cx="5311497" cy="2706819"/>
          </a:xfrm>
        </p:grpSpPr>
        <p:grpSp>
          <p:nvGrpSpPr>
            <p:cNvPr id="9" name="グループ化 8">
              <a:extLst>
                <a:ext uri="{FF2B5EF4-FFF2-40B4-BE49-F238E27FC236}">
                  <a16:creationId xmlns:a16="http://schemas.microsoft.com/office/drawing/2014/main" id="{69EFB065-488F-343F-2265-403D0F812AC9}"/>
                </a:ext>
              </a:extLst>
            </p:cNvPr>
            <p:cNvGrpSpPr/>
            <p:nvPr/>
          </p:nvGrpSpPr>
          <p:grpSpPr>
            <a:xfrm>
              <a:off x="128254" y="4099417"/>
              <a:ext cx="5165099" cy="2706819"/>
              <a:chOff x="128254" y="4099417"/>
              <a:chExt cx="5165099" cy="2706819"/>
            </a:xfrm>
          </p:grpSpPr>
          <p:pic>
            <p:nvPicPr>
              <p:cNvPr id="10" name="図 9" descr="屋内, 座る, テーブル, 閉じる が含まれている画像&#10;&#10;AI 生成コンテンツは誤りを含む可能性があります。">
                <a:extLst>
                  <a:ext uri="{FF2B5EF4-FFF2-40B4-BE49-F238E27FC236}">
                    <a16:creationId xmlns:a16="http://schemas.microsoft.com/office/drawing/2014/main" id="{1B7F19E2-2345-6697-8404-4C4063F306E2}"/>
                  </a:ext>
                </a:extLst>
              </p:cNvPr>
              <p:cNvPicPr>
                <a:picLocks noChangeAspect="1"/>
              </p:cNvPicPr>
              <p:nvPr/>
            </p:nvPicPr>
            <p:blipFill>
              <a:blip r:embed="rId12" cstate="print">
                <a:extLst>
                  <a:ext uri="{28A0092B-C50C-407E-A947-70E740481C1C}">
                    <a14:useLocalDpi xmlns:a14="http://schemas.microsoft.com/office/drawing/2010/main" val="0"/>
                  </a:ext>
                </a:extLst>
              </a:blip>
              <a:srcRect l="26603" t="6088" r="43660" b="6961"/>
              <a:stretch>
                <a:fillRect/>
              </a:stretch>
            </p:blipFill>
            <p:spPr>
              <a:xfrm rot="5400000">
                <a:off x="1581956" y="2798477"/>
                <a:ext cx="1951557" cy="4553437"/>
              </a:xfrm>
              <a:prstGeom prst="rect">
                <a:avLst/>
              </a:prstGeom>
            </p:spPr>
          </p:pic>
          <p:sp>
            <p:nvSpPr>
              <p:cNvPr id="12" name="楕円 11">
                <a:extLst>
                  <a:ext uri="{FF2B5EF4-FFF2-40B4-BE49-F238E27FC236}">
                    <a16:creationId xmlns:a16="http://schemas.microsoft.com/office/drawing/2014/main" id="{A12126A3-187A-5E3A-76DE-4BF5119DE113}"/>
                  </a:ext>
                </a:extLst>
              </p:cNvPr>
              <p:cNvSpPr/>
              <p:nvPr/>
            </p:nvSpPr>
            <p:spPr>
              <a:xfrm>
                <a:off x="3414244" y="4261018"/>
                <a:ext cx="631596" cy="631596"/>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3" name="四角形: 角を丸くする 12">
                <a:extLst>
                  <a:ext uri="{FF2B5EF4-FFF2-40B4-BE49-F238E27FC236}">
                    <a16:creationId xmlns:a16="http://schemas.microsoft.com/office/drawing/2014/main" id="{D3FD78E8-5F94-5FD3-B19A-54FB8A092656}"/>
                  </a:ext>
                </a:extLst>
              </p:cNvPr>
              <p:cNvSpPr/>
              <p:nvPr/>
            </p:nvSpPr>
            <p:spPr>
              <a:xfrm>
                <a:off x="169690" y="6212575"/>
                <a:ext cx="5123663" cy="593661"/>
              </a:xfrm>
              <a:prstGeom prst="roundRect">
                <a:avLst>
                  <a:gd name="adj" fmla="val 13159"/>
                </a:avLst>
              </a:prstGeom>
              <a:solidFill>
                <a:srgbClr val="FFCCCC">
                  <a:alpha val="3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8898F832-9EAF-A1FF-FC6B-50FD0B29C33B}"/>
                  </a:ext>
                </a:extLst>
              </p:cNvPr>
              <p:cNvSpPr/>
              <p:nvPr/>
            </p:nvSpPr>
            <p:spPr>
              <a:xfrm>
                <a:off x="128254" y="6212575"/>
                <a:ext cx="4553437" cy="593661"/>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r>
                  <a:rPr lang="ja-JP" altLang="en-US" sz="1000" dirty="0">
                    <a:solidFill>
                      <a:schemeClr val="tx1"/>
                    </a:solidFill>
                    <a:latin typeface="HG丸ｺﾞｼｯｸM-PRO" panose="020F0600000000000000" pitchFamily="50" charset="-128"/>
                    <a:ea typeface="HG丸ｺﾞｼｯｸM-PRO" panose="020F0600000000000000" pitchFamily="50" charset="-128"/>
                  </a:rPr>
                  <a:t>検査作業者</a:t>
                </a:r>
                <a:endParaRPr lang="en-US" altLang="ja-JP" sz="1000"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3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異物特定で見つけた段差も原因なのかな？</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p:txBody>
          </p:sp>
        </p:grpSp>
        <p:pic>
          <p:nvPicPr>
            <p:cNvPr id="26" name="図 25">
              <a:extLst>
                <a:ext uri="{FF2B5EF4-FFF2-40B4-BE49-F238E27FC236}">
                  <a16:creationId xmlns:a16="http://schemas.microsoft.com/office/drawing/2014/main" id="{86E9D40B-B9AE-5EF4-A6DE-120EA74A6A59}"/>
                </a:ext>
              </a:extLst>
            </p:cNvPr>
            <p:cNvPicPr>
              <a:picLocks noChangeAspect="1"/>
            </p:cNvPicPr>
            <p:nvPr/>
          </p:nvPicPr>
          <p:blipFill>
            <a:blip r:embed="rId13"/>
            <a:stretch>
              <a:fillRect/>
            </a:stretch>
          </p:blipFill>
          <p:spPr>
            <a:xfrm>
              <a:off x="4561616" y="5940116"/>
              <a:ext cx="878135" cy="855341"/>
            </a:xfrm>
            <a:prstGeom prst="rect">
              <a:avLst/>
            </a:prstGeom>
          </p:spPr>
        </p:pic>
      </p:grpSp>
      <p:grpSp>
        <p:nvGrpSpPr>
          <p:cNvPr id="31" name="グループ化 30">
            <a:extLst>
              <a:ext uri="{FF2B5EF4-FFF2-40B4-BE49-F238E27FC236}">
                <a16:creationId xmlns:a16="http://schemas.microsoft.com/office/drawing/2014/main" id="{23365A50-A10A-AD59-B3E6-D96E6F94ABF4}"/>
              </a:ext>
            </a:extLst>
          </p:cNvPr>
          <p:cNvGrpSpPr/>
          <p:nvPr/>
        </p:nvGrpSpPr>
        <p:grpSpPr>
          <a:xfrm>
            <a:off x="5589015" y="3955094"/>
            <a:ext cx="6602985" cy="2824975"/>
            <a:chOff x="5589015" y="3955094"/>
            <a:chExt cx="6602985" cy="2824975"/>
          </a:xfrm>
        </p:grpSpPr>
        <p:grpSp>
          <p:nvGrpSpPr>
            <p:cNvPr id="18" name="グループ化 17">
              <a:extLst>
                <a:ext uri="{FF2B5EF4-FFF2-40B4-BE49-F238E27FC236}">
                  <a16:creationId xmlns:a16="http://schemas.microsoft.com/office/drawing/2014/main" id="{9D74DDCE-CFDD-3188-1031-9E514B3191E4}"/>
                </a:ext>
              </a:extLst>
            </p:cNvPr>
            <p:cNvGrpSpPr/>
            <p:nvPr/>
          </p:nvGrpSpPr>
          <p:grpSpPr>
            <a:xfrm>
              <a:off x="5589015" y="3955094"/>
              <a:ext cx="6602985" cy="2824975"/>
              <a:chOff x="5589015" y="3955094"/>
              <a:chExt cx="6602985" cy="2824975"/>
            </a:xfrm>
          </p:grpSpPr>
          <p:grpSp>
            <p:nvGrpSpPr>
              <p:cNvPr id="2" name="グループ化 1">
                <a:extLst>
                  <a:ext uri="{FF2B5EF4-FFF2-40B4-BE49-F238E27FC236}">
                    <a16:creationId xmlns:a16="http://schemas.microsoft.com/office/drawing/2014/main" id="{C06A9861-1BEE-6C97-10E0-889F76C4C10D}"/>
                  </a:ext>
                </a:extLst>
              </p:cNvPr>
              <p:cNvGrpSpPr/>
              <p:nvPr/>
            </p:nvGrpSpPr>
            <p:grpSpPr>
              <a:xfrm>
                <a:off x="5605663" y="3955094"/>
                <a:ext cx="6586337" cy="2824975"/>
                <a:chOff x="5425364" y="3900621"/>
                <a:chExt cx="6586337" cy="2824975"/>
              </a:xfrm>
            </p:grpSpPr>
            <p:pic>
              <p:nvPicPr>
                <p:cNvPr id="1027" name="Picture 3">
                  <a:extLst>
                    <a:ext uri="{FF2B5EF4-FFF2-40B4-BE49-F238E27FC236}">
                      <a16:creationId xmlns:a16="http://schemas.microsoft.com/office/drawing/2014/main" id="{0694962B-CAC7-4397-6621-226E6A6266F9}"/>
                    </a:ext>
                  </a:extLst>
                </p:cNvPr>
                <p:cNvPicPr>
                  <a:picLocks noChangeAspect="1" noChangeArrowheads="1"/>
                </p:cNvPicPr>
                <p:nvPr/>
              </p:nvPicPr>
              <p:blipFill rotWithShape="1">
                <a:blip r:embed="rId14" cstate="print">
                  <a:extLst>
                    <a:ext uri="{BEBA8EAE-BF5A-486C-A8C5-ECC9F3942E4B}">
                      <a14:imgProps xmlns:a14="http://schemas.microsoft.com/office/drawing/2010/main">
                        <a14:imgLayer r:embed="rId15">
                          <a14:imgEffect>
                            <a14:backgroundRemoval t="22057" b="51290" l="31324" r="67212">
                              <a14:foregroundMark x1="32589" y1="28505" x2="33135" y2="33796"/>
                              <a14:foregroundMark x1="31374" y1="29067" x2="31374" y2="32341"/>
                              <a14:foregroundMark x1="67212" y1="27414" x2="67212" y2="30159"/>
                              <a14:foregroundMark x1="66815" y1="32705" x2="66939" y2="36905"/>
                              <a14:foregroundMark x1="67212" y1="36541" x2="67088" y2="39815"/>
                              <a14:backgroundMark x1="61952" y1="47776" x2="57319" y2="49506"/>
                              <a14:backgroundMark x1="38604" y1="34761" x2="40148" y2="34761"/>
                            </a14:backgroundRemoval>
                          </a14:imgEffect>
                        </a14:imgLayer>
                      </a14:imgProps>
                    </a:ext>
                    <a:ext uri="{28A0092B-C50C-407E-A947-70E740481C1C}">
                      <a14:useLocalDpi xmlns:a14="http://schemas.microsoft.com/office/drawing/2010/main" val="0"/>
                    </a:ext>
                  </a:extLst>
                </a:blip>
                <a:srcRect l="29351" t="18434" r="29840" b="45030"/>
                <a:stretch/>
              </p:blipFill>
              <p:spPr bwMode="auto">
                <a:xfrm>
                  <a:off x="5538456" y="4870524"/>
                  <a:ext cx="2747976" cy="1845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四角形: 角を丸くする 46">
                  <a:extLst>
                    <a:ext uri="{FF2B5EF4-FFF2-40B4-BE49-F238E27FC236}">
                      <a16:creationId xmlns:a16="http://schemas.microsoft.com/office/drawing/2014/main" id="{CD5FCBB9-7442-B1EA-389F-86CD839556F9}"/>
                    </a:ext>
                  </a:extLst>
                </p:cNvPr>
                <p:cNvSpPr/>
                <p:nvPr/>
              </p:nvSpPr>
              <p:spPr>
                <a:xfrm>
                  <a:off x="5425364" y="3900621"/>
                  <a:ext cx="2341544" cy="972000"/>
                </a:xfrm>
                <a:prstGeom prst="roundRect">
                  <a:avLst>
                    <a:gd name="adj" fmla="val 13159"/>
                  </a:avLst>
                </a:prstGeom>
                <a:solidFill>
                  <a:srgbClr val="FFCCCC">
                    <a:alpha val="29804"/>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1" name="グループ化 60">
                  <a:extLst>
                    <a:ext uri="{FF2B5EF4-FFF2-40B4-BE49-F238E27FC236}">
                      <a16:creationId xmlns:a16="http://schemas.microsoft.com/office/drawing/2014/main" id="{7BF8FD7A-5A4C-D36F-DACB-0E379180E826}"/>
                    </a:ext>
                  </a:extLst>
                </p:cNvPr>
                <p:cNvGrpSpPr/>
                <p:nvPr/>
              </p:nvGrpSpPr>
              <p:grpSpPr>
                <a:xfrm>
                  <a:off x="7827485" y="3903246"/>
                  <a:ext cx="4184216" cy="983081"/>
                  <a:chOff x="9443536" y="5770196"/>
                  <a:chExt cx="3803834" cy="983081"/>
                </a:xfrm>
              </p:grpSpPr>
              <p:sp>
                <p:nvSpPr>
                  <p:cNvPr id="49" name="四角形: 角を丸くする 48">
                    <a:extLst>
                      <a:ext uri="{FF2B5EF4-FFF2-40B4-BE49-F238E27FC236}">
                        <a16:creationId xmlns:a16="http://schemas.microsoft.com/office/drawing/2014/main" id="{7B6BF61A-7848-D72D-9D8D-A2BA72F8A7AE}"/>
                      </a:ext>
                    </a:extLst>
                  </p:cNvPr>
                  <p:cNvSpPr/>
                  <p:nvPr/>
                </p:nvSpPr>
                <p:spPr>
                  <a:xfrm>
                    <a:off x="9443536" y="5781277"/>
                    <a:ext cx="3565684" cy="972000"/>
                  </a:xfrm>
                  <a:prstGeom prst="roundRect">
                    <a:avLst>
                      <a:gd name="adj" fmla="val 13159"/>
                    </a:avLst>
                  </a:prstGeom>
                  <a:solidFill>
                    <a:srgbClr val="B9D4ED">
                      <a:alpha val="3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4" name="正方形/長方形 53">
                    <a:extLst>
                      <a:ext uri="{FF2B5EF4-FFF2-40B4-BE49-F238E27FC236}">
                        <a16:creationId xmlns:a16="http://schemas.microsoft.com/office/drawing/2014/main" id="{A320E39C-40EF-E9AA-E42B-10CA2EF471AD}"/>
                      </a:ext>
                    </a:extLst>
                  </p:cNvPr>
                  <p:cNvSpPr/>
                  <p:nvPr/>
                </p:nvSpPr>
                <p:spPr>
                  <a:xfrm>
                    <a:off x="10496307" y="5995294"/>
                    <a:ext cx="1800000" cy="504000"/>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endParaRPr lang="en-US" altLang="ja-JP" dirty="0">
                      <a:solidFill>
                        <a:schemeClr val="tx1"/>
                      </a:solidFill>
                      <a:latin typeface="HG丸ｺﾞｼｯｸM-PRO" panose="020F0600000000000000" pitchFamily="50" charset="-128"/>
                      <a:ea typeface="HG丸ｺﾞｼｯｸM-PRO" panose="020F0600000000000000" pitchFamily="50" charset="-128"/>
                    </a:endParaRPr>
                  </a:p>
                </p:txBody>
              </p:sp>
              <p:sp>
                <p:nvSpPr>
                  <p:cNvPr id="55" name="正方形/長方形 54">
                    <a:extLst>
                      <a:ext uri="{FF2B5EF4-FFF2-40B4-BE49-F238E27FC236}">
                        <a16:creationId xmlns:a16="http://schemas.microsoft.com/office/drawing/2014/main" id="{287C5F8F-7C9D-AC2F-9A91-79E7147FF912}"/>
                      </a:ext>
                    </a:extLst>
                  </p:cNvPr>
                  <p:cNvSpPr/>
                  <p:nvPr/>
                </p:nvSpPr>
                <p:spPr>
                  <a:xfrm>
                    <a:off x="10161121" y="5770196"/>
                    <a:ext cx="3086249" cy="92333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nchor="ctr">
                    <a:spAutoFit/>
                  </a:bodyPr>
                  <a:lstStyle/>
                  <a:p>
                    <a:r>
                      <a:rPr lang="ja-JP" altLang="en-US" sz="1000" dirty="0">
                        <a:solidFill>
                          <a:schemeClr val="tx1"/>
                        </a:solidFill>
                        <a:latin typeface="HG丸ｺﾞｼｯｸM-PRO" panose="020F0600000000000000" pitchFamily="50" charset="-128"/>
                        <a:ea typeface="HG丸ｺﾞｼｯｸM-PRO" panose="020F0600000000000000" pitchFamily="50" charset="-128"/>
                      </a:rPr>
                      <a:t>現場組長</a:t>
                    </a:r>
                    <a:endParaRPr lang="en-US" altLang="ja-JP" sz="1000"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3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成形で溝入れする為</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5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溝部が薄く逃げやすいから</a:t>
                    </a:r>
                    <a:r>
                      <a:rPr lang="en-US" altLang="ja-JP" dirty="0">
                        <a:solidFill>
                          <a:schemeClr val="tx1"/>
                        </a:solidFill>
                        <a:latin typeface="HG丸ｺﾞｼｯｸM-PRO" panose="020F0600000000000000" pitchFamily="50" charset="-128"/>
                        <a:ea typeface="HG丸ｺﾞｼｯｸM-PRO" panose="020F0600000000000000" pitchFamily="50" charset="-128"/>
                      </a:rPr>
                      <a:t>⁉</a:t>
                    </a:r>
                  </a:p>
                </p:txBody>
              </p:sp>
            </p:grpSp>
            <p:sp>
              <p:nvSpPr>
                <p:cNvPr id="1028" name="四角形: 角を丸くする 1027">
                  <a:extLst>
                    <a:ext uri="{FF2B5EF4-FFF2-40B4-BE49-F238E27FC236}">
                      <a16:creationId xmlns:a16="http://schemas.microsoft.com/office/drawing/2014/main" id="{268D73CD-EFC2-EBC6-A859-A2EA221D66AC}"/>
                    </a:ext>
                  </a:extLst>
                </p:cNvPr>
                <p:cNvSpPr/>
                <p:nvPr/>
              </p:nvSpPr>
              <p:spPr>
                <a:xfrm rot="20078652">
                  <a:off x="6882921" y="5571967"/>
                  <a:ext cx="425053" cy="1153629"/>
                </a:xfrm>
                <a:prstGeom prst="roundRect">
                  <a:avLst/>
                </a:prstGeom>
                <a:noFill/>
                <a:ln w="28575">
                  <a:solidFill>
                    <a:srgbClr val="FF0000"/>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29" name="フリーフォーム: 図形 1028">
                  <a:extLst>
                    <a:ext uri="{FF2B5EF4-FFF2-40B4-BE49-F238E27FC236}">
                      <a16:creationId xmlns:a16="http://schemas.microsoft.com/office/drawing/2014/main" id="{ED7132DD-CD67-D56A-9D35-564AEE4024F3}"/>
                    </a:ext>
                  </a:extLst>
                </p:cNvPr>
                <p:cNvSpPr/>
                <p:nvPr/>
              </p:nvSpPr>
              <p:spPr>
                <a:xfrm>
                  <a:off x="7112000" y="6096000"/>
                  <a:ext cx="1511300" cy="457200"/>
                </a:xfrm>
                <a:custGeom>
                  <a:avLst/>
                  <a:gdLst>
                    <a:gd name="connsiteX0" fmla="*/ 0 w 1295400"/>
                    <a:gd name="connsiteY0" fmla="*/ 0 h 457200"/>
                    <a:gd name="connsiteX1" fmla="*/ 939800 w 1295400"/>
                    <a:gd name="connsiteY1" fmla="*/ 457200 h 457200"/>
                    <a:gd name="connsiteX2" fmla="*/ 1295400 w 1295400"/>
                    <a:gd name="connsiteY2" fmla="*/ 457200 h 457200"/>
                    <a:gd name="connsiteX0" fmla="*/ 0 w 1511300"/>
                    <a:gd name="connsiteY0" fmla="*/ 0 h 457200"/>
                    <a:gd name="connsiteX1" fmla="*/ 939800 w 1511300"/>
                    <a:gd name="connsiteY1" fmla="*/ 457200 h 457200"/>
                    <a:gd name="connsiteX2" fmla="*/ 1511300 w 1511300"/>
                    <a:gd name="connsiteY2" fmla="*/ 457200 h 457200"/>
                  </a:gdLst>
                  <a:ahLst/>
                  <a:cxnLst>
                    <a:cxn ang="0">
                      <a:pos x="connsiteX0" y="connsiteY0"/>
                    </a:cxn>
                    <a:cxn ang="0">
                      <a:pos x="connsiteX1" y="connsiteY1"/>
                    </a:cxn>
                    <a:cxn ang="0">
                      <a:pos x="connsiteX2" y="connsiteY2"/>
                    </a:cxn>
                  </a:cxnLst>
                  <a:rect l="l" t="t" r="r" b="b"/>
                  <a:pathLst>
                    <a:path w="1511300" h="457200">
                      <a:moveTo>
                        <a:pt x="0" y="0"/>
                      </a:moveTo>
                      <a:lnTo>
                        <a:pt x="939800" y="457200"/>
                      </a:lnTo>
                      <a:lnTo>
                        <a:pt x="1511300" y="457200"/>
                      </a:lnTo>
                    </a:path>
                  </a:pathLst>
                </a:custGeom>
                <a:noFill/>
                <a:ln w="28575">
                  <a:solidFill>
                    <a:schemeClr val="tx1"/>
                  </a:solidFill>
                  <a:headEnd type="ova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31" name="テキスト ボックス 1030">
                  <a:extLst>
                    <a:ext uri="{FF2B5EF4-FFF2-40B4-BE49-F238E27FC236}">
                      <a16:creationId xmlns:a16="http://schemas.microsoft.com/office/drawing/2014/main" id="{AB9EEE58-2F3A-C892-8795-AAA0E6C5F014}"/>
                    </a:ext>
                  </a:extLst>
                </p:cNvPr>
                <p:cNvSpPr txBox="1"/>
                <p:nvPr/>
              </p:nvSpPr>
              <p:spPr>
                <a:xfrm>
                  <a:off x="8644085" y="6343134"/>
                  <a:ext cx="2662908" cy="369332"/>
                </a:xfrm>
                <a:prstGeom prst="rect">
                  <a:avLst/>
                </a:prstGeom>
                <a:noFill/>
              </p:spPr>
              <p:txBody>
                <a:bodyPr wrap="none" rtlCol="0">
                  <a:spAutoFit/>
                </a:bodyPr>
                <a:lstStyle/>
                <a:p>
                  <a:r>
                    <a:rPr lang="ja-JP" altLang="en-US" dirty="0">
                      <a:latin typeface="HG丸ｺﾞｼｯｸM-PRO" panose="020F0600000000000000" pitchFamily="50" charset="-128"/>
                      <a:ea typeface="HG丸ｺﾞｼｯｸM-PRO" panose="020F0600000000000000" pitchFamily="50" charset="-128"/>
                    </a:rPr>
                    <a:t>溝部：</a:t>
                  </a:r>
                  <a:r>
                    <a:rPr lang="en-US" altLang="ja-JP" dirty="0">
                      <a:latin typeface="HG丸ｺﾞｼｯｸM-PRO" panose="020F0600000000000000" pitchFamily="50" charset="-128"/>
                      <a:ea typeface="HG丸ｺﾞｼｯｸM-PRO" panose="020F0600000000000000" pitchFamily="50" charset="-128"/>
                    </a:rPr>
                    <a:t>1.22</a:t>
                  </a:r>
                  <a:r>
                    <a:rPr lang="ja-JP" altLang="en-US" dirty="0">
                      <a:latin typeface="HG丸ｺﾞｼｯｸM-PRO" panose="020F0600000000000000" pitchFamily="50" charset="-128"/>
                      <a:ea typeface="HG丸ｺﾞｼｯｸM-PRO" panose="020F0600000000000000" pitchFamily="50" charset="-128"/>
                    </a:rPr>
                    <a:t>～</a:t>
                  </a:r>
                  <a:r>
                    <a:rPr lang="en-US" altLang="ja-JP" dirty="0">
                      <a:latin typeface="HG丸ｺﾞｼｯｸM-PRO" panose="020F0600000000000000" pitchFamily="50" charset="-128"/>
                      <a:ea typeface="HG丸ｺﾞｼｯｸM-PRO" panose="020F0600000000000000" pitchFamily="50" charset="-128"/>
                    </a:rPr>
                    <a:t>1.25mm</a:t>
                  </a:r>
                  <a:endParaRPr kumimoji="1" lang="en-US" altLang="ja-JP" dirty="0">
                    <a:latin typeface="HG丸ｺﾞｼｯｸM-PRO" panose="020F0600000000000000" pitchFamily="50" charset="-128"/>
                    <a:ea typeface="HG丸ｺﾞｼｯｸM-PRO" panose="020F0600000000000000" pitchFamily="50" charset="-128"/>
                  </a:endParaRPr>
                </a:p>
              </p:txBody>
            </p:sp>
            <p:sp>
              <p:nvSpPr>
                <p:cNvPr id="1032" name="フリーフォーム: 図形 1031">
                  <a:extLst>
                    <a:ext uri="{FF2B5EF4-FFF2-40B4-BE49-F238E27FC236}">
                      <a16:creationId xmlns:a16="http://schemas.microsoft.com/office/drawing/2014/main" id="{186C5FD3-09E7-D951-C473-27A363B407D3}"/>
                    </a:ext>
                  </a:extLst>
                </p:cNvPr>
                <p:cNvSpPr/>
                <p:nvPr/>
              </p:nvSpPr>
              <p:spPr>
                <a:xfrm>
                  <a:off x="7683500" y="5359400"/>
                  <a:ext cx="990600" cy="635000"/>
                </a:xfrm>
                <a:custGeom>
                  <a:avLst/>
                  <a:gdLst>
                    <a:gd name="connsiteX0" fmla="*/ 0 w 990600"/>
                    <a:gd name="connsiteY0" fmla="*/ 635000 h 635000"/>
                    <a:gd name="connsiteX1" fmla="*/ 723900 w 990600"/>
                    <a:gd name="connsiteY1" fmla="*/ 0 h 635000"/>
                    <a:gd name="connsiteX2" fmla="*/ 990600 w 990600"/>
                    <a:gd name="connsiteY2" fmla="*/ 0 h 635000"/>
                  </a:gdLst>
                  <a:ahLst/>
                  <a:cxnLst>
                    <a:cxn ang="0">
                      <a:pos x="connsiteX0" y="connsiteY0"/>
                    </a:cxn>
                    <a:cxn ang="0">
                      <a:pos x="connsiteX1" y="connsiteY1"/>
                    </a:cxn>
                    <a:cxn ang="0">
                      <a:pos x="connsiteX2" y="connsiteY2"/>
                    </a:cxn>
                  </a:cxnLst>
                  <a:rect l="l" t="t" r="r" b="b"/>
                  <a:pathLst>
                    <a:path w="990600" h="635000">
                      <a:moveTo>
                        <a:pt x="0" y="635000"/>
                      </a:moveTo>
                      <a:lnTo>
                        <a:pt x="723900" y="0"/>
                      </a:lnTo>
                      <a:lnTo>
                        <a:pt x="990600" y="0"/>
                      </a:lnTo>
                    </a:path>
                  </a:pathLst>
                </a:custGeom>
                <a:noFill/>
                <a:ln w="28575">
                  <a:solidFill>
                    <a:schemeClr val="tx1"/>
                  </a:solidFill>
                  <a:headEnd type="ova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33" name="テキスト ボックス 1032">
                  <a:extLst>
                    <a:ext uri="{FF2B5EF4-FFF2-40B4-BE49-F238E27FC236}">
                      <a16:creationId xmlns:a16="http://schemas.microsoft.com/office/drawing/2014/main" id="{5B5F052C-163A-D043-51D7-89072EE0F1EC}"/>
                    </a:ext>
                  </a:extLst>
                </p:cNvPr>
                <p:cNvSpPr txBox="1"/>
                <p:nvPr/>
              </p:nvSpPr>
              <p:spPr>
                <a:xfrm>
                  <a:off x="8644085" y="5174734"/>
                  <a:ext cx="2662908" cy="369332"/>
                </a:xfrm>
                <a:prstGeom prst="rect">
                  <a:avLst/>
                </a:prstGeom>
                <a:noFill/>
              </p:spPr>
              <p:txBody>
                <a:bodyPr wrap="none" rtlCol="0">
                  <a:spAutoFit/>
                </a:bodyPr>
                <a:lstStyle/>
                <a:p>
                  <a:r>
                    <a:rPr lang="ja-JP" altLang="en-US" dirty="0">
                      <a:latin typeface="HG丸ｺﾞｼｯｸM-PRO" panose="020F0600000000000000" pitchFamily="50" charset="-128"/>
                      <a:ea typeface="HG丸ｺﾞｼｯｸM-PRO" panose="020F0600000000000000" pitchFamily="50" charset="-128"/>
                    </a:rPr>
                    <a:t>肉厚：</a:t>
                  </a:r>
                  <a:r>
                    <a:rPr lang="en-US" altLang="ja-JP" dirty="0">
                      <a:latin typeface="HG丸ｺﾞｼｯｸM-PRO" panose="020F0600000000000000" pitchFamily="50" charset="-128"/>
                      <a:ea typeface="HG丸ｺﾞｼｯｸM-PRO" panose="020F0600000000000000" pitchFamily="50" charset="-128"/>
                    </a:rPr>
                    <a:t>1.66</a:t>
                  </a:r>
                  <a:r>
                    <a:rPr lang="ja-JP" altLang="en-US" dirty="0">
                      <a:latin typeface="HG丸ｺﾞｼｯｸM-PRO" panose="020F0600000000000000" pitchFamily="50" charset="-128"/>
                      <a:ea typeface="HG丸ｺﾞｼｯｸM-PRO" panose="020F0600000000000000" pitchFamily="50" charset="-128"/>
                    </a:rPr>
                    <a:t>～</a:t>
                  </a:r>
                  <a:r>
                    <a:rPr lang="en-US" altLang="ja-JP" dirty="0">
                      <a:latin typeface="HG丸ｺﾞｼｯｸM-PRO" panose="020F0600000000000000" pitchFamily="50" charset="-128"/>
                      <a:ea typeface="HG丸ｺﾞｼｯｸM-PRO" panose="020F0600000000000000" pitchFamily="50" charset="-128"/>
                    </a:rPr>
                    <a:t>1.69mm</a:t>
                  </a:r>
                  <a:endParaRPr kumimoji="1" lang="en-US" altLang="ja-JP" dirty="0">
                    <a:latin typeface="HG丸ｺﾞｼｯｸM-PRO" panose="020F0600000000000000" pitchFamily="50" charset="-128"/>
                    <a:ea typeface="HG丸ｺﾞｼｯｸM-PRO" panose="020F0600000000000000" pitchFamily="50" charset="-128"/>
                  </a:endParaRPr>
                </a:p>
              </p:txBody>
            </p:sp>
            <p:sp>
              <p:nvSpPr>
                <p:cNvPr id="1034" name="矢印: 上下 1033">
                  <a:extLst>
                    <a:ext uri="{FF2B5EF4-FFF2-40B4-BE49-F238E27FC236}">
                      <a16:creationId xmlns:a16="http://schemas.microsoft.com/office/drawing/2014/main" id="{304F8315-D1B8-0D32-39B9-560D2D74E0AE}"/>
                    </a:ext>
                  </a:extLst>
                </p:cNvPr>
                <p:cNvSpPr/>
                <p:nvPr/>
              </p:nvSpPr>
              <p:spPr>
                <a:xfrm>
                  <a:off x="10004172" y="5518667"/>
                  <a:ext cx="180000" cy="864000"/>
                </a:xfrm>
                <a:prstGeom prst="upDownArrow">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35" name="テキスト ボックス 1034">
                  <a:extLst>
                    <a:ext uri="{FF2B5EF4-FFF2-40B4-BE49-F238E27FC236}">
                      <a16:creationId xmlns:a16="http://schemas.microsoft.com/office/drawing/2014/main" id="{64258D2B-6ED5-1F94-0D16-4BBA3CFD2D6E}"/>
                    </a:ext>
                  </a:extLst>
                </p:cNvPr>
                <p:cNvSpPr txBox="1"/>
                <p:nvPr/>
              </p:nvSpPr>
              <p:spPr>
                <a:xfrm>
                  <a:off x="10202968" y="5748722"/>
                  <a:ext cx="1805302" cy="400110"/>
                </a:xfrm>
                <a:prstGeom prst="rect">
                  <a:avLst/>
                </a:prstGeom>
                <a:noFill/>
              </p:spPr>
              <p:txBody>
                <a:bodyPr wrap="none" rtlCol="0">
                  <a:spAutoFit/>
                </a:bodyPr>
                <a:lstStyle/>
                <a:p>
                  <a:r>
                    <a:rPr kumimoji="1" lang="ja-JP" altLang="en-US" sz="2000" b="1" u="sng" dirty="0">
                      <a:latin typeface="HG丸ｺﾞｼｯｸM-PRO" panose="020F0600000000000000" pitchFamily="50" charset="-128"/>
                      <a:ea typeface="HG丸ｺﾞｼｯｸM-PRO" panose="020F0600000000000000" pitchFamily="50" charset="-128"/>
                    </a:rPr>
                    <a:t>差：</a:t>
                  </a:r>
                  <a:r>
                    <a:rPr kumimoji="1" lang="en-US" altLang="ja-JP" sz="2000" b="1" u="sng" dirty="0">
                      <a:latin typeface="HG丸ｺﾞｼｯｸM-PRO" panose="020F0600000000000000" pitchFamily="50" charset="-128"/>
                      <a:ea typeface="HG丸ｺﾞｼｯｸM-PRO" panose="020F0600000000000000" pitchFamily="50" charset="-128"/>
                    </a:rPr>
                    <a:t>0.44mm</a:t>
                  </a:r>
                </a:p>
              </p:txBody>
            </p:sp>
          </p:grpSp>
          <p:sp>
            <p:nvSpPr>
              <p:cNvPr id="3" name="正方形/長方形 2">
                <a:extLst>
                  <a:ext uri="{FF2B5EF4-FFF2-40B4-BE49-F238E27FC236}">
                    <a16:creationId xmlns:a16="http://schemas.microsoft.com/office/drawing/2014/main" id="{11B3CE6D-BBCB-50B1-2ADE-29CBB8018D9A}"/>
                  </a:ext>
                </a:extLst>
              </p:cNvPr>
              <p:cNvSpPr/>
              <p:nvPr/>
            </p:nvSpPr>
            <p:spPr>
              <a:xfrm>
                <a:off x="5589015" y="3955094"/>
                <a:ext cx="2500429" cy="892552"/>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spAutoFit/>
              </a:bodyPr>
              <a:lstStyle/>
              <a:p>
                <a:r>
                  <a:rPr lang="ja-JP" altLang="en-US" sz="1000" dirty="0">
                    <a:solidFill>
                      <a:schemeClr val="tx1"/>
                    </a:solidFill>
                    <a:latin typeface="HG丸ｺﾞｼｯｸM-PRO" panose="020F0600000000000000" pitchFamily="50" charset="-128"/>
                    <a:ea typeface="HG丸ｺﾞｼｯｸM-PRO" panose="020F0600000000000000" pitchFamily="50" charset="-128"/>
                  </a:rPr>
                  <a:t>検査作業者</a:t>
                </a:r>
                <a:endParaRPr lang="en-US" altLang="ja-JP" sz="1000"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3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何で溝部だけ</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3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伸びるの！？</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p:txBody>
          </p:sp>
        </p:grpSp>
        <p:pic>
          <p:nvPicPr>
            <p:cNvPr id="27" name="図 26">
              <a:extLst>
                <a:ext uri="{FF2B5EF4-FFF2-40B4-BE49-F238E27FC236}">
                  <a16:creationId xmlns:a16="http://schemas.microsoft.com/office/drawing/2014/main" id="{C9166329-F8D2-7D7A-1603-CFCBEB87DF11}"/>
                </a:ext>
              </a:extLst>
            </p:cNvPr>
            <p:cNvPicPr>
              <a:picLocks noChangeAspect="1"/>
            </p:cNvPicPr>
            <p:nvPr/>
          </p:nvPicPr>
          <p:blipFill>
            <a:blip r:embed="rId13"/>
            <a:stretch>
              <a:fillRect/>
            </a:stretch>
          </p:blipFill>
          <p:spPr>
            <a:xfrm>
              <a:off x="7053278" y="3991713"/>
              <a:ext cx="878135" cy="900901"/>
            </a:xfrm>
            <a:prstGeom prst="rect">
              <a:avLst/>
            </a:prstGeom>
          </p:spPr>
        </p:pic>
        <p:pic>
          <p:nvPicPr>
            <p:cNvPr id="28" name="図 27">
              <a:extLst>
                <a:ext uri="{FF2B5EF4-FFF2-40B4-BE49-F238E27FC236}">
                  <a16:creationId xmlns:a16="http://schemas.microsoft.com/office/drawing/2014/main" id="{C2DE89B1-EED1-009D-70FB-1E2B5052C3E8}"/>
                </a:ext>
              </a:extLst>
            </p:cNvPr>
            <p:cNvPicPr>
              <a:picLocks noChangeAspect="1"/>
            </p:cNvPicPr>
            <p:nvPr/>
          </p:nvPicPr>
          <p:blipFill>
            <a:blip r:embed="rId16"/>
            <a:stretch>
              <a:fillRect/>
            </a:stretch>
          </p:blipFill>
          <p:spPr>
            <a:xfrm>
              <a:off x="8009323" y="4005563"/>
              <a:ext cx="880352" cy="923330"/>
            </a:xfrm>
            <a:prstGeom prst="rect">
              <a:avLst/>
            </a:prstGeom>
          </p:spPr>
        </p:pic>
      </p:grpSp>
      <p:pic>
        <p:nvPicPr>
          <p:cNvPr id="1103" name="オーディオ 1102">
            <a:hlinkClick r:id="" action="ppaction://media"/>
            <a:extLst>
              <a:ext uri="{FF2B5EF4-FFF2-40B4-BE49-F238E27FC236}">
                <a16:creationId xmlns:a16="http://schemas.microsoft.com/office/drawing/2014/main" id="{4B8A8DA7-EFB2-F0EB-EA1F-388F9EF6352E}"/>
              </a:ext>
            </a:extLst>
          </p:cNvPr>
          <p:cNvPicPr>
            <a:picLocks noChangeAspect="1"/>
          </p:cNvPicPr>
          <p:nvPr>
            <a:audioFile r:link="rId3"/>
            <p:extLst>
              <p:ext uri="{DAA4B4D4-6D71-4841-9C94-3DE7FCFB9230}">
                <p14:media xmlns:p14="http://schemas.microsoft.com/office/powerpoint/2010/main" r:embed="rId2"/>
              </p:ext>
            </p:extLst>
          </p:nvPr>
        </p:nvPicPr>
        <p:blipFill>
          <a:blip r:embed="rId17"/>
          <a:srcRect l="-161075" t="-161075" r="-161075" b="-161075"/>
          <a:stretch>
            <a:fillRect/>
          </a:stretch>
        </p:blipFill>
        <p:spPr>
          <a:xfrm>
            <a:off x="10052304" y="4718304"/>
            <a:ext cx="2057400" cy="2057400"/>
          </a:xfrm>
          <a:prstGeom prst="ellipse">
            <a:avLst/>
          </a:prstGeom>
        </p:spPr>
      </p:pic>
    </p:spTree>
    <p:custDataLst>
      <p:tags r:id="rId1"/>
    </p:custDataLst>
    <p:extLst>
      <p:ext uri="{BB962C8B-B14F-4D97-AF65-F5344CB8AC3E}">
        <p14:creationId xmlns:p14="http://schemas.microsoft.com/office/powerpoint/2010/main" val="1454569324"/>
      </p:ext>
    </p:extLst>
  </p:cSld>
  <p:clrMapOvr>
    <a:masterClrMapping/>
  </p:clrMapOvr>
  <mc:AlternateContent xmlns:mc="http://schemas.openxmlformats.org/markup-compatibility/2006" xmlns:p14="http://schemas.microsoft.com/office/powerpoint/2010/main">
    <mc:Choice Requires="p14">
      <p:transition spd="slow" p14:dur="2000" advTm="35832"/>
    </mc:Choice>
    <mc:Fallback xmlns="">
      <p:transition spd="slow" advTm="3583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03"/>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wipe(left)">
                                      <p:cBhvr>
                                        <p:cTn id="2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103"/>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46D202-B99F-6A9E-0562-F8D610767F0B}"/>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EA16B6D7-D7F2-CC8D-A853-BF2CA1E38197}"/>
              </a:ext>
            </a:extLst>
          </p:cNvPr>
          <p:cNvPicPr>
            <a:picLocks noChangeAspect="1"/>
          </p:cNvPicPr>
          <p:nvPr/>
        </p:nvPicPr>
        <p:blipFill>
          <a:blip r:embed="rId5"/>
          <a:srcRect l="34303" t="4352"/>
          <a:stretch/>
        </p:blipFill>
        <p:spPr>
          <a:xfrm>
            <a:off x="97473" y="1200935"/>
            <a:ext cx="5304026" cy="2700000"/>
          </a:xfrm>
          <a:prstGeom prst="rect">
            <a:avLst/>
          </a:prstGeom>
        </p:spPr>
      </p:pic>
      <p:sp>
        <p:nvSpPr>
          <p:cNvPr id="4" name="四角形: 角度付き 16">
            <a:extLst>
              <a:ext uri="{FF2B5EF4-FFF2-40B4-BE49-F238E27FC236}">
                <a16:creationId xmlns:a16="http://schemas.microsoft.com/office/drawing/2014/main" id="{8B842083-E2FF-9094-8664-B8FB6AD512F2}"/>
              </a:ext>
            </a:extLst>
          </p:cNvPr>
          <p:cNvSpPr/>
          <p:nvPr/>
        </p:nvSpPr>
        <p:spPr>
          <a:xfrm>
            <a:off x="0" y="-52"/>
            <a:ext cx="12192000" cy="846190"/>
          </a:xfrm>
          <a:prstGeom prst="bevel">
            <a:avLst>
              <a:gd name="adj" fmla="val 9362"/>
            </a:avLst>
          </a:prstGeom>
          <a:solidFill>
            <a:schemeClr val="accent5"/>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EC26AE22-A581-524F-BEF2-E8A9FF4D9542}"/>
              </a:ext>
            </a:extLst>
          </p:cNvPr>
          <p:cNvSpPr txBox="1"/>
          <p:nvPr/>
        </p:nvSpPr>
        <p:spPr>
          <a:xfrm>
            <a:off x="328782" y="126089"/>
            <a:ext cx="2962671" cy="584775"/>
          </a:xfrm>
          <a:prstGeom prst="rect">
            <a:avLst/>
          </a:prstGeom>
          <a:noFill/>
        </p:spPr>
        <p:txBody>
          <a:bodyPr wrap="none" rtlCol="0">
            <a:spAutoFit/>
          </a:bodyPr>
          <a:lstStyle/>
          <a:p>
            <a:r>
              <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3</a:t>
            </a:r>
            <a:r>
              <a:rPr kumimoji="1"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：現状把握⑥</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grpSp>
        <p:nvGrpSpPr>
          <p:cNvPr id="181" name="グループ化 180">
            <a:extLst>
              <a:ext uri="{FF2B5EF4-FFF2-40B4-BE49-F238E27FC236}">
                <a16:creationId xmlns:a16="http://schemas.microsoft.com/office/drawing/2014/main" id="{D76F8B1D-DDF3-F80F-6B6C-709EEF7E3D2A}"/>
              </a:ext>
            </a:extLst>
          </p:cNvPr>
          <p:cNvGrpSpPr/>
          <p:nvPr/>
        </p:nvGrpSpPr>
        <p:grpSpPr>
          <a:xfrm>
            <a:off x="5576745" y="863771"/>
            <a:ext cx="6536376" cy="2810435"/>
            <a:chOff x="5575300" y="806105"/>
            <a:chExt cx="6536376" cy="2810435"/>
          </a:xfrm>
        </p:grpSpPr>
        <p:sp>
          <p:nvSpPr>
            <p:cNvPr id="174" name="テキスト ボックス 173">
              <a:extLst>
                <a:ext uri="{FF2B5EF4-FFF2-40B4-BE49-F238E27FC236}">
                  <a16:creationId xmlns:a16="http://schemas.microsoft.com/office/drawing/2014/main" id="{3D53F204-586A-6462-08C3-3C3D3E34CC59}"/>
                </a:ext>
              </a:extLst>
            </p:cNvPr>
            <p:cNvSpPr txBox="1"/>
            <p:nvPr/>
          </p:nvSpPr>
          <p:spPr>
            <a:xfrm>
              <a:off x="6913216" y="851537"/>
              <a:ext cx="766557" cy="369332"/>
            </a:xfrm>
            <a:prstGeom prst="rect">
              <a:avLst/>
            </a:prstGeom>
            <a:solidFill>
              <a:schemeClr val="bg1"/>
            </a:solidFill>
            <a:ln>
              <a:solidFill>
                <a:schemeClr val="tx1"/>
              </a:solidFill>
            </a:ln>
          </p:spPr>
          <p:txBody>
            <a:bodyPr wrap="none" rtlCol="0">
              <a:spAutoFit/>
            </a:bodyPr>
            <a:lstStyle/>
            <a:p>
              <a:r>
                <a:rPr kumimoji="1" lang="en-US" altLang="ja-JP" dirty="0">
                  <a:latin typeface="HG丸ｺﾞｼｯｸM-PRO" panose="020F0600000000000000" pitchFamily="50" charset="-128"/>
                  <a:ea typeface="HG丸ｺﾞｼｯｸM-PRO" panose="020F0600000000000000" pitchFamily="50" charset="-128"/>
                </a:rPr>
                <a:t>UP</a:t>
              </a:r>
              <a:r>
                <a:rPr lang="ja-JP" altLang="en-US" dirty="0">
                  <a:latin typeface="HG丸ｺﾞｼｯｸM-PRO" panose="020F0600000000000000" pitchFamily="50" charset="-128"/>
                  <a:ea typeface="HG丸ｺﾞｼｯｸM-PRO" panose="020F0600000000000000" pitchFamily="50" charset="-128"/>
                </a:rPr>
                <a:t>図</a:t>
              </a:r>
              <a:endParaRPr kumimoji="1" lang="en-US" altLang="ja-JP" dirty="0">
                <a:latin typeface="HG丸ｺﾞｼｯｸM-PRO" panose="020F0600000000000000" pitchFamily="50" charset="-128"/>
                <a:ea typeface="HG丸ｺﾞｼｯｸM-PRO" panose="020F0600000000000000" pitchFamily="50" charset="-128"/>
              </a:endParaRPr>
            </a:p>
          </p:txBody>
        </p:sp>
        <p:sp>
          <p:nvSpPr>
            <p:cNvPr id="26" name="吹き出し: 四角形 25">
              <a:extLst>
                <a:ext uri="{FF2B5EF4-FFF2-40B4-BE49-F238E27FC236}">
                  <a16:creationId xmlns:a16="http://schemas.microsoft.com/office/drawing/2014/main" id="{BA3403A6-B810-3613-2AB6-56A8551CC7CB}"/>
                </a:ext>
              </a:extLst>
            </p:cNvPr>
            <p:cNvSpPr/>
            <p:nvPr/>
          </p:nvSpPr>
          <p:spPr>
            <a:xfrm>
              <a:off x="5575300" y="836096"/>
              <a:ext cx="6438899" cy="2780444"/>
            </a:xfrm>
            <a:prstGeom prst="wedgeRectCallout">
              <a:avLst>
                <a:gd name="adj1" fmla="val -66225"/>
                <a:gd name="adj2" fmla="val 7053"/>
              </a:avLst>
            </a:prstGeom>
            <a:solidFill>
              <a:schemeClr val="bg1">
                <a:lumMod val="95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91" name="図 90">
              <a:extLst>
                <a:ext uri="{FF2B5EF4-FFF2-40B4-BE49-F238E27FC236}">
                  <a16:creationId xmlns:a16="http://schemas.microsoft.com/office/drawing/2014/main" id="{1B360EDF-D968-93F1-608C-952334D9FE6C}"/>
                </a:ext>
              </a:extLst>
            </p:cNvPr>
            <p:cNvPicPr>
              <a:picLocks noChangeAspect="1"/>
            </p:cNvPicPr>
            <p:nvPr/>
          </p:nvPicPr>
          <p:blipFill>
            <a:blip r:embed="rId6"/>
            <a:srcRect l="18625"/>
            <a:stretch/>
          </p:blipFill>
          <p:spPr>
            <a:xfrm>
              <a:off x="5880261" y="922475"/>
              <a:ext cx="2045206" cy="2636229"/>
            </a:xfrm>
            <a:prstGeom prst="rect">
              <a:avLst/>
            </a:prstGeom>
          </p:spPr>
        </p:pic>
        <p:sp>
          <p:nvSpPr>
            <p:cNvPr id="92" name="矢印: 右 91">
              <a:extLst>
                <a:ext uri="{FF2B5EF4-FFF2-40B4-BE49-F238E27FC236}">
                  <a16:creationId xmlns:a16="http://schemas.microsoft.com/office/drawing/2014/main" id="{C39F1C7C-A680-E9BD-10F5-1FB042D3A16A}"/>
                </a:ext>
              </a:extLst>
            </p:cNvPr>
            <p:cNvSpPr/>
            <p:nvPr/>
          </p:nvSpPr>
          <p:spPr>
            <a:xfrm rot="5400000">
              <a:off x="5480589" y="1989331"/>
              <a:ext cx="1469457" cy="616050"/>
            </a:xfrm>
            <a:prstGeom prst="rightArrow">
              <a:avLst>
                <a:gd name="adj1" fmla="val 50000"/>
                <a:gd name="adj2" fmla="val 69709"/>
              </a:avLst>
            </a:prstGeom>
            <a:solidFill>
              <a:srgbClr val="FF0000">
                <a:alpha val="50000"/>
              </a:srgb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1" name="テキスト ボックス 100">
              <a:extLst>
                <a:ext uri="{FF2B5EF4-FFF2-40B4-BE49-F238E27FC236}">
                  <a16:creationId xmlns:a16="http://schemas.microsoft.com/office/drawing/2014/main" id="{B421DEB6-DE07-E54F-AD12-19DB90104470}"/>
                </a:ext>
              </a:extLst>
            </p:cNvPr>
            <p:cNvSpPr txBox="1"/>
            <p:nvPr/>
          </p:nvSpPr>
          <p:spPr>
            <a:xfrm>
              <a:off x="7582297" y="806105"/>
              <a:ext cx="4529379" cy="784830"/>
            </a:xfrm>
            <a:prstGeom prst="rect">
              <a:avLst/>
            </a:prstGeom>
            <a:noFill/>
            <a:ln>
              <a:noFill/>
            </a:ln>
          </p:spPr>
          <p:txBody>
            <a:bodyPr wrap="square" rtlCol="0">
              <a:spAutoFit/>
            </a:bodyPr>
            <a:lstStyle/>
            <a:p>
              <a:r>
                <a:rPr lang="ja-JP" altLang="en-US" dirty="0">
                  <a:latin typeface="HG丸ｺﾞｼｯｸM-PRO" panose="020F0600000000000000" pitchFamily="50" charset="-128"/>
                  <a:ea typeface="HG丸ｺﾞｼｯｸM-PRO" panose="020F0600000000000000" pitchFamily="50" charset="-128"/>
                </a:rPr>
                <a:t>①しごき量が多い②余肉の逃げ場がない</a:t>
              </a:r>
              <a:endParaRPr lang="en-US" altLang="ja-JP" dirty="0">
                <a:latin typeface="HG丸ｺﾞｼｯｸM-PRO" panose="020F0600000000000000" pitchFamily="50" charset="-128"/>
                <a:ea typeface="HG丸ｺﾞｼｯｸM-PRO" panose="020F0600000000000000" pitchFamily="50" charset="-128"/>
              </a:endParaRPr>
            </a:p>
            <a:p>
              <a:endParaRPr lang="en-US" altLang="ja-JP" sz="300" dirty="0">
                <a:latin typeface="HG丸ｺﾞｼｯｸM-PRO" panose="020F0600000000000000" pitchFamily="50" charset="-128"/>
                <a:ea typeface="HG丸ｺﾞｼｯｸM-PRO" panose="020F0600000000000000" pitchFamily="50" charset="-128"/>
              </a:endParaRPr>
            </a:p>
            <a:p>
              <a:r>
                <a:rPr lang="ja-JP" altLang="en-US" dirty="0">
                  <a:latin typeface="HG丸ｺﾞｼｯｸM-PRO" panose="020F0600000000000000" pitchFamily="50" charset="-128"/>
                  <a:ea typeface="HG丸ｺﾞｼｯｸM-PRO" panose="020F0600000000000000" pitchFamily="50" charset="-128"/>
                </a:rPr>
                <a:t>③薄い溝部に余肉が逃げ込み</a:t>
              </a:r>
              <a:r>
                <a:rPr lang="ja-JP" altLang="en-US" sz="2400" b="1" u="sng" dirty="0">
                  <a:solidFill>
                    <a:srgbClr val="FF0000"/>
                  </a:solidFill>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バリ</a:t>
              </a:r>
              <a:r>
                <a:rPr lang="ja-JP" altLang="en-US" dirty="0">
                  <a:latin typeface="HG丸ｺﾞｼｯｸM-PRO" panose="020F0600000000000000" pitchFamily="50" charset="-128"/>
                  <a:ea typeface="HG丸ｺﾞｼｯｸM-PRO" panose="020F0600000000000000" pitchFamily="50" charset="-128"/>
                </a:rPr>
                <a:t>となる</a:t>
              </a:r>
              <a:endParaRPr lang="en-US" altLang="ja-JP" dirty="0">
                <a:latin typeface="HG丸ｺﾞｼｯｸM-PRO" panose="020F0600000000000000" pitchFamily="50" charset="-128"/>
                <a:ea typeface="HG丸ｺﾞｼｯｸM-PRO" panose="020F0600000000000000" pitchFamily="50" charset="-128"/>
              </a:endParaRPr>
            </a:p>
          </p:txBody>
        </p:sp>
        <p:grpSp>
          <p:nvGrpSpPr>
            <p:cNvPr id="107" name="グループ化 106">
              <a:extLst>
                <a:ext uri="{FF2B5EF4-FFF2-40B4-BE49-F238E27FC236}">
                  <a16:creationId xmlns:a16="http://schemas.microsoft.com/office/drawing/2014/main" id="{7D253859-FEBF-781E-712D-D9F9D9E6FE18}"/>
                </a:ext>
              </a:extLst>
            </p:cNvPr>
            <p:cNvGrpSpPr/>
            <p:nvPr/>
          </p:nvGrpSpPr>
          <p:grpSpPr>
            <a:xfrm>
              <a:off x="8804162" y="1788930"/>
              <a:ext cx="2319211" cy="1796932"/>
              <a:chOff x="8423162" y="1890530"/>
              <a:chExt cx="2319211" cy="1796932"/>
            </a:xfrm>
          </p:grpSpPr>
          <p:pic>
            <p:nvPicPr>
              <p:cNvPr id="97" name="図 96">
                <a:extLst>
                  <a:ext uri="{FF2B5EF4-FFF2-40B4-BE49-F238E27FC236}">
                    <a16:creationId xmlns:a16="http://schemas.microsoft.com/office/drawing/2014/main" id="{E6A7F496-F9BA-80A3-C5DA-981A5F15F8D6}"/>
                  </a:ext>
                </a:extLst>
              </p:cNvPr>
              <p:cNvPicPr>
                <a:picLocks noChangeAspect="1"/>
              </p:cNvPicPr>
              <p:nvPr/>
            </p:nvPicPr>
            <p:blipFill>
              <a:blip r:embed="rId7"/>
              <a:srcRect l="49833" b="33358"/>
              <a:stretch/>
            </p:blipFill>
            <p:spPr>
              <a:xfrm>
                <a:off x="8423162" y="1890530"/>
                <a:ext cx="2319211" cy="1702189"/>
              </a:xfrm>
              <a:prstGeom prst="rect">
                <a:avLst/>
              </a:prstGeom>
            </p:spPr>
          </p:pic>
          <p:sp>
            <p:nvSpPr>
              <p:cNvPr id="98" name="矢印: 右 97">
                <a:extLst>
                  <a:ext uri="{FF2B5EF4-FFF2-40B4-BE49-F238E27FC236}">
                    <a16:creationId xmlns:a16="http://schemas.microsoft.com/office/drawing/2014/main" id="{BCC5F563-7816-0532-F422-D6A2C77DDD5C}"/>
                  </a:ext>
                </a:extLst>
              </p:cNvPr>
              <p:cNvSpPr/>
              <p:nvPr/>
            </p:nvSpPr>
            <p:spPr>
              <a:xfrm rot="5400000">
                <a:off x="8474960" y="2906519"/>
                <a:ext cx="945837" cy="616050"/>
              </a:xfrm>
              <a:prstGeom prst="rightArrow">
                <a:avLst>
                  <a:gd name="adj1" fmla="val 50000"/>
                  <a:gd name="adj2" fmla="val 69709"/>
                </a:avLst>
              </a:prstGeom>
              <a:solidFill>
                <a:srgbClr val="FF0000">
                  <a:alpha val="50196"/>
                </a:srgb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cxnSp>
            <p:nvCxnSpPr>
              <p:cNvPr id="100" name="直線コネクタ 99">
                <a:extLst>
                  <a:ext uri="{FF2B5EF4-FFF2-40B4-BE49-F238E27FC236}">
                    <a16:creationId xmlns:a16="http://schemas.microsoft.com/office/drawing/2014/main" id="{71BAEF4D-3879-EE96-6F4D-576DA6F5252F}"/>
                  </a:ext>
                </a:extLst>
              </p:cNvPr>
              <p:cNvCxnSpPr>
                <a:cxnSpLocks/>
              </p:cNvCxnSpPr>
              <p:nvPr/>
            </p:nvCxnSpPr>
            <p:spPr>
              <a:xfrm flipH="1">
                <a:off x="8423162" y="2019894"/>
                <a:ext cx="6010" cy="15913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2" name="正方形/長方形 101">
                <a:extLst>
                  <a:ext uri="{FF2B5EF4-FFF2-40B4-BE49-F238E27FC236}">
                    <a16:creationId xmlns:a16="http://schemas.microsoft.com/office/drawing/2014/main" id="{A8F5D848-CA7F-D3C6-2DAF-DCE54F98D8F7}"/>
                  </a:ext>
                </a:extLst>
              </p:cNvPr>
              <p:cNvSpPr/>
              <p:nvPr/>
            </p:nvSpPr>
            <p:spPr>
              <a:xfrm rot="18072238">
                <a:off x="9431521" y="2471213"/>
                <a:ext cx="318057" cy="88141"/>
              </a:xfrm>
              <a:prstGeom prst="rect">
                <a:avLst/>
              </a:prstGeom>
              <a:solidFill>
                <a:srgbClr val="D9D9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4" name="グループ化 103">
              <a:extLst>
                <a:ext uri="{FF2B5EF4-FFF2-40B4-BE49-F238E27FC236}">
                  <a16:creationId xmlns:a16="http://schemas.microsoft.com/office/drawing/2014/main" id="{189FBA35-976B-DEF4-CF17-B1E9FE7480AA}"/>
                </a:ext>
              </a:extLst>
            </p:cNvPr>
            <p:cNvGrpSpPr/>
            <p:nvPr/>
          </p:nvGrpSpPr>
          <p:grpSpPr>
            <a:xfrm>
              <a:off x="8018113" y="2345774"/>
              <a:ext cx="620364" cy="616050"/>
              <a:chOff x="6215959" y="5234301"/>
              <a:chExt cx="620364" cy="616050"/>
            </a:xfrm>
          </p:grpSpPr>
          <p:sp>
            <p:nvSpPr>
              <p:cNvPr id="105" name="矢印: 右 104">
                <a:extLst>
                  <a:ext uri="{FF2B5EF4-FFF2-40B4-BE49-F238E27FC236}">
                    <a16:creationId xmlns:a16="http://schemas.microsoft.com/office/drawing/2014/main" id="{8DD5B4E7-7E0E-9B16-844A-E8AC6966CFF3}"/>
                  </a:ext>
                </a:extLst>
              </p:cNvPr>
              <p:cNvSpPr/>
              <p:nvPr/>
            </p:nvSpPr>
            <p:spPr>
              <a:xfrm>
                <a:off x="6286801" y="5234301"/>
                <a:ext cx="549522" cy="616050"/>
              </a:xfrm>
              <a:prstGeom prst="rightArrow">
                <a:avLst>
                  <a:gd name="adj1" fmla="val 50000"/>
                  <a:gd name="adj2" fmla="val 69709"/>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6" name="テキスト ボックス 105">
                <a:extLst>
                  <a:ext uri="{FF2B5EF4-FFF2-40B4-BE49-F238E27FC236}">
                    <a16:creationId xmlns:a16="http://schemas.microsoft.com/office/drawing/2014/main" id="{0431AADD-5685-6841-7D4B-0D1540A9EAAD}"/>
                  </a:ext>
                </a:extLst>
              </p:cNvPr>
              <p:cNvSpPr txBox="1"/>
              <p:nvPr/>
            </p:nvSpPr>
            <p:spPr>
              <a:xfrm>
                <a:off x="6215959" y="5336729"/>
                <a:ext cx="598241" cy="338554"/>
              </a:xfrm>
              <a:prstGeom prst="rect">
                <a:avLst/>
              </a:prstGeom>
              <a:noFill/>
            </p:spPr>
            <p:txBody>
              <a:bodyPr wrap="none" rtlCol="0">
                <a:spAutoFit/>
              </a:bodyPr>
              <a:lstStyle/>
              <a:p>
                <a:r>
                  <a:rPr lang="ja-JP" altLang="en-US" sz="1600" b="1" dirty="0">
                    <a:latin typeface="HG丸ｺﾞｼｯｸM-PRO" panose="020F0600000000000000" pitchFamily="50" charset="-128"/>
                    <a:ea typeface="HG丸ｺﾞｼｯｸM-PRO" panose="020F0600000000000000" pitchFamily="50" charset="-128"/>
                  </a:rPr>
                  <a:t>圧入</a:t>
                </a:r>
                <a:endParaRPr kumimoji="1" lang="ja-JP" altLang="en-US" sz="1600" b="1" dirty="0">
                  <a:latin typeface="HG丸ｺﾞｼｯｸM-PRO" panose="020F0600000000000000" pitchFamily="50" charset="-128"/>
                  <a:ea typeface="HG丸ｺﾞｼｯｸM-PRO" panose="020F0600000000000000" pitchFamily="50" charset="-128"/>
                </a:endParaRPr>
              </a:p>
            </p:txBody>
          </p:sp>
        </p:grpSp>
        <p:sp>
          <p:nvSpPr>
            <p:cNvPr id="117" name="楕円 116">
              <a:extLst>
                <a:ext uri="{FF2B5EF4-FFF2-40B4-BE49-F238E27FC236}">
                  <a16:creationId xmlns:a16="http://schemas.microsoft.com/office/drawing/2014/main" id="{50EF7822-D0EE-68D2-B595-E8A2AEA4E8F3}"/>
                </a:ext>
              </a:extLst>
            </p:cNvPr>
            <p:cNvSpPr/>
            <p:nvPr/>
          </p:nvSpPr>
          <p:spPr>
            <a:xfrm>
              <a:off x="9774929" y="1852098"/>
              <a:ext cx="536366" cy="536366"/>
            </a:xfrm>
            <a:prstGeom prst="ellipse">
              <a:avLst/>
            </a:prstGeom>
            <a:noFill/>
            <a:ln w="19050">
              <a:solidFill>
                <a:srgbClr val="7030A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1" name="フリーフォーム: 図形 130">
              <a:extLst>
                <a:ext uri="{FF2B5EF4-FFF2-40B4-BE49-F238E27FC236}">
                  <a16:creationId xmlns:a16="http://schemas.microsoft.com/office/drawing/2014/main" id="{3D5B9EA5-47D1-28E5-39BA-A316D8EF6584}"/>
                </a:ext>
              </a:extLst>
            </p:cNvPr>
            <p:cNvSpPr/>
            <p:nvPr/>
          </p:nvSpPr>
          <p:spPr>
            <a:xfrm>
              <a:off x="10006154" y="1562626"/>
              <a:ext cx="974222" cy="565659"/>
            </a:xfrm>
            <a:custGeom>
              <a:avLst/>
              <a:gdLst>
                <a:gd name="connsiteX0" fmla="*/ 927100 w 927100"/>
                <a:gd name="connsiteY0" fmla="*/ 0 h 609600"/>
                <a:gd name="connsiteX1" fmla="*/ 927100 w 927100"/>
                <a:gd name="connsiteY1" fmla="*/ 241300 h 609600"/>
                <a:gd name="connsiteX2" fmla="*/ 0 w 927100"/>
                <a:gd name="connsiteY2" fmla="*/ 609600 h 609600"/>
              </a:gdLst>
              <a:ahLst/>
              <a:cxnLst>
                <a:cxn ang="0">
                  <a:pos x="connsiteX0" y="connsiteY0"/>
                </a:cxn>
                <a:cxn ang="0">
                  <a:pos x="connsiteX1" y="connsiteY1"/>
                </a:cxn>
                <a:cxn ang="0">
                  <a:pos x="connsiteX2" y="connsiteY2"/>
                </a:cxn>
              </a:cxnLst>
              <a:rect l="l" t="t" r="r" b="b"/>
              <a:pathLst>
                <a:path w="927100" h="609600">
                  <a:moveTo>
                    <a:pt x="927100" y="0"/>
                  </a:moveTo>
                  <a:lnTo>
                    <a:pt x="927100" y="241300"/>
                  </a:lnTo>
                  <a:lnTo>
                    <a:pt x="0" y="609600"/>
                  </a:lnTo>
                </a:path>
              </a:pathLst>
            </a:custGeom>
            <a:noFill/>
            <a:ln w="28575">
              <a:solidFill>
                <a:srgbClr val="7030A0"/>
              </a:solidFill>
              <a:tailEnd type="ova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34" name="直線コネクタ 133">
              <a:extLst>
                <a:ext uri="{FF2B5EF4-FFF2-40B4-BE49-F238E27FC236}">
                  <a16:creationId xmlns:a16="http://schemas.microsoft.com/office/drawing/2014/main" id="{C95A863A-B85B-4448-E082-ACF6897B875B}"/>
                </a:ext>
              </a:extLst>
            </p:cNvPr>
            <p:cNvCxnSpPr>
              <a:cxnSpLocks/>
            </p:cNvCxnSpPr>
            <p:nvPr/>
          </p:nvCxnSpPr>
          <p:spPr>
            <a:xfrm>
              <a:off x="5866421" y="971286"/>
              <a:ext cx="0" cy="324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4" name="直線コネクタ 143">
              <a:extLst>
                <a:ext uri="{FF2B5EF4-FFF2-40B4-BE49-F238E27FC236}">
                  <a16:creationId xmlns:a16="http://schemas.microsoft.com/office/drawing/2014/main" id="{73EAA6E4-FAEC-F6C0-77C6-D4087961C45F}"/>
                </a:ext>
              </a:extLst>
            </p:cNvPr>
            <p:cNvCxnSpPr>
              <a:cxnSpLocks/>
            </p:cNvCxnSpPr>
            <p:nvPr/>
          </p:nvCxnSpPr>
          <p:spPr>
            <a:xfrm>
              <a:off x="5880913" y="1259464"/>
              <a:ext cx="0" cy="22992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5" name="テキスト ボックス 94">
              <a:extLst>
                <a:ext uri="{FF2B5EF4-FFF2-40B4-BE49-F238E27FC236}">
                  <a16:creationId xmlns:a16="http://schemas.microsoft.com/office/drawing/2014/main" id="{57437764-74D9-58F4-A1D5-A5B2E2A9D393}"/>
                </a:ext>
              </a:extLst>
            </p:cNvPr>
            <p:cNvSpPr txBox="1"/>
            <p:nvPr/>
          </p:nvSpPr>
          <p:spPr>
            <a:xfrm>
              <a:off x="5680123" y="1421464"/>
              <a:ext cx="1107996" cy="369332"/>
            </a:xfrm>
            <a:prstGeom prst="rect">
              <a:avLst/>
            </a:prstGeom>
            <a:solidFill>
              <a:schemeClr val="bg1"/>
            </a:solidFill>
            <a:ln>
              <a:solidFill>
                <a:schemeClr val="tx1"/>
              </a:solidFill>
            </a:ln>
          </p:spPr>
          <p:txBody>
            <a:bodyPr wrap="none" rtlCol="0">
              <a:spAutoFit/>
            </a:bodyPr>
            <a:lstStyle/>
            <a:p>
              <a:r>
                <a:rPr kumimoji="1" lang="ja-JP" altLang="en-US" dirty="0">
                  <a:latin typeface="HG丸ｺﾞｼｯｸM-PRO" panose="020F0600000000000000" pitchFamily="50" charset="-128"/>
                  <a:ea typeface="HG丸ｺﾞｼｯｸM-PRO" panose="020F0600000000000000" pitchFamily="50" charset="-128"/>
                </a:rPr>
                <a:t>圧入荷重</a:t>
              </a:r>
            </a:p>
          </p:txBody>
        </p:sp>
      </p:grpSp>
      <p:sp>
        <p:nvSpPr>
          <p:cNvPr id="17" name="テキスト ボックス 16">
            <a:extLst>
              <a:ext uri="{FF2B5EF4-FFF2-40B4-BE49-F238E27FC236}">
                <a16:creationId xmlns:a16="http://schemas.microsoft.com/office/drawing/2014/main" id="{41043EE9-DABF-F937-98F5-E0C111600F68}"/>
              </a:ext>
            </a:extLst>
          </p:cNvPr>
          <p:cNvSpPr txBox="1"/>
          <p:nvPr/>
        </p:nvSpPr>
        <p:spPr>
          <a:xfrm>
            <a:off x="8422219" y="126089"/>
            <a:ext cx="3480440" cy="584775"/>
          </a:xfrm>
          <a:prstGeom prst="rect">
            <a:avLst/>
          </a:prstGeom>
          <a:noFill/>
        </p:spPr>
        <p:txBody>
          <a:bodyPr wrap="none" rtlCol="0">
            <a:spAutoFit/>
          </a:bodyPr>
          <a:lstStyle/>
          <a:p>
            <a:r>
              <a:rPr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メリウスサークル</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sp>
        <p:nvSpPr>
          <p:cNvPr id="3" name="テキスト ボックス 2">
            <a:extLst>
              <a:ext uri="{FF2B5EF4-FFF2-40B4-BE49-F238E27FC236}">
                <a16:creationId xmlns:a16="http://schemas.microsoft.com/office/drawing/2014/main" id="{1AA11D2F-3FF9-8D4F-3A2C-2E3F04612EAB}"/>
              </a:ext>
            </a:extLst>
          </p:cNvPr>
          <p:cNvSpPr txBox="1"/>
          <p:nvPr/>
        </p:nvSpPr>
        <p:spPr>
          <a:xfrm>
            <a:off x="-62488" y="818186"/>
            <a:ext cx="5944194" cy="400110"/>
          </a:xfrm>
          <a:prstGeom prst="rect">
            <a:avLst/>
          </a:prstGeom>
          <a:noFill/>
        </p:spPr>
        <p:txBody>
          <a:bodyPr wrap="square" rtlCol="0">
            <a:spAutoFit/>
          </a:bodyPr>
          <a:lstStyle/>
          <a:p>
            <a:r>
              <a:rPr kumimoji="1" lang="ja-JP" altLang="en-US" sz="2000" b="1" dirty="0">
                <a:latin typeface="HG丸ｺﾞｼｯｸM-PRO" panose="020F0600000000000000" pitchFamily="50" charset="-128"/>
                <a:ea typeface="HG丸ｺﾞｼｯｸM-PRO" panose="020F0600000000000000" pitchFamily="50" charset="-128"/>
              </a:rPr>
              <a:t>＜サイジング率高い＝バリ発生メカニズム＞</a:t>
            </a:r>
          </a:p>
        </p:txBody>
      </p:sp>
      <p:pic>
        <p:nvPicPr>
          <p:cNvPr id="63" name="オーディオ 62">
            <a:hlinkClick r:id="" action="ppaction://media"/>
            <a:extLst>
              <a:ext uri="{FF2B5EF4-FFF2-40B4-BE49-F238E27FC236}">
                <a16:creationId xmlns:a16="http://schemas.microsoft.com/office/drawing/2014/main" id="{138EBF0C-2EA9-6BB5-435F-491AC6E6680F}"/>
              </a:ext>
            </a:extLst>
          </p:cNvPr>
          <p:cNvPicPr>
            <a:picLocks noChangeAspect="1"/>
          </p:cNvPicPr>
          <p:nvPr>
            <a:audioFile r:link="rId2"/>
            <p:extLst>
              <p:ext uri="{DAA4B4D4-6D71-4841-9C94-3DE7FCFB9230}">
                <p14:media xmlns:p14="http://schemas.microsoft.com/office/powerpoint/2010/main" r:embed="rId1"/>
              </p:ext>
            </p:extLst>
          </p:nvPr>
        </p:nvPicPr>
        <p:blipFill>
          <a:blip r:embed="rId8"/>
          <a:srcRect l="-161075" t="-161075" r="-161075" b="-16107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309799532"/>
      </p:ext>
    </p:extLst>
  </p:cSld>
  <p:clrMapOvr>
    <a:masterClrMapping/>
  </p:clrMapOvr>
  <mc:AlternateContent xmlns:mc="http://schemas.openxmlformats.org/markup-compatibility/2006" xmlns:p14="http://schemas.microsoft.com/office/powerpoint/2010/main">
    <mc:Choice Requires="p14">
      <p:transition spd="slow" p14:dur="2000" advTm="11288"/>
    </mc:Choice>
    <mc:Fallback xmlns="">
      <p:transition spd="slow" advTm="1128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3"/>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31F0A0-0745-2A02-341E-2647625FEB8F}"/>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4938445F-0AE6-BD6C-612F-3FC36F2E968F}"/>
              </a:ext>
            </a:extLst>
          </p:cNvPr>
          <p:cNvPicPr>
            <a:picLocks noChangeAspect="1"/>
          </p:cNvPicPr>
          <p:nvPr/>
        </p:nvPicPr>
        <p:blipFill>
          <a:blip r:embed="rId5"/>
          <a:srcRect l="34303" t="4352"/>
          <a:stretch/>
        </p:blipFill>
        <p:spPr>
          <a:xfrm>
            <a:off x="97473" y="1200935"/>
            <a:ext cx="5304026" cy="2700000"/>
          </a:xfrm>
          <a:prstGeom prst="rect">
            <a:avLst/>
          </a:prstGeom>
        </p:spPr>
      </p:pic>
      <p:sp>
        <p:nvSpPr>
          <p:cNvPr id="4" name="四角形: 角度付き 16">
            <a:extLst>
              <a:ext uri="{FF2B5EF4-FFF2-40B4-BE49-F238E27FC236}">
                <a16:creationId xmlns:a16="http://schemas.microsoft.com/office/drawing/2014/main" id="{C2A67A73-C95D-DDA8-921B-7424958D388A}"/>
              </a:ext>
            </a:extLst>
          </p:cNvPr>
          <p:cNvSpPr/>
          <p:nvPr/>
        </p:nvSpPr>
        <p:spPr>
          <a:xfrm>
            <a:off x="0" y="-52"/>
            <a:ext cx="12192000" cy="846190"/>
          </a:xfrm>
          <a:prstGeom prst="bevel">
            <a:avLst>
              <a:gd name="adj" fmla="val 9362"/>
            </a:avLst>
          </a:prstGeom>
          <a:solidFill>
            <a:schemeClr val="accent5"/>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110E397C-8E4C-53DD-CABF-6D71A9CE28D5}"/>
              </a:ext>
            </a:extLst>
          </p:cNvPr>
          <p:cNvSpPr txBox="1"/>
          <p:nvPr/>
        </p:nvSpPr>
        <p:spPr>
          <a:xfrm>
            <a:off x="328782" y="126089"/>
            <a:ext cx="2962671" cy="584775"/>
          </a:xfrm>
          <a:prstGeom prst="rect">
            <a:avLst/>
          </a:prstGeom>
          <a:noFill/>
        </p:spPr>
        <p:txBody>
          <a:bodyPr wrap="none" rtlCol="0">
            <a:spAutoFit/>
          </a:bodyPr>
          <a:lstStyle/>
          <a:p>
            <a:r>
              <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3</a:t>
            </a:r>
            <a:r>
              <a:rPr kumimoji="1"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：現状把握</a:t>
            </a:r>
            <a:r>
              <a:rPr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⑥</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sp>
        <p:nvSpPr>
          <p:cNvPr id="8" name="テキスト ボックス 7">
            <a:extLst>
              <a:ext uri="{FF2B5EF4-FFF2-40B4-BE49-F238E27FC236}">
                <a16:creationId xmlns:a16="http://schemas.microsoft.com/office/drawing/2014/main" id="{B7CC27A1-94B9-334C-570A-F21303423C1B}"/>
              </a:ext>
            </a:extLst>
          </p:cNvPr>
          <p:cNvSpPr txBox="1"/>
          <p:nvPr/>
        </p:nvSpPr>
        <p:spPr>
          <a:xfrm>
            <a:off x="-68248" y="816644"/>
            <a:ext cx="5944194" cy="400110"/>
          </a:xfrm>
          <a:prstGeom prst="rect">
            <a:avLst/>
          </a:prstGeom>
          <a:noFill/>
        </p:spPr>
        <p:txBody>
          <a:bodyPr wrap="square" rtlCol="0">
            <a:spAutoFit/>
          </a:bodyPr>
          <a:lstStyle/>
          <a:p>
            <a:r>
              <a:rPr kumimoji="1" lang="ja-JP" altLang="en-US" sz="2000" b="1" dirty="0">
                <a:latin typeface="HG丸ｺﾞｼｯｸM-PRO" panose="020F0600000000000000" pitchFamily="50" charset="-128"/>
                <a:ea typeface="HG丸ｺﾞｼｯｸM-PRO" panose="020F0600000000000000" pitchFamily="50" charset="-128"/>
              </a:rPr>
              <a:t>＜サイジング率高い＝バリ発生メカニズム＞</a:t>
            </a:r>
          </a:p>
        </p:txBody>
      </p:sp>
      <p:grpSp>
        <p:nvGrpSpPr>
          <p:cNvPr id="181" name="グループ化 180">
            <a:extLst>
              <a:ext uri="{FF2B5EF4-FFF2-40B4-BE49-F238E27FC236}">
                <a16:creationId xmlns:a16="http://schemas.microsoft.com/office/drawing/2014/main" id="{C27920AD-A123-5D8A-FA61-8C5D51DA37D4}"/>
              </a:ext>
            </a:extLst>
          </p:cNvPr>
          <p:cNvGrpSpPr/>
          <p:nvPr/>
        </p:nvGrpSpPr>
        <p:grpSpPr>
          <a:xfrm>
            <a:off x="5576745" y="893762"/>
            <a:ext cx="6692901" cy="2780444"/>
            <a:chOff x="5575300" y="836096"/>
            <a:chExt cx="6692901" cy="2780444"/>
          </a:xfrm>
        </p:grpSpPr>
        <p:sp>
          <p:nvSpPr>
            <p:cNvPr id="174" name="テキスト ボックス 173">
              <a:extLst>
                <a:ext uri="{FF2B5EF4-FFF2-40B4-BE49-F238E27FC236}">
                  <a16:creationId xmlns:a16="http://schemas.microsoft.com/office/drawing/2014/main" id="{69DC6203-C0C6-EC81-2644-046A41DC5AD2}"/>
                </a:ext>
              </a:extLst>
            </p:cNvPr>
            <p:cNvSpPr txBox="1"/>
            <p:nvPr/>
          </p:nvSpPr>
          <p:spPr>
            <a:xfrm>
              <a:off x="6913216" y="851537"/>
              <a:ext cx="766557" cy="369332"/>
            </a:xfrm>
            <a:prstGeom prst="rect">
              <a:avLst/>
            </a:prstGeom>
            <a:solidFill>
              <a:schemeClr val="bg1"/>
            </a:solidFill>
            <a:ln>
              <a:solidFill>
                <a:schemeClr val="tx1"/>
              </a:solidFill>
            </a:ln>
          </p:spPr>
          <p:txBody>
            <a:bodyPr wrap="none" rtlCol="0">
              <a:spAutoFit/>
            </a:bodyPr>
            <a:lstStyle/>
            <a:p>
              <a:r>
                <a:rPr kumimoji="1" lang="en-US" altLang="ja-JP" dirty="0">
                  <a:latin typeface="HG丸ｺﾞｼｯｸM-PRO" panose="020F0600000000000000" pitchFamily="50" charset="-128"/>
                  <a:ea typeface="HG丸ｺﾞｼｯｸM-PRO" panose="020F0600000000000000" pitchFamily="50" charset="-128"/>
                </a:rPr>
                <a:t>UP</a:t>
              </a:r>
              <a:r>
                <a:rPr lang="ja-JP" altLang="en-US" dirty="0">
                  <a:latin typeface="HG丸ｺﾞｼｯｸM-PRO" panose="020F0600000000000000" pitchFamily="50" charset="-128"/>
                  <a:ea typeface="HG丸ｺﾞｼｯｸM-PRO" panose="020F0600000000000000" pitchFamily="50" charset="-128"/>
                </a:rPr>
                <a:t>図</a:t>
              </a:r>
              <a:endParaRPr kumimoji="1" lang="en-US" altLang="ja-JP" dirty="0">
                <a:latin typeface="HG丸ｺﾞｼｯｸM-PRO" panose="020F0600000000000000" pitchFamily="50" charset="-128"/>
                <a:ea typeface="HG丸ｺﾞｼｯｸM-PRO" panose="020F0600000000000000" pitchFamily="50" charset="-128"/>
              </a:endParaRPr>
            </a:p>
          </p:txBody>
        </p:sp>
        <p:sp>
          <p:nvSpPr>
            <p:cNvPr id="26" name="吹き出し: 四角形 25">
              <a:extLst>
                <a:ext uri="{FF2B5EF4-FFF2-40B4-BE49-F238E27FC236}">
                  <a16:creationId xmlns:a16="http://schemas.microsoft.com/office/drawing/2014/main" id="{DFD56890-1A79-A152-167F-6E9884C67E94}"/>
                </a:ext>
              </a:extLst>
            </p:cNvPr>
            <p:cNvSpPr/>
            <p:nvPr/>
          </p:nvSpPr>
          <p:spPr>
            <a:xfrm>
              <a:off x="5575300" y="836096"/>
              <a:ext cx="6438899" cy="2780444"/>
            </a:xfrm>
            <a:prstGeom prst="wedgeRectCallout">
              <a:avLst>
                <a:gd name="adj1" fmla="val -66225"/>
                <a:gd name="adj2" fmla="val 7053"/>
              </a:avLst>
            </a:prstGeom>
            <a:solidFill>
              <a:schemeClr val="bg1">
                <a:lumMod val="95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91" name="図 90">
              <a:extLst>
                <a:ext uri="{FF2B5EF4-FFF2-40B4-BE49-F238E27FC236}">
                  <a16:creationId xmlns:a16="http://schemas.microsoft.com/office/drawing/2014/main" id="{67313D4F-B5A4-E4ED-4609-E71DBD476284}"/>
                </a:ext>
              </a:extLst>
            </p:cNvPr>
            <p:cNvPicPr>
              <a:picLocks noChangeAspect="1"/>
            </p:cNvPicPr>
            <p:nvPr/>
          </p:nvPicPr>
          <p:blipFill>
            <a:blip r:embed="rId6"/>
            <a:srcRect l="18625"/>
            <a:stretch/>
          </p:blipFill>
          <p:spPr>
            <a:xfrm>
              <a:off x="5880261" y="922475"/>
              <a:ext cx="2045206" cy="2636229"/>
            </a:xfrm>
            <a:prstGeom prst="rect">
              <a:avLst/>
            </a:prstGeom>
          </p:spPr>
        </p:pic>
        <p:sp>
          <p:nvSpPr>
            <p:cNvPr id="92" name="矢印: 右 91">
              <a:extLst>
                <a:ext uri="{FF2B5EF4-FFF2-40B4-BE49-F238E27FC236}">
                  <a16:creationId xmlns:a16="http://schemas.microsoft.com/office/drawing/2014/main" id="{010AF8F4-1FF6-F779-3059-1BCF3DCFAE4E}"/>
                </a:ext>
              </a:extLst>
            </p:cNvPr>
            <p:cNvSpPr/>
            <p:nvPr/>
          </p:nvSpPr>
          <p:spPr>
            <a:xfrm rot="5400000">
              <a:off x="5480589" y="1989331"/>
              <a:ext cx="1469457" cy="616050"/>
            </a:xfrm>
            <a:prstGeom prst="rightArrow">
              <a:avLst>
                <a:gd name="adj1" fmla="val 50000"/>
                <a:gd name="adj2" fmla="val 69709"/>
              </a:avLst>
            </a:prstGeom>
            <a:solidFill>
              <a:srgbClr val="FF0000">
                <a:alpha val="50000"/>
              </a:srgb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1" name="テキスト ボックス 100">
              <a:extLst>
                <a:ext uri="{FF2B5EF4-FFF2-40B4-BE49-F238E27FC236}">
                  <a16:creationId xmlns:a16="http://schemas.microsoft.com/office/drawing/2014/main" id="{48CDE753-E6F6-8451-77CA-A383901D04BD}"/>
                </a:ext>
              </a:extLst>
            </p:cNvPr>
            <p:cNvSpPr txBox="1"/>
            <p:nvPr/>
          </p:nvSpPr>
          <p:spPr>
            <a:xfrm>
              <a:off x="7738822" y="840475"/>
              <a:ext cx="4529379" cy="1292662"/>
            </a:xfrm>
            <a:prstGeom prst="rect">
              <a:avLst/>
            </a:prstGeom>
            <a:noFill/>
            <a:ln>
              <a:noFill/>
            </a:ln>
          </p:spPr>
          <p:txBody>
            <a:bodyPr wrap="square" rtlCol="0">
              <a:spAutoFit/>
            </a:bodyPr>
            <a:lstStyle/>
            <a:p>
              <a:r>
                <a:rPr lang="ja-JP" altLang="en-US" dirty="0">
                  <a:latin typeface="HG丸ｺﾞｼｯｸM-PRO" panose="020F0600000000000000" pitchFamily="50" charset="-128"/>
                  <a:ea typeface="HG丸ｺﾞｼｯｸM-PRO" panose="020F0600000000000000" pitchFamily="50" charset="-128"/>
                </a:rPr>
                <a:t>①しごき量が多い②余肉の逃げ場がない</a:t>
              </a:r>
              <a:endParaRPr lang="en-US" altLang="ja-JP" dirty="0">
                <a:latin typeface="HG丸ｺﾞｼｯｸM-PRO" panose="020F0600000000000000" pitchFamily="50" charset="-128"/>
                <a:ea typeface="HG丸ｺﾞｼｯｸM-PRO" panose="020F0600000000000000" pitchFamily="50" charset="-128"/>
              </a:endParaRPr>
            </a:p>
            <a:p>
              <a:endParaRPr lang="en-US" altLang="ja-JP" sz="300" dirty="0">
                <a:latin typeface="HG丸ｺﾞｼｯｸM-PRO" panose="020F0600000000000000" pitchFamily="50" charset="-128"/>
                <a:ea typeface="HG丸ｺﾞｼｯｸM-PRO" panose="020F0600000000000000" pitchFamily="50" charset="-128"/>
              </a:endParaRPr>
            </a:p>
            <a:p>
              <a:r>
                <a:rPr lang="ja-JP" altLang="en-US" dirty="0">
                  <a:latin typeface="HG丸ｺﾞｼｯｸM-PRO" panose="020F0600000000000000" pitchFamily="50" charset="-128"/>
                  <a:ea typeface="HG丸ｺﾞｼｯｸM-PRO" panose="020F0600000000000000" pitchFamily="50" charset="-128"/>
                </a:rPr>
                <a:t>③薄い溝部に余肉が逃げ込み</a:t>
              </a:r>
              <a:r>
                <a:rPr lang="ja-JP" altLang="en-US" b="1" dirty="0">
                  <a:solidFill>
                    <a:srgbClr val="FF0000"/>
                  </a:solidFill>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バリ</a:t>
              </a:r>
              <a:r>
                <a:rPr lang="ja-JP" altLang="en-US" dirty="0">
                  <a:latin typeface="HG丸ｺﾞｼｯｸM-PRO" panose="020F0600000000000000" pitchFamily="50" charset="-128"/>
                  <a:ea typeface="HG丸ｺﾞｼｯｸM-PRO" panose="020F0600000000000000" pitchFamily="50" charset="-128"/>
                </a:rPr>
                <a:t>となる</a:t>
              </a:r>
              <a:endParaRPr lang="en-US" altLang="ja-JP" dirty="0">
                <a:latin typeface="HG丸ｺﾞｼｯｸM-PRO" panose="020F0600000000000000" pitchFamily="50" charset="-128"/>
                <a:ea typeface="HG丸ｺﾞｼｯｸM-PRO" panose="020F0600000000000000" pitchFamily="50" charset="-128"/>
              </a:endParaRPr>
            </a:p>
            <a:p>
              <a:endParaRPr lang="en-US" altLang="ja-JP" sz="300" dirty="0">
                <a:latin typeface="HG丸ｺﾞｼｯｸM-PRO" panose="020F0600000000000000" pitchFamily="50" charset="-128"/>
                <a:ea typeface="HG丸ｺﾞｼｯｸM-PRO" panose="020F0600000000000000" pitchFamily="50" charset="-128"/>
              </a:endParaRPr>
            </a:p>
            <a:p>
              <a:r>
                <a:rPr lang="ja-JP" altLang="en-US" dirty="0">
                  <a:latin typeface="HG丸ｺﾞｼｯｸM-PRO" panose="020F0600000000000000" pitchFamily="50" charset="-128"/>
                  <a:ea typeface="HG丸ｺﾞｼｯｸM-PRO" panose="020F0600000000000000" pitchFamily="50" charset="-128"/>
                </a:rPr>
                <a:t>④バリが治具等に当り欠落し</a:t>
              </a:r>
              <a:r>
                <a:rPr lang="ja-JP" altLang="en-US" b="1" u="sng" dirty="0">
                  <a:solidFill>
                    <a:srgbClr val="FF0000"/>
                  </a:solidFill>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異物</a:t>
              </a:r>
              <a:r>
                <a:rPr lang="ja-JP" altLang="en-US" dirty="0">
                  <a:latin typeface="HG丸ｺﾞｼｯｸM-PRO" panose="020F0600000000000000" pitchFamily="50" charset="-128"/>
                  <a:ea typeface="HG丸ｺﾞｼｯｸM-PRO" panose="020F0600000000000000" pitchFamily="50" charset="-128"/>
                </a:rPr>
                <a:t>となる</a:t>
              </a:r>
              <a:endParaRPr lang="en-US" altLang="ja-JP" dirty="0">
                <a:latin typeface="HG丸ｺﾞｼｯｸM-PRO" panose="020F0600000000000000" pitchFamily="50" charset="-128"/>
                <a:ea typeface="HG丸ｺﾞｼｯｸM-PRO" panose="020F0600000000000000" pitchFamily="50" charset="-128"/>
              </a:endParaRPr>
            </a:p>
            <a:p>
              <a:endParaRPr lang="en-US" altLang="ja-JP" dirty="0">
                <a:latin typeface="HG丸ｺﾞｼｯｸM-PRO" panose="020F0600000000000000" pitchFamily="50" charset="-128"/>
                <a:ea typeface="HG丸ｺﾞｼｯｸM-PRO" panose="020F0600000000000000" pitchFamily="50" charset="-128"/>
              </a:endParaRPr>
            </a:p>
          </p:txBody>
        </p:sp>
        <p:grpSp>
          <p:nvGrpSpPr>
            <p:cNvPr id="107" name="グループ化 106">
              <a:extLst>
                <a:ext uri="{FF2B5EF4-FFF2-40B4-BE49-F238E27FC236}">
                  <a16:creationId xmlns:a16="http://schemas.microsoft.com/office/drawing/2014/main" id="{FDC862F3-7B6C-C071-9388-EC991D07B078}"/>
                </a:ext>
              </a:extLst>
            </p:cNvPr>
            <p:cNvGrpSpPr/>
            <p:nvPr/>
          </p:nvGrpSpPr>
          <p:grpSpPr>
            <a:xfrm>
              <a:off x="8804162" y="1788930"/>
              <a:ext cx="2319211" cy="1796932"/>
              <a:chOff x="8423162" y="1890530"/>
              <a:chExt cx="2319211" cy="1796932"/>
            </a:xfrm>
          </p:grpSpPr>
          <p:pic>
            <p:nvPicPr>
              <p:cNvPr id="97" name="図 96">
                <a:extLst>
                  <a:ext uri="{FF2B5EF4-FFF2-40B4-BE49-F238E27FC236}">
                    <a16:creationId xmlns:a16="http://schemas.microsoft.com/office/drawing/2014/main" id="{244B90EF-EA1B-412C-7C04-DE585AF0E3D5}"/>
                  </a:ext>
                </a:extLst>
              </p:cNvPr>
              <p:cNvPicPr>
                <a:picLocks noChangeAspect="1"/>
              </p:cNvPicPr>
              <p:nvPr/>
            </p:nvPicPr>
            <p:blipFill>
              <a:blip r:embed="rId7"/>
              <a:srcRect l="49833" b="33358"/>
              <a:stretch/>
            </p:blipFill>
            <p:spPr>
              <a:xfrm>
                <a:off x="8423162" y="1890530"/>
                <a:ext cx="2319211" cy="1702189"/>
              </a:xfrm>
              <a:prstGeom prst="rect">
                <a:avLst/>
              </a:prstGeom>
            </p:spPr>
          </p:pic>
          <p:sp>
            <p:nvSpPr>
              <p:cNvPr id="98" name="矢印: 右 97">
                <a:extLst>
                  <a:ext uri="{FF2B5EF4-FFF2-40B4-BE49-F238E27FC236}">
                    <a16:creationId xmlns:a16="http://schemas.microsoft.com/office/drawing/2014/main" id="{69EC9862-E1FF-82C1-AB97-1CAACD9916AD}"/>
                  </a:ext>
                </a:extLst>
              </p:cNvPr>
              <p:cNvSpPr/>
              <p:nvPr/>
            </p:nvSpPr>
            <p:spPr>
              <a:xfrm rot="5400000">
                <a:off x="8474960" y="2906519"/>
                <a:ext cx="945837" cy="616050"/>
              </a:xfrm>
              <a:prstGeom prst="rightArrow">
                <a:avLst>
                  <a:gd name="adj1" fmla="val 50000"/>
                  <a:gd name="adj2" fmla="val 69709"/>
                </a:avLst>
              </a:prstGeom>
              <a:solidFill>
                <a:srgbClr val="FF0000">
                  <a:alpha val="50196"/>
                </a:srgb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cxnSp>
            <p:nvCxnSpPr>
              <p:cNvPr id="100" name="直線コネクタ 99">
                <a:extLst>
                  <a:ext uri="{FF2B5EF4-FFF2-40B4-BE49-F238E27FC236}">
                    <a16:creationId xmlns:a16="http://schemas.microsoft.com/office/drawing/2014/main" id="{F6A801E8-61E9-C67E-F3FE-ED43B3612E9E}"/>
                  </a:ext>
                </a:extLst>
              </p:cNvPr>
              <p:cNvCxnSpPr>
                <a:cxnSpLocks/>
              </p:cNvCxnSpPr>
              <p:nvPr/>
            </p:nvCxnSpPr>
            <p:spPr>
              <a:xfrm flipH="1">
                <a:off x="8423162" y="2019894"/>
                <a:ext cx="6010" cy="15913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2" name="正方形/長方形 101">
                <a:extLst>
                  <a:ext uri="{FF2B5EF4-FFF2-40B4-BE49-F238E27FC236}">
                    <a16:creationId xmlns:a16="http://schemas.microsoft.com/office/drawing/2014/main" id="{F3089D34-739D-716C-DC5C-AE86B5C96376}"/>
                  </a:ext>
                </a:extLst>
              </p:cNvPr>
              <p:cNvSpPr/>
              <p:nvPr/>
            </p:nvSpPr>
            <p:spPr>
              <a:xfrm rot="18072238">
                <a:off x="9431521" y="2471213"/>
                <a:ext cx="318057" cy="88141"/>
              </a:xfrm>
              <a:prstGeom prst="rect">
                <a:avLst/>
              </a:prstGeom>
              <a:solidFill>
                <a:srgbClr val="D9D9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4" name="グループ化 103">
              <a:extLst>
                <a:ext uri="{FF2B5EF4-FFF2-40B4-BE49-F238E27FC236}">
                  <a16:creationId xmlns:a16="http://schemas.microsoft.com/office/drawing/2014/main" id="{C656DB04-68FA-ADCE-A058-FCE77002BACE}"/>
                </a:ext>
              </a:extLst>
            </p:cNvPr>
            <p:cNvGrpSpPr/>
            <p:nvPr/>
          </p:nvGrpSpPr>
          <p:grpSpPr>
            <a:xfrm>
              <a:off x="8018113" y="2345774"/>
              <a:ext cx="620364" cy="616050"/>
              <a:chOff x="6215959" y="5234301"/>
              <a:chExt cx="620364" cy="616050"/>
            </a:xfrm>
          </p:grpSpPr>
          <p:sp>
            <p:nvSpPr>
              <p:cNvPr id="105" name="矢印: 右 104">
                <a:extLst>
                  <a:ext uri="{FF2B5EF4-FFF2-40B4-BE49-F238E27FC236}">
                    <a16:creationId xmlns:a16="http://schemas.microsoft.com/office/drawing/2014/main" id="{31AC1CC6-D0E2-80E7-FA11-BE5DB286066B}"/>
                  </a:ext>
                </a:extLst>
              </p:cNvPr>
              <p:cNvSpPr/>
              <p:nvPr/>
            </p:nvSpPr>
            <p:spPr>
              <a:xfrm>
                <a:off x="6286801" y="5234301"/>
                <a:ext cx="549522" cy="616050"/>
              </a:xfrm>
              <a:prstGeom prst="rightArrow">
                <a:avLst>
                  <a:gd name="adj1" fmla="val 50000"/>
                  <a:gd name="adj2" fmla="val 69709"/>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6" name="テキスト ボックス 105">
                <a:extLst>
                  <a:ext uri="{FF2B5EF4-FFF2-40B4-BE49-F238E27FC236}">
                    <a16:creationId xmlns:a16="http://schemas.microsoft.com/office/drawing/2014/main" id="{03A51743-C252-A1DA-954C-5B6BF747D8AD}"/>
                  </a:ext>
                </a:extLst>
              </p:cNvPr>
              <p:cNvSpPr txBox="1"/>
              <p:nvPr/>
            </p:nvSpPr>
            <p:spPr>
              <a:xfrm>
                <a:off x="6215959" y="5336729"/>
                <a:ext cx="598241" cy="338554"/>
              </a:xfrm>
              <a:prstGeom prst="rect">
                <a:avLst/>
              </a:prstGeom>
              <a:noFill/>
            </p:spPr>
            <p:txBody>
              <a:bodyPr wrap="none" rtlCol="0">
                <a:spAutoFit/>
              </a:bodyPr>
              <a:lstStyle/>
              <a:p>
                <a:r>
                  <a:rPr lang="ja-JP" altLang="en-US" sz="1600" b="1" dirty="0">
                    <a:latin typeface="HG丸ｺﾞｼｯｸM-PRO" panose="020F0600000000000000" pitchFamily="50" charset="-128"/>
                    <a:ea typeface="HG丸ｺﾞｼｯｸM-PRO" panose="020F0600000000000000" pitchFamily="50" charset="-128"/>
                  </a:rPr>
                  <a:t>圧入</a:t>
                </a:r>
                <a:endParaRPr kumimoji="1" lang="ja-JP" altLang="en-US" sz="1600" b="1" dirty="0">
                  <a:latin typeface="HG丸ｺﾞｼｯｸM-PRO" panose="020F0600000000000000" pitchFamily="50" charset="-128"/>
                  <a:ea typeface="HG丸ｺﾞｼｯｸM-PRO" panose="020F0600000000000000" pitchFamily="50" charset="-128"/>
                </a:endParaRPr>
              </a:p>
            </p:txBody>
          </p:sp>
        </p:grpSp>
        <p:sp>
          <p:nvSpPr>
            <p:cNvPr id="117" name="楕円 116">
              <a:extLst>
                <a:ext uri="{FF2B5EF4-FFF2-40B4-BE49-F238E27FC236}">
                  <a16:creationId xmlns:a16="http://schemas.microsoft.com/office/drawing/2014/main" id="{8CC05757-C55A-C556-A0C2-07168FCCD145}"/>
                </a:ext>
              </a:extLst>
            </p:cNvPr>
            <p:cNvSpPr/>
            <p:nvPr/>
          </p:nvSpPr>
          <p:spPr>
            <a:xfrm>
              <a:off x="9536590" y="2363916"/>
              <a:ext cx="389039" cy="389039"/>
            </a:xfrm>
            <a:prstGeom prst="ellipse">
              <a:avLst/>
            </a:prstGeom>
            <a:noFill/>
            <a:ln w="19050">
              <a:solidFill>
                <a:srgbClr val="7030A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1" name="フリーフォーム: 図形 130">
              <a:extLst>
                <a:ext uri="{FF2B5EF4-FFF2-40B4-BE49-F238E27FC236}">
                  <a16:creationId xmlns:a16="http://schemas.microsoft.com/office/drawing/2014/main" id="{101F2811-175C-9B86-FC79-3E1CC2872028}"/>
                </a:ext>
              </a:extLst>
            </p:cNvPr>
            <p:cNvSpPr/>
            <p:nvPr/>
          </p:nvSpPr>
          <p:spPr>
            <a:xfrm>
              <a:off x="9768332" y="1796266"/>
              <a:ext cx="1260000" cy="756000"/>
            </a:xfrm>
            <a:custGeom>
              <a:avLst/>
              <a:gdLst>
                <a:gd name="connsiteX0" fmla="*/ 927100 w 927100"/>
                <a:gd name="connsiteY0" fmla="*/ 0 h 609600"/>
                <a:gd name="connsiteX1" fmla="*/ 927100 w 927100"/>
                <a:gd name="connsiteY1" fmla="*/ 241300 h 609600"/>
                <a:gd name="connsiteX2" fmla="*/ 0 w 927100"/>
                <a:gd name="connsiteY2" fmla="*/ 609600 h 609600"/>
              </a:gdLst>
              <a:ahLst/>
              <a:cxnLst>
                <a:cxn ang="0">
                  <a:pos x="connsiteX0" y="connsiteY0"/>
                </a:cxn>
                <a:cxn ang="0">
                  <a:pos x="connsiteX1" y="connsiteY1"/>
                </a:cxn>
                <a:cxn ang="0">
                  <a:pos x="connsiteX2" y="connsiteY2"/>
                </a:cxn>
              </a:cxnLst>
              <a:rect l="l" t="t" r="r" b="b"/>
              <a:pathLst>
                <a:path w="927100" h="609600">
                  <a:moveTo>
                    <a:pt x="927100" y="0"/>
                  </a:moveTo>
                  <a:lnTo>
                    <a:pt x="927100" y="241300"/>
                  </a:lnTo>
                  <a:lnTo>
                    <a:pt x="0" y="609600"/>
                  </a:lnTo>
                </a:path>
              </a:pathLst>
            </a:custGeom>
            <a:noFill/>
            <a:ln w="28575">
              <a:solidFill>
                <a:srgbClr val="7030A0"/>
              </a:solidFill>
              <a:tailEnd type="triangle"/>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34" name="直線コネクタ 133">
              <a:extLst>
                <a:ext uri="{FF2B5EF4-FFF2-40B4-BE49-F238E27FC236}">
                  <a16:creationId xmlns:a16="http://schemas.microsoft.com/office/drawing/2014/main" id="{3E9EDE82-345D-DA2D-9A0A-C847A1926BF8}"/>
                </a:ext>
              </a:extLst>
            </p:cNvPr>
            <p:cNvCxnSpPr>
              <a:cxnSpLocks/>
            </p:cNvCxnSpPr>
            <p:nvPr/>
          </p:nvCxnSpPr>
          <p:spPr>
            <a:xfrm>
              <a:off x="5866421" y="971286"/>
              <a:ext cx="0" cy="324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4" name="直線コネクタ 143">
              <a:extLst>
                <a:ext uri="{FF2B5EF4-FFF2-40B4-BE49-F238E27FC236}">
                  <a16:creationId xmlns:a16="http://schemas.microsoft.com/office/drawing/2014/main" id="{2EB8E7E5-B304-AD06-25E5-F9FF58F85723}"/>
                </a:ext>
              </a:extLst>
            </p:cNvPr>
            <p:cNvCxnSpPr>
              <a:cxnSpLocks/>
            </p:cNvCxnSpPr>
            <p:nvPr/>
          </p:nvCxnSpPr>
          <p:spPr>
            <a:xfrm>
              <a:off x="5880913" y="1259464"/>
              <a:ext cx="0" cy="22992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5" name="テキスト ボックス 94">
              <a:extLst>
                <a:ext uri="{FF2B5EF4-FFF2-40B4-BE49-F238E27FC236}">
                  <a16:creationId xmlns:a16="http://schemas.microsoft.com/office/drawing/2014/main" id="{FAB86A6D-D4A1-3B0C-EDB8-34D45DA0D9C8}"/>
                </a:ext>
              </a:extLst>
            </p:cNvPr>
            <p:cNvSpPr txBox="1"/>
            <p:nvPr/>
          </p:nvSpPr>
          <p:spPr>
            <a:xfrm>
              <a:off x="5680123" y="1421464"/>
              <a:ext cx="1107996" cy="369332"/>
            </a:xfrm>
            <a:prstGeom prst="rect">
              <a:avLst/>
            </a:prstGeom>
            <a:solidFill>
              <a:schemeClr val="bg1"/>
            </a:solidFill>
            <a:ln>
              <a:solidFill>
                <a:schemeClr val="tx1"/>
              </a:solidFill>
            </a:ln>
          </p:spPr>
          <p:txBody>
            <a:bodyPr wrap="none" rtlCol="0">
              <a:spAutoFit/>
            </a:bodyPr>
            <a:lstStyle/>
            <a:p>
              <a:r>
                <a:rPr kumimoji="1" lang="ja-JP" altLang="en-US" dirty="0">
                  <a:latin typeface="HG丸ｺﾞｼｯｸM-PRO" panose="020F0600000000000000" pitchFamily="50" charset="-128"/>
                  <a:ea typeface="HG丸ｺﾞｼｯｸM-PRO" panose="020F0600000000000000" pitchFamily="50" charset="-128"/>
                </a:rPr>
                <a:t>圧入荷重</a:t>
              </a:r>
            </a:p>
          </p:txBody>
        </p:sp>
      </p:grpSp>
      <p:sp>
        <p:nvSpPr>
          <p:cNvPr id="6" name="正方形/長方形 5">
            <a:extLst>
              <a:ext uri="{FF2B5EF4-FFF2-40B4-BE49-F238E27FC236}">
                <a16:creationId xmlns:a16="http://schemas.microsoft.com/office/drawing/2014/main" id="{7787A914-F382-7171-AF48-EC40107A319F}"/>
              </a:ext>
            </a:extLst>
          </p:cNvPr>
          <p:cNvSpPr/>
          <p:nvPr/>
        </p:nvSpPr>
        <p:spPr>
          <a:xfrm rot="16764117">
            <a:off x="10046945" y="1920296"/>
            <a:ext cx="89381" cy="342317"/>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10" name="図 9">
            <a:extLst>
              <a:ext uri="{FF2B5EF4-FFF2-40B4-BE49-F238E27FC236}">
                <a16:creationId xmlns:a16="http://schemas.microsoft.com/office/drawing/2014/main" id="{C0A2CE89-DA45-BEC7-EF6D-658AD7132F1D}"/>
              </a:ext>
            </a:extLst>
          </p:cNvPr>
          <p:cNvPicPr>
            <a:picLocks noChangeAspect="1"/>
          </p:cNvPicPr>
          <p:nvPr/>
        </p:nvPicPr>
        <p:blipFill>
          <a:blip r:embed="rId7"/>
          <a:srcRect l="79329" b="86720"/>
          <a:stretch/>
        </p:blipFill>
        <p:spPr>
          <a:xfrm rot="21360000">
            <a:off x="9796503" y="1765845"/>
            <a:ext cx="955613" cy="339198"/>
          </a:xfrm>
          <a:prstGeom prst="rect">
            <a:avLst/>
          </a:prstGeom>
        </p:spPr>
      </p:pic>
      <p:sp>
        <p:nvSpPr>
          <p:cNvPr id="14" name="フリーフォーム: 図形 13">
            <a:extLst>
              <a:ext uri="{FF2B5EF4-FFF2-40B4-BE49-F238E27FC236}">
                <a16:creationId xmlns:a16="http://schemas.microsoft.com/office/drawing/2014/main" id="{E9E57D7B-5312-0B43-1404-61A018D8BFF4}"/>
              </a:ext>
            </a:extLst>
          </p:cNvPr>
          <p:cNvSpPr/>
          <p:nvPr/>
        </p:nvSpPr>
        <p:spPr>
          <a:xfrm>
            <a:off x="9958388" y="2126456"/>
            <a:ext cx="111918" cy="11907"/>
          </a:xfrm>
          <a:custGeom>
            <a:avLst/>
            <a:gdLst>
              <a:gd name="connsiteX0" fmla="*/ 0 w 111918"/>
              <a:gd name="connsiteY0" fmla="*/ 4763 h 11907"/>
              <a:gd name="connsiteX1" fmla="*/ 64293 w 111918"/>
              <a:gd name="connsiteY1" fmla="*/ 0 h 11907"/>
              <a:gd name="connsiteX2" fmla="*/ 64293 w 111918"/>
              <a:gd name="connsiteY2" fmla="*/ 0 h 11907"/>
              <a:gd name="connsiteX3" fmla="*/ 78581 w 111918"/>
              <a:gd name="connsiteY3" fmla="*/ 7144 h 11907"/>
              <a:gd name="connsiteX4" fmla="*/ 100012 w 111918"/>
              <a:gd name="connsiteY4" fmla="*/ 7144 h 11907"/>
              <a:gd name="connsiteX5" fmla="*/ 111918 w 111918"/>
              <a:gd name="connsiteY5" fmla="*/ 11907 h 11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918" h="11907">
                <a:moveTo>
                  <a:pt x="0" y="4763"/>
                </a:moveTo>
                <a:lnTo>
                  <a:pt x="64293" y="0"/>
                </a:lnTo>
                <a:lnTo>
                  <a:pt x="64293" y="0"/>
                </a:lnTo>
                <a:lnTo>
                  <a:pt x="78581" y="7144"/>
                </a:lnTo>
                <a:lnTo>
                  <a:pt x="100012" y="7144"/>
                </a:lnTo>
                <a:lnTo>
                  <a:pt x="111918" y="11907"/>
                </a:lnTo>
              </a:path>
            </a:pathLst>
          </a:cu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フリーフォーム: 図形 14">
            <a:extLst>
              <a:ext uri="{FF2B5EF4-FFF2-40B4-BE49-F238E27FC236}">
                <a16:creationId xmlns:a16="http://schemas.microsoft.com/office/drawing/2014/main" id="{6A946193-39B9-481E-1D42-9D22525B0407}"/>
              </a:ext>
            </a:extLst>
          </p:cNvPr>
          <p:cNvSpPr/>
          <p:nvPr/>
        </p:nvSpPr>
        <p:spPr>
          <a:xfrm>
            <a:off x="10001250" y="1922463"/>
            <a:ext cx="104775" cy="76200"/>
          </a:xfrm>
          <a:custGeom>
            <a:avLst/>
            <a:gdLst>
              <a:gd name="connsiteX0" fmla="*/ 0 w 104775"/>
              <a:gd name="connsiteY0" fmla="*/ 64293 h 76200"/>
              <a:gd name="connsiteX1" fmla="*/ 104775 w 104775"/>
              <a:gd name="connsiteY1" fmla="*/ 76200 h 76200"/>
              <a:gd name="connsiteX2" fmla="*/ 88106 w 104775"/>
              <a:gd name="connsiteY2" fmla="*/ 0 h 76200"/>
              <a:gd name="connsiteX3" fmla="*/ 0 w 104775"/>
              <a:gd name="connsiteY3" fmla="*/ 64293 h 76200"/>
            </a:gdLst>
            <a:ahLst/>
            <a:cxnLst>
              <a:cxn ang="0">
                <a:pos x="connsiteX0" y="connsiteY0"/>
              </a:cxn>
              <a:cxn ang="0">
                <a:pos x="connsiteX1" y="connsiteY1"/>
              </a:cxn>
              <a:cxn ang="0">
                <a:pos x="connsiteX2" y="connsiteY2"/>
              </a:cxn>
              <a:cxn ang="0">
                <a:pos x="connsiteX3" y="connsiteY3"/>
              </a:cxn>
            </a:cxnLst>
            <a:rect l="l" t="t" r="r" b="b"/>
            <a:pathLst>
              <a:path w="104775" h="76200">
                <a:moveTo>
                  <a:pt x="0" y="64293"/>
                </a:moveTo>
                <a:lnTo>
                  <a:pt x="104775" y="76200"/>
                </a:lnTo>
                <a:lnTo>
                  <a:pt x="88106" y="0"/>
                </a:lnTo>
                <a:lnTo>
                  <a:pt x="0" y="64293"/>
                </a:lnTo>
                <a:close/>
              </a:path>
            </a:pathLst>
          </a:cu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6" name="フリーフォーム: 図形 15">
            <a:extLst>
              <a:ext uri="{FF2B5EF4-FFF2-40B4-BE49-F238E27FC236}">
                <a16:creationId xmlns:a16="http://schemas.microsoft.com/office/drawing/2014/main" id="{7ABF053C-B24C-2856-17AB-221BECF9BB67}"/>
              </a:ext>
            </a:extLst>
          </p:cNvPr>
          <p:cNvSpPr/>
          <p:nvPr/>
        </p:nvSpPr>
        <p:spPr>
          <a:xfrm rot="1491389">
            <a:off x="9607705" y="2543475"/>
            <a:ext cx="203200" cy="152400"/>
          </a:xfrm>
          <a:custGeom>
            <a:avLst/>
            <a:gdLst>
              <a:gd name="connsiteX0" fmla="*/ 0 w 203200"/>
              <a:gd name="connsiteY0" fmla="*/ 114300 h 152400"/>
              <a:gd name="connsiteX1" fmla="*/ 0 w 203200"/>
              <a:gd name="connsiteY1" fmla="*/ 114300 h 152400"/>
              <a:gd name="connsiteX2" fmla="*/ 203200 w 203200"/>
              <a:gd name="connsiteY2" fmla="*/ 152400 h 152400"/>
              <a:gd name="connsiteX3" fmla="*/ 165100 w 203200"/>
              <a:gd name="connsiteY3" fmla="*/ 50800 h 152400"/>
              <a:gd name="connsiteX4" fmla="*/ 114300 w 203200"/>
              <a:gd name="connsiteY4" fmla="*/ 0 h 152400"/>
              <a:gd name="connsiteX5" fmla="*/ 88900 w 203200"/>
              <a:gd name="connsiteY5" fmla="*/ 0 h 152400"/>
              <a:gd name="connsiteX6" fmla="*/ 57150 w 203200"/>
              <a:gd name="connsiteY6" fmla="*/ 63500 h 152400"/>
              <a:gd name="connsiteX7" fmla="*/ 0 w 203200"/>
              <a:gd name="connsiteY7" fmla="*/ 11430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152400">
                <a:moveTo>
                  <a:pt x="0" y="114300"/>
                </a:moveTo>
                <a:lnTo>
                  <a:pt x="0" y="114300"/>
                </a:lnTo>
                <a:lnTo>
                  <a:pt x="203200" y="152400"/>
                </a:lnTo>
                <a:lnTo>
                  <a:pt x="165100" y="50800"/>
                </a:lnTo>
                <a:lnTo>
                  <a:pt x="114300" y="0"/>
                </a:lnTo>
                <a:lnTo>
                  <a:pt x="88900" y="0"/>
                </a:lnTo>
                <a:lnTo>
                  <a:pt x="57150" y="63500"/>
                </a:lnTo>
                <a:lnTo>
                  <a:pt x="0" y="114300"/>
                </a:lnTo>
                <a:close/>
              </a:path>
            </a:pathLst>
          </a:cu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7" name="テキスト ボックス 16">
            <a:extLst>
              <a:ext uri="{FF2B5EF4-FFF2-40B4-BE49-F238E27FC236}">
                <a16:creationId xmlns:a16="http://schemas.microsoft.com/office/drawing/2014/main" id="{26F85718-F03E-D5DE-CE98-1E1FD1FFE96E}"/>
              </a:ext>
            </a:extLst>
          </p:cNvPr>
          <p:cNvSpPr txBox="1"/>
          <p:nvPr/>
        </p:nvSpPr>
        <p:spPr>
          <a:xfrm>
            <a:off x="8422219" y="126089"/>
            <a:ext cx="3480440" cy="584775"/>
          </a:xfrm>
          <a:prstGeom prst="rect">
            <a:avLst/>
          </a:prstGeom>
          <a:noFill/>
        </p:spPr>
        <p:txBody>
          <a:bodyPr wrap="none" rtlCol="0">
            <a:spAutoFit/>
          </a:bodyPr>
          <a:lstStyle/>
          <a:p>
            <a:r>
              <a:rPr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メリウスサークル</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grpSp>
        <p:nvGrpSpPr>
          <p:cNvPr id="29" name="グループ化 28">
            <a:extLst>
              <a:ext uri="{FF2B5EF4-FFF2-40B4-BE49-F238E27FC236}">
                <a16:creationId xmlns:a16="http://schemas.microsoft.com/office/drawing/2014/main" id="{46907ADC-8107-1884-29A6-66473EF6E8B2}"/>
              </a:ext>
            </a:extLst>
          </p:cNvPr>
          <p:cNvGrpSpPr/>
          <p:nvPr/>
        </p:nvGrpSpPr>
        <p:grpSpPr>
          <a:xfrm>
            <a:off x="-77773" y="3955669"/>
            <a:ext cx="12210422" cy="2888795"/>
            <a:chOff x="-77773" y="3955669"/>
            <a:chExt cx="12210422" cy="2888795"/>
          </a:xfrm>
        </p:grpSpPr>
        <p:grpSp>
          <p:nvGrpSpPr>
            <p:cNvPr id="3" name="グループ化 2">
              <a:extLst>
                <a:ext uri="{FF2B5EF4-FFF2-40B4-BE49-F238E27FC236}">
                  <a16:creationId xmlns:a16="http://schemas.microsoft.com/office/drawing/2014/main" id="{BFBC834F-7B86-3574-7AD5-D0DB11B7D05F}"/>
                </a:ext>
              </a:extLst>
            </p:cNvPr>
            <p:cNvGrpSpPr/>
            <p:nvPr/>
          </p:nvGrpSpPr>
          <p:grpSpPr>
            <a:xfrm>
              <a:off x="-77773" y="3955669"/>
              <a:ext cx="12156693" cy="2888795"/>
              <a:chOff x="-77773" y="3955669"/>
              <a:chExt cx="12156693" cy="2888795"/>
            </a:xfrm>
          </p:grpSpPr>
          <p:sp>
            <p:nvSpPr>
              <p:cNvPr id="171" name="テキスト ボックス 170">
                <a:extLst>
                  <a:ext uri="{FF2B5EF4-FFF2-40B4-BE49-F238E27FC236}">
                    <a16:creationId xmlns:a16="http://schemas.microsoft.com/office/drawing/2014/main" id="{F93EEC4B-D942-5182-5CF5-58A1BB2C3F1D}"/>
                  </a:ext>
                </a:extLst>
              </p:cNvPr>
              <p:cNvSpPr txBox="1"/>
              <p:nvPr/>
            </p:nvSpPr>
            <p:spPr>
              <a:xfrm>
                <a:off x="-77773" y="3955669"/>
                <a:ext cx="5944194" cy="400110"/>
              </a:xfrm>
              <a:prstGeom prst="rect">
                <a:avLst/>
              </a:prstGeom>
              <a:noFill/>
            </p:spPr>
            <p:txBody>
              <a:bodyPr wrap="square" rtlCol="0">
                <a:spAutoFit/>
              </a:bodyPr>
              <a:lstStyle/>
              <a:p>
                <a:r>
                  <a:rPr kumimoji="1" lang="ja-JP" altLang="en-US" sz="2000" b="1" dirty="0">
                    <a:latin typeface="HG丸ｺﾞｼｯｸM-PRO" panose="020F0600000000000000" pitchFamily="50" charset="-128"/>
                    <a:ea typeface="HG丸ｺﾞｼｯｸM-PRO" panose="020F0600000000000000" pitchFamily="50" charset="-128"/>
                  </a:rPr>
                  <a:t>＜サイジング率が高い理由＞</a:t>
                </a:r>
              </a:p>
            </p:txBody>
          </p:sp>
          <p:sp>
            <p:nvSpPr>
              <p:cNvPr id="180" name="テキスト ボックス 179">
                <a:extLst>
                  <a:ext uri="{FF2B5EF4-FFF2-40B4-BE49-F238E27FC236}">
                    <a16:creationId xmlns:a16="http://schemas.microsoft.com/office/drawing/2014/main" id="{6036F0A9-F9FE-8FDC-B432-B14548E392B2}"/>
                  </a:ext>
                </a:extLst>
              </p:cNvPr>
              <p:cNvSpPr txBox="1"/>
              <p:nvPr/>
            </p:nvSpPr>
            <p:spPr>
              <a:xfrm>
                <a:off x="3444188" y="6444354"/>
                <a:ext cx="8634732" cy="400110"/>
              </a:xfrm>
              <a:prstGeom prst="rect">
                <a:avLst/>
              </a:prstGeom>
              <a:noFill/>
            </p:spPr>
            <p:txBody>
              <a:bodyPr wrap="square" rtlCol="0">
                <a:spAutoFit/>
              </a:bodyPr>
              <a:lstStyle/>
              <a:p>
                <a:r>
                  <a:rPr kumimoji="1" lang="ja-JP" altLang="en-US" sz="2000" b="1" dirty="0">
                    <a:latin typeface="HG丸ｺﾞｼｯｸM-PRO" panose="020F0600000000000000" pitchFamily="50" charset="-128"/>
                    <a:ea typeface="HG丸ｺﾞｼｯｸM-PRO" panose="020F0600000000000000" pitchFamily="50" charset="-128"/>
                  </a:rPr>
                  <a:t>成形後の外径はバラつきがあり上限に張り付いている為</a:t>
                </a:r>
                <a:r>
                  <a:rPr kumimoji="1" lang="ja-JP" altLang="en-US" sz="2000" b="1" dirty="0">
                    <a:solidFill>
                      <a:srgbClr val="FF0000"/>
                    </a:solidFill>
                    <a:latin typeface="HG丸ｺﾞｼｯｸM-PRO" panose="020F0600000000000000" pitchFamily="50" charset="-128"/>
                    <a:ea typeface="HG丸ｺﾞｼｯｸM-PRO" panose="020F0600000000000000" pitchFamily="50" charset="-128"/>
                  </a:rPr>
                  <a:t>シゴキ量が大きい</a:t>
                </a:r>
                <a:endParaRPr kumimoji="1" lang="ja-JP" altLang="en-US" sz="2000" b="1" dirty="0">
                  <a:latin typeface="HG丸ｺﾞｼｯｸM-PRO" panose="020F0600000000000000" pitchFamily="50" charset="-128"/>
                  <a:ea typeface="HG丸ｺﾞｼｯｸM-PRO" panose="020F0600000000000000" pitchFamily="50" charset="-128"/>
                </a:endParaRPr>
              </a:p>
            </p:txBody>
          </p:sp>
          <p:sp>
            <p:nvSpPr>
              <p:cNvPr id="9" name="四角形: 角を丸くする 8">
                <a:extLst>
                  <a:ext uri="{FF2B5EF4-FFF2-40B4-BE49-F238E27FC236}">
                    <a16:creationId xmlns:a16="http://schemas.microsoft.com/office/drawing/2014/main" id="{F153EE60-27E6-C044-E2C4-45C167240A4A}"/>
                  </a:ext>
                </a:extLst>
              </p:cNvPr>
              <p:cNvSpPr/>
              <p:nvPr/>
            </p:nvSpPr>
            <p:spPr>
              <a:xfrm>
                <a:off x="36657" y="4355779"/>
                <a:ext cx="3291240" cy="1132817"/>
              </a:xfrm>
              <a:prstGeom prst="roundRect">
                <a:avLst>
                  <a:gd name="adj" fmla="val 13159"/>
                </a:avLst>
              </a:prstGeom>
              <a:solidFill>
                <a:srgbClr val="B9D4ED">
                  <a:alpha val="3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FE0E1EFD-FFFA-8DB9-A7A0-5CAA277CEB59}"/>
                  </a:ext>
                </a:extLst>
              </p:cNvPr>
              <p:cNvSpPr/>
              <p:nvPr/>
            </p:nvSpPr>
            <p:spPr>
              <a:xfrm>
                <a:off x="1275179" y="4355779"/>
                <a:ext cx="2167148" cy="1123384"/>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nchor="ctr">
                <a:spAutoFit/>
              </a:bodyPr>
              <a:lstStyle/>
              <a:p>
                <a:r>
                  <a:rPr lang="ja-JP" altLang="en-US" sz="1000" dirty="0">
                    <a:solidFill>
                      <a:schemeClr val="tx1"/>
                    </a:solidFill>
                    <a:latin typeface="HG丸ｺﾞｼｯｸM-PRO" panose="020F0600000000000000" pitchFamily="50" charset="-128"/>
                    <a:ea typeface="HG丸ｺﾞｼｯｸM-PRO" panose="020F0600000000000000" pitchFamily="50" charset="-128"/>
                  </a:rPr>
                  <a:t>海外梱包作業者</a:t>
                </a:r>
                <a:endParaRPr lang="en-US" altLang="ja-JP" sz="1000"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3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サイジング前の</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成形後の外径は</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どれぐらい！？</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p:txBody>
          </p:sp>
          <p:sp>
            <p:nvSpPr>
              <p:cNvPr id="12" name="四角形: 角を丸くする 11">
                <a:extLst>
                  <a:ext uri="{FF2B5EF4-FFF2-40B4-BE49-F238E27FC236}">
                    <a16:creationId xmlns:a16="http://schemas.microsoft.com/office/drawing/2014/main" id="{113DBC0A-04FB-5FBA-A236-79626F203AED}"/>
                  </a:ext>
                </a:extLst>
              </p:cNvPr>
              <p:cNvSpPr/>
              <p:nvPr/>
            </p:nvSpPr>
            <p:spPr>
              <a:xfrm>
                <a:off x="36657" y="5583992"/>
                <a:ext cx="3291240" cy="1132817"/>
              </a:xfrm>
              <a:prstGeom prst="roundRect">
                <a:avLst>
                  <a:gd name="adj" fmla="val 13159"/>
                </a:avLst>
              </a:prstGeom>
              <a:solidFill>
                <a:srgbClr val="B9D4ED">
                  <a:alpha val="3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51FDBA10-87D1-14CA-6E1E-3A35D76B7BCF}"/>
                  </a:ext>
                </a:extLst>
              </p:cNvPr>
              <p:cNvSpPr/>
              <p:nvPr/>
            </p:nvSpPr>
            <p:spPr>
              <a:xfrm>
                <a:off x="1289916" y="5554565"/>
                <a:ext cx="2167148" cy="1123384"/>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nchor="ctr">
                <a:spAutoFit/>
              </a:bodyPr>
              <a:lstStyle/>
              <a:p>
                <a:r>
                  <a:rPr lang="ja-JP" altLang="en-US" sz="1000" dirty="0">
                    <a:solidFill>
                      <a:schemeClr val="tx1"/>
                    </a:solidFill>
                    <a:latin typeface="HG丸ｺﾞｼｯｸM-PRO" panose="020F0600000000000000" pitchFamily="50" charset="-128"/>
                    <a:ea typeface="HG丸ｺﾞｼｯｸM-PRO" panose="020F0600000000000000" pitchFamily="50" charset="-128"/>
                  </a:rPr>
                  <a:t>ライン作業者</a:t>
                </a:r>
                <a:endParaRPr lang="en-US" altLang="ja-JP" sz="1000"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3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変化量は</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平均</a:t>
                </a:r>
                <a:r>
                  <a:rPr lang="en-US" altLang="ja-JP" dirty="0">
                    <a:solidFill>
                      <a:schemeClr val="tx1"/>
                    </a:solidFill>
                    <a:latin typeface="HG丸ｺﾞｼｯｸM-PRO" panose="020F0600000000000000" pitchFamily="50" charset="-128"/>
                    <a:ea typeface="HG丸ｺﾞｼｯｸM-PRO" panose="020F0600000000000000" pitchFamily="50" charset="-128"/>
                  </a:rPr>
                  <a:t>-φ0.06</a:t>
                </a:r>
              </a:p>
              <a:p>
                <a:r>
                  <a:rPr lang="ja-JP" altLang="en-US" dirty="0">
                    <a:solidFill>
                      <a:schemeClr val="tx1"/>
                    </a:solidFill>
                    <a:latin typeface="HG丸ｺﾞｼｯｸM-PRO" panose="020F0600000000000000" pitchFamily="50" charset="-128"/>
                    <a:ea typeface="HG丸ｺﾞｼｯｸM-PRO" panose="020F0600000000000000" pitchFamily="50" charset="-128"/>
                  </a:rPr>
                  <a:t>ぐらいあるね！</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p:txBody>
          </p:sp>
        </p:grpSp>
        <p:pic>
          <p:nvPicPr>
            <p:cNvPr id="27" name="図 26">
              <a:extLst>
                <a:ext uri="{FF2B5EF4-FFF2-40B4-BE49-F238E27FC236}">
                  <a16:creationId xmlns:a16="http://schemas.microsoft.com/office/drawing/2014/main" id="{5C041295-5BEE-BD28-806B-D23A8532540A}"/>
                </a:ext>
              </a:extLst>
            </p:cNvPr>
            <p:cNvPicPr>
              <a:picLocks noChangeAspect="1"/>
            </p:cNvPicPr>
            <p:nvPr/>
          </p:nvPicPr>
          <p:blipFill>
            <a:blip r:embed="rId8"/>
            <a:stretch>
              <a:fillRect/>
            </a:stretch>
          </p:blipFill>
          <p:spPr>
            <a:xfrm>
              <a:off x="7774771" y="4011252"/>
              <a:ext cx="4357878" cy="2506089"/>
            </a:xfrm>
            <a:prstGeom prst="rect">
              <a:avLst/>
            </a:prstGeom>
          </p:spPr>
        </p:pic>
        <p:pic>
          <p:nvPicPr>
            <p:cNvPr id="28" name="図 27">
              <a:extLst>
                <a:ext uri="{FF2B5EF4-FFF2-40B4-BE49-F238E27FC236}">
                  <a16:creationId xmlns:a16="http://schemas.microsoft.com/office/drawing/2014/main" id="{3E85F5F0-1448-A0B7-3870-5CF9CF03ED18}"/>
                </a:ext>
              </a:extLst>
            </p:cNvPr>
            <p:cNvPicPr>
              <a:picLocks noChangeAspect="1"/>
            </p:cNvPicPr>
            <p:nvPr/>
          </p:nvPicPr>
          <p:blipFill>
            <a:blip r:embed="rId9"/>
            <a:stretch>
              <a:fillRect/>
            </a:stretch>
          </p:blipFill>
          <p:spPr>
            <a:xfrm>
              <a:off x="3416893" y="4015053"/>
              <a:ext cx="4304149" cy="2505673"/>
            </a:xfrm>
            <a:prstGeom prst="rect">
              <a:avLst/>
            </a:prstGeom>
          </p:spPr>
        </p:pic>
      </p:grpSp>
      <p:pic>
        <p:nvPicPr>
          <p:cNvPr id="7" name="図 6">
            <a:extLst>
              <a:ext uri="{FF2B5EF4-FFF2-40B4-BE49-F238E27FC236}">
                <a16:creationId xmlns:a16="http://schemas.microsoft.com/office/drawing/2014/main" id="{2A3243CC-CCAD-1940-B3E9-102AB6122DE3}"/>
              </a:ext>
            </a:extLst>
          </p:cNvPr>
          <p:cNvPicPr>
            <a:picLocks noChangeAspect="1"/>
          </p:cNvPicPr>
          <p:nvPr/>
        </p:nvPicPr>
        <p:blipFill>
          <a:blip r:embed="rId10"/>
          <a:stretch>
            <a:fillRect/>
          </a:stretch>
        </p:blipFill>
        <p:spPr>
          <a:xfrm>
            <a:off x="28988" y="4355779"/>
            <a:ext cx="1188976" cy="1169821"/>
          </a:xfrm>
          <a:prstGeom prst="rect">
            <a:avLst/>
          </a:prstGeom>
        </p:spPr>
      </p:pic>
      <p:pic>
        <p:nvPicPr>
          <p:cNvPr id="18" name="図 17">
            <a:extLst>
              <a:ext uri="{FF2B5EF4-FFF2-40B4-BE49-F238E27FC236}">
                <a16:creationId xmlns:a16="http://schemas.microsoft.com/office/drawing/2014/main" id="{FB4E198E-231C-F20F-EB5F-2C1CF270C02F}"/>
              </a:ext>
            </a:extLst>
          </p:cNvPr>
          <p:cNvPicPr>
            <a:picLocks noChangeAspect="1"/>
          </p:cNvPicPr>
          <p:nvPr/>
        </p:nvPicPr>
        <p:blipFill>
          <a:blip r:embed="rId11"/>
          <a:stretch>
            <a:fillRect/>
          </a:stretch>
        </p:blipFill>
        <p:spPr>
          <a:xfrm>
            <a:off x="69728" y="5565489"/>
            <a:ext cx="1103897" cy="1169822"/>
          </a:xfrm>
          <a:prstGeom prst="rect">
            <a:avLst/>
          </a:prstGeom>
        </p:spPr>
      </p:pic>
      <p:pic>
        <p:nvPicPr>
          <p:cNvPr id="64" name="オーディオ 63">
            <a:hlinkClick r:id="" action="ppaction://media"/>
            <a:extLst>
              <a:ext uri="{FF2B5EF4-FFF2-40B4-BE49-F238E27FC236}">
                <a16:creationId xmlns:a16="http://schemas.microsoft.com/office/drawing/2014/main" id="{ED0E9656-40DA-8DC3-40E8-C057E02DEA13}"/>
              </a:ext>
            </a:extLst>
          </p:cNvPr>
          <p:cNvPicPr>
            <a:picLocks noChangeAspect="1"/>
          </p:cNvPicPr>
          <p:nvPr>
            <a:audioFile r:link="rId2"/>
            <p:extLst>
              <p:ext uri="{DAA4B4D4-6D71-4841-9C94-3DE7FCFB9230}">
                <p14:media xmlns:p14="http://schemas.microsoft.com/office/powerpoint/2010/main" r:embed="rId1"/>
              </p:ext>
            </p:extLst>
          </p:nvPr>
        </p:nvPicPr>
        <p:blipFill>
          <a:blip r:embed="rId12"/>
          <a:srcRect l="-161075" t="-161075" r="-161075" b="-16107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1991198893"/>
      </p:ext>
    </p:extLst>
  </p:cSld>
  <p:clrMapOvr>
    <a:masterClrMapping/>
  </p:clrMapOvr>
  <mc:AlternateContent xmlns:mc="http://schemas.openxmlformats.org/markup-compatibility/2006" xmlns:p14="http://schemas.microsoft.com/office/powerpoint/2010/main">
    <mc:Choice Requires="p14">
      <p:transition spd="slow" p14:dur="2000" advTm="20444"/>
    </mc:Choice>
    <mc:Fallback xmlns="">
      <p:transition spd="slow" advTm="2044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a:extLst>
              <a:ext uri="{FF2B5EF4-FFF2-40B4-BE49-F238E27FC236}">
                <a16:creationId xmlns:a16="http://schemas.microsoft.com/office/drawing/2014/main" id="{36DE8400-D44C-14DE-9CE3-6AFA0B48F52D}"/>
              </a:ext>
            </a:extLst>
          </p:cNvPr>
          <p:cNvPicPr>
            <a:picLocks noChangeAspect="1"/>
          </p:cNvPicPr>
          <p:nvPr/>
        </p:nvPicPr>
        <p:blipFill>
          <a:blip r:embed="rId5"/>
          <a:stretch>
            <a:fillRect/>
          </a:stretch>
        </p:blipFill>
        <p:spPr>
          <a:xfrm>
            <a:off x="10684793" y="2285788"/>
            <a:ext cx="1532092" cy="1542106"/>
          </a:xfrm>
          <a:prstGeom prst="rect">
            <a:avLst/>
          </a:prstGeom>
        </p:spPr>
      </p:pic>
      <p:sp>
        <p:nvSpPr>
          <p:cNvPr id="4" name="四角形: 角度付き 16">
            <a:extLst>
              <a:ext uri="{FF2B5EF4-FFF2-40B4-BE49-F238E27FC236}">
                <a16:creationId xmlns:a16="http://schemas.microsoft.com/office/drawing/2014/main" id="{D926B094-4694-C3B3-0A15-764014B72DA7}"/>
              </a:ext>
            </a:extLst>
          </p:cNvPr>
          <p:cNvSpPr/>
          <p:nvPr/>
        </p:nvSpPr>
        <p:spPr>
          <a:xfrm>
            <a:off x="0" y="-52"/>
            <a:ext cx="12192000" cy="846190"/>
          </a:xfrm>
          <a:prstGeom prst="bevel">
            <a:avLst>
              <a:gd name="adj" fmla="val 9362"/>
            </a:avLst>
          </a:prstGeom>
          <a:solidFill>
            <a:schemeClr val="accent5"/>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5" name="テキスト ボックス 4">
            <a:extLst>
              <a:ext uri="{FF2B5EF4-FFF2-40B4-BE49-F238E27FC236}">
                <a16:creationId xmlns:a16="http://schemas.microsoft.com/office/drawing/2014/main" id="{21F74416-510A-57B0-D35B-2D89FB681E0F}"/>
              </a:ext>
            </a:extLst>
          </p:cNvPr>
          <p:cNvSpPr txBox="1"/>
          <p:nvPr/>
        </p:nvSpPr>
        <p:spPr>
          <a:xfrm>
            <a:off x="328782" y="126089"/>
            <a:ext cx="4610558"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200" b="1" i="0" u="none" strike="noStrike" kern="1200" cap="none" spc="0" normalizeH="0" baseline="0" noProof="0" dirty="0">
                <a:ln>
                  <a:noFill/>
                </a:ln>
                <a:solidFill>
                  <a:prstClr val="white"/>
                </a:solidFill>
                <a:effectLst>
                  <a:glow rad="127000">
                    <a:srgbClr val="4472C4">
                      <a:lumMod val="60000"/>
                      <a:lumOff val="40000"/>
                    </a:srgbClr>
                  </a:glow>
                </a:effectLst>
                <a:uLnTx/>
                <a:uFillTx/>
                <a:latin typeface="HG丸ｺﾞｼｯｸM-PRO" panose="020F0600000000000000" pitchFamily="50" charset="-128"/>
                <a:ea typeface="HG丸ｺﾞｼｯｸM-PRO" panose="020F0600000000000000" pitchFamily="50" charset="-128"/>
                <a:cs typeface="+mn-cs"/>
              </a:rPr>
              <a:t>4</a:t>
            </a:r>
            <a:r>
              <a:rPr kumimoji="1" lang="ja-JP" altLang="en-US" sz="3200" b="1" i="0" u="none" strike="noStrike" kern="1200" cap="none" spc="0" normalizeH="0" baseline="0" noProof="0" dirty="0">
                <a:ln>
                  <a:noFill/>
                </a:ln>
                <a:solidFill>
                  <a:prstClr val="white"/>
                </a:solidFill>
                <a:effectLst>
                  <a:glow rad="127000">
                    <a:srgbClr val="4472C4">
                      <a:lumMod val="60000"/>
                      <a:lumOff val="40000"/>
                    </a:srgbClr>
                  </a:glow>
                </a:effectLst>
                <a:uLnTx/>
                <a:uFillTx/>
                <a:latin typeface="HG丸ｺﾞｼｯｸM-PRO" panose="020F0600000000000000" pitchFamily="50" charset="-128"/>
                <a:ea typeface="HG丸ｺﾞｼｯｸM-PRO" panose="020F0600000000000000" pitchFamily="50" charset="-128"/>
                <a:cs typeface="+mn-cs"/>
              </a:rPr>
              <a:t>：目標設定・活動計画</a:t>
            </a:r>
            <a:endParaRPr kumimoji="1" lang="en-US" altLang="ja-JP" sz="3200" b="1" i="0" u="none" strike="noStrike" kern="1200" cap="none" spc="0" normalizeH="0" baseline="0" noProof="0" dirty="0">
              <a:ln>
                <a:noFill/>
              </a:ln>
              <a:solidFill>
                <a:prstClr val="white"/>
              </a:solidFill>
              <a:effectLst>
                <a:glow rad="127000">
                  <a:srgbClr val="4472C4">
                    <a:lumMod val="60000"/>
                    <a:lumOff val="40000"/>
                  </a:srgbClr>
                </a:glow>
              </a:effectLst>
              <a:uLnTx/>
              <a:uFillTx/>
              <a:latin typeface="HG丸ｺﾞｼｯｸM-PRO" panose="020F0600000000000000" pitchFamily="50" charset="-128"/>
              <a:ea typeface="HG丸ｺﾞｼｯｸM-PRO" panose="020F0600000000000000" pitchFamily="50" charset="-128"/>
              <a:cs typeface="+mn-cs"/>
            </a:endParaRPr>
          </a:p>
        </p:txBody>
      </p:sp>
      <p:sp>
        <p:nvSpPr>
          <p:cNvPr id="20" name="テキスト ボックス 19"/>
          <p:cNvSpPr txBox="1"/>
          <p:nvPr/>
        </p:nvSpPr>
        <p:spPr>
          <a:xfrm>
            <a:off x="-77949" y="782933"/>
            <a:ext cx="173316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＜目標設定＞</a:t>
            </a:r>
          </a:p>
        </p:txBody>
      </p:sp>
      <p:sp>
        <p:nvSpPr>
          <p:cNvPr id="21" name="テキスト ボックス 20"/>
          <p:cNvSpPr txBox="1"/>
          <p:nvPr/>
        </p:nvSpPr>
        <p:spPr>
          <a:xfrm>
            <a:off x="-77948" y="4519116"/>
            <a:ext cx="173316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＜活動計画＞</a:t>
            </a:r>
          </a:p>
        </p:txBody>
      </p:sp>
      <p:pic>
        <p:nvPicPr>
          <p:cNvPr id="2" name="図 1">
            <a:extLst>
              <a:ext uri="{FF2B5EF4-FFF2-40B4-BE49-F238E27FC236}">
                <a16:creationId xmlns:a16="http://schemas.microsoft.com/office/drawing/2014/main" id="{39C55A44-3A30-C236-C670-8CF57E994296}"/>
              </a:ext>
            </a:extLst>
          </p:cNvPr>
          <p:cNvPicPr>
            <a:picLocks noChangeAspect="1"/>
          </p:cNvPicPr>
          <p:nvPr/>
        </p:nvPicPr>
        <p:blipFill>
          <a:blip r:embed="rId6"/>
          <a:stretch>
            <a:fillRect/>
          </a:stretch>
        </p:blipFill>
        <p:spPr>
          <a:xfrm>
            <a:off x="137491" y="4946860"/>
            <a:ext cx="11917018" cy="1838220"/>
          </a:xfrm>
          <a:prstGeom prst="rect">
            <a:avLst/>
          </a:prstGeom>
          <a:solidFill>
            <a:schemeClr val="tx1">
              <a:lumMod val="75000"/>
              <a:lumOff val="25000"/>
            </a:schemeClr>
          </a:solidFill>
        </p:spPr>
      </p:pic>
      <p:sp>
        <p:nvSpPr>
          <p:cNvPr id="11" name="スクロール: 横 10">
            <a:extLst>
              <a:ext uri="{FF2B5EF4-FFF2-40B4-BE49-F238E27FC236}">
                <a16:creationId xmlns:a16="http://schemas.microsoft.com/office/drawing/2014/main" id="{D5EEA9C6-42D0-2A91-4981-587A4BD59E06}"/>
              </a:ext>
            </a:extLst>
          </p:cNvPr>
          <p:cNvSpPr/>
          <p:nvPr/>
        </p:nvSpPr>
        <p:spPr>
          <a:xfrm>
            <a:off x="7908988" y="853713"/>
            <a:ext cx="4094019" cy="453317"/>
          </a:xfrm>
          <a:prstGeom prst="horizontalScroll">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作業者の想い＆庄山課長の願い</a:t>
            </a:r>
          </a:p>
        </p:txBody>
      </p:sp>
      <p:sp>
        <p:nvSpPr>
          <p:cNvPr id="17" name="吹き出し: 角を丸めた四角形 16">
            <a:extLst>
              <a:ext uri="{FF2B5EF4-FFF2-40B4-BE49-F238E27FC236}">
                <a16:creationId xmlns:a16="http://schemas.microsoft.com/office/drawing/2014/main" id="{3D9C273D-2260-9B88-2C6F-44574205DDE6}"/>
              </a:ext>
            </a:extLst>
          </p:cNvPr>
          <p:cNvSpPr/>
          <p:nvPr/>
        </p:nvSpPr>
        <p:spPr>
          <a:xfrm>
            <a:off x="6909048" y="2242292"/>
            <a:ext cx="3971033" cy="1614851"/>
          </a:xfrm>
          <a:prstGeom prst="wedgeRoundRectCallout">
            <a:avLst>
              <a:gd name="adj1" fmla="val 57455"/>
              <a:gd name="adj2" fmla="val -5696"/>
              <a:gd name="adj3" fmla="val 16667"/>
            </a:avLst>
          </a:prstGeom>
          <a:solidFill>
            <a:schemeClr val="bg1"/>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6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24" name="四角形: 角を丸くする 23">
            <a:extLst>
              <a:ext uri="{FF2B5EF4-FFF2-40B4-BE49-F238E27FC236}">
                <a16:creationId xmlns:a16="http://schemas.microsoft.com/office/drawing/2014/main" id="{5E672BA6-6A24-6F51-600B-AA6E4F20BD12}"/>
              </a:ext>
            </a:extLst>
          </p:cNvPr>
          <p:cNvSpPr/>
          <p:nvPr/>
        </p:nvSpPr>
        <p:spPr>
          <a:xfrm>
            <a:off x="4648200" y="4455567"/>
            <a:ext cx="7484173" cy="446372"/>
          </a:xfrm>
          <a:prstGeom prst="roundRect">
            <a:avLst/>
          </a:prstGeom>
          <a:solidFill>
            <a:schemeClr val="accent1">
              <a:alpha val="20000"/>
            </a:schemeClr>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6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25" name="テキスト ボックス 24">
            <a:extLst>
              <a:ext uri="{FF2B5EF4-FFF2-40B4-BE49-F238E27FC236}">
                <a16:creationId xmlns:a16="http://schemas.microsoft.com/office/drawing/2014/main" id="{0A476C76-AC26-7101-57F8-F454DC3420B0}"/>
              </a:ext>
            </a:extLst>
          </p:cNvPr>
          <p:cNvSpPr txBox="1"/>
          <p:nvPr/>
        </p:nvSpPr>
        <p:spPr>
          <a:xfrm>
            <a:off x="4648200" y="4515636"/>
            <a:ext cx="746567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2025</a:t>
            </a:r>
            <a:r>
              <a:rPr kumimoji="1" lang="ja-JP" altLang="en-US"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年</a:t>
            </a:r>
            <a:r>
              <a:rPr kumimoji="1" lang="en-US" altLang="ja-JP"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6</a:t>
            </a:r>
            <a:r>
              <a:rPr kumimoji="1" lang="ja-JP" altLang="en-US"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月</a:t>
            </a:r>
            <a:r>
              <a:rPr kumimoji="1" lang="ja-JP" altLang="en-US"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までに</a:t>
            </a:r>
            <a:r>
              <a:rPr kumimoji="1" lang="ja-JP" altLang="en-US"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圧痕不良を撲滅・個あたり</a:t>
            </a:r>
            <a:r>
              <a:rPr kumimoji="1" lang="en-US" altLang="ja-JP"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5</a:t>
            </a:r>
            <a:r>
              <a:rPr kumimoji="1" lang="ja-JP" altLang="en-US"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秒を目指します！！</a:t>
            </a:r>
            <a:endParaRPr kumimoji="1" lang="ja-JP" altLang="en-US"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pic>
        <p:nvPicPr>
          <p:cNvPr id="26" name="図 25">
            <a:extLst>
              <a:ext uri="{FF2B5EF4-FFF2-40B4-BE49-F238E27FC236}">
                <a16:creationId xmlns:a16="http://schemas.microsoft.com/office/drawing/2014/main" id="{DCBCB99C-12D4-51D2-96D9-5BCC8C3CF42E}"/>
              </a:ext>
            </a:extLst>
          </p:cNvPr>
          <p:cNvPicPr>
            <a:picLocks noChangeAspect="1"/>
          </p:cNvPicPr>
          <p:nvPr/>
        </p:nvPicPr>
        <p:blipFill>
          <a:blip r:embed="rId7"/>
          <a:stretch>
            <a:fillRect/>
          </a:stretch>
        </p:blipFill>
        <p:spPr>
          <a:xfrm>
            <a:off x="6987519" y="2473267"/>
            <a:ext cx="3725555" cy="1295983"/>
          </a:xfrm>
          <a:prstGeom prst="rect">
            <a:avLst/>
          </a:prstGeom>
        </p:spPr>
      </p:pic>
      <p:sp>
        <p:nvSpPr>
          <p:cNvPr id="28" name="テキスト ボックス 27">
            <a:extLst>
              <a:ext uri="{FF2B5EF4-FFF2-40B4-BE49-F238E27FC236}">
                <a16:creationId xmlns:a16="http://schemas.microsoft.com/office/drawing/2014/main" id="{D986C741-40BC-D619-D612-5319006EF9D2}"/>
              </a:ext>
            </a:extLst>
          </p:cNvPr>
          <p:cNvSpPr txBox="1"/>
          <p:nvPr/>
        </p:nvSpPr>
        <p:spPr>
          <a:xfrm>
            <a:off x="7277900" y="2259771"/>
            <a:ext cx="3434231" cy="400110"/>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HG丸ｺﾞｼｯｸM-PRO" panose="020F0600000000000000" pitchFamily="50" charset="-128"/>
                <a:ea typeface="HG丸ｺﾞｼｯｸM-PRO" panose="020F0600000000000000" pitchFamily="50" charset="-128"/>
              </a:rPr>
              <a:t>ムダ</a:t>
            </a:r>
            <a:r>
              <a:rPr kumimoji="1" lang="ja-JP" altLang="en-US"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をなくし利益を上げるぞ</a:t>
            </a:r>
            <a:r>
              <a:rPr kumimoji="1" lang="ja-JP" altLang="en-US" sz="20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a:t>
            </a:r>
          </a:p>
        </p:txBody>
      </p:sp>
      <p:sp>
        <p:nvSpPr>
          <p:cNvPr id="29" name="矢印: ストライプ 28">
            <a:extLst>
              <a:ext uri="{FF2B5EF4-FFF2-40B4-BE49-F238E27FC236}">
                <a16:creationId xmlns:a16="http://schemas.microsoft.com/office/drawing/2014/main" id="{41258800-5421-B9E8-72E6-288EC0BA2FDA}"/>
              </a:ext>
            </a:extLst>
          </p:cNvPr>
          <p:cNvSpPr/>
          <p:nvPr/>
        </p:nvSpPr>
        <p:spPr>
          <a:xfrm rot="5400000">
            <a:off x="8008475" y="3372764"/>
            <a:ext cx="523219" cy="1642387"/>
          </a:xfrm>
          <a:prstGeom prst="stripedRightArrow">
            <a:avLst>
              <a:gd name="adj1" fmla="val 57621"/>
              <a:gd name="adj2" fmla="val 61083"/>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32" name="テキスト ボックス 31">
            <a:extLst>
              <a:ext uri="{FF2B5EF4-FFF2-40B4-BE49-F238E27FC236}">
                <a16:creationId xmlns:a16="http://schemas.microsoft.com/office/drawing/2014/main" id="{77C7003D-9909-217B-F0F2-B54E12E5315B}"/>
              </a:ext>
            </a:extLst>
          </p:cNvPr>
          <p:cNvSpPr txBox="1"/>
          <p:nvPr/>
        </p:nvSpPr>
        <p:spPr>
          <a:xfrm>
            <a:off x="9292856" y="3844865"/>
            <a:ext cx="299788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危機的状況を打開するためメリウスサークルでは</a:t>
            </a:r>
            <a:r>
              <a:rPr kumimoji="1" lang="en-US" altLang="ja-JP"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a:t>
            </a:r>
            <a:endParaRPr kumimoji="1" lang="ja-JP" altLang="en-US"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grpSp>
        <p:nvGrpSpPr>
          <p:cNvPr id="3" name="グループ化 2">
            <a:extLst>
              <a:ext uri="{FF2B5EF4-FFF2-40B4-BE49-F238E27FC236}">
                <a16:creationId xmlns:a16="http://schemas.microsoft.com/office/drawing/2014/main" id="{00C26278-6300-9B4C-2BCE-A2ED580525A2}"/>
              </a:ext>
            </a:extLst>
          </p:cNvPr>
          <p:cNvGrpSpPr/>
          <p:nvPr/>
        </p:nvGrpSpPr>
        <p:grpSpPr>
          <a:xfrm>
            <a:off x="7764337" y="1189938"/>
            <a:ext cx="4331984" cy="980007"/>
            <a:chOff x="-1892317" y="5713130"/>
            <a:chExt cx="4331984" cy="980007"/>
          </a:xfrm>
        </p:grpSpPr>
        <p:sp>
          <p:nvSpPr>
            <p:cNvPr id="6" name="四角形: 角を丸くする 5">
              <a:extLst>
                <a:ext uri="{FF2B5EF4-FFF2-40B4-BE49-F238E27FC236}">
                  <a16:creationId xmlns:a16="http://schemas.microsoft.com/office/drawing/2014/main" id="{AB9B302F-459F-4685-A730-F96494F3A75A}"/>
                </a:ext>
              </a:extLst>
            </p:cNvPr>
            <p:cNvSpPr/>
            <p:nvPr/>
          </p:nvSpPr>
          <p:spPr>
            <a:xfrm>
              <a:off x="-1892317" y="5825909"/>
              <a:ext cx="4154244" cy="867228"/>
            </a:xfrm>
            <a:prstGeom prst="roundRect">
              <a:avLst>
                <a:gd name="adj" fmla="val 13159"/>
              </a:avLst>
            </a:prstGeom>
            <a:solidFill>
              <a:srgbClr val="FFCCCC">
                <a:alpha val="29804"/>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 name="正方形/長方形 6">
              <a:extLst>
                <a:ext uri="{FF2B5EF4-FFF2-40B4-BE49-F238E27FC236}">
                  <a16:creationId xmlns:a16="http://schemas.microsoft.com/office/drawing/2014/main" id="{1596BE77-52F3-39AB-FEA9-D214DF9CED74}"/>
                </a:ext>
              </a:extLst>
            </p:cNvPr>
            <p:cNvSpPr/>
            <p:nvPr/>
          </p:nvSpPr>
          <p:spPr>
            <a:xfrm>
              <a:off x="-1714577" y="5713130"/>
              <a:ext cx="4154244" cy="969496"/>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nchor="ctr">
              <a:spAutoFit/>
            </a:bodyPr>
            <a:lstStyle/>
            <a:p>
              <a:r>
                <a:rPr lang="ja-JP" altLang="en-US" dirty="0">
                  <a:solidFill>
                    <a:schemeClr val="tx1"/>
                  </a:solidFill>
                  <a:latin typeface="HG丸ｺﾞｼｯｸM-PRO" panose="020F0600000000000000" pitchFamily="50" charset="-128"/>
                  <a:ea typeface="HG丸ｺﾞｼｯｸM-PRO" panose="020F0600000000000000" pitchFamily="50" charset="-128"/>
                </a:rPr>
                <a:t> </a:t>
              </a:r>
              <a:r>
                <a:rPr lang="ja-JP" altLang="en-US" sz="1000" dirty="0">
                  <a:solidFill>
                    <a:schemeClr val="tx1"/>
                  </a:solidFill>
                  <a:latin typeface="HG丸ｺﾞｼｯｸM-PRO" panose="020F0600000000000000" pitchFamily="50" charset="-128"/>
                  <a:ea typeface="HG丸ｺﾞｼｯｸM-PRO" panose="020F0600000000000000" pitchFamily="50" charset="-128"/>
                </a:rPr>
                <a:t>検査作業者</a:t>
              </a:r>
              <a:endParaRPr lang="en-US" altLang="ja-JP" sz="1000"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300" dirty="0">
                <a:solidFill>
                  <a:schemeClr val="tx1"/>
                </a:solidFill>
                <a:latin typeface="HG丸ｺﾞｼｯｸM-PRO" panose="020F0600000000000000" pitchFamily="50" charset="-128"/>
                <a:ea typeface="HG丸ｺﾞｼｯｸM-PRO" panose="020F0600000000000000" pitchFamily="50" charset="-128"/>
              </a:endParaRPr>
            </a:p>
            <a:p>
              <a:r>
                <a:rPr lang="ja-JP" altLang="en-US" b="1" dirty="0">
                  <a:solidFill>
                    <a:schemeClr val="tx1"/>
                  </a:solidFill>
                  <a:latin typeface="HG丸ｺﾞｼｯｸM-PRO" panose="020F0600000000000000" pitchFamily="50" charset="-128"/>
                  <a:ea typeface="HG丸ｺﾞｼｯｸM-PRO" panose="020F0600000000000000" pitchFamily="50" charset="-128"/>
                </a:rPr>
                <a:t>不良品に惑わされず検査がしたい</a:t>
              </a:r>
              <a:r>
                <a:rPr lang="en-US" altLang="ja-JP" b="1" dirty="0">
                  <a:solidFill>
                    <a:schemeClr val="tx1"/>
                  </a:solidFill>
                  <a:latin typeface="HG丸ｺﾞｼｯｸM-PRO" panose="020F0600000000000000" pitchFamily="50" charset="-128"/>
                  <a:ea typeface="HG丸ｺﾞｼｯｸM-PRO" panose="020F0600000000000000" pitchFamily="50" charset="-128"/>
                </a:rPr>
                <a:t>…</a:t>
              </a:r>
              <a:r>
                <a:rPr lang="ja-JP" altLang="en-US" b="1" dirty="0">
                  <a:solidFill>
                    <a:schemeClr val="tx1"/>
                  </a:solidFill>
                  <a:latin typeface="HG丸ｺﾞｼｯｸM-PRO" panose="020F0600000000000000" pitchFamily="50" charset="-128"/>
                  <a:ea typeface="HG丸ｺﾞｼｯｸM-PRO" panose="020F0600000000000000" pitchFamily="50" charset="-128"/>
                </a:rPr>
                <a:t>。</a:t>
              </a:r>
              <a:endParaRPr lang="en-US" altLang="ja-JP" b="1" dirty="0">
                <a:solidFill>
                  <a:schemeClr val="tx1"/>
                </a:solidFill>
                <a:latin typeface="HG丸ｺﾞｼｯｸM-PRO" panose="020F0600000000000000" pitchFamily="50" charset="-128"/>
                <a:ea typeface="HG丸ｺﾞｼｯｸM-PRO" panose="020F0600000000000000" pitchFamily="50" charset="-128"/>
              </a:endParaRPr>
            </a:p>
            <a:p>
              <a:r>
                <a:rPr lang="ja-JP" altLang="en-US" b="1" dirty="0">
                  <a:solidFill>
                    <a:schemeClr val="tx1"/>
                  </a:solidFill>
                  <a:latin typeface="HG丸ｺﾞｼｯｸM-PRO" panose="020F0600000000000000" pitchFamily="50" charset="-128"/>
                  <a:ea typeface="HG丸ｺﾞｼｯｸM-PRO" panose="020F0600000000000000" pitchFamily="50" charset="-128"/>
                </a:rPr>
                <a:t>不良をなくして定時で帰りたい！</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p:txBody>
        </p:sp>
      </p:grpSp>
      <p:sp>
        <p:nvSpPr>
          <p:cNvPr id="10" name="テキスト ボックス 9">
            <a:extLst>
              <a:ext uri="{FF2B5EF4-FFF2-40B4-BE49-F238E27FC236}">
                <a16:creationId xmlns:a16="http://schemas.microsoft.com/office/drawing/2014/main" id="{7C51390B-BC90-23B7-0796-12F236D685E5}"/>
              </a:ext>
            </a:extLst>
          </p:cNvPr>
          <p:cNvSpPr txBox="1"/>
          <p:nvPr/>
        </p:nvSpPr>
        <p:spPr>
          <a:xfrm>
            <a:off x="8422219" y="126089"/>
            <a:ext cx="3480440" cy="584775"/>
          </a:xfrm>
          <a:prstGeom prst="rect">
            <a:avLst/>
          </a:prstGeom>
          <a:noFill/>
        </p:spPr>
        <p:txBody>
          <a:bodyPr wrap="none" rtlCol="0">
            <a:spAutoFit/>
          </a:bodyPr>
          <a:lstStyle/>
          <a:p>
            <a:r>
              <a:rPr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メリウスサークル</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pic>
        <p:nvPicPr>
          <p:cNvPr id="13" name="図 12">
            <a:extLst>
              <a:ext uri="{FF2B5EF4-FFF2-40B4-BE49-F238E27FC236}">
                <a16:creationId xmlns:a16="http://schemas.microsoft.com/office/drawing/2014/main" id="{43F74C3D-88A4-D45B-7699-C5C00F373C42}"/>
              </a:ext>
            </a:extLst>
          </p:cNvPr>
          <p:cNvPicPr>
            <a:picLocks noChangeAspect="1"/>
          </p:cNvPicPr>
          <p:nvPr/>
        </p:nvPicPr>
        <p:blipFill>
          <a:blip r:embed="rId8"/>
          <a:stretch>
            <a:fillRect/>
          </a:stretch>
        </p:blipFill>
        <p:spPr>
          <a:xfrm>
            <a:off x="3342445" y="1255112"/>
            <a:ext cx="3331199" cy="2999848"/>
          </a:xfrm>
          <a:prstGeom prst="rect">
            <a:avLst/>
          </a:prstGeom>
        </p:spPr>
      </p:pic>
      <p:pic>
        <p:nvPicPr>
          <p:cNvPr id="14" name="図 13">
            <a:extLst>
              <a:ext uri="{FF2B5EF4-FFF2-40B4-BE49-F238E27FC236}">
                <a16:creationId xmlns:a16="http://schemas.microsoft.com/office/drawing/2014/main" id="{0D9D103F-A24C-3028-9113-9B2130BC770E}"/>
              </a:ext>
            </a:extLst>
          </p:cNvPr>
          <p:cNvPicPr>
            <a:picLocks noChangeAspect="1"/>
          </p:cNvPicPr>
          <p:nvPr/>
        </p:nvPicPr>
        <p:blipFill>
          <a:blip r:embed="rId9"/>
          <a:stretch>
            <a:fillRect/>
          </a:stretch>
        </p:blipFill>
        <p:spPr>
          <a:xfrm>
            <a:off x="51750" y="1255112"/>
            <a:ext cx="3257606" cy="2999848"/>
          </a:xfrm>
          <a:prstGeom prst="rect">
            <a:avLst/>
          </a:prstGeom>
        </p:spPr>
      </p:pic>
      <p:pic>
        <p:nvPicPr>
          <p:cNvPr id="8" name="図 7">
            <a:extLst>
              <a:ext uri="{FF2B5EF4-FFF2-40B4-BE49-F238E27FC236}">
                <a16:creationId xmlns:a16="http://schemas.microsoft.com/office/drawing/2014/main" id="{011E3F34-00C0-7D77-C50B-3FBB4A58CD1B}"/>
              </a:ext>
            </a:extLst>
          </p:cNvPr>
          <p:cNvPicPr>
            <a:picLocks noChangeAspect="1"/>
          </p:cNvPicPr>
          <p:nvPr/>
        </p:nvPicPr>
        <p:blipFill>
          <a:blip r:embed="rId10"/>
          <a:stretch>
            <a:fillRect/>
          </a:stretch>
        </p:blipFill>
        <p:spPr>
          <a:xfrm>
            <a:off x="6648908" y="972349"/>
            <a:ext cx="1293169" cy="1257665"/>
          </a:xfrm>
          <a:prstGeom prst="rect">
            <a:avLst/>
          </a:prstGeom>
        </p:spPr>
      </p:pic>
      <p:pic>
        <p:nvPicPr>
          <p:cNvPr id="64" name="オーディオ 63">
            <a:hlinkClick r:id="" action="ppaction://media"/>
            <a:extLst>
              <a:ext uri="{FF2B5EF4-FFF2-40B4-BE49-F238E27FC236}">
                <a16:creationId xmlns:a16="http://schemas.microsoft.com/office/drawing/2014/main" id="{25EBD91D-7B25-9A52-5294-7EC008B7D4AE}"/>
              </a:ext>
            </a:extLst>
          </p:cNvPr>
          <p:cNvPicPr>
            <a:picLocks noChangeAspect="1"/>
          </p:cNvPicPr>
          <p:nvPr>
            <a:audioFile r:link="rId2"/>
            <p:extLst>
              <p:ext uri="{DAA4B4D4-6D71-4841-9C94-3DE7FCFB9230}">
                <p14:media xmlns:p14="http://schemas.microsoft.com/office/powerpoint/2010/main" r:embed="rId1"/>
              </p:ext>
            </p:extLst>
          </p:nvPr>
        </p:nvPicPr>
        <p:blipFill>
          <a:blip r:embed="rId11"/>
          <a:srcRect l="-161075" t="-161075" r="-161075" b="-16107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701486443"/>
      </p:ext>
    </p:extLst>
  </p:cSld>
  <p:clrMapOvr>
    <a:masterClrMapping/>
  </p:clrMapOvr>
  <mc:AlternateContent xmlns:mc="http://schemas.openxmlformats.org/markup-compatibility/2006" xmlns:p14="http://schemas.microsoft.com/office/powerpoint/2010/main">
    <mc:Choice Requires="p14">
      <p:transition spd="slow" p14:dur="2000" advTm="15025"/>
    </mc:Choice>
    <mc:Fallback xmlns="">
      <p:transition spd="slow" advTm="1502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8D5A7E-0443-E644-821B-CE66E06E2C73}"/>
            </a:ext>
          </a:extLst>
        </p:cNvPr>
        <p:cNvGrpSpPr/>
        <p:nvPr/>
      </p:nvGrpSpPr>
      <p:grpSpPr>
        <a:xfrm>
          <a:off x="0" y="0"/>
          <a:ext cx="0" cy="0"/>
          <a:chOff x="0" y="0"/>
          <a:chExt cx="0" cy="0"/>
        </a:xfrm>
      </p:grpSpPr>
      <p:grpSp>
        <p:nvGrpSpPr>
          <p:cNvPr id="115" name="グループ化 114">
            <a:extLst>
              <a:ext uri="{FF2B5EF4-FFF2-40B4-BE49-F238E27FC236}">
                <a16:creationId xmlns:a16="http://schemas.microsoft.com/office/drawing/2014/main" id="{94A6001C-6514-6A40-0FDB-11D1BE891C2F}"/>
              </a:ext>
            </a:extLst>
          </p:cNvPr>
          <p:cNvGrpSpPr/>
          <p:nvPr/>
        </p:nvGrpSpPr>
        <p:grpSpPr>
          <a:xfrm>
            <a:off x="71247" y="879968"/>
            <a:ext cx="9418373" cy="5926542"/>
            <a:chOff x="71247" y="879968"/>
            <a:chExt cx="9418373" cy="5926542"/>
          </a:xfrm>
        </p:grpSpPr>
        <p:sp>
          <p:nvSpPr>
            <p:cNvPr id="3" name="正方形/長方形 2">
              <a:extLst>
                <a:ext uri="{FF2B5EF4-FFF2-40B4-BE49-F238E27FC236}">
                  <a16:creationId xmlns:a16="http://schemas.microsoft.com/office/drawing/2014/main" id="{ADE28931-0B17-BD29-9152-6CC112BAD821}"/>
                </a:ext>
              </a:extLst>
            </p:cNvPr>
            <p:cNvSpPr/>
            <p:nvPr/>
          </p:nvSpPr>
          <p:spPr>
            <a:xfrm>
              <a:off x="1518011" y="879968"/>
              <a:ext cx="1084860" cy="423095"/>
            </a:xfrm>
            <a:prstGeom prst="rect">
              <a:avLst/>
            </a:prstGeom>
            <a:solidFill>
              <a:schemeClr val="accent5">
                <a:lumMod val="20000"/>
                <a:lumOff val="80000"/>
              </a:schemeClr>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en-US" altLang="ja-JP" sz="1400" dirty="0">
                  <a:latin typeface="HG丸ｺﾞｼｯｸM-PRO" panose="020F0600000000000000" pitchFamily="50" charset="-128"/>
                  <a:ea typeface="HG丸ｺﾞｼｯｸM-PRO" panose="020F0600000000000000" pitchFamily="50" charset="-128"/>
                </a:rPr>
                <a:t>1</a:t>
              </a:r>
              <a:r>
                <a:rPr kumimoji="1" lang="ja-JP" altLang="en-US" sz="1400" dirty="0">
                  <a:latin typeface="HG丸ｺﾞｼｯｸM-PRO" panose="020F0600000000000000" pitchFamily="50" charset="-128"/>
                  <a:ea typeface="HG丸ｺﾞｼｯｸM-PRO" panose="020F0600000000000000" pitchFamily="50" charset="-128"/>
                </a:rPr>
                <a:t>次要因</a:t>
              </a:r>
              <a:endParaRPr kumimoji="1" lang="en-US" altLang="ja-JP" sz="1400" dirty="0">
                <a:latin typeface="HG丸ｺﾞｼｯｸM-PRO" panose="020F0600000000000000" pitchFamily="50" charset="-128"/>
                <a:ea typeface="HG丸ｺﾞｼｯｸM-PRO" panose="020F0600000000000000" pitchFamily="50" charset="-128"/>
              </a:endParaRPr>
            </a:p>
          </p:txBody>
        </p:sp>
        <p:sp>
          <p:nvSpPr>
            <p:cNvPr id="4" name="正方形/長方形 3">
              <a:extLst>
                <a:ext uri="{FF2B5EF4-FFF2-40B4-BE49-F238E27FC236}">
                  <a16:creationId xmlns:a16="http://schemas.microsoft.com/office/drawing/2014/main" id="{560285D4-3143-4DC6-49DF-ED7A059ED3D6}"/>
                </a:ext>
              </a:extLst>
            </p:cNvPr>
            <p:cNvSpPr/>
            <p:nvPr/>
          </p:nvSpPr>
          <p:spPr>
            <a:xfrm>
              <a:off x="3212546" y="879968"/>
              <a:ext cx="1084860" cy="423095"/>
            </a:xfrm>
            <a:prstGeom prst="rect">
              <a:avLst/>
            </a:prstGeom>
            <a:solidFill>
              <a:schemeClr val="accent5">
                <a:lumMod val="20000"/>
                <a:lumOff val="80000"/>
              </a:schemeClr>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en-US" altLang="ja-JP" sz="1400" dirty="0">
                  <a:latin typeface="HG丸ｺﾞｼｯｸM-PRO" panose="020F0600000000000000" pitchFamily="50" charset="-128"/>
                  <a:ea typeface="HG丸ｺﾞｼｯｸM-PRO" panose="020F0600000000000000" pitchFamily="50" charset="-128"/>
                </a:rPr>
                <a:t>2</a:t>
              </a:r>
              <a:r>
                <a:rPr kumimoji="1" lang="ja-JP" altLang="en-US" sz="1400" dirty="0">
                  <a:latin typeface="HG丸ｺﾞｼｯｸM-PRO" panose="020F0600000000000000" pitchFamily="50" charset="-128"/>
                  <a:ea typeface="HG丸ｺﾞｼｯｸM-PRO" panose="020F0600000000000000" pitchFamily="50" charset="-128"/>
                </a:rPr>
                <a:t>次要因</a:t>
              </a:r>
            </a:p>
          </p:txBody>
        </p:sp>
        <p:sp>
          <p:nvSpPr>
            <p:cNvPr id="5" name="正方形/長方形 4">
              <a:extLst>
                <a:ext uri="{FF2B5EF4-FFF2-40B4-BE49-F238E27FC236}">
                  <a16:creationId xmlns:a16="http://schemas.microsoft.com/office/drawing/2014/main" id="{81D68783-8E5A-CC9E-0A66-F90CA8265F51}"/>
                </a:ext>
              </a:extLst>
            </p:cNvPr>
            <p:cNvSpPr/>
            <p:nvPr/>
          </p:nvSpPr>
          <p:spPr>
            <a:xfrm>
              <a:off x="4951609" y="879968"/>
              <a:ext cx="1084860" cy="423095"/>
            </a:xfrm>
            <a:prstGeom prst="rect">
              <a:avLst/>
            </a:prstGeom>
            <a:solidFill>
              <a:schemeClr val="accent5">
                <a:lumMod val="20000"/>
                <a:lumOff val="80000"/>
              </a:schemeClr>
            </a:solidFill>
            <a:ln>
              <a:solidFill>
                <a:schemeClr val="tx2"/>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en-US" altLang="ja-JP" sz="1400" dirty="0">
                  <a:latin typeface="HG丸ｺﾞｼｯｸM-PRO" panose="020F0600000000000000" pitchFamily="50" charset="-128"/>
                  <a:ea typeface="HG丸ｺﾞｼｯｸM-PRO" panose="020F0600000000000000" pitchFamily="50" charset="-128"/>
                </a:rPr>
                <a:t>3</a:t>
              </a:r>
              <a:r>
                <a:rPr kumimoji="1" lang="ja-JP" altLang="en-US" sz="1400" dirty="0">
                  <a:latin typeface="HG丸ｺﾞｼｯｸM-PRO" panose="020F0600000000000000" pitchFamily="50" charset="-128"/>
                  <a:ea typeface="HG丸ｺﾞｼｯｸM-PRO" panose="020F0600000000000000" pitchFamily="50" charset="-128"/>
                </a:rPr>
                <a:t>次要因</a:t>
              </a:r>
            </a:p>
          </p:txBody>
        </p:sp>
        <p:sp>
          <p:nvSpPr>
            <p:cNvPr id="8" name="正方形/長方形 7">
              <a:extLst>
                <a:ext uri="{FF2B5EF4-FFF2-40B4-BE49-F238E27FC236}">
                  <a16:creationId xmlns:a16="http://schemas.microsoft.com/office/drawing/2014/main" id="{2A1A1DB1-E3B8-8C66-7C5A-9FCC952D97C6}"/>
                </a:ext>
              </a:extLst>
            </p:cNvPr>
            <p:cNvSpPr/>
            <p:nvPr/>
          </p:nvSpPr>
          <p:spPr>
            <a:xfrm>
              <a:off x="6722113" y="879968"/>
              <a:ext cx="1084860" cy="423095"/>
            </a:xfrm>
            <a:prstGeom prst="rect">
              <a:avLst/>
            </a:prstGeom>
            <a:solidFill>
              <a:schemeClr val="accent5">
                <a:lumMod val="20000"/>
                <a:lumOff val="80000"/>
              </a:schemeClr>
            </a:solidFill>
            <a:ln>
              <a:solidFill>
                <a:schemeClr val="tx2"/>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ja-JP" sz="1400" dirty="0">
                  <a:latin typeface="HG丸ｺﾞｼｯｸM-PRO" panose="020F0600000000000000" pitchFamily="50" charset="-128"/>
                  <a:ea typeface="HG丸ｺﾞｼｯｸM-PRO" panose="020F0600000000000000" pitchFamily="50" charset="-128"/>
                </a:rPr>
                <a:t>4</a:t>
              </a:r>
              <a:r>
                <a:rPr lang="ja-JP" altLang="en-US" sz="1400" dirty="0">
                  <a:latin typeface="HG丸ｺﾞｼｯｸM-PRO" panose="020F0600000000000000" pitchFamily="50" charset="-128"/>
                  <a:ea typeface="HG丸ｺﾞｼｯｸM-PRO" panose="020F0600000000000000" pitchFamily="50" charset="-128"/>
                </a:rPr>
                <a:t>次要因</a:t>
              </a:r>
              <a:endParaRPr kumimoji="1" lang="ja-JP" altLang="en-US" sz="1400" dirty="0">
                <a:latin typeface="HG丸ｺﾞｼｯｸM-PRO" panose="020F0600000000000000" pitchFamily="50" charset="-128"/>
                <a:ea typeface="HG丸ｺﾞｼｯｸM-PRO" panose="020F0600000000000000" pitchFamily="50" charset="-128"/>
              </a:endParaRPr>
            </a:p>
          </p:txBody>
        </p:sp>
        <p:sp>
          <p:nvSpPr>
            <p:cNvPr id="9" name="正方形/長方形 8">
              <a:extLst>
                <a:ext uri="{FF2B5EF4-FFF2-40B4-BE49-F238E27FC236}">
                  <a16:creationId xmlns:a16="http://schemas.microsoft.com/office/drawing/2014/main" id="{0EDFB8B9-875C-F37B-2D84-6C16DA3CD7E8}"/>
                </a:ext>
              </a:extLst>
            </p:cNvPr>
            <p:cNvSpPr/>
            <p:nvPr/>
          </p:nvSpPr>
          <p:spPr>
            <a:xfrm>
              <a:off x="8404760" y="882616"/>
              <a:ext cx="1084860" cy="423095"/>
            </a:xfrm>
            <a:prstGeom prst="rect">
              <a:avLst/>
            </a:prstGeom>
            <a:solidFill>
              <a:schemeClr val="accent5">
                <a:lumMod val="20000"/>
                <a:lumOff val="80000"/>
              </a:schemeClr>
            </a:solidFill>
            <a:ln>
              <a:solidFill>
                <a:schemeClr val="tx2"/>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ja-JP" sz="1400" dirty="0">
                  <a:latin typeface="HG丸ｺﾞｼｯｸM-PRO" panose="020F0600000000000000" pitchFamily="50" charset="-128"/>
                  <a:ea typeface="HG丸ｺﾞｼｯｸM-PRO" panose="020F0600000000000000" pitchFamily="50" charset="-128"/>
                </a:rPr>
                <a:t>5</a:t>
              </a:r>
              <a:r>
                <a:rPr lang="ja-JP" altLang="en-US" sz="1400" dirty="0">
                  <a:latin typeface="HG丸ｺﾞｼｯｸM-PRO" panose="020F0600000000000000" pitchFamily="50" charset="-128"/>
                  <a:ea typeface="HG丸ｺﾞｼｯｸM-PRO" panose="020F0600000000000000" pitchFamily="50" charset="-128"/>
                </a:rPr>
                <a:t>次要因</a:t>
              </a:r>
              <a:endParaRPr kumimoji="1" lang="ja-JP" altLang="en-US" sz="1400" dirty="0">
                <a:latin typeface="HG丸ｺﾞｼｯｸM-PRO" panose="020F0600000000000000" pitchFamily="50" charset="-128"/>
                <a:ea typeface="HG丸ｺﾞｼｯｸM-PRO" panose="020F0600000000000000" pitchFamily="50" charset="-128"/>
              </a:endParaRPr>
            </a:p>
          </p:txBody>
        </p:sp>
        <p:sp>
          <p:nvSpPr>
            <p:cNvPr id="23" name="正方形/長方形 22">
              <a:extLst>
                <a:ext uri="{FF2B5EF4-FFF2-40B4-BE49-F238E27FC236}">
                  <a16:creationId xmlns:a16="http://schemas.microsoft.com/office/drawing/2014/main" id="{F4BF7EDC-59AB-C676-C5CF-6D70AC8E86A3}"/>
                </a:ext>
              </a:extLst>
            </p:cNvPr>
            <p:cNvSpPr/>
            <p:nvPr/>
          </p:nvSpPr>
          <p:spPr>
            <a:xfrm>
              <a:off x="71916" y="880152"/>
              <a:ext cx="1084860" cy="423095"/>
            </a:xfrm>
            <a:prstGeom prst="rect">
              <a:avLst/>
            </a:prstGeom>
            <a:solidFill>
              <a:schemeClr val="accent5">
                <a:lumMod val="20000"/>
                <a:lumOff val="80000"/>
              </a:schemeClr>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400" dirty="0">
                  <a:latin typeface="HG丸ｺﾞｼｯｸM-PRO" panose="020F0600000000000000" pitchFamily="50" charset="-128"/>
                  <a:ea typeface="HG丸ｺﾞｼｯｸM-PRO" panose="020F0600000000000000" pitchFamily="50" charset="-128"/>
                </a:rPr>
                <a:t>現象</a:t>
              </a:r>
              <a:endParaRPr kumimoji="1" lang="en-US" altLang="ja-JP" sz="1400" dirty="0">
                <a:latin typeface="HG丸ｺﾞｼｯｸM-PRO" panose="020F0600000000000000" pitchFamily="50" charset="-128"/>
                <a:ea typeface="HG丸ｺﾞｼｯｸM-PRO" panose="020F0600000000000000" pitchFamily="50" charset="-128"/>
              </a:endParaRPr>
            </a:p>
          </p:txBody>
        </p:sp>
        <p:sp>
          <p:nvSpPr>
            <p:cNvPr id="46" name="フリーフォーム: 図形 45">
              <a:extLst>
                <a:ext uri="{FF2B5EF4-FFF2-40B4-BE49-F238E27FC236}">
                  <a16:creationId xmlns:a16="http://schemas.microsoft.com/office/drawing/2014/main" id="{A208C465-3188-F4C3-4473-B16725CDCA30}"/>
                </a:ext>
              </a:extLst>
            </p:cNvPr>
            <p:cNvSpPr/>
            <p:nvPr/>
          </p:nvSpPr>
          <p:spPr>
            <a:xfrm>
              <a:off x="2560310" y="6276661"/>
              <a:ext cx="288353" cy="309979"/>
            </a:xfrm>
            <a:custGeom>
              <a:avLst/>
              <a:gdLst/>
              <a:ahLst/>
              <a:cxnLst/>
              <a:rect l="0" t="0" r="0" b="0"/>
              <a:pathLst>
                <a:path>
                  <a:moveTo>
                    <a:pt x="0" y="0"/>
                  </a:moveTo>
                  <a:lnTo>
                    <a:pt x="144176" y="0"/>
                  </a:lnTo>
                  <a:lnTo>
                    <a:pt x="144176" y="309979"/>
                  </a:lnTo>
                  <a:lnTo>
                    <a:pt x="288353" y="309979"/>
                  </a:lnTo>
                </a:path>
              </a:pathLst>
            </a:custGeom>
            <a:noFill/>
          </p:spPr>
          <p:style>
            <a:lnRef idx="2">
              <a:schemeClr val="dk1">
                <a:shade val="8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8" name="フリーフォーム: 図形 47">
              <a:extLst>
                <a:ext uri="{FF2B5EF4-FFF2-40B4-BE49-F238E27FC236}">
                  <a16:creationId xmlns:a16="http://schemas.microsoft.com/office/drawing/2014/main" id="{54510F55-0CA9-7824-7986-B3DCBDBDD8B4}"/>
                </a:ext>
              </a:extLst>
            </p:cNvPr>
            <p:cNvSpPr/>
            <p:nvPr/>
          </p:nvSpPr>
          <p:spPr>
            <a:xfrm>
              <a:off x="6020546" y="5920962"/>
              <a:ext cx="288353" cy="91440"/>
            </a:xfrm>
            <a:custGeom>
              <a:avLst/>
              <a:gdLst/>
              <a:ahLst/>
              <a:cxnLst/>
              <a:rect l="0" t="0" r="0" b="0"/>
              <a:pathLst>
                <a:path>
                  <a:moveTo>
                    <a:pt x="0" y="45720"/>
                  </a:moveTo>
                  <a:lnTo>
                    <a:pt x="288353" y="45720"/>
                  </a:lnTo>
                </a:path>
              </a:pathLst>
            </a:custGeom>
            <a:noFill/>
          </p:spPr>
          <p:style>
            <a:lnRef idx="2">
              <a:schemeClr val="dk1">
                <a:shade val="8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9" name="フリーフォーム: 図形 48">
              <a:extLst>
                <a:ext uri="{FF2B5EF4-FFF2-40B4-BE49-F238E27FC236}">
                  <a16:creationId xmlns:a16="http://schemas.microsoft.com/office/drawing/2014/main" id="{C8A018EC-9787-DDAD-3583-66B58D2562EE}"/>
                </a:ext>
              </a:extLst>
            </p:cNvPr>
            <p:cNvSpPr/>
            <p:nvPr/>
          </p:nvSpPr>
          <p:spPr>
            <a:xfrm>
              <a:off x="4290428" y="5920962"/>
              <a:ext cx="288353" cy="91440"/>
            </a:xfrm>
            <a:custGeom>
              <a:avLst/>
              <a:gdLst/>
              <a:ahLst/>
              <a:cxnLst/>
              <a:rect l="0" t="0" r="0" b="0"/>
              <a:pathLst>
                <a:path>
                  <a:moveTo>
                    <a:pt x="0" y="45720"/>
                  </a:moveTo>
                  <a:lnTo>
                    <a:pt x="288353" y="45720"/>
                  </a:lnTo>
                </a:path>
              </a:pathLst>
            </a:custGeom>
            <a:noFill/>
          </p:spPr>
          <p:style>
            <a:lnRef idx="2">
              <a:schemeClr val="dk1">
                <a:shade val="8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50" name="フリーフォーム: 図形 49">
              <a:extLst>
                <a:ext uri="{FF2B5EF4-FFF2-40B4-BE49-F238E27FC236}">
                  <a16:creationId xmlns:a16="http://schemas.microsoft.com/office/drawing/2014/main" id="{A9C1203E-A730-60FF-936D-995FC5373ABC}"/>
                </a:ext>
              </a:extLst>
            </p:cNvPr>
            <p:cNvSpPr/>
            <p:nvPr/>
          </p:nvSpPr>
          <p:spPr>
            <a:xfrm>
              <a:off x="2560310" y="5966682"/>
              <a:ext cx="288353" cy="309979"/>
            </a:xfrm>
            <a:custGeom>
              <a:avLst/>
              <a:gdLst/>
              <a:ahLst/>
              <a:cxnLst/>
              <a:rect l="0" t="0" r="0" b="0"/>
              <a:pathLst>
                <a:path>
                  <a:moveTo>
                    <a:pt x="0" y="309979"/>
                  </a:moveTo>
                  <a:lnTo>
                    <a:pt x="144176" y="309979"/>
                  </a:lnTo>
                  <a:lnTo>
                    <a:pt x="144176" y="0"/>
                  </a:lnTo>
                  <a:lnTo>
                    <a:pt x="288353" y="0"/>
                  </a:lnTo>
                </a:path>
              </a:pathLst>
            </a:custGeom>
            <a:noFill/>
          </p:spPr>
          <p:style>
            <a:lnRef idx="2">
              <a:schemeClr val="dk1">
                <a:shade val="8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51" name="フリーフォーム: 図形 50">
              <a:extLst>
                <a:ext uri="{FF2B5EF4-FFF2-40B4-BE49-F238E27FC236}">
                  <a16:creationId xmlns:a16="http://schemas.microsoft.com/office/drawing/2014/main" id="{C2143EDF-E6B0-B044-A0AA-C6161C7E91B2}"/>
                </a:ext>
              </a:extLst>
            </p:cNvPr>
            <p:cNvSpPr/>
            <p:nvPr/>
          </p:nvSpPr>
          <p:spPr>
            <a:xfrm>
              <a:off x="694421" y="4096695"/>
              <a:ext cx="424124" cy="2179965"/>
            </a:xfrm>
            <a:custGeom>
              <a:avLst/>
              <a:gdLst/>
              <a:ahLst/>
              <a:cxnLst/>
              <a:rect l="0" t="0" r="0" b="0"/>
              <a:pathLst>
                <a:path>
                  <a:moveTo>
                    <a:pt x="0" y="0"/>
                  </a:moveTo>
                  <a:lnTo>
                    <a:pt x="279947" y="0"/>
                  </a:lnTo>
                  <a:lnTo>
                    <a:pt x="279947" y="2179965"/>
                  </a:lnTo>
                  <a:lnTo>
                    <a:pt x="424124" y="2179965"/>
                  </a:lnTo>
                </a:path>
              </a:pathLst>
            </a:custGeom>
            <a:noFill/>
          </p:spPr>
          <p:style>
            <a:lnRef idx="2">
              <a:schemeClr val="dk1">
                <a:shade val="6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53" name="フリーフォーム: 図形 52">
              <a:extLst>
                <a:ext uri="{FF2B5EF4-FFF2-40B4-BE49-F238E27FC236}">
                  <a16:creationId xmlns:a16="http://schemas.microsoft.com/office/drawing/2014/main" id="{AB9C617F-66A2-8375-CE82-B8DFC989232D}"/>
                </a:ext>
              </a:extLst>
            </p:cNvPr>
            <p:cNvSpPr/>
            <p:nvPr/>
          </p:nvSpPr>
          <p:spPr>
            <a:xfrm>
              <a:off x="4290428" y="5301003"/>
              <a:ext cx="288353" cy="91440"/>
            </a:xfrm>
            <a:custGeom>
              <a:avLst/>
              <a:gdLst/>
              <a:ahLst/>
              <a:cxnLst/>
              <a:rect l="0" t="0" r="0" b="0"/>
              <a:pathLst>
                <a:path>
                  <a:moveTo>
                    <a:pt x="0" y="45720"/>
                  </a:moveTo>
                  <a:lnTo>
                    <a:pt x="288353" y="45720"/>
                  </a:lnTo>
                </a:path>
              </a:pathLst>
            </a:custGeom>
            <a:noFill/>
          </p:spPr>
          <p:style>
            <a:lnRef idx="2">
              <a:schemeClr val="dk1">
                <a:shade val="8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54" name="フリーフォーム: 図形 53">
              <a:extLst>
                <a:ext uri="{FF2B5EF4-FFF2-40B4-BE49-F238E27FC236}">
                  <a16:creationId xmlns:a16="http://schemas.microsoft.com/office/drawing/2014/main" id="{59E3A148-D3BF-D56B-5133-8B4FA9F45714}"/>
                </a:ext>
              </a:extLst>
            </p:cNvPr>
            <p:cNvSpPr/>
            <p:nvPr/>
          </p:nvSpPr>
          <p:spPr>
            <a:xfrm>
              <a:off x="2560310" y="4649269"/>
              <a:ext cx="288353" cy="697453"/>
            </a:xfrm>
            <a:custGeom>
              <a:avLst/>
              <a:gdLst/>
              <a:ahLst/>
              <a:cxnLst/>
              <a:rect l="0" t="0" r="0" b="0"/>
              <a:pathLst>
                <a:path>
                  <a:moveTo>
                    <a:pt x="0" y="0"/>
                  </a:moveTo>
                  <a:lnTo>
                    <a:pt x="144176" y="0"/>
                  </a:lnTo>
                  <a:lnTo>
                    <a:pt x="144176" y="697453"/>
                  </a:lnTo>
                  <a:lnTo>
                    <a:pt x="288353" y="697453"/>
                  </a:lnTo>
                </a:path>
              </a:pathLst>
            </a:custGeom>
            <a:noFill/>
          </p:spPr>
          <p:style>
            <a:lnRef idx="2">
              <a:schemeClr val="dk1">
                <a:shade val="8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56" name="フリーフォーム: 図形 55">
              <a:extLst>
                <a:ext uri="{FF2B5EF4-FFF2-40B4-BE49-F238E27FC236}">
                  <a16:creationId xmlns:a16="http://schemas.microsoft.com/office/drawing/2014/main" id="{4514214E-C791-E2DC-A44C-E447F2939A94}"/>
                </a:ext>
              </a:extLst>
            </p:cNvPr>
            <p:cNvSpPr/>
            <p:nvPr/>
          </p:nvSpPr>
          <p:spPr>
            <a:xfrm>
              <a:off x="7750664" y="4681044"/>
              <a:ext cx="288353" cy="91440"/>
            </a:xfrm>
            <a:custGeom>
              <a:avLst/>
              <a:gdLst/>
              <a:ahLst/>
              <a:cxnLst/>
              <a:rect l="0" t="0" r="0" b="0"/>
              <a:pathLst>
                <a:path>
                  <a:moveTo>
                    <a:pt x="0" y="45720"/>
                  </a:moveTo>
                  <a:lnTo>
                    <a:pt x="288353" y="45720"/>
                  </a:lnTo>
                </a:path>
              </a:pathLst>
            </a:custGeom>
            <a:noFill/>
          </p:spPr>
          <p:style>
            <a:lnRef idx="2">
              <a:schemeClr val="dk1">
                <a:shade val="8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57" name="フリーフォーム: 図形 56">
              <a:extLst>
                <a:ext uri="{FF2B5EF4-FFF2-40B4-BE49-F238E27FC236}">
                  <a16:creationId xmlns:a16="http://schemas.microsoft.com/office/drawing/2014/main" id="{D8EBE16C-845C-88FB-20FE-84458AE84C0E}"/>
                </a:ext>
              </a:extLst>
            </p:cNvPr>
            <p:cNvSpPr/>
            <p:nvPr/>
          </p:nvSpPr>
          <p:spPr>
            <a:xfrm>
              <a:off x="6020546" y="3951815"/>
              <a:ext cx="288353" cy="774948"/>
            </a:xfrm>
            <a:custGeom>
              <a:avLst/>
              <a:gdLst/>
              <a:ahLst/>
              <a:cxnLst/>
              <a:rect l="0" t="0" r="0" b="0"/>
              <a:pathLst>
                <a:path>
                  <a:moveTo>
                    <a:pt x="0" y="0"/>
                  </a:moveTo>
                  <a:lnTo>
                    <a:pt x="144176" y="0"/>
                  </a:lnTo>
                  <a:lnTo>
                    <a:pt x="144176" y="774948"/>
                  </a:lnTo>
                  <a:lnTo>
                    <a:pt x="288353" y="774948"/>
                  </a:lnTo>
                </a:path>
              </a:pathLst>
            </a:custGeom>
            <a:noFill/>
          </p:spPr>
          <p:style>
            <a:lnRef idx="2">
              <a:schemeClr val="dk1">
                <a:shade val="8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59" name="フリーフォーム: 図形 58">
              <a:extLst>
                <a:ext uri="{FF2B5EF4-FFF2-40B4-BE49-F238E27FC236}">
                  <a16:creationId xmlns:a16="http://schemas.microsoft.com/office/drawing/2014/main" id="{C0ABA4AF-665E-0DAC-56A9-4D2B2B01DD53}"/>
                </a:ext>
              </a:extLst>
            </p:cNvPr>
            <p:cNvSpPr/>
            <p:nvPr/>
          </p:nvSpPr>
          <p:spPr>
            <a:xfrm>
              <a:off x="7750664" y="4061085"/>
              <a:ext cx="288353" cy="91440"/>
            </a:xfrm>
            <a:custGeom>
              <a:avLst/>
              <a:gdLst/>
              <a:ahLst/>
              <a:cxnLst/>
              <a:rect l="0" t="0" r="0" b="0"/>
              <a:pathLst>
                <a:path>
                  <a:moveTo>
                    <a:pt x="0" y="45720"/>
                  </a:moveTo>
                  <a:lnTo>
                    <a:pt x="288353" y="45720"/>
                  </a:lnTo>
                </a:path>
              </a:pathLst>
            </a:custGeom>
            <a:noFill/>
          </p:spPr>
          <p:style>
            <a:lnRef idx="2">
              <a:schemeClr val="dk1">
                <a:shade val="8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60" name="フリーフォーム: 図形 59">
              <a:extLst>
                <a:ext uri="{FF2B5EF4-FFF2-40B4-BE49-F238E27FC236}">
                  <a16:creationId xmlns:a16="http://schemas.microsoft.com/office/drawing/2014/main" id="{4B7092BC-FE09-9CF5-C2E6-2D50BA676A66}"/>
                </a:ext>
              </a:extLst>
            </p:cNvPr>
            <p:cNvSpPr/>
            <p:nvPr/>
          </p:nvSpPr>
          <p:spPr>
            <a:xfrm>
              <a:off x="6020546" y="3951815"/>
              <a:ext cx="288353" cy="154989"/>
            </a:xfrm>
            <a:custGeom>
              <a:avLst/>
              <a:gdLst/>
              <a:ahLst/>
              <a:cxnLst/>
              <a:rect l="0" t="0" r="0" b="0"/>
              <a:pathLst>
                <a:path>
                  <a:moveTo>
                    <a:pt x="0" y="0"/>
                  </a:moveTo>
                  <a:lnTo>
                    <a:pt x="144176" y="0"/>
                  </a:lnTo>
                  <a:lnTo>
                    <a:pt x="144176" y="154989"/>
                  </a:lnTo>
                  <a:lnTo>
                    <a:pt x="288353" y="154989"/>
                  </a:lnTo>
                </a:path>
              </a:pathLst>
            </a:custGeom>
            <a:noFill/>
          </p:spPr>
          <p:style>
            <a:lnRef idx="2">
              <a:schemeClr val="dk1">
                <a:shade val="8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62" name="フリーフォーム: 図形 61">
              <a:extLst>
                <a:ext uri="{FF2B5EF4-FFF2-40B4-BE49-F238E27FC236}">
                  <a16:creationId xmlns:a16="http://schemas.microsoft.com/office/drawing/2014/main" id="{AEBF0124-5722-7CC3-4C84-D4B1FBAE4011}"/>
                </a:ext>
              </a:extLst>
            </p:cNvPr>
            <p:cNvSpPr/>
            <p:nvPr/>
          </p:nvSpPr>
          <p:spPr>
            <a:xfrm>
              <a:off x="7750664" y="3176867"/>
              <a:ext cx="288353" cy="309979"/>
            </a:xfrm>
            <a:custGeom>
              <a:avLst/>
              <a:gdLst/>
              <a:ahLst/>
              <a:cxnLst/>
              <a:rect l="0" t="0" r="0" b="0"/>
              <a:pathLst>
                <a:path>
                  <a:moveTo>
                    <a:pt x="0" y="0"/>
                  </a:moveTo>
                  <a:lnTo>
                    <a:pt x="144176" y="0"/>
                  </a:lnTo>
                  <a:lnTo>
                    <a:pt x="144176" y="309979"/>
                  </a:lnTo>
                  <a:lnTo>
                    <a:pt x="288353" y="309979"/>
                  </a:lnTo>
                </a:path>
              </a:pathLst>
            </a:custGeom>
            <a:noFill/>
          </p:spPr>
          <p:style>
            <a:lnRef idx="2">
              <a:schemeClr val="dk1">
                <a:shade val="8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64" name="フリーフォーム: 図形 63">
              <a:extLst>
                <a:ext uri="{FF2B5EF4-FFF2-40B4-BE49-F238E27FC236}">
                  <a16:creationId xmlns:a16="http://schemas.microsoft.com/office/drawing/2014/main" id="{84EC0873-A98B-83F1-A8A4-4A04A9CADA2F}"/>
                </a:ext>
              </a:extLst>
            </p:cNvPr>
            <p:cNvSpPr/>
            <p:nvPr/>
          </p:nvSpPr>
          <p:spPr>
            <a:xfrm>
              <a:off x="7750664" y="2866887"/>
              <a:ext cx="288353" cy="309979"/>
            </a:xfrm>
            <a:custGeom>
              <a:avLst/>
              <a:gdLst/>
              <a:ahLst/>
              <a:cxnLst/>
              <a:rect l="0" t="0" r="0" b="0"/>
              <a:pathLst>
                <a:path>
                  <a:moveTo>
                    <a:pt x="0" y="309979"/>
                  </a:moveTo>
                  <a:lnTo>
                    <a:pt x="144176" y="309979"/>
                  </a:lnTo>
                  <a:lnTo>
                    <a:pt x="144176" y="0"/>
                  </a:lnTo>
                  <a:lnTo>
                    <a:pt x="288353" y="0"/>
                  </a:lnTo>
                </a:path>
              </a:pathLst>
            </a:custGeom>
            <a:noFill/>
          </p:spPr>
          <p:style>
            <a:lnRef idx="2">
              <a:schemeClr val="dk1">
                <a:shade val="8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65" name="フリーフォーム: 図形 64">
              <a:extLst>
                <a:ext uri="{FF2B5EF4-FFF2-40B4-BE49-F238E27FC236}">
                  <a16:creationId xmlns:a16="http://schemas.microsoft.com/office/drawing/2014/main" id="{AE827D80-2891-953E-1BD3-1D06608EC89D}"/>
                </a:ext>
              </a:extLst>
            </p:cNvPr>
            <p:cNvSpPr/>
            <p:nvPr/>
          </p:nvSpPr>
          <p:spPr>
            <a:xfrm>
              <a:off x="6020546" y="3176867"/>
              <a:ext cx="288353" cy="774948"/>
            </a:xfrm>
            <a:custGeom>
              <a:avLst/>
              <a:gdLst/>
              <a:ahLst/>
              <a:cxnLst/>
              <a:rect l="0" t="0" r="0" b="0"/>
              <a:pathLst>
                <a:path>
                  <a:moveTo>
                    <a:pt x="0" y="774948"/>
                  </a:moveTo>
                  <a:lnTo>
                    <a:pt x="144176" y="774948"/>
                  </a:lnTo>
                  <a:lnTo>
                    <a:pt x="144176" y="0"/>
                  </a:lnTo>
                  <a:lnTo>
                    <a:pt x="288353" y="0"/>
                  </a:lnTo>
                </a:path>
              </a:pathLst>
            </a:custGeom>
            <a:noFill/>
          </p:spPr>
          <p:style>
            <a:lnRef idx="2">
              <a:schemeClr val="dk1">
                <a:shade val="8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66" name="フリーフォーム: 図形 65">
              <a:extLst>
                <a:ext uri="{FF2B5EF4-FFF2-40B4-BE49-F238E27FC236}">
                  <a16:creationId xmlns:a16="http://schemas.microsoft.com/office/drawing/2014/main" id="{8E6AE8E7-B7BE-0C1F-BA88-897878B11C4A}"/>
                </a:ext>
              </a:extLst>
            </p:cNvPr>
            <p:cNvSpPr/>
            <p:nvPr/>
          </p:nvSpPr>
          <p:spPr>
            <a:xfrm>
              <a:off x="4290428" y="3906095"/>
              <a:ext cx="288353" cy="91440"/>
            </a:xfrm>
            <a:custGeom>
              <a:avLst/>
              <a:gdLst/>
              <a:ahLst/>
              <a:cxnLst/>
              <a:rect l="0" t="0" r="0" b="0"/>
              <a:pathLst>
                <a:path>
                  <a:moveTo>
                    <a:pt x="0" y="45720"/>
                  </a:moveTo>
                  <a:lnTo>
                    <a:pt x="288353" y="45720"/>
                  </a:lnTo>
                </a:path>
              </a:pathLst>
            </a:custGeom>
            <a:noFill/>
          </p:spPr>
          <p:style>
            <a:lnRef idx="2">
              <a:schemeClr val="dk1">
                <a:shade val="8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67" name="フリーフォーム: 図形 66">
              <a:extLst>
                <a:ext uri="{FF2B5EF4-FFF2-40B4-BE49-F238E27FC236}">
                  <a16:creationId xmlns:a16="http://schemas.microsoft.com/office/drawing/2014/main" id="{614576EC-5C6F-68E9-0C8F-C711E66EE42B}"/>
                </a:ext>
              </a:extLst>
            </p:cNvPr>
            <p:cNvSpPr/>
            <p:nvPr/>
          </p:nvSpPr>
          <p:spPr>
            <a:xfrm>
              <a:off x="2560310" y="3951815"/>
              <a:ext cx="288353" cy="697453"/>
            </a:xfrm>
            <a:custGeom>
              <a:avLst/>
              <a:gdLst/>
              <a:ahLst/>
              <a:cxnLst/>
              <a:rect l="0" t="0" r="0" b="0"/>
              <a:pathLst>
                <a:path>
                  <a:moveTo>
                    <a:pt x="0" y="697453"/>
                  </a:moveTo>
                  <a:lnTo>
                    <a:pt x="144176" y="697453"/>
                  </a:lnTo>
                  <a:lnTo>
                    <a:pt x="144176" y="0"/>
                  </a:lnTo>
                  <a:lnTo>
                    <a:pt x="288353" y="0"/>
                  </a:lnTo>
                </a:path>
              </a:pathLst>
            </a:custGeom>
            <a:noFill/>
          </p:spPr>
          <p:style>
            <a:lnRef idx="2">
              <a:schemeClr val="dk1">
                <a:shade val="8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68" name="フリーフォーム: 図形 67">
              <a:extLst>
                <a:ext uri="{FF2B5EF4-FFF2-40B4-BE49-F238E27FC236}">
                  <a16:creationId xmlns:a16="http://schemas.microsoft.com/office/drawing/2014/main" id="{21633F20-4934-BBF9-028F-504D38D68059}"/>
                </a:ext>
              </a:extLst>
            </p:cNvPr>
            <p:cNvSpPr/>
            <p:nvPr/>
          </p:nvSpPr>
          <p:spPr>
            <a:xfrm>
              <a:off x="694421" y="4096695"/>
              <a:ext cx="424124" cy="552573"/>
            </a:xfrm>
            <a:custGeom>
              <a:avLst/>
              <a:gdLst/>
              <a:ahLst/>
              <a:cxnLst/>
              <a:rect l="0" t="0" r="0" b="0"/>
              <a:pathLst>
                <a:path>
                  <a:moveTo>
                    <a:pt x="0" y="0"/>
                  </a:moveTo>
                  <a:lnTo>
                    <a:pt x="279947" y="0"/>
                  </a:lnTo>
                  <a:lnTo>
                    <a:pt x="279947" y="552573"/>
                  </a:lnTo>
                  <a:lnTo>
                    <a:pt x="424124" y="552573"/>
                  </a:lnTo>
                </a:path>
              </a:pathLst>
            </a:custGeom>
            <a:noFill/>
          </p:spPr>
          <p:style>
            <a:lnRef idx="2">
              <a:schemeClr val="dk1">
                <a:shade val="6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70" name="フリーフォーム: 図形 69">
              <a:extLst>
                <a:ext uri="{FF2B5EF4-FFF2-40B4-BE49-F238E27FC236}">
                  <a16:creationId xmlns:a16="http://schemas.microsoft.com/office/drawing/2014/main" id="{A692CE0D-D33E-9F63-F32E-8A22CA88B2B8}"/>
                </a:ext>
              </a:extLst>
            </p:cNvPr>
            <p:cNvSpPr/>
            <p:nvPr/>
          </p:nvSpPr>
          <p:spPr>
            <a:xfrm>
              <a:off x="6020546" y="2201208"/>
              <a:ext cx="288353" cy="91440"/>
            </a:xfrm>
            <a:custGeom>
              <a:avLst/>
              <a:gdLst/>
              <a:ahLst/>
              <a:cxnLst/>
              <a:rect l="0" t="0" r="0" b="0"/>
              <a:pathLst>
                <a:path>
                  <a:moveTo>
                    <a:pt x="0" y="45720"/>
                  </a:moveTo>
                  <a:lnTo>
                    <a:pt x="288353" y="45720"/>
                  </a:lnTo>
                </a:path>
              </a:pathLst>
            </a:custGeom>
            <a:noFill/>
          </p:spPr>
          <p:style>
            <a:lnRef idx="2">
              <a:schemeClr val="dk1">
                <a:shade val="8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71" name="フリーフォーム: 図形 70">
              <a:extLst>
                <a:ext uri="{FF2B5EF4-FFF2-40B4-BE49-F238E27FC236}">
                  <a16:creationId xmlns:a16="http://schemas.microsoft.com/office/drawing/2014/main" id="{357C3707-06E8-55EF-6D80-61A650F79D21}"/>
                </a:ext>
              </a:extLst>
            </p:cNvPr>
            <p:cNvSpPr/>
            <p:nvPr/>
          </p:nvSpPr>
          <p:spPr>
            <a:xfrm>
              <a:off x="4290428" y="2201208"/>
              <a:ext cx="288353" cy="91440"/>
            </a:xfrm>
            <a:custGeom>
              <a:avLst/>
              <a:gdLst/>
              <a:ahLst/>
              <a:cxnLst/>
              <a:rect l="0" t="0" r="0" b="0"/>
              <a:pathLst>
                <a:path>
                  <a:moveTo>
                    <a:pt x="0" y="45720"/>
                  </a:moveTo>
                  <a:lnTo>
                    <a:pt x="288353" y="45720"/>
                  </a:lnTo>
                </a:path>
              </a:pathLst>
            </a:custGeom>
            <a:noFill/>
          </p:spPr>
          <p:style>
            <a:lnRef idx="2">
              <a:schemeClr val="dk1">
                <a:shade val="8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72" name="フリーフォーム: 図形 71">
              <a:extLst>
                <a:ext uri="{FF2B5EF4-FFF2-40B4-BE49-F238E27FC236}">
                  <a16:creationId xmlns:a16="http://schemas.microsoft.com/office/drawing/2014/main" id="{23CB314B-6CB9-9FE2-C172-00F5864798FF}"/>
                </a:ext>
              </a:extLst>
            </p:cNvPr>
            <p:cNvSpPr/>
            <p:nvPr/>
          </p:nvSpPr>
          <p:spPr>
            <a:xfrm>
              <a:off x="2560310" y="1936949"/>
              <a:ext cx="288353" cy="309979"/>
            </a:xfrm>
            <a:custGeom>
              <a:avLst/>
              <a:gdLst/>
              <a:ahLst/>
              <a:cxnLst/>
              <a:rect l="0" t="0" r="0" b="0"/>
              <a:pathLst>
                <a:path>
                  <a:moveTo>
                    <a:pt x="0" y="0"/>
                  </a:moveTo>
                  <a:lnTo>
                    <a:pt x="144176" y="0"/>
                  </a:lnTo>
                  <a:lnTo>
                    <a:pt x="144176" y="309979"/>
                  </a:lnTo>
                  <a:lnTo>
                    <a:pt x="288353" y="309979"/>
                  </a:lnTo>
                </a:path>
              </a:pathLst>
            </a:custGeom>
            <a:noFill/>
          </p:spPr>
          <p:style>
            <a:lnRef idx="2">
              <a:schemeClr val="dk1">
                <a:shade val="8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74" name="フリーフォーム: 図形 73">
              <a:extLst>
                <a:ext uri="{FF2B5EF4-FFF2-40B4-BE49-F238E27FC236}">
                  <a16:creationId xmlns:a16="http://schemas.microsoft.com/office/drawing/2014/main" id="{B8E333D9-0407-8197-2CD9-FE3690DBA311}"/>
                </a:ext>
              </a:extLst>
            </p:cNvPr>
            <p:cNvSpPr/>
            <p:nvPr/>
          </p:nvSpPr>
          <p:spPr>
            <a:xfrm>
              <a:off x="6020546" y="1581249"/>
              <a:ext cx="288353" cy="91440"/>
            </a:xfrm>
            <a:custGeom>
              <a:avLst/>
              <a:gdLst/>
              <a:ahLst/>
              <a:cxnLst/>
              <a:rect l="0" t="0" r="0" b="0"/>
              <a:pathLst>
                <a:path>
                  <a:moveTo>
                    <a:pt x="0" y="45720"/>
                  </a:moveTo>
                  <a:lnTo>
                    <a:pt x="288353" y="45720"/>
                  </a:lnTo>
                </a:path>
              </a:pathLst>
            </a:custGeom>
            <a:noFill/>
          </p:spPr>
          <p:style>
            <a:lnRef idx="2">
              <a:schemeClr val="dk1">
                <a:shade val="8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75" name="フリーフォーム: 図形 74">
              <a:extLst>
                <a:ext uri="{FF2B5EF4-FFF2-40B4-BE49-F238E27FC236}">
                  <a16:creationId xmlns:a16="http://schemas.microsoft.com/office/drawing/2014/main" id="{8C063B9F-579B-7097-029B-C02AE1B4C53B}"/>
                </a:ext>
              </a:extLst>
            </p:cNvPr>
            <p:cNvSpPr/>
            <p:nvPr/>
          </p:nvSpPr>
          <p:spPr>
            <a:xfrm>
              <a:off x="4290428" y="1581249"/>
              <a:ext cx="288353" cy="91440"/>
            </a:xfrm>
            <a:custGeom>
              <a:avLst/>
              <a:gdLst/>
              <a:ahLst/>
              <a:cxnLst/>
              <a:rect l="0" t="0" r="0" b="0"/>
              <a:pathLst>
                <a:path>
                  <a:moveTo>
                    <a:pt x="0" y="45720"/>
                  </a:moveTo>
                  <a:lnTo>
                    <a:pt x="288353" y="45720"/>
                  </a:lnTo>
                </a:path>
              </a:pathLst>
            </a:custGeom>
            <a:noFill/>
          </p:spPr>
          <p:style>
            <a:lnRef idx="2">
              <a:schemeClr val="dk1">
                <a:shade val="8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76" name="フリーフォーム: 図形 75">
              <a:extLst>
                <a:ext uri="{FF2B5EF4-FFF2-40B4-BE49-F238E27FC236}">
                  <a16:creationId xmlns:a16="http://schemas.microsoft.com/office/drawing/2014/main" id="{C1EB3CA4-0AF1-46EC-14B5-18219A12C92E}"/>
                </a:ext>
              </a:extLst>
            </p:cNvPr>
            <p:cNvSpPr/>
            <p:nvPr/>
          </p:nvSpPr>
          <p:spPr>
            <a:xfrm>
              <a:off x="2560310" y="1626969"/>
              <a:ext cx="288353" cy="309979"/>
            </a:xfrm>
            <a:custGeom>
              <a:avLst/>
              <a:gdLst/>
              <a:ahLst/>
              <a:cxnLst/>
              <a:rect l="0" t="0" r="0" b="0"/>
              <a:pathLst>
                <a:path>
                  <a:moveTo>
                    <a:pt x="0" y="309979"/>
                  </a:moveTo>
                  <a:lnTo>
                    <a:pt x="144176" y="309979"/>
                  </a:lnTo>
                  <a:lnTo>
                    <a:pt x="144176" y="0"/>
                  </a:lnTo>
                  <a:lnTo>
                    <a:pt x="288353" y="0"/>
                  </a:lnTo>
                </a:path>
              </a:pathLst>
            </a:custGeom>
            <a:noFill/>
          </p:spPr>
          <p:style>
            <a:lnRef idx="2">
              <a:schemeClr val="dk1">
                <a:shade val="8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77" name="フリーフォーム: 図形 76">
              <a:extLst>
                <a:ext uri="{FF2B5EF4-FFF2-40B4-BE49-F238E27FC236}">
                  <a16:creationId xmlns:a16="http://schemas.microsoft.com/office/drawing/2014/main" id="{DCAE7D14-6E4B-A864-E363-0B616CCC1221}"/>
                </a:ext>
              </a:extLst>
            </p:cNvPr>
            <p:cNvSpPr/>
            <p:nvPr/>
          </p:nvSpPr>
          <p:spPr>
            <a:xfrm>
              <a:off x="694421" y="1936949"/>
              <a:ext cx="424124" cy="2159746"/>
            </a:xfrm>
            <a:custGeom>
              <a:avLst/>
              <a:gdLst/>
              <a:ahLst/>
              <a:cxnLst/>
              <a:rect l="0" t="0" r="0" b="0"/>
              <a:pathLst>
                <a:path>
                  <a:moveTo>
                    <a:pt x="0" y="2159746"/>
                  </a:moveTo>
                  <a:lnTo>
                    <a:pt x="279947" y="2159746"/>
                  </a:lnTo>
                  <a:lnTo>
                    <a:pt x="279947" y="0"/>
                  </a:lnTo>
                  <a:lnTo>
                    <a:pt x="424124" y="0"/>
                  </a:lnTo>
                </a:path>
              </a:pathLst>
            </a:custGeom>
            <a:noFill/>
          </p:spPr>
          <p:style>
            <a:lnRef idx="2">
              <a:schemeClr val="dk1">
                <a:shade val="6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78" name="フリーフォーム: 図形 77">
              <a:extLst>
                <a:ext uri="{FF2B5EF4-FFF2-40B4-BE49-F238E27FC236}">
                  <a16:creationId xmlns:a16="http://schemas.microsoft.com/office/drawing/2014/main" id="{E60149E2-908F-EB01-46EA-E9811663D02F}"/>
                </a:ext>
              </a:extLst>
            </p:cNvPr>
            <p:cNvSpPr/>
            <p:nvPr/>
          </p:nvSpPr>
          <p:spPr>
            <a:xfrm>
              <a:off x="71247" y="2507398"/>
              <a:ext cx="623174" cy="3178595"/>
            </a:xfrm>
            <a:custGeom>
              <a:avLst/>
              <a:gdLst>
                <a:gd name="connsiteX0" fmla="*/ 0 w 623174"/>
                <a:gd name="connsiteY0" fmla="*/ 0 h 3178595"/>
                <a:gd name="connsiteX1" fmla="*/ 623174 w 623174"/>
                <a:gd name="connsiteY1" fmla="*/ 0 h 3178595"/>
                <a:gd name="connsiteX2" fmla="*/ 623174 w 623174"/>
                <a:gd name="connsiteY2" fmla="*/ 3178595 h 3178595"/>
                <a:gd name="connsiteX3" fmla="*/ 0 w 623174"/>
                <a:gd name="connsiteY3" fmla="*/ 3178595 h 3178595"/>
                <a:gd name="connsiteX4" fmla="*/ 0 w 623174"/>
                <a:gd name="connsiteY4" fmla="*/ 0 h 31785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174" h="3178595">
                  <a:moveTo>
                    <a:pt x="0" y="0"/>
                  </a:moveTo>
                  <a:lnTo>
                    <a:pt x="623174" y="0"/>
                  </a:lnTo>
                  <a:lnTo>
                    <a:pt x="623174" y="3178595"/>
                  </a:lnTo>
                  <a:lnTo>
                    <a:pt x="0" y="3178595"/>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eaVert"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dirty="0">
                  <a:solidFill>
                    <a:srgbClr val="FF0000"/>
                  </a:solidFill>
                  <a:latin typeface="HG丸ｺﾞｼｯｸM-PRO" panose="020F0600000000000000" pitchFamily="50" charset="-128"/>
                  <a:ea typeface="HG丸ｺﾞｼｯｸM-PRO" panose="020F0600000000000000" pitchFamily="50" charset="-128"/>
                </a:rPr>
                <a:t>内径圧痕が発生する</a:t>
              </a:r>
              <a:endParaRPr kumimoji="1" lang="en-US" altLang="ja-JP" sz="2000" b="1" kern="1200" dirty="0">
                <a:solidFill>
                  <a:srgbClr val="FF0000"/>
                </a:solidFill>
                <a:latin typeface="HG丸ｺﾞｼｯｸM-PRO" panose="020F0600000000000000" pitchFamily="50" charset="-128"/>
                <a:ea typeface="HG丸ｺﾞｼｯｸM-PRO" panose="020F0600000000000000" pitchFamily="50" charset="-128"/>
              </a:endParaRPr>
            </a:p>
          </p:txBody>
        </p:sp>
        <p:sp>
          <p:nvSpPr>
            <p:cNvPr id="79" name="フリーフォーム: 図形 78">
              <a:extLst>
                <a:ext uri="{FF2B5EF4-FFF2-40B4-BE49-F238E27FC236}">
                  <a16:creationId xmlns:a16="http://schemas.microsoft.com/office/drawing/2014/main" id="{78004ECC-131A-720B-0FA9-1052DAA91C82}"/>
                </a:ext>
              </a:extLst>
            </p:cNvPr>
            <p:cNvSpPr/>
            <p:nvPr/>
          </p:nvSpPr>
          <p:spPr>
            <a:xfrm>
              <a:off x="1118545" y="1717079"/>
              <a:ext cx="1441765" cy="439738"/>
            </a:xfrm>
            <a:custGeom>
              <a:avLst/>
              <a:gdLst>
                <a:gd name="connsiteX0" fmla="*/ 0 w 1441765"/>
                <a:gd name="connsiteY0" fmla="*/ 0 h 439738"/>
                <a:gd name="connsiteX1" fmla="*/ 1441765 w 1441765"/>
                <a:gd name="connsiteY1" fmla="*/ 0 h 439738"/>
                <a:gd name="connsiteX2" fmla="*/ 1441765 w 1441765"/>
                <a:gd name="connsiteY2" fmla="*/ 439738 h 439738"/>
                <a:gd name="connsiteX3" fmla="*/ 0 w 1441765"/>
                <a:gd name="connsiteY3" fmla="*/ 439738 h 439738"/>
                <a:gd name="connsiteX4" fmla="*/ 0 w 1441765"/>
                <a:gd name="connsiteY4" fmla="*/ 0 h 439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1765" h="439738">
                  <a:moveTo>
                    <a:pt x="0" y="0"/>
                  </a:moveTo>
                  <a:lnTo>
                    <a:pt x="1441765" y="0"/>
                  </a:lnTo>
                  <a:lnTo>
                    <a:pt x="1441765" y="439738"/>
                  </a:lnTo>
                  <a:lnTo>
                    <a:pt x="0" y="439738"/>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プレスで圧痕</a:t>
              </a:r>
              <a:endParaRPr kumimoji="1" lang="en-US" altLang="ja-JP" sz="1100"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が発生する</a:t>
              </a:r>
            </a:p>
          </p:txBody>
        </p:sp>
        <p:sp>
          <p:nvSpPr>
            <p:cNvPr id="80" name="フリーフォーム: 図形 79">
              <a:extLst>
                <a:ext uri="{FF2B5EF4-FFF2-40B4-BE49-F238E27FC236}">
                  <a16:creationId xmlns:a16="http://schemas.microsoft.com/office/drawing/2014/main" id="{E3418002-9611-80B9-223B-D361F5D024D1}"/>
                </a:ext>
              </a:extLst>
            </p:cNvPr>
            <p:cNvSpPr/>
            <p:nvPr/>
          </p:nvSpPr>
          <p:spPr>
            <a:xfrm>
              <a:off x="2848663" y="1407100"/>
              <a:ext cx="1441765" cy="439738"/>
            </a:xfrm>
            <a:custGeom>
              <a:avLst/>
              <a:gdLst>
                <a:gd name="connsiteX0" fmla="*/ 0 w 1441765"/>
                <a:gd name="connsiteY0" fmla="*/ 0 h 439738"/>
                <a:gd name="connsiteX1" fmla="*/ 1441765 w 1441765"/>
                <a:gd name="connsiteY1" fmla="*/ 0 h 439738"/>
                <a:gd name="connsiteX2" fmla="*/ 1441765 w 1441765"/>
                <a:gd name="connsiteY2" fmla="*/ 439738 h 439738"/>
                <a:gd name="connsiteX3" fmla="*/ 0 w 1441765"/>
                <a:gd name="connsiteY3" fmla="*/ 439738 h 439738"/>
                <a:gd name="connsiteX4" fmla="*/ 0 w 1441765"/>
                <a:gd name="connsiteY4" fmla="*/ 0 h 439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1765" h="439738">
                  <a:moveTo>
                    <a:pt x="0" y="0"/>
                  </a:moveTo>
                  <a:lnTo>
                    <a:pt x="1441765" y="0"/>
                  </a:lnTo>
                  <a:lnTo>
                    <a:pt x="1441765" y="439738"/>
                  </a:lnTo>
                  <a:lnTo>
                    <a:pt x="0" y="439738"/>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切断バリ</a:t>
              </a:r>
              <a:endParaRPr kumimoji="1" lang="en-US" altLang="ja-JP" sz="1100"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打ち込み</a:t>
              </a:r>
            </a:p>
          </p:txBody>
        </p:sp>
        <p:sp>
          <p:nvSpPr>
            <p:cNvPr id="81" name="フリーフォーム: 図形 80">
              <a:extLst>
                <a:ext uri="{FF2B5EF4-FFF2-40B4-BE49-F238E27FC236}">
                  <a16:creationId xmlns:a16="http://schemas.microsoft.com/office/drawing/2014/main" id="{563E5066-840E-08DD-E5AE-4757AF4449F6}"/>
                </a:ext>
              </a:extLst>
            </p:cNvPr>
            <p:cNvSpPr/>
            <p:nvPr/>
          </p:nvSpPr>
          <p:spPr>
            <a:xfrm>
              <a:off x="4578781" y="1407100"/>
              <a:ext cx="1441765" cy="439738"/>
            </a:xfrm>
            <a:custGeom>
              <a:avLst/>
              <a:gdLst>
                <a:gd name="connsiteX0" fmla="*/ 0 w 1441765"/>
                <a:gd name="connsiteY0" fmla="*/ 0 h 439738"/>
                <a:gd name="connsiteX1" fmla="*/ 1441765 w 1441765"/>
                <a:gd name="connsiteY1" fmla="*/ 0 h 439738"/>
                <a:gd name="connsiteX2" fmla="*/ 1441765 w 1441765"/>
                <a:gd name="connsiteY2" fmla="*/ 439738 h 439738"/>
                <a:gd name="connsiteX3" fmla="*/ 0 w 1441765"/>
                <a:gd name="connsiteY3" fmla="*/ 439738 h 439738"/>
                <a:gd name="connsiteX4" fmla="*/ 0 w 1441765"/>
                <a:gd name="connsiteY4" fmla="*/ 0 h 439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1765" h="439738">
                  <a:moveTo>
                    <a:pt x="0" y="0"/>
                  </a:moveTo>
                  <a:lnTo>
                    <a:pt x="1441765" y="0"/>
                  </a:lnTo>
                  <a:lnTo>
                    <a:pt x="1441765" y="439738"/>
                  </a:lnTo>
                  <a:lnTo>
                    <a:pt x="0" y="439738"/>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棒状の切断バリが出る</a:t>
              </a:r>
              <a:endParaRPr kumimoji="1" lang="en-US" altLang="ja-JP" sz="1100" kern="1200" dirty="0">
                <a:latin typeface="HG丸ｺﾞｼｯｸM-PRO" panose="020F0600000000000000" pitchFamily="50" charset="-128"/>
                <a:ea typeface="HG丸ｺﾞｼｯｸM-PRO" panose="020F0600000000000000" pitchFamily="50" charset="-128"/>
              </a:endParaRPr>
            </a:p>
          </p:txBody>
        </p:sp>
        <p:sp>
          <p:nvSpPr>
            <p:cNvPr id="82" name="フリーフォーム: 図形 81">
              <a:extLst>
                <a:ext uri="{FF2B5EF4-FFF2-40B4-BE49-F238E27FC236}">
                  <a16:creationId xmlns:a16="http://schemas.microsoft.com/office/drawing/2014/main" id="{B8822295-E910-AB70-B426-690A25922CD4}"/>
                </a:ext>
              </a:extLst>
            </p:cNvPr>
            <p:cNvSpPr/>
            <p:nvPr/>
          </p:nvSpPr>
          <p:spPr>
            <a:xfrm>
              <a:off x="6308899" y="1407100"/>
              <a:ext cx="1441765" cy="439738"/>
            </a:xfrm>
            <a:custGeom>
              <a:avLst/>
              <a:gdLst>
                <a:gd name="connsiteX0" fmla="*/ 0 w 1441765"/>
                <a:gd name="connsiteY0" fmla="*/ 0 h 439738"/>
                <a:gd name="connsiteX1" fmla="*/ 1441765 w 1441765"/>
                <a:gd name="connsiteY1" fmla="*/ 0 h 439738"/>
                <a:gd name="connsiteX2" fmla="*/ 1441765 w 1441765"/>
                <a:gd name="connsiteY2" fmla="*/ 439738 h 439738"/>
                <a:gd name="connsiteX3" fmla="*/ 0 w 1441765"/>
                <a:gd name="connsiteY3" fmla="*/ 439738 h 439738"/>
                <a:gd name="connsiteX4" fmla="*/ 0 w 1441765"/>
                <a:gd name="connsiteY4" fmla="*/ 0 h 439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1765" h="439738">
                  <a:moveTo>
                    <a:pt x="0" y="0"/>
                  </a:moveTo>
                  <a:lnTo>
                    <a:pt x="1441765" y="0"/>
                  </a:lnTo>
                  <a:lnTo>
                    <a:pt x="1441765" y="439738"/>
                  </a:lnTo>
                  <a:lnTo>
                    <a:pt x="0" y="439738"/>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クリアランスが</a:t>
              </a:r>
              <a:endParaRPr kumimoji="1" lang="en-US" altLang="ja-JP" sz="1100"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適正ではない</a:t>
              </a:r>
              <a:endParaRPr kumimoji="1" lang="en-US" altLang="ja-JP" sz="1100" kern="1200" dirty="0">
                <a:latin typeface="HG丸ｺﾞｼｯｸM-PRO" panose="020F0600000000000000" pitchFamily="50" charset="-128"/>
                <a:ea typeface="HG丸ｺﾞｼｯｸM-PRO" panose="020F0600000000000000" pitchFamily="50" charset="-128"/>
              </a:endParaRPr>
            </a:p>
          </p:txBody>
        </p:sp>
        <p:sp>
          <p:nvSpPr>
            <p:cNvPr id="84" name="フリーフォーム: 図形 83">
              <a:extLst>
                <a:ext uri="{FF2B5EF4-FFF2-40B4-BE49-F238E27FC236}">
                  <a16:creationId xmlns:a16="http://schemas.microsoft.com/office/drawing/2014/main" id="{9BB0C62A-B5A1-8847-967B-6CD2394293AF}"/>
                </a:ext>
              </a:extLst>
            </p:cNvPr>
            <p:cNvSpPr/>
            <p:nvPr/>
          </p:nvSpPr>
          <p:spPr>
            <a:xfrm>
              <a:off x="2848663" y="2027059"/>
              <a:ext cx="1441765" cy="439738"/>
            </a:xfrm>
            <a:custGeom>
              <a:avLst/>
              <a:gdLst>
                <a:gd name="connsiteX0" fmla="*/ 0 w 1441765"/>
                <a:gd name="connsiteY0" fmla="*/ 0 h 439738"/>
                <a:gd name="connsiteX1" fmla="*/ 1441765 w 1441765"/>
                <a:gd name="connsiteY1" fmla="*/ 0 h 439738"/>
                <a:gd name="connsiteX2" fmla="*/ 1441765 w 1441765"/>
                <a:gd name="connsiteY2" fmla="*/ 439738 h 439738"/>
                <a:gd name="connsiteX3" fmla="*/ 0 w 1441765"/>
                <a:gd name="connsiteY3" fmla="*/ 439738 h 439738"/>
                <a:gd name="connsiteX4" fmla="*/ 0 w 1441765"/>
                <a:gd name="connsiteY4" fmla="*/ 0 h 439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1765" h="439738">
                  <a:moveTo>
                    <a:pt x="0" y="0"/>
                  </a:moveTo>
                  <a:lnTo>
                    <a:pt x="1441765" y="0"/>
                  </a:lnTo>
                  <a:lnTo>
                    <a:pt x="1441765" y="439738"/>
                  </a:lnTo>
                  <a:lnTo>
                    <a:pt x="0" y="439738"/>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材料からの</a:t>
              </a:r>
              <a:endParaRPr kumimoji="1" lang="en-US" altLang="ja-JP" sz="1100"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バリ打ち込み</a:t>
              </a:r>
            </a:p>
          </p:txBody>
        </p:sp>
        <p:sp>
          <p:nvSpPr>
            <p:cNvPr id="85" name="フリーフォーム: 図形 84">
              <a:extLst>
                <a:ext uri="{FF2B5EF4-FFF2-40B4-BE49-F238E27FC236}">
                  <a16:creationId xmlns:a16="http://schemas.microsoft.com/office/drawing/2014/main" id="{D34B924C-C8C5-9F9F-0BB2-B54BF6E1D1AD}"/>
                </a:ext>
              </a:extLst>
            </p:cNvPr>
            <p:cNvSpPr/>
            <p:nvPr/>
          </p:nvSpPr>
          <p:spPr>
            <a:xfrm>
              <a:off x="4578781" y="2027059"/>
              <a:ext cx="1441765" cy="439738"/>
            </a:xfrm>
            <a:custGeom>
              <a:avLst/>
              <a:gdLst>
                <a:gd name="connsiteX0" fmla="*/ 0 w 1441765"/>
                <a:gd name="connsiteY0" fmla="*/ 0 h 439738"/>
                <a:gd name="connsiteX1" fmla="*/ 1441765 w 1441765"/>
                <a:gd name="connsiteY1" fmla="*/ 0 h 439738"/>
                <a:gd name="connsiteX2" fmla="*/ 1441765 w 1441765"/>
                <a:gd name="connsiteY2" fmla="*/ 439738 h 439738"/>
                <a:gd name="connsiteX3" fmla="*/ 0 w 1441765"/>
                <a:gd name="connsiteY3" fmla="*/ 439738 h 439738"/>
                <a:gd name="connsiteX4" fmla="*/ 0 w 1441765"/>
                <a:gd name="connsiteY4" fmla="*/ 0 h 439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1765" h="439738">
                  <a:moveTo>
                    <a:pt x="0" y="0"/>
                  </a:moveTo>
                  <a:lnTo>
                    <a:pt x="1441765" y="0"/>
                  </a:lnTo>
                  <a:lnTo>
                    <a:pt x="1441765" y="439738"/>
                  </a:lnTo>
                  <a:lnTo>
                    <a:pt x="0" y="439738"/>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スリットバリ</a:t>
              </a:r>
              <a:endParaRPr kumimoji="1" lang="en-US" altLang="ja-JP" sz="1100"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打ち込み</a:t>
              </a:r>
            </a:p>
          </p:txBody>
        </p:sp>
        <p:sp>
          <p:nvSpPr>
            <p:cNvPr id="86" name="フリーフォーム: 図形 85">
              <a:extLst>
                <a:ext uri="{FF2B5EF4-FFF2-40B4-BE49-F238E27FC236}">
                  <a16:creationId xmlns:a16="http://schemas.microsoft.com/office/drawing/2014/main" id="{7FDFFDF0-0E96-F437-8569-EF2E42D1AD4D}"/>
                </a:ext>
              </a:extLst>
            </p:cNvPr>
            <p:cNvSpPr/>
            <p:nvPr/>
          </p:nvSpPr>
          <p:spPr>
            <a:xfrm>
              <a:off x="6308899" y="2027059"/>
              <a:ext cx="1441765" cy="439738"/>
            </a:xfrm>
            <a:custGeom>
              <a:avLst/>
              <a:gdLst>
                <a:gd name="connsiteX0" fmla="*/ 0 w 1441765"/>
                <a:gd name="connsiteY0" fmla="*/ 0 h 439738"/>
                <a:gd name="connsiteX1" fmla="*/ 1441765 w 1441765"/>
                <a:gd name="connsiteY1" fmla="*/ 0 h 439738"/>
                <a:gd name="connsiteX2" fmla="*/ 1441765 w 1441765"/>
                <a:gd name="connsiteY2" fmla="*/ 439738 h 439738"/>
                <a:gd name="connsiteX3" fmla="*/ 0 w 1441765"/>
                <a:gd name="connsiteY3" fmla="*/ 439738 h 439738"/>
                <a:gd name="connsiteX4" fmla="*/ 0 w 1441765"/>
                <a:gd name="connsiteY4" fmla="*/ 0 h 439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1765" h="439738">
                  <a:moveTo>
                    <a:pt x="0" y="0"/>
                  </a:moveTo>
                  <a:lnTo>
                    <a:pt x="1441765" y="0"/>
                  </a:lnTo>
                  <a:lnTo>
                    <a:pt x="1441765" y="439738"/>
                  </a:lnTo>
                  <a:lnTo>
                    <a:pt x="0" y="439738"/>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刃のクリアランスが</a:t>
              </a:r>
              <a:endParaRPr kumimoji="1" lang="en-US" altLang="ja-JP" sz="1100"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あっていない</a:t>
              </a:r>
            </a:p>
          </p:txBody>
        </p:sp>
        <p:sp>
          <p:nvSpPr>
            <p:cNvPr id="88" name="フリーフォーム: 図形 87">
              <a:extLst>
                <a:ext uri="{FF2B5EF4-FFF2-40B4-BE49-F238E27FC236}">
                  <a16:creationId xmlns:a16="http://schemas.microsoft.com/office/drawing/2014/main" id="{D5815704-9DC9-F8DF-294F-8E95561D5F2B}"/>
                </a:ext>
              </a:extLst>
            </p:cNvPr>
            <p:cNvSpPr/>
            <p:nvPr/>
          </p:nvSpPr>
          <p:spPr>
            <a:xfrm>
              <a:off x="1118545" y="4429400"/>
              <a:ext cx="1441765" cy="439738"/>
            </a:xfrm>
            <a:custGeom>
              <a:avLst/>
              <a:gdLst>
                <a:gd name="connsiteX0" fmla="*/ 0 w 1441765"/>
                <a:gd name="connsiteY0" fmla="*/ 0 h 439738"/>
                <a:gd name="connsiteX1" fmla="*/ 1441765 w 1441765"/>
                <a:gd name="connsiteY1" fmla="*/ 0 h 439738"/>
                <a:gd name="connsiteX2" fmla="*/ 1441765 w 1441765"/>
                <a:gd name="connsiteY2" fmla="*/ 439738 h 439738"/>
                <a:gd name="connsiteX3" fmla="*/ 0 w 1441765"/>
                <a:gd name="connsiteY3" fmla="*/ 439738 h 439738"/>
                <a:gd name="connsiteX4" fmla="*/ 0 w 1441765"/>
                <a:gd name="connsiteY4" fmla="*/ 0 h 439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1765" h="439738">
                  <a:moveTo>
                    <a:pt x="0" y="0"/>
                  </a:moveTo>
                  <a:lnTo>
                    <a:pt x="1441765" y="0"/>
                  </a:lnTo>
                  <a:lnTo>
                    <a:pt x="1441765" y="439738"/>
                  </a:lnTo>
                  <a:lnTo>
                    <a:pt x="0" y="439738"/>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サイジングで圧痕</a:t>
              </a:r>
              <a:endParaRPr kumimoji="1" lang="en-US" altLang="ja-JP" sz="1100"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が発生する</a:t>
              </a:r>
            </a:p>
          </p:txBody>
        </p:sp>
        <p:sp>
          <p:nvSpPr>
            <p:cNvPr id="89" name="フリーフォーム: 図形 88">
              <a:extLst>
                <a:ext uri="{FF2B5EF4-FFF2-40B4-BE49-F238E27FC236}">
                  <a16:creationId xmlns:a16="http://schemas.microsoft.com/office/drawing/2014/main" id="{DC353DE5-82CB-17B0-EB9E-C46D9C944D2A}"/>
                </a:ext>
              </a:extLst>
            </p:cNvPr>
            <p:cNvSpPr/>
            <p:nvPr/>
          </p:nvSpPr>
          <p:spPr>
            <a:xfrm>
              <a:off x="2848663" y="3731946"/>
              <a:ext cx="1441765" cy="439738"/>
            </a:xfrm>
            <a:custGeom>
              <a:avLst/>
              <a:gdLst>
                <a:gd name="connsiteX0" fmla="*/ 0 w 1441765"/>
                <a:gd name="connsiteY0" fmla="*/ 0 h 439738"/>
                <a:gd name="connsiteX1" fmla="*/ 1441765 w 1441765"/>
                <a:gd name="connsiteY1" fmla="*/ 0 h 439738"/>
                <a:gd name="connsiteX2" fmla="*/ 1441765 w 1441765"/>
                <a:gd name="connsiteY2" fmla="*/ 439738 h 439738"/>
                <a:gd name="connsiteX3" fmla="*/ 0 w 1441765"/>
                <a:gd name="connsiteY3" fmla="*/ 439738 h 439738"/>
                <a:gd name="connsiteX4" fmla="*/ 0 w 1441765"/>
                <a:gd name="connsiteY4" fmla="*/ 0 h 439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1765" h="439738">
                  <a:moveTo>
                    <a:pt x="0" y="0"/>
                  </a:moveTo>
                  <a:lnTo>
                    <a:pt x="1441765" y="0"/>
                  </a:lnTo>
                  <a:lnTo>
                    <a:pt x="1441765" y="439738"/>
                  </a:lnTo>
                  <a:lnTo>
                    <a:pt x="0" y="439738"/>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異物が治具に</a:t>
              </a:r>
              <a:endParaRPr kumimoji="1" lang="en-US" altLang="ja-JP" sz="1100"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付着して加工</a:t>
              </a:r>
            </a:p>
          </p:txBody>
        </p:sp>
        <p:sp>
          <p:nvSpPr>
            <p:cNvPr id="90" name="フリーフォーム: 図形 89">
              <a:extLst>
                <a:ext uri="{FF2B5EF4-FFF2-40B4-BE49-F238E27FC236}">
                  <a16:creationId xmlns:a16="http://schemas.microsoft.com/office/drawing/2014/main" id="{48048DCE-4B57-D63F-82CF-F414055860F5}"/>
                </a:ext>
              </a:extLst>
            </p:cNvPr>
            <p:cNvSpPr/>
            <p:nvPr/>
          </p:nvSpPr>
          <p:spPr>
            <a:xfrm>
              <a:off x="4578781" y="3731946"/>
              <a:ext cx="1441765" cy="439738"/>
            </a:xfrm>
            <a:custGeom>
              <a:avLst/>
              <a:gdLst>
                <a:gd name="connsiteX0" fmla="*/ 0 w 1441765"/>
                <a:gd name="connsiteY0" fmla="*/ 0 h 439738"/>
                <a:gd name="connsiteX1" fmla="*/ 1441765 w 1441765"/>
                <a:gd name="connsiteY1" fmla="*/ 0 h 439738"/>
                <a:gd name="connsiteX2" fmla="*/ 1441765 w 1441765"/>
                <a:gd name="connsiteY2" fmla="*/ 439738 h 439738"/>
                <a:gd name="connsiteX3" fmla="*/ 0 w 1441765"/>
                <a:gd name="connsiteY3" fmla="*/ 439738 h 439738"/>
                <a:gd name="connsiteX4" fmla="*/ 0 w 1441765"/>
                <a:gd name="connsiteY4" fmla="*/ 0 h 439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1765" h="439738">
                  <a:moveTo>
                    <a:pt x="0" y="0"/>
                  </a:moveTo>
                  <a:lnTo>
                    <a:pt x="1441765" y="0"/>
                  </a:lnTo>
                  <a:lnTo>
                    <a:pt x="1441765" y="439738"/>
                  </a:lnTo>
                  <a:lnTo>
                    <a:pt x="0" y="439738"/>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加工時に伸びバリ</a:t>
              </a:r>
              <a:endParaRPr kumimoji="1" lang="en-US" altLang="ja-JP" sz="1100"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が発生する</a:t>
              </a:r>
            </a:p>
          </p:txBody>
        </p:sp>
        <p:sp>
          <p:nvSpPr>
            <p:cNvPr id="91" name="フリーフォーム: 図形 90">
              <a:extLst>
                <a:ext uri="{FF2B5EF4-FFF2-40B4-BE49-F238E27FC236}">
                  <a16:creationId xmlns:a16="http://schemas.microsoft.com/office/drawing/2014/main" id="{CBBFBBBE-7CB6-ECF9-DDA2-B243B4360E68}"/>
                </a:ext>
              </a:extLst>
            </p:cNvPr>
            <p:cNvSpPr/>
            <p:nvPr/>
          </p:nvSpPr>
          <p:spPr>
            <a:xfrm>
              <a:off x="6308899" y="2956997"/>
              <a:ext cx="1441765" cy="439738"/>
            </a:xfrm>
            <a:custGeom>
              <a:avLst/>
              <a:gdLst>
                <a:gd name="connsiteX0" fmla="*/ 0 w 1441765"/>
                <a:gd name="connsiteY0" fmla="*/ 0 h 439738"/>
                <a:gd name="connsiteX1" fmla="*/ 1441765 w 1441765"/>
                <a:gd name="connsiteY1" fmla="*/ 0 h 439738"/>
                <a:gd name="connsiteX2" fmla="*/ 1441765 w 1441765"/>
                <a:gd name="connsiteY2" fmla="*/ 439738 h 439738"/>
                <a:gd name="connsiteX3" fmla="*/ 0 w 1441765"/>
                <a:gd name="connsiteY3" fmla="*/ 439738 h 439738"/>
                <a:gd name="connsiteX4" fmla="*/ 0 w 1441765"/>
                <a:gd name="connsiteY4" fmla="*/ 0 h 439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1765" h="439738">
                  <a:moveTo>
                    <a:pt x="0" y="0"/>
                  </a:moveTo>
                  <a:lnTo>
                    <a:pt x="1441765" y="0"/>
                  </a:lnTo>
                  <a:lnTo>
                    <a:pt x="1441765" y="439738"/>
                  </a:lnTo>
                  <a:lnTo>
                    <a:pt x="0" y="439738"/>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溝部背面側</a:t>
              </a:r>
              <a:endParaRPr kumimoji="1" lang="en-US" altLang="ja-JP" sz="1100"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に段差がある</a:t>
              </a:r>
            </a:p>
          </p:txBody>
        </p:sp>
        <p:sp>
          <p:nvSpPr>
            <p:cNvPr id="92" name="フリーフォーム: 図形 91">
              <a:extLst>
                <a:ext uri="{FF2B5EF4-FFF2-40B4-BE49-F238E27FC236}">
                  <a16:creationId xmlns:a16="http://schemas.microsoft.com/office/drawing/2014/main" id="{8211F0A7-5617-4CC4-9795-C56930EF5F8A}"/>
                </a:ext>
              </a:extLst>
            </p:cNvPr>
            <p:cNvSpPr/>
            <p:nvPr/>
          </p:nvSpPr>
          <p:spPr>
            <a:xfrm>
              <a:off x="8039017" y="2647018"/>
              <a:ext cx="1441765" cy="439738"/>
            </a:xfrm>
            <a:custGeom>
              <a:avLst/>
              <a:gdLst>
                <a:gd name="connsiteX0" fmla="*/ 0 w 1441765"/>
                <a:gd name="connsiteY0" fmla="*/ 0 h 439738"/>
                <a:gd name="connsiteX1" fmla="*/ 1441765 w 1441765"/>
                <a:gd name="connsiteY1" fmla="*/ 0 h 439738"/>
                <a:gd name="connsiteX2" fmla="*/ 1441765 w 1441765"/>
                <a:gd name="connsiteY2" fmla="*/ 439738 h 439738"/>
                <a:gd name="connsiteX3" fmla="*/ 0 w 1441765"/>
                <a:gd name="connsiteY3" fmla="*/ 439738 h 439738"/>
                <a:gd name="connsiteX4" fmla="*/ 0 w 1441765"/>
                <a:gd name="connsiteY4" fmla="*/ 0 h 439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1765" h="439738">
                  <a:moveTo>
                    <a:pt x="0" y="0"/>
                  </a:moveTo>
                  <a:lnTo>
                    <a:pt x="1441765" y="0"/>
                  </a:lnTo>
                  <a:lnTo>
                    <a:pt x="1441765" y="439738"/>
                  </a:lnTo>
                  <a:lnTo>
                    <a:pt x="0" y="439738"/>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拘束スタンプで</a:t>
              </a:r>
              <a:endParaRPr kumimoji="1" lang="en-US" altLang="ja-JP" sz="1100"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肉の逃げ道がない</a:t>
              </a:r>
            </a:p>
          </p:txBody>
        </p:sp>
        <p:sp>
          <p:nvSpPr>
            <p:cNvPr id="94" name="フリーフォーム: 図形 93">
              <a:extLst>
                <a:ext uri="{FF2B5EF4-FFF2-40B4-BE49-F238E27FC236}">
                  <a16:creationId xmlns:a16="http://schemas.microsoft.com/office/drawing/2014/main" id="{F0DE8580-2E7F-3E01-0C19-58463D67943B}"/>
                </a:ext>
              </a:extLst>
            </p:cNvPr>
            <p:cNvSpPr/>
            <p:nvPr/>
          </p:nvSpPr>
          <p:spPr>
            <a:xfrm>
              <a:off x="8009840" y="3266977"/>
              <a:ext cx="1441765" cy="439738"/>
            </a:xfrm>
            <a:custGeom>
              <a:avLst/>
              <a:gdLst>
                <a:gd name="connsiteX0" fmla="*/ 0 w 1441765"/>
                <a:gd name="connsiteY0" fmla="*/ 0 h 439738"/>
                <a:gd name="connsiteX1" fmla="*/ 1441765 w 1441765"/>
                <a:gd name="connsiteY1" fmla="*/ 0 h 439738"/>
                <a:gd name="connsiteX2" fmla="*/ 1441765 w 1441765"/>
                <a:gd name="connsiteY2" fmla="*/ 439738 h 439738"/>
                <a:gd name="connsiteX3" fmla="*/ 0 w 1441765"/>
                <a:gd name="connsiteY3" fmla="*/ 439738 h 439738"/>
                <a:gd name="connsiteX4" fmla="*/ 0 w 1441765"/>
                <a:gd name="connsiteY4" fmla="*/ 0 h 439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1765" h="439738">
                  <a:moveTo>
                    <a:pt x="0" y="0"/>
                  </a:moveTo>
                  <a:lnTo>
                    <a:pt x="1441765" y="0"/>
                  </a:lnTo>
                  <a:lnTo>
                    <a:pt x="1441765" y="439738"/>
                  </a:lnTo>
                  <a:lnTo>
                    <a:pt x="0" y="439738"/>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拘束アンビルサイド</a:t>
              </a:r>
              <a:endParaRPr kumimoji="1" lang="en-US" altLang="ja-JP" sz="1100"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摩耗</a:t>
              </a:r>
            </a:p>
          </p:txBody>
        </p:sp>
        <p:sp>
          <p:nvSpPr>
            <p:cNvPr id="96" name="フリーフォーム: 図形 95">
              <a:extLst>
                <a:ext uri="{FF2B5EF4-FFF2-40B4-BE49-F238E27FC236}">
                  <a16:creationId xmlns:a16="http://schemas.microsoft.com/office/drawing/2014/main" id="{76677245-13B5-4374-804B-85937EB2B83D}"/>
                </a:ext>
              </a:extLst>
            </p:cNvPr>
            <p:cNvSpPr/>
            <p:nvPr/>
          </p:nvSpPr>
          <p:spPr>
            <a:xfrm>
              <a:off x="6308899" y="3886936"/>
              <a:ext cx="1441765" cy="439738"/>
            </a:xfrm>
            <a:custGeom>
              <a:avLst/>
              <a:gdLst>
                <a:gd name="connsiteX0" fmla="*/ 0 w 1441765"/>
                <a:gd name="connsiteY0" fmla="*/ 0 h 439738"/>
                <a:gd name="connsiteX1" fmla="*/ 1441765 w 1441765"/>
                <a:gd name="connsiteY1" fmla="*/ 0 h 439738"/>
                <a:gd name="connsiteX2" fmla="*/ 1441765 w 1441765"/>
                <a:gd name="connsiteY2" fmla="*/ 439738 h 439738"/>
                <a:gd name="connsiteX3" fmla="*/ 0 w 1441765"/>
                <a:gd name="connsiteY3" fmla="*/ 439738 h 439738"/>
                <a:gd name="connsiteX4" fmla="*/ 0 w 1441765"/>
                <a:gd name="connsiteY4" fmla="*/ 0 h 439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1765" h="439738">
                  <a:moveTo>
                    <a:pt x="0" y="0"/>
                  </a:moveTo>
                  <a:lnTo>
                    <a:pt x="1441765" y="0"/>
                  </a:lnTo>
                  <a:lnTo>
                    <a:pt x="1441765" y="439738"/>
                  </a:lnTo>
                  <a:lnTo>
                    <a:pt x="0" y="439738"/>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サイジング率が高く</a:t>
              </a:r>
              <a:endParaRPr kumimoji="1" lang="en-US" altLang="ja-JP" sz="1100"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変化量が多い</a:t>
              </a:r>
            </a:p>
          </p:txBody>
        </p:sp>
        <p:sp>
          <p:nvSpPr>
            <p:cNvPr id="97" name="フリーフォーム: 図形 96">
              <a:extLst>
                <a:ext uri="{FF2B5EF4-FFF2-40B4-BE49-F238E27FC236}">
                  <a16:creationId xmlns:a16="http://schemas.microsoft.com/office/drawing/2014/main" id="{5456BB60-B29D-468D-7760-C157B98781FF}"/>
                </a:ext>
              </a:extLst>
            </p:cNvPr>
            <p:cNvSpPr/>
            <p:nvPr/>
          </p:nvSpPr>
          <p:spPr>
            <a:xfrm>
              <a:off x="8039017" y="3886936"/>
              <a:ext cx="1441765" cy="439738"/>
            </a:xfrm>
            <a:custGeom>
              <a:avLst/>
              <a:gdLst>
                <a:gd name="connsiteX0" fmla="*/ 0 w 1441765"/>
                <a:gd name="connsiteY0" fmla="*/ 0 h 439738"/>
                <a:gd name="connsiteX1" fmla="*/ 1441765 w 1441765"/>
                <a:gd name="connsiteY1" fmla="*/ 0 h 439738"/>
                <a:gd name="connsiteX2" fmla="*/ 1441765 w 1441765"/>
                <a:gd name="connsiteY2" fmla="*/ 439738 h 439738"/>
                <a:gd name="connsiteX3" fmla="*/ 0 w 1441765"/>
                <a:gd name="connsiteY3" fmla="*/ 439738 h 439738"/>
                <a:gd name="connsiteX4" fmla="*/ 0 w 1441765"/>
                <a:gd name="connsiteY4" fmla="*/ 0 h 439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1765" h="439738">
                  <a:moveTo>
                    <a:pt x="0" y="0"/>
                  </a:moveTo>
                  <a:lnTo>
                    <a:pt x="1441765" y="0"/>
                  </a:lnTo>
                  <a:lnTo>
                    <a:pt x="1441765" y="439738"/>
                  </a:lnTo>
                  <a:lnTo>
                    <a:pt x="0" y="439738"/>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プレスでの外径</a:t>
              </a:r>
              <a:endParaRPr kumimoji="1" lang="en-US" altLang="ja-JP" sz="1100"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狙い値が大きい</a:t>
              </a:r>
            </a:p>
          </p:txBody>
        </p:sp>
        <p:sp>
          <p:nvSpPr>
            <p:cNvPr id="99" name="フリーフォーム: 図形 98">
              <a:extLst>
                <a:ext uri="{FF2B5EF4-FFF2-40B4-BE49-F238E27FC236}">
                  <a16:creationId xmlns:a16="http://schemas.microsoft.com/office/drawing/2014/main" id="{3A2E3D1B-65A5-6F03-9F3A-1A84CA735FF0}"/>
                </a:ext>
              </a:extLst>
            </p:cNvPr>
            <p:cNvSpPr/>
            <p:nvPr/>
          </p:nvSpPr>
          <p:spPr>
            <a:xfrm>
              <a:off x="6308899" y="4506895"/>
              <a:ext cx="1441765" cy="439738"/>
            </a:xfrm>
            <a:custGeom>
              <a:avLst/>
              <a:gdLst>
                <a:gd name="connsiteX0" fmla="*/ 0 w 1441765"/>
                <a:gd name="connsiteY0" fmla="*/ 0 h 439738"/>
                <a:gd name="connsiteX1" fmla="*/ 1441765 w 1441765"/>
                <a:gd name="connsiteY1" fmla="*/ 0 h 439738"/>
                <a:gd name="connsiteX2" fmla="*/ 1441765 w 1441765"/>
                <a:gd name="connsiteY2" fmla="*/ 439738 h 439738"/>
                <a:gd name="connsiteX3" fmla="*/ 0 w 1441765"/>
                <a:gd name="connsiteY3" fmla="*/ 439738 h 439738"/>
                <a:gd name="connsiteX4" fmla="*/ 0 w 1441765"/>
                <a:gd name="connsiteY4" fmla="*/ 0 h 439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1765" h="439738">
                  <a:moveTo>
                    <a:pt x="0" y="0"/>
                  </a:moveTo>
                  <a:lnTo>
                    <a:pt x="1441765" y="0"/>
                  </a:lnTo>
                  <a:lnTo>
                    <a:pt x="1441765" y="439738"/>
                  </a:lnTo>
                  <a:lnTo>
                    <a:pt x="0" y="439738"/>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ダイス・コアの摩耗</a:t>
              </a:r>
              <a:endParaRPr kumimoji="1" lang="en-US" altLang="ja-JP" sz="1100"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外径が入らない</a:t>
              </a:r>
              <a:endParaRPr kumimoji="1" lang="en-US" altLang="ja-JP" sz="1100" kern="1200" dirty="0">
                <a:latin typeface="HG丸ｺﾞｼｯｸM-PRO" panose="020F0600000000000000" pitchFamily="50" charset="-128"/>
                <a:ea typeface="HG丸ｺﾞｼｯｸM-PRO" panose="020F0600000000000000" pitchFamily="50" charset="-128"/>
              </a:endParaRPr>
            </a:p>
          </p:txBody>
        </p:sp>
        <p:sp>
          <p:nvSpPr>
            <p:cNvPr id="100" name="フリーフォーム: 図形 99">
              <a:extLst>
                <a:ext uri="{FF2B5EF4-FFF2-40B4-BE49-F238E27FC236}">
                  <a16:creationId xmlns:a16="http://schemas.microsoft.com/office/drawing/2014/main" id="{9FBD2766-0D86-A075-F6A5-A119BD2B9B50}"/>
                </a:ext>
              </a:extLst>
            </p:cNvPr>
            <p:cNvSpPr/>
            <p:nvPr/>
          </p:nvSpPr>
          <p:spPr>
            <a:xfrm>
              <a:off x="8039017" y="4506895"/>
              <a:ext cx="1441765" cy="439738"/>
            </a:xfrm>
            <a:custGeom>
              <a:avLst/>
              <a:gdLst>
                <a:gd name="connsiteX0" fmla="*/ 0 w 1441765"/>
                <a:gd name="connsiteY0" fmla="*/ 0 h 439738"/>
                <a:gd name="connsiteX1" fmla="*/ 1441765 w 1441765"/>
                <a:gd name="connsiteY1" fmla="*/ 0 h 439738"/>
                <a:gd name="connsiteX2" fmla="*/ 1441765 w 1441765"/>
                <a:gd name="connsiteY2" fmla="*/ 439738 h 439738"/>
                <a:gd name="connsiteX3" fmla="*/ 0 w 1441765"/>
                <a:gd name="connsiteY3" fmla="*/ 439738 h 439738"/>
                <a:gd name="connsiteX4" fmla="*/ 0 w 1441765"/>
                <a:gd name="connsiteY4" fmla="*/ 0 h 439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1765" h="439738">
                  <a:moveTo>
                    <a:pt x="0" y="0"/>
                  </a:moveTo>
                  <a:lnTo>
                    <a:pt x="1441765" y="0"/>
                  </a:lnTo>
                  <a:lnTo>
                    <a:pt x="1441765" y="439738"/>
                  </a:lnTo>
                  <a:lnTo>
                    <a:pt x="0" y="439738"/>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サイジング率</a:t>
              </a:r>
              <a:endParaRPr kumimoji="1" lang="en-US" altLang="ja-JP" sz="1100"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上げて加工している</a:t>
              </a:r>
              <a:endParaRPr kumimoji="1" lang="en-US" altLang="ja-JP" sz="1100" kern="1200" dirty="0">
                <a:latin typeface="HG丸ｺﾞｼｯｸM-PRO" panose="020F0600000000000000" pitchFamily="50" charset="-128"/>
                <a:ea typeface="HG丸ｺﾞｼｯｸM-PRO" panose="020F0600000000000000" pitchFamily="50" charset="-128"/>
              </a:endParaRPr>
            </a:p>
          </p:txBody>
        </p:sp>
        <p:sp>
          <p:nvSpPr>
            <p:cNvPr id="102" name="フリーフォーム: 図形 101">
              <a:extLst>
                <a:ext uri="{FF2B5EF4-FFF2-40B4-BE49-F238E27FC236}">
                  <a16:creationId xmlns:a16="http://schemas.microsoft.com/office/drawing/2014/main" id="{61E86456-15B2-144F-C0AE-B7ABEDE38940}"/>
                </a:ext>
              </a:extLst>
            </p:cNvPr>
            <p:cNvSpPr/>
            <p:nvPr/>
          </p:nvSpPr>
          <p:spPr>
            <a:xfrm>
              <a:off x="2848663" y="5126854"/>
              <a:ext cx="1441765" cy="439738"/>
            </a:xfrm>
            <a:custGeom>
              <a:avLst/>
              <a:gdLst>
                <a:gd name="connsiteX0" fmla="*/ 0 w 1441765"/>
                <a:gd name="connsiteY0" fmla="*/ 0 h 439738"/>
                <a:gd name="connsiteX1" fmla="*/ 1441765 w 1441765"/>
                <a:gd name="connsiteY1" fmla="*/ 0 h 439738"/>
                <a:gd name="connsiteX2" fmla="*/ 1441765 w 1441765"/>
                <a:gd name="connsiteY2" fmla="*/ 439738 h 439738"/>
                <a:gd name="connsiteX3" fmla="*/ 0 w 1441765"/>
                <a:gd name="connsiteY3" fmla="*/ 439738 h 439738"/>
                <a:gd name="connsiteX4" fmla="*/ 0 w 1441765"/>
                <a:gd name="connsiteY4" fmla="*/ 0 h 439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1765" h="439738">
                  <a:moveTo>
                    <a:pt x="0" y="0"/>
                  </a:moveTo>
                  <a:lnTo>
                    <a:pt x="1441765" y="0"/>
                  </a:lnTo>
                  <a:lnTo>
                    <a:pt x="1441765" y="439738"/>
                  </a:lnTo>
                  <a:lnTo>
                    <a:pt x="0" y="439738"/>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材料にに異物</a:t>
              </a:r>
              <a:endParaRPr kumimoji="1" lang="en-US" altLang="ja-JP" sz="1100"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付着し加工</a:t>
              </a:r>
            </a:p>
          </p:txBody>
        </p:sp>
        <p:sp>
          <p:nvSpPr>
            <p:cNvPr id="103" name="フリーフォーム: 図形 102">
              <a:extLst>
                <a:ext uri="{FF2B5EF4-FFF2-40B4-BE49-F238E27FC236}">
                  <a16:creationId xmlns:a16="http://schemas.microsoft.com/office/drawing/2014/main" id="{BBBDCAB0-F413-6439-D7AB-B55114D66282}"/>
                </a:ext>
              </a:extLst>
            </p:cNvPr>
            <p:cNvSpPr/>
            <p:nvPr/>
          </p:nvSpPr>
          <p:spPr>
            <a:xfrm>
              <a:off x="4578781" y="5126854"/>
              <a:ext cx="1441765" cy="439738"/>
            </a:xfrm>
            <a:custGeom>
              <a:avLst/>
              <a:gdLst>
                <a:gd name="connsiteX0" fmla="*/ 0 w 1441765"/>
                <a:gd name="connsiteY0" fmla="*/ 0 h 439738"/>
                <a:gd name="connsiteX1" fmla="*/ 1441765 w 1441765"/>
                <a:gd name="connsiteY1" fmla="*/ 0 h 439738"/>
                <a:gd name="connsiteX2" fmla="*/ 1441765 w 1441765"/>
                <a:gd name="connsiteY2" fmla="*/ 439738 h 439738"/>
                <a:gd name="connsiteX3" fmla="*/ 0 w 1441765"/>
                <a:gd name="connsiteY3" fmla="*/ 439738 h 439738"/>
                <a:gd name="connsiteX4" fmla="*/ 0 w 1441765"/>
                <a:gd name="connsiteY4" fmla="*/ 0 h 439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1765" h="439738">
                  <a:moveTo>
                    <a:pt x="0" y="0"/>
                  </a:moveTo>
                  <a:lnTo>
                    <a:pt x="1441765" y="0"/>
                  </a:lnTo>
                  <a:lnTo>
                    <a:pt x="1441765" y="439738"/>
                  </a:lnTo>
                  <a:lnTo>
                    <a:pt x="0" y="439738"/>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プレスの切断</a:t>
              </a:r>
              <a:endParaRPr kumimoji="1" lang="en-US" altLang="ja-JP" sz="1100"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バリが付着</a:t>
              </a:r>
            </a:p>
          </p:txBody>
        </p:sp>
        <p:sp>
          <p:nvSpPr>
            <p:cNvPr id="105" name="フリーフォーム: 図形 104">
              <a:extLst>
                <a:ext uri="{FF2B5EF4-FFF2-40B4-BE49-F238E27FC236}">
                  <a16:creationId xmlns:a16="http://schemas.microsoft.com/office/drawing/2014/main" id="{65642858-6DCB-CC6D-2F71-3EA01D7F176A}"/>
                </a:ext>
              </a:extLst>
            </p:cNvPr>
            <p:cNvSpPr/>
            <p:nvPr/>
          </p:nvSpPr>
          <p:spPr>
            <a:xfrm>
              <a:off x="1118545" y="6056792"/>
              <a:ext cx="1441765" cy="439738"/>
            </a:xfrm>
            <a:custGeom>
              <a:avLst/>
              <a:gdLst>
                <a:gd name="connsiteX0" fmla="*/ 0 w 1441765"/>
                <a:gd name="connsiteY0" fmla="*/ 0 h 439738"/>
                <a:gd name="connsiteX1" fmla="*/ 1441765 w 1441765"/>
                <a:gd name="connsiteY1" fmla="*/ 0 h 439738"/>
                <a:gd name="connsiteX2" fmla="*/ 1441765 w 1441765"/>
                <a:gd name="connsiteY2" fmla="*/ 439738 h 439738"/>
                <a:gd name="connsiteX3" fmla="*/ 0 w 1441765"/>
                <a:gd name="connsiteY3" fmla="*/ 439738 h 439738"/>
                <a:gd name="connsiteX4" fmla="*/ 0 w 1441765"/>
                <a:gd name="connsiteY4" fmla="*/ 0 h 439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1765" h="439738">
                  <a:moveTo>
                    <a:pt x="0" y="0"/>
                  </a:moveTo>
                  <a:lnTo>
                    <a:pt x="1441765" y="0"/>
                  </a:lnTo>
                  <a:lnTo>
                    <a:pt x="1441765" y="439738"/>
                  </a:lnTo>
                  <a:lnTo>
                    <a:pt x="0" y="439738"/>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ベンダーで圧痕</a:t>
              </a:r>
              <a:endParaRPr kumimoji="1" lang="en-US" altLang="ja-JP" sz="1100"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が発生する</a:t>
              </a:r>
            </a:p>
          </p:txBody>
        </p:sp>
        <p:sp>
          <p:nvSpPr>
            <p:cNvPr id="106" name="フリーフォーム: 図形 105">
              <a:extLst>
                <a:ext uri="{FF2B5EF4-FFF2-40B4-BE49-F238E27FC236}">
                  <a16:creationId xmlns:a16="http://schemas.microsoft.com/office/drawing/2014/main" id="{A7208B1F-80D1-AEA3-1595-B6C61033D8FA}"/>
                </a:ext>
              </a:extLst>
            </p:cNvPr>
            <p:cNvSpPr/>
            <p:nvPr/>
          </p:nvSpPr>
          <p:spPr>
            <a:xfrm>
              <a:off x="2848663" y="5746813"/>
              <a:ext cx="1441765" cy="439738"/>
            </a:xfrm>
            <a:custGeom>
              <a:avLst/>
              <a:gdLst>
                <a:gd name="connsiteX0" fmla="*/ 0 w 1441765"/>
                <a:gd name="connsiteY0" fmla="*/ 0 h 439738"/>
                <a:gd name="connsiteX1" fmla="*/ 1441765 w 1441765"/>
                <a:gd name="connsiteY1" fmla="*/ 0 h 439738"/>
                <a:gd name="connsiteX2" fmla="*/ 1441765 w 1441765"/>
                <a:gd name="connsiteY2" fmla="*/ 439738 h 439738"/>
                <a:gd name="connsiteX3" fmla="*/ 0 w 1441765"/>
                <a:gd name="connsiteY3" fmla="*/ 439738 h 439738"/>
                <a:gd name="connsiteX4" fmla="*/ 0 w 1441765"/>
                <a:gd name="connsiteY4" fmla="*/ 0 h 439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1765" h="439738">
                  <a:moveTo>
                    <a:pt x="0" y="0"/>
                  </a:moveTo>
                  <a:lnTo>
                    <a:pt x="1441765" y="0"/>
                  </a:lnTo>
                  <a:lnTo>
                    <a:pt x="1441765" y="439738"/>
                  </a:lnTo>
                  <a:lnTo>
                    <a:pt x="0" y="439738"/>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サイジングの</a:t>
              </a:r>
              <a:endParaRPr kumimoji="1" lang="en-US" altLang="ja-JP" sz="1100"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バリが付着して加工</a:t>
              </a:r>
            </a:p>
          </p:txBody>
        </p:sp>
        <p:sp>
          <p:nvSpPr>
            <p:cNvPr id="107" name="フリーフォーム: 図形 106">
              <a:extLst>
                <a:ext uri="{FF2B5EF4-FFF2-40B4-BE49-F238E27FC236}">
                  <a16:creationId xmlns:a16="http://schemas.microsoft.com/office/drawing/2014/main" id="{A63CF5EA-4931-2A9F-023E-106DD34B49ED}"/>
                </a:ext>
              </a:extLst>
            </p:cNvPr>
            <p:cNvSpPr/>
            <p:nvPr/>
          </p:nvSpPr>
          <p:spPr>
            <a:xfrm>
              <a:off x="4578781" y="5746813"/>
              <a:ext cx="1441765" cy="439738"/>
            </a:xfrm>
            <a:custGeom>
              <a:avLst/>
              <a:gdLst>
                <a:gd name="connsiteX0" fmla="*/ 0 w 1441765"/>
                <a:gd name="connsiteY0" fmla="*/ 0 h 439738"/>
                <a:gd name="connsiteX1" fmla="*/ 1441765 w 1441765"/>
                <a:gd name="connsiteY1" fmla="*/ 0 h 439738"/>
                <a:gd name="connsiteX2" fmla="*/ 1441765 w 1441765"/>
                <a:gd name="connsiteY2" fmla="*/ 439738 h 439738"/>
                <a:gd name="connsiteX3" fmla="*/ 0 w 1441765"/>
                <a:gd name="connsiteY3" fmla="*/ 439738 h 439738"/>
                <a:gd name="connsiteX4" fmla="*/ 0 w 1441765"/>
                <a:gd name="connsiteY4" fmla="*/ 0 h 439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1765" h="439738">
                  <a:moveTo>
                    <a:pt x="0" y="0"/>
                  </a:moveTo>
                  <a:lnTo>
                    <a:pt x="1441765" y="0"/>
                  </a:lnTo>
                  <a:lnTo>
                    <a:pt x="1441765" y="439738"/>
                  </a:lnTo>
                  <a:lnTo>
                    <a:pt x="0" y="439738"/>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バリが</a:t>
              </a:r>
              <a:endParaRPr kumimoji="1" lang="en-US" altLang="ja-JP" sz="1100"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内径側に付着</a:t>
              </a:r>
              <a:endParaRPr kumimoji="1" lang="en-US" altLang="ja-JP" sz="1100" kern="1200" dirty="0">
                <a:latin typeface="HG丸ｺﾞｼｯｸM-PRO" panose="020F0600000000000000" pitchFamily="50" charset="-128"/>
                <a:ea typeface="HG丸ｺﾞｼｯｸM-PRO" panose="020F0600000000000000" pitchFamily="50" charset="-128"/>
              </a:endParaRPr>
            </a:p>
          </p:txBody>
        </p:sp>
        <p:sp>
          <p:nvSpPr>
            <p:cNvPr id="108" name="フリーフォーム: 図形 107">
              <a:extLst>
                <a:ext uri="{FF2B5EF4-FFF2-40B4-BE49-F238E27FC236}">
                  <a16:creationId xmlns:a16="http://schemas.microsoft.com/office/drawing/2014/main" id="{8F1E20B4-E2A6-48C6-E096-CB0D5759BE01}"/>
                </a:ext>
              </a:extLst>
            </p:cNvPr>
            <p:cNvSpPr/>
            <p:nvPr/>
          </p:nvSpPr>
          <p:spPr>
            <a:xfrm>
              <a:off x="6308899" y="5746813"/>
              <a:ext cx="1441765" cy="439738"/>
            </a:xfrm>
            <a:custGeom>
              <a:avLst/>
              <a:gdLst>
                <a:gd name="connsiteX0" fmla="*/ 0 w 1441765"/>
                <a:gd name="connsiteY0" fmla="*/ 0 h 439738"/>
                <a:gd name="connsiteX1" fmla="*/ 1441765 w 1441765"/>
                <a:gd name="connsiteY1" fmla="*/ 0 h 439738"/>
                <a:gd name="connsiteX2" fmla="*/ 1441765 w 1441765"/>
                <a:gd name="connsiteY2" fmla="*/ 439738 h 439738"/>
                <a:gd name="connsiteX3" fmla="*/ 0 w 1441765"/>
                <a:gd name="connsiteY3" fmla="*/ 439738 h 439738"/>
                <a:gd name="connsiteX4" fmla="*/ 0 w 1441765"/>
                <a:gd name="connsiteY4" fmla="*/ 0 h 439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1765" h="439738">
                  <a:moveTo>
                    <a:pt x="0" y="0"/>
                  </a:moveTo>
                  <a:lnTo>
                    <a:pt x="1441765" y="0"/>
                  </a:lnTo>
                  <a:lnTo>
                    <a:pt x="1441765" y="439738"/>
                  </a:lnTo>
                  <a:lnTo>
                    <a:pt x="0" y="439738"/>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コアでバリを踏む</a:t>
              </a:r>
              <a:endParaRPr kumimoji="1" lang="en-US" altLang="ja-JP" sz="1100" kern="1200" dirty="0">
                <a:latin typeface="HG丸ｺﾞｼｯｸM-PRO" panose="020F0600000000000000" pitchFamily="50" charset="-128"/>
                <a:ea typeface="HG丸ｺﾞｼｯｸM-PRO" panose="020F0600000000000000" pitchFamily="50" charset="-128"/>
              </a:endParaRPr>
            </a:p>
          </p:txBody>
        </p:sp>
        <p:sp>
          <p:nvSpPr>
            <p:cNvPr id="110" name="フリーフォーム: 図形 109">
              <a:extLst>
                <a:ext uri="{FF2B5EF4-FFF2-40B4-BE49-F238E27FC236}">
                  <a16:creationId xmlns:a16="http://schemas.microsoft.com/office/drawing/2014/main" id="{82BF14A9-C9FC-131C-6644-9A1E49A1271B}"/>
                </a:ext>
              </a:extLst>
            </p:cNvPr>
            <p:cNvSpPr/>
            <p:nvPr/>
          </p:nvSpPr>
          <p:spPr>
            <a:xfrm>
              <a:off x="2848663" y="6366772"/>
              <a:ext cx="1441765" cy="439738"/>
            </a:xfrm>
            <a:custGeom>
              <a:avLst/>
              <a:gdLst>
                <a:gd name="connsiteX0" fmla="*/ 0 w 1441765"/>
                <a:gd name="connsiteY0" fmla="*/ 0 h 439738"/>
                <a:gd name="connsiteX1" fmla="*/ 1441765 w 1441765"/>
                <a:gd name="connsiteY1" fmla="*/ 0 h 439738"/>
                <a:gd name="connsiteX2" fmla="*/ 1441765 w 1441765"/>
                <a:gd name="connsiteY2" fmla="*/ 439738 h 439738"/>
                <a:gd name="connsiteX3" fmla="*/ 0 w 1441765"/>
                <a:gd name="connsiteY3" fmla="*/ 439738 h 439738"/>
                <a:gd name="connsiteX4" fmla="*/ 0 w 1441765"/>
                <a:gd name="connsiteY4" fmla="*/ 0 h 439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1765" h="439738">
                  <a:moveTo>
                    <a:pt x="0" y="0"/>
                  </a:moveTo>
                  <a:lnTo>
                    <a:pt x="1441765" y="0"/>
                  </a:lnTo>
                  <a:lnTo>
                    <a:pt x="1441765" y="439738"/>
                  </a:lnTo>
                  <a:lnTo>
                    <a:pt x="0" y="439738"/>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985" tIns="6985" rIns="6985" bIns="6985" numCol="1" spcCol="1270" anchor="ctr" anchorCtr="0">
              <a:noAutofit/>
            </a:bodyPr>
            <a:lstStyle/>
            <a:p>
              <a:pPr marL="0" lvl="0" indent="0" algn="ctr" defTabSz="466725">
                <a:lnSpc>
                  <a:spcPct val="90000"/>
                </a:lnSpc>
                <a:spcBef>
                  <a:spcPct val="0"/>
                </a:spcBef>
                <a:spcAft>
                  <a:spcPct val="35000"/>
                </a:spcAft>
                <a:buNone/>
              </a:pPr>
              <a:r>
                <a:rPr kumimoji="1" lang="ja-JP" altLang="en-US" sz="1050" kern="1200" dirty="0">
                  <a:latin typeface="HG丸ｺﾞｼｯｸM-PRO" panose="020F0600000000000000" pitchFamily="50" charset="-128"/>
                  <a:ea typeface="HG丸ｺﾞｼｯｸM-PRO" panose="020F0600000000000000" pitchFamily="50" charset="-128"/>
                </a:rPr>
                <a:t>ベンダーでバリ</a:t>
              </a:r>
              <a:endParaRPr kumimoji="1" lang="en-US" altLang="ja-JP" sz="1050" kern="1200">
                <a:latin typeface="HG丸ｺﾞｼｯｸM-PRO" panose="020F0600000000000000" pitchFamily="50" charset="-128"/>
                <a:ea typeface="HG丸ｺﾞｼｯｸM-PRO" panose="020F0600000000000000" pitchFamily="50" charset="-128"/>
              </a:endParaRPr>
            </a:p>
            <a:p>
              <a:pPr marL="0" lvl="0" indent="0" algn="ctr" defTabSz="466725">
                <a:lnSpc>
                  <a:spcPct val="90000"/>
                </a:lnSpc>
                <a:spcBef>
                  <a:spcPct val="0"/>
                </a:spcBef>
                <a:spcAft>
                  <a:spcPct val="35000"/>
                </a:spcAft>
                <a:buNone/>
              </a:pPr>
              <a:r>
                <a:rPr kumimoji="1" lang="ja-JP" altLang="en-US" sz="1050" kern="1200">
                  <a:latin typeface="HG丸ｺﾞｼｯｸM-PRO" panose="020F0600000000000000" pitchFamily="50" charset="-128"/>
                  <a:ea typeface="HG丸ｺﾞｼｯｸM-PRO" panose="020F0600000000000000" pitchFamily="50" charset="-128"/>
                </a:rPr>
                <a:t>が発生する</a:t>
              </a:r>
            </a:p>
          </p:txBody>
        </p:sp>
      </p:grpSp>
      <p:sp>
        <p:nvSpPr>
          <p:cNvPr id="6" name="四角形: 角度付き 16">
            <a:extLst>
              <a:ext uri="{FF2B5EF4-FFF2-40B4-BE49-F238E27FC236}">
                <a16:creationId xmlns:a16="http://schemas.microsoft.com/office/drawing/2014/main" id="{D18F89C4-50BF-FC16-9CAC-A14619A1851A}"/>
              </a:ext>
            </a:extLst>
          </p:cNvPr>
          <p:cNvSpPr/>
          <p:nvPr/>
        </p:nvSpPr>
        <p:spPr>
          <a:xfrm>
            <a:off x="0" y="-52"/>
            <a:ext cx="12192000" cy="846190"/>
          </a:xfrm>
          <a:prstGeom prst="bevel">
            <a:avLst>
              <a:gd name="adj" fmla="val 9362"/>
            </a:avLst>
          </a:prstGeom>
          <a:solidFill>
            <a:schemeClr val="accent5"/>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EC521BAC-06F7-3810-441A-4AABBDB25D65}"/>
              </a:ext>
            </a:extLst>
          </p:cNvPr>
          <p:cNvSpPr txBox="1"/>
          <p:nvPr/>
        </p:nvSpPr>
        <p:spPr>
          <a:xfrm>
            <a:off x="328782" y="126089"/>
            <a:ext cx="3374642" cy="584775"/>
          </a:xfrm>
          <a:prstGeom prst="rect">
            <a:avLst/>
          </a:prstGeom>
          <a:noFill/>
        </p:spPr>
        <p:txBody>
          <a:bodyPr wrap="none" rtlCol="0">
            <a:spAutoFit/>
          </a:bodyPr>
          <a:lstStyle/>
          <a:p>
            <a:r>
              <a:rPr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5</a:t>
            </a:r>
            <a:r>
              <a:rPr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：なぜなぜ解析</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sp>
        <p:nvSpPr>
          <p:cNvPr id="2" name="テキスト ボックス 1">
            <a:extLst>
              <a:ext uri="{FF2B5EF4-FFF2-40B4-BE49-F238E27FC236}">
                <a16:creationId xmlns:a16="http://schemas.microsoft.com/office/drawing/2014/main" id="{DFE79E43-0347-B691-BC03-F9A94130D93B}"/>
              </a:ext>
            </a:extLst>
          </p:cNvPr>
          <p:cNvSpPr txBox="1"/>
          <p:nvPr/>
        </p:nvSpPr>
        <p:spPr>
          <a:xfrm>
            <a:off x="8422219" y="126089"/>
            <a:ext cx="3480440" cy="584775"/>
          </a:xfrm>
          <a:prstGeom prst="rect">
            <a:avLst/>
          </a:prstGeom>
          <a:noFill/>
        </p:spPr>
        <p:txBody>
          <a:bodyPr wrap="none" rtlCol="0">
            <a:spAutoFit/>
          </a:bodyPr>
          <a:lstStyle/>
          <a:p>
            <a:r>
              <a:rPr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メリウスサークル</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grpSp>
        <p:nvGrpSpPr>
          <p:cNvPr id="11" name="グループ化 10">
            <a:extLst>
              <a:ext uri="{FF2B5EF4-FFF2-40B4-BE49-F238E27FC236}">
                <a16:creationId xmlns:a16="http://schemas.microsoft.com/office/drawing/2014/main" id="{7DA0869B-E3BC-B478-6CD2-FC50C68706ED}"/>
              </a:ext>
            </a:extLst>
          </p:cNvPr>
          <p:cNvGrpSpPr/>
          <p:nvPr/>
        </p:nvGrpSpPr>
        <p:grpSpPr>
          <a:xfrm>
            <a:off x="4290428" y="879373"/>
            <a:ext cx="7878859" cy="5927137"/>
            <a:chOff x="4290428" y="879373"/>
            <a:chExt cx="7878859" cy="5927137"/>
          </a:xfrm>
        </p:grpSpPr>
        <p:grpSp>
          <p:nvGrpSpPr>
            <p:cNvPr id="114" name="グループ化 113">
              <a:extLst>
                <a:ext uri="{FF2B5EF4-FFF2-40B4-BE49-F238E27FC236}">
                  <a16:creationId xmlns:a16="http://schemas.microsoft.com/office/drawing/2014/main" id="{869F2E4F-F808-CF79-E292-DA6756F06C98}"/>
                </a:ext>
              </a:extLst>
            </p:cNvPr>
            <p:cNvGrpSpPr/>
            <p:nvPr/>
          </p:nvGrpSpPr>
          <p:grpSpPr>
            <a:xfrm>
              <a:off x="4290428" y="879373"/>
              <a:ext cx="7878859" cy="5927137"/>
              <a:chOff x="4290428" y="879373"/>
              <a:chExt cx="7878859" cy="5927137"/>
            </a:xfrm>
          </p:grpSpPr>
          <p:sp>
            <p:nvSpPr>
              <p:cNvPr id="45" name="フリーフォーム: 図形 44">
                <a:extLst>
                  <a:ext uri="{FF2B5EF4-FFF2-40B4-BE49-F238E27FC236}">
                    <a16:creationId xmlns:a16="http://schemas.microsoft.com/office/drawing/2014/main" id="{C44814CB-D002-416A-88CA-0265FF2BBBE1}"/>
                  </a:ext>
                </a:extLst>
              </p:cNvPr>
              <p:cNvSpPr/>
              <p:nvPr/>
            </p:nvSpPr>
            <p:spPr>
              <a:xfrm>
                <a:off x="4290428" y="6540921"/>
                <a:ext cx="5400231" cy="91440"/>
              </a:xfrm>
              <a:custGeom>
                <a:avLst/>
                <a:gdLst/>
                <a:ahLst/>
                <a:cxnLst/>
                <a:rect l="0" t="0" r="0" b="0"/>
                <a:pathLst>
                  <a:path>
                    <a:moveTo>
                      <a:pt x="0" y="45720"/>
                    </a:moveTo>
                    <a:lnTo>
                      <a:pt x="5400231" y="45720"/>
                    </a:lnTo>
                  </a:path>
                </a:pathLst>
              </a:custGeom>
              <a:noFill/>
            </p:spPr>
            <p:style>
              <a:lnRef idx="2">
                <a:schemeClr val="dk1">
                  <a:shade val="8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7" name="フリーフォーム: 図形 46">
                <a:extLst>
                  <a:ext uri="{FF2B5EF4-FFF2-40B4-BE49-F238E27FC236}">
                    <a16:creationId xmlns:a16="http://schemas.microsoft.com/office/drawing/2014/main" id="{4059A15E-130E-613D-7783-8F11FCB2E74A}"/>
                  </a:ext>
                </a:extLst>
              </p:cNvPr>
              <p:cNvSpPr/>
              <p:nvPr/>
            </p:nvSpPr>
            <p:spPr>
              <a:xfrm>
                <a:off x="7750664" y="5920962"/>
                <a:ext cx="1971253" cy="91440"/>
              </a:xfrm>
              <a:custGeom>
                <a:avLst/>
                <a:gdLst/>
                <a:ahLst/>
                <a:cxnLst/>
                <a:rect l="0" t="0" r="0" b="0"/>
                <a:pathLst>
                  <a:path>
                    <a:moveTo>
                      <a:pt x="0" y="45720"/>
                    </a:moveTo>
                    <a:lnTo>
                      <a:pt x="1971253" y="45720"/>
                    </a:lnTo>
                  </a:path>
                </a:pathLst>
              </a:custGeom>
              <a:noFill/>
            </p:spPr>
            <p:style>
              <a:lnRef idx="2">
                <a:schemeClr val="dk1">
                  <a:shade val="8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52" name="フリーフォーム: 図形 51">
                <a:extLst>
                  <a:ext uri="{FF2B5EF4-FFF2-40B4-BE49-F238E27FC236}">
                    <a16:creationId xmlns:a16="http://schemas.microsoft.com/office/drawing/2014/main" id="{EFF8795D-A3B1-A924-3C33-B60397840E84}"/>
                  </a:ext>
                </a:extLst>
              </p:cNvPr>
              <p:cNvSpPr/>
              <p:nvPr/>
            </p:nvSpPr>
            <p:spPr>
              <a:xfrm>
                <a:off x="6020546" y="5301003"/>
                <a:ext cx="3701371" cy="91440"/>
              </a:xfrm>
              <a:custGeom>
                <a:avLst/>
                <a:gdLst/>
                <a:ahLst/>
                <a:cxnLst/>
                <a:rect l="0" t="0" r="0" b="0"/>
                <a:pathLst>
                  <a:path>
                    <a:moveTo>
                      <a:pt x="0" y="45720"/>
                    </a:moveTo>
                    <a:lnTo>
                      <a:pt x="3701371" y="45720"/>
                    </a:lnTo>
                  </a:path>
                </a:pathLst>
              </a:custGeom>
              <a:noFill/>
            </p:spPr>
            <p:style>
              <a:lnRef idx="2">
                <a:schemeClr val="dk1">
                  <a:shade val="8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55" name="フリーフォーム: 図形 54">
                <a:extLst>
                  <a:ext uri="{FF2B5EF4-FFF2-40B4-BE49-F238E27FC236}">
                    <a16:creationId xmlns:a16="http://schemas.microsoft.com/office/drawing/2014/main" id="{C7EFA767-CCD9-0ED7-6D92-056D8256AE17}"/>
                  </a:ext>
                </a:extLst>
              </p:cNvPr>
              <p:cNvSpPr/>
              <p:nvPr/>
            </p:nvSpPr>
            <p:spPr>
              <a:xfrm>
                <a:off x="9480782" y="4681044"/>
                <a:ext cx="246296" cy="91440"/>
              </a:xfrm>
              <a:custGeom>
                <a:avLst/>
                <a:gdLst/>
                <a:ahLst/>
                <a:cxnLst/>
                <a:rect l="0" t="0" r="0" b="0"/>
                <a:pathLst>
                  <a:path>
                    <a:moveTo>
                      <a:pt x="0" y="45720"/>
                    </a:moveTo>
                    <a:lnTo>
                      <a:pt x="246296" y="45720"/>
                    </a:lnTo>
                  </a:path>
                </a:pathLst>
              </a:custGeom>
              <a:noFill/>
            </p:spPr>
            <p:style>
              <a:lnRef idx="2">
                <a:schemeClr val="dk1">
                  <a:shade val="8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61" name="フリーフォーム: 図形 60">
                <a:extLst>
                  <a:ext uri="{FF2B5EF4-FFF2-40B4-BE49-F238E27FC236}">
                    <a16:creationId xmlns:a16="http://schemas.microsoft.com/office/drawing/2014/main" id="{E8EF787C-2266-4D79-5F06-52B125997AD9}"/>
                  </a:ext>
                </a:extLst>
              </p:cNvPr>
              <p:cNvSpPr/>
              <p:nvPr/>
            </p:nvSpPr>
            <p:spPr>
              <a:xfrm>
                <a:off x="9474183" y="3441126"/>
                <a:ext cx="234185" cy="91440"/>
              </a:xfrm>
              <a:custGeom>
                <a:avLst/>
                <a:gdLst/>
                <a:ahLst/>
                <a:cxnLst/>
                <a:rect l="0" t="0" r="0" b="0"/>
                <a:pathLst>
                  <a:path>
                    <a:moveTo>
                      <a:pt x="0" y="45720"/>
                    </a:moveTo>
                    <a:lnTo>
                      <a:pt x="234185" y="45720"/>
                    </a:lnTo>
                  </a:path>
                </a:pathLst>
              </a:custGeom>
              <a:noFill/>
            </p:spPr>
            <p:style>
              <a:lnRef idx="2">
                <a:schemeClr val="dk1">
                  <a:shade val="8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63" name="フリーフォーム: 図形 62">
                <a:extLst>
                  <a:ext uri="{FF2B5EF4-FFF2-40B4-BE49-F238E27FC236}">
                    <a16:creationId xmlns:a16="http://schemas.microsoft.com/office/drawing/2014/main" id="{333B9ACC-CE53-CEAD-393B-383B1A817A74}"/>
                  </a:ext>
                </a:extLst>
              </p:cNvPr>
              <p:cNvSpPr/>
              <p:nvPr/>
            </p:nvSpPr>
            <p:spPr>
              <a:xfrm>
                <a:off x="9480782" y="2821167"/>
                <a:ext cx="234185" cy="91440"/>
              </a:xfrm>
              <a:custGeom>
                <a:avLst/>
                <a:gdLst/>
                <a:ahLst/>
                <a:cxnLst/>
                <a:rect l="0" t="0" r="0" b="0"/>
                <a:pathLst>
                  <a:path>
                    <a:moveTo>
                      <a:pt x="0" y="45720"/>
                    </a:moveTo>
                    <a:lnTo>
                      <a:pt x="234185" y="45720"/>
                    </a:lnTo>
                  </a:path>
                </a:pathLst>
              </a:custGeom>
              <a:noFill/>
            </p:spPr>
            <p:style>
              <a:lnRef idx="2">
                <a:schemeClr val="dk1">
                  <a:shade val="8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69" name="フリーフォーム: 図形 68">
                <a:extLst>
                  <a:ext uri="{FF2B5EF4-FFF2-40B4-BE49-F238E27FC236}">
                    <a16:creationId xmlns:a16="http://schemas.microsoft.com/office/drawing/2014/main" id="{E8D5DBF3-4EBD-BABA-9D0D-3851A2630504}"/>
                  </a:ext>
                </a:extLst>
              </p:cNvPr>
              <p:cNvSpPr/>
              <p:nvPr/>
            </p:nvSpPr>
            <p:spPr>
              <a:xfrm>
                <a:off x="7721487" y="2201208"/>
                <a:ext cx="1971253" cy="91440"/>
              </a:xfrm>
              <a:custGeom>
                <a:avLst/>
                <a:gdLst/>
                <a:ahLst/>
                <a:cxnLst/>
                <a:rect l="0" t="0" r="0" b="0"/>
                <a:pathLst>
                  <a:path>
                    <a:moveTo>
                      <a:pt x="0" y="45720"/>
                    </a:moveTo>
                    <a:lnTo>
                      <a:pt x="1971253" y="45720"/>
                    </a:lnTo>
                  </a:path>
                </a:pathLst>
              </a:custGeom>
              <a:noFill/>
            </p:spPr>
            <p:style>
              <a:lnRef idx="2">
                <a:schemeClr val="dk1">
                  <a:shade val="8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73" name="フリーフォーム: 図形 72">
                <a:extLst>
                  <a:ext uri="{FF2B5EF4-FFF2-40B4-BE49-F238E27FC236}">
                    <a16:creationId xmlns:a16="http://schemas.microsoft.com/office/drawing/2014/main" id="{52B0EBD0-5C27-C31B-02D5-794F9CE1C292}"/>
                  </a:ext>
                </a:extLst>
              </p:cNvPr>
              <p:cNvSpPr/>
              <p:nvPr/>
            </p:nvSpPr>
            <p:spPr>
              <a:xfrm>
                <a:off x="7721487" y="1581249"/>
                <a:ext cx="1971253" cy="91440"/>
              </a:xfrm>
              <a:custGeom>
                <a:avLst/>
                <a:gdLst/>
                <a:ahLst/>
                <a:cxnLst/>
                <a:rect l="0" t="0" r="0" b="0"/>
                <a:pathLst>
                  <a:path>
                    <a:moveTo>
                      <a:pt x="0" y="45720"/>
                    </a:moveTo>
                    <a:lnTo>
                      <a:pt x="1971253" y="45720"/>
                    </a:lnTo>
                  </a:path>
                </a:pathLst>
              </a:custGeom>
              <a:noFill/>
            </p:spPr>
            <p:style>
              <a:lnRef idx="2">
                <a:schemeClr val="dk1">
                  <a:shade val="8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txBody>
              <a:bodyPr/>
              <a:lstStyle/>
              <a:p>
                <a:endParaRPr lang="ja-JP" altLang="en-US"/>
              </a:p>
            </p:txBody>
          </p:sp>
          <p:grpSp>
            <p:nvGrpSpPr>
              <p:cNvPr id="113" name="グループ化 112">
                <a:extLst>
                  <a:ext uri="{FF2B5EF4-FFF2-40B4-BE49-F238E27FC236}">
                    <a16:creationId xmlns:a16="http://schemas.microsoft.com/office/drawing/2014/main" id="{A5D4273D-CA2D-0F42-D92F-98A963C960D1}"/>
                  </a:ext>
                </a:extLst>
              </p:cNvPr>
              <p:cNvGrpSpPr/>
              <p:nvPr/>
            </p:nvGrpSpPr>
            <p:grpSpPr>
              <a:xfrm>
                <a:off x="9690660" y="879373"/>
                <a:ext cx="2478627" cy="5927137"/>
                <a:chOff x="9690660" y="879373"/>
                <a:chExt cx="2478627" cy="5927137"/>
              </a:xfrm>
            </p:grpSpPr>
            <p:sp>
              <p:nvSpPr>
                <p:cNvPr id="22" name="正方形/長方形 21">
                  <a:extLst>
                    <a:ext uri="{FF2B5EF4-FFF2-40B4-BE49-F238E27FC236}">
                      <a16:creationId xmlns:a16="http://schemas.microsoft.com/office/drawing/2014/main" id="{75B9AF48-8AE2-78E5-13D8-C4D2AEB70131}"/>
                    </a:ext>
                  </a:extLst>
                </p:cNvPr>
                <p:cNvSpPr/>
                <p:nvPr/>
              </p:nvSpPr>
              <p:spPr>
                <a:xfrm>
                  <a:off x="10233032" y="879373"/>
                  <a:ext cx="1084860" cy="423095"/>
                </a:xfrm>
                <a:prstGeom prst="rect">
                  <a:avLst/>
                </a:prstGeom>
                <a:solidFill>
                  <a:srgbClr val="FF0000"/>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400" b="1" dirty="0">
                      <a:solidFill>
                        <a:schemeClr val="bg1"/>
                      </a:solidFill>
                      <a:latin typeface="HG丸ｺﾞｼｯｸM-PRO" panose="020F0600000000000000" pitchFamily="50" charset="-128"/>
                      <a:ea typeface="HG丸ｺﾞｼｯｸM-PRO" panose="020F0600000000000000" pitchFamily="50" charset="-128"/>
                    </a:rPr>
                    <a:t>発生</a:t>
                  </a:r>
                  <a:r>
                    <a:rPr kumimoji="1" lang="ja-JP" altLang="en-US" sz="1400" b="1" dirty="0">
                      <a:solidFill>
                        <a:schemeClr val="bg1"/>
                      </a:solidFill>
                      <a:latin typeface="HG丸ｺﾞｼｯｸM-PRO" panose="020F0600000000000000" pitchFamily="50" charset="-128"/>
                      <a:ea typeface="HG丸ｺﾞｼｯｸM-PRO" panose="020F0600000000000000" pitchFamily="50" charset="-128"/>
                    </a:rPr>
                    <a:t>要因</a:t>
                  </a:r>
                </a:p>
              </p:txBody>
            </p:sp>
            <p:sp>
              <p:nvSpPr>
                <p:cNvPr id="83" name="フリーフォーム: 図形 82">
                  <a:extLst>
                    <a:ext uri="{FF2B5EF4-FFF2-40B4-BE49-F238E27FC236}">
                      <a16:creationId xmlns:a16="http://schemas.microsoft.com/office/drawing/2014/main" id="{0F3C6462-8006-4D96-C2F2-4FDD2AE76C76}"/>
                    </a:ext>
                  </a:extLst>
                </p:cNvPr>
                <p:cNvSpPr/>
                <p:nvPr/>
              </p:nvSpPr>
              <p:spPr>
                <a:xfrm>
                  <a:off x="9721917" y="1407100"/>
                  <a:ext cx="2045143" cy="439738"/>
                </a:xfrm>
                <a:custGeom>
                  <a:avLst/>
                  <a:gdLst>
                    <a:gd name="connsiteX0" fmla="*/ 0 w 2045143"/>
                    <a:gd name="connsiteY0" fmla="*/ 0 h 439738"/>
                    <a:gd name="connsiteX1" fmla="*/ 2045143 w 2045143"/>
                    <a:gd name="connsiteY1" fmla="*/ 0 h 439738"/>
                    <a:gd name="connsiteX2" fmla="*/ 2045143 w 2045143"/>
                    <a:gd name="connsiteY2" fmla="*/ 439738 h 439738"/>
                    <a:gd name="connsiteX3" fmla="*/ 0 w 2045143"/>
                    <a:gd name="connsiteY3" fmla="*/ 439738 h 439738"/>
                    <a:gd name="connsiteX4" fmla="*/ 0 w 2045143"/>
                    <a:gd name="connsiteY4" fmla="*/ 0 h 439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5143" h="439738">
                      <a:moveTo>
                        <a:pt x="0" y="0"/>
                      </a:moveTo>
                      <a:lnTo>
                        <a:pt x="2045143" y="0"/>
                      </a:lnTo>
                      <a:lnTo>
                        <a:pt x="2045143" y="439738"/>
                      </a:lnTo>
                      <a:lnTo>
                        <a:pt x="0" y="439738"/>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kumimoji="1" lang="ja-JP" altLang="en-US" sz="800" kern="1200" dirty="0">
                      <a:latin typeface="HG丸ｺﾞｼｯｸM-PRO" panose="020F0600000000000000" pitchFamily="50" charset="-128"/>
                      <a:ea typeface="HG丸ｺﾞｼｯｸM-PRO" panose="020F0600000000000000" pitchFamily="50" charset="-128"/>
                    </a:rPr>
                    <a:t>クリアランスは適正値</a:t>
                  </a:r>
                  <a:endParaRPr kumimoji="1" lang="en-US" altLang="ja-JP" sz="800" kern="1200" dirty="0">
                    <a:latin typeface="HG丸ｺﾞｼｯｸM-PRO" panose="020F0600000000000000" pitchFamily="50" charset="-128"/>
                    <a:ea typeface="HG丸ｺﾞｼｯｸM-PRO" panose="020F0600000000000000" pitchFamily="50" charset="-128"/>
                  </a:endParaRPr>
                </a:p>
                <a:p>
                  <a:pPr marL="0" lvl="0" indent="0" algn="ctr" defTabSz="355600">
                    <a:lnSpc>
                      <a:spcPct val="90000"/>
                    </a:lnSpc>
                    <a:spcBef>
                      <a:spcPct val="0"/>
                    </a:spcBef>
                    <a:spcAft>
                      <a:spcPct val="35000"/>
                    </a:spcAft>
                    <a:buNone/>
                  </a:pPr>
                  <a:r>
                    <a:rPr kumimoji="1" lang="ja-JP" altLang="en-US" sz="800" kern="1200" dirty="0">
                      <a:latin typeface="HG丸ｺﾞｼｯｸM-PRO" panose="020F0600000000000000" pitchFamily="50" charset="-128"/>
                      <a:ea typeface="HG丸ｺﾞｼｯｸM-PRO" panose="020F0600000000000000" pitchFamily="50" charset="-128"/>
                    </a:rPr>
                    <a:t>選別でプレスから圧痕なし</a:t>
                  </a:r>
                </a:p>
              </p:txBody>
            </p:sp>
            <p:sp>
              <p:nvSpPr>
                <p:cNvPr id="87" name="フリーフォーム: 図形 86">
                  <a:extLst>
                    <a:ext uri="{FF2B5EF4-FFF2-40B4-BE49-F238E27FC236}">
                      <a16:creationId xmlns:a16="http://schemas.microsoft.com/office/drawing/2014/main" id="{7F23BB11-88DA-95F6-8068-39C0DA80840B}"/>
                    </a:ext>
                  </a:extLst>
                </p:cNvPr>
                <p:cNvSpPr/>
                <p:nvPr/>
              </p:nvSpPr>
              <p:spPr>
                <a:xfrm>
                  <a:off x="9721917" y="2027059"/>
                  <a:ext cx="2045143" cy="439738"/>
                </a:xfrm>
                <a:custGeom>
                  <a:avLst/>
                  <a:gdLst>
                    <a:gd name="connsiteX0" fmla="*/ 0 w 2045143"/>
                    <a:gd name="connsiteY0" fmla="*/ 0 h 439738"/>
                    <a:gd name="connsiteX1" fmla="*/ 2045143 w 2045143"/>
                    <a:gd name="connsiteY1" fmla="*/ 0 h 439738"/>
                    <a:gd name="connsiteX2" fmla="*/ 2045143 w 2045143"/>
                    <a:gd name="connsiteY2" fmla="*/ 439738 h 439738"/>
                    <a:gd name="connsiteX3" fmla="*/ 0 w 2045143"/>
                    <a:gd name="connsiteY3" fmla="*/ 439738 h 439738"/>
                    <a:gd name="connsiteX4" fmla="*/ 0 w 2045143"/>
                    <a:gd name="connsiteY4" fmla="*/ 0 h 439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5143" h="439738">
                      <a:moveTo>
                        <a:pt x="0" y="0"/>
                      </a:moveTo>
                      <a:lnTo>
                        <a:pt x="2045143" y="0"/>
                      </a:lnTo>
                      <a:lnTo>
                        <a:pt x="2045143" y="439738"/>
                      </a:lnTo>
                      <a:lnTo>
                        <a:pt x="0" y="439738"/>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kumimoji="1" lang="ja-JP" altLang="en-US" sz="900" kern="1200" dirty="0">
                      <a:latin typeface="HG丸ｺﾞｼｯｸM-PRO" panose="020F0600000000000000" pitchFamily="50" charset="-128"/>
                      <a:ea typeface="HG丸ｺﾞｼｯｸM-PRO" panose="020F0600000000000000" pitchFamily="50" charset="-128"/>
                    </a:rPr>
                    <a:t>材料からのバリは</a:t>
                  </a:r>
                  <a:endParaRPr kumimoji="1" lang="en-US" altLang="ja-JP" sz="900" kern="1200" dirty="0">
                    <a:latin typeface="HG丸ｺﾞｼｯｸM-PRO" panose="020F0600000000000000" pitchFamily="50" charset="-128"/>
                    <a:ea typeface="HG丸ｺﾞｼｯｸM-PRO" panose="020F0600000000000000" pitchFamily="50" charset="-128"/>
                  </a:endParaRPr>
                </a:p>
                <a:p>
                  <a:pPr marL="0" lvl="0" indent="0" algn="ctr" defTabSz="400050">
                    <a:lnSpc>
                      <a:spcPct val="90000"/>
                    </a:lnSpc>
                    <a:spcBef>
                      <a:spcPct val="0"/>
                    </a:spcBef>
                    <a:spcAft>
                      <a:spcPct val="35000"/>
                    </a:spcAft>
                    <a:buNone/>
                  </a:pPr>
                  <a:r>
                    <a:rPr kumimoji="1" lang="ja-JP" altLang="en-US" sz="900" kern="1200" dirty="0">
                      <a:latin typeface="HG丸ｺﾞｼｯｸM-PRO" panose="020F0600000000000000" pitchFamily="50" charset="-128"/>
                      <a:ea typeface="HG丸ｺﾞｼｯｸM-PRO" panose="020F0600000000000000" pitchFamily="50" charset="-128"/>
                    </a:rPr>
                    <a:t>糸バリのため形状が違う</a:t>
                  </a:r>
                </a:p>
              </p:txBody>
            </p:sp>
            <p:sp>
              <p:nvSpPr>
                <p:cNvPr id="93" name="フリーフォーム: 図形 92">
                  <a:extLst>
                    <a:ext uri="{FF2B5EF4-FFF2-40B4-BE49-F238E27FC236}">
                      <a16:creationId xmlns:a16="http://schemas.microsoft.com/office/drawing/2014/main" id="{83F79D14-937C-5208-3D7C-B44E8D5D7F24}"/>
                    </a:ext>
                  </a:extLst>
                </p:cNvPr>
                <p:cNvSpPr/>
                <p:nvPr/>
              </p:nvSpPr>
              <p:spPr>
                <a:xfrm>
                  <a:off x="9714968" y="2647018"/>
                  <a:ext cx="2045143" cy="439738"/>
                </a:xfrm>
                <a:custGeom>
                  <a:avLst/>
                  <a:gdLst>
                    <a:gd name="connsiteX0" fmla="*/ 0 w 2045143"/>
                    <a:gd name="connsiteY0" fmla="*/ 0 h 439738"/>
                    <a:gd name="connsiteX1" fmla="*/ 2045143 w 2045143"/>
                    <a:gd name="connsiteY1" fmla="*/ 0 h 439738"/>
                    <a:gd name="connsiteX2" fmla="*/ 2045143 w 2045143"/>
                    <a:gd name="connsiteY2" fmla="*/ 439738 h 439738"/>
                    <a:gd name="connsiteX3" fmla="*/ 0 w 2045143"/>
                    <a:gd name="connsiteY3" fmla="*/ 439738 h 439738"/>
                    <a:gd name="connsiteX4" fmla="*/ 0 w 2045143"/>
                    <a:gd name="connsiteY4" fmla="*/ 0 h 439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5143" h="439738">
                      <a:moveTo>
                        <a:pt x="0" y="0"/>
                      </a:moveTo>
                      <a:lnTo>
                        <a:pt x="2045143" y="0"/>
                      </a:lnTo>
                      <a:lnTo>
                        <a:pt x="2045143" y="439738"/>
                      </a:lnTo>
                      <a:lnTo>
                        <a:pt x="0" y="439738"/>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kumimoji="1" lang="ja-JP" altLang="en-US" sz="1100" b="1" kern="1200" dirty="0">
                      <a:solidFill>
                        <a:srgbClr val="FF0000"/>
                      </a:solidFill>
                      <a:latin typeface="HG丸ｺﾞｼｯｸM-PRO" panose="020F0600000000000000" pitchFamily="50" charset="-128"/>
                      <a:ea typeface="HG丸ｺﾞｼｯｸM-PRO" panose="020F0600000000000000" pitchFamily="50" charset="-128"/>
                    </a:rPr>
                    <a:t>拘束スタンプで</a:t>
                  </a:r>
                  <a:r>
                    <a:rPr lang="ja-JP" altLang="en-US" sz="1100" b="1" dirty="0">
                      <a:solidFill>
                        <a:srgbClr val="FF0000"/>
                      </a:solidFill>
                      <a:latin typeface="HG丸ｺﾞｼｯｸM-PRO" panose="020F0600000000000000" pitchFamily="50" charset="-128"/>
                      <a:ea typeface="HG丸ｺﾞｼｯｸM-PRO" panose="020F0600000000000000" pitchFamily="50" charset="-128"/>
                    </a:rPr>
                    <a:t>余肉が</a:t>
                  </a:r>
                  <a:endParaRPr kumimoji="1" lang="en-US" altLang="ja-JP" sz="1100" b="1" kern="1200" dirty="0">
                    <a:solidFill>
                      <a:srgbClr val="FF0000"/>
                    </a:solidFill>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b="1" kern="1200" dirty="0">
                      <a:solidFill>
                        <a:srgbClr val="FF0000"/>
                      </a:solidFill>
                      <a:latin typeface="HG丸ｺﾞｼｯｸM-PRO" panose="020F0600000000000000" pitchFamily="50" charset="-128"/>
                      <a:ea typeface="HG丸ｺﾞｼｯｸM-PRO" panose="020F0600000000000000" pitchFamily="50" charset="-128"/>
                    </a:rPr>
                    <a:t>背面側に逃げている</a:t>
                  </a:r>
                </a:p>
              </p:txBody>
            </p:sp>
            <p:sp>
              <p:nvSpPr>
                <p:cNvPr id="95" name="フリーフォーム: 図形 94">
                  <a:extLst>
                    <a:ext uri="{FF2B5EF4-FFF2-40B4-BE49-F238E27FC236}">
                      <a16:creationId xmlns:a16="http://schemas.microsoft.com/office/drawing/2014/main" id="{8266C6D6-47C1-FFA9-CFDB-851548725C3C}"/>
                    </a:ext>
                  </a:extLst>
                </p:cNvPr>
                <p:cNvSpPr/>
                <p:nvPr/>
              </p:nvSpPr>
              <p:spPr>
                <a:xfrm>
                  <a:off x="9714968" y="3266977"/>
                  <a:ext cx="2045143" cy="439738"/>
                </a:xfrm>
                <a:custGeom>
                  <a:avLst/>
                  <a:gdLst>
                    <a:gd name="connsiteX0" fmla="*/ 0 w 2045143"/>
                    <a:gd name="connsiteY0" fmla="*/ 0 h 439738"/>
                    <a:gd name="connsiteX1" fmla="*/ 2045143 w 2045143"/>
                    <a:gd name="connsiteY1" fmla="*/ 0 h 439738"/>
                    <a:gd name="connsiteX2" fmla="*/ 2045143 w 2045143"/>
                    <a:gd name="connsiteY2" fmla="*/ 439738 h 439738"/>
                    <a:gd name="connsiteX3" fmla="*/ 0 w 2045143"/>
                    <a:gd name="connsiteY3" fmla="*/ 439738 h 439738"/>
                    <a:gd name="connsiteX4" fmla="*/ 0 w 2045143"/>
                    <a:gd name="connsiteY4" fmla="*/ 0 h 439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5143" h="439738">
                      <a:moveTo>
                        <a:pt x="0" y="0"/>
                      </a:moveTo>
                      <a:lnTo>
                        <a:pt x="2045143" y="0"/>
                      </a:lnTo>
                      <a:lnTo>
                        <a:pt x="2045143" y="439738"/>
                      </a:lnTo>
                      <a:lnTo>
                        <a:pt x="0" y="439738"/>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kumimoji="1" lang="ja-JP" altLang="en-US" sz="900" kern="1200" dirty="0">
                      <a:latin typeface="HG丸ｺﾞｼｯｸM-PRO" panose="020F0600000000000000" pitchFamily="50" charset="-128"/>
                      <a:ea typeface="HG丸ｺﾞｼｯｸM-PRO" panose="020F0600000000000000" pitchFamily="50" charset="-128"/>
                    </a:rPr>
                    <a:t>交換頻度付近</a:t>
                  </a:r>
                  <a:endParaRPr kumimoji="1" lang="en-US" altLang="ja-JP" sz="900" kern="1200" dirty="0">
                    <a:latin typeface="HG丸ｺﾞｼｯｸM-PRO" panose="020F0600000000000000" pitchFamily="50" charset="-128"/>
                    <a:ea typeface="HG丸ｺﾞｼｯｸM-PRO" panose="020F0600000000000000" pitchFamily="50" charset="-128"/>
                  </a:endParaRPr>
                </a:p>
                <a:p>
                  <a:pPr marL="0" lvl="0" indent="0" algn="ctr" defTabSz="400050">
                    <a:lnSpc>
                      <a:spcPct val="90000"/>
                    </a:lnSpc>
                    <a:spcBef>
                      <a:spcPct val="0"/>
                    </a:spcBef>
                    <a:spcAft>
                      <a:spcPct val="35000"/>
                    </a:spcAft>
                    <a:buNone/>
                  </a:pPr>
                  <a:r>
                    <a:rPr kumimoji="1" lang="ja-JP" altLang="en-US" sz="900" kern="1200" dirty="0">
                      <a:latin typeface="HG丸ｺﾞｼｯｸM-PRO" panose="020F0600000000000000" pitchFamily="50" charset="-128"/>
                      <a:ea typeface="HG丸ｺﾞｼｯｸM-PRO" panose="020F0600000000000000" pitchFamily="50" charset="-128"/>
                    </a:rPr>
                    <a:t>新品に交換したが変化なし</a:t>
                  </a:r>
                  <a:endParaRPr kumimoji="1" lang="en-US" altLang="ja-JP" sz="900" kern="1200" dirty="0">
                    <a:latin typeface="HG丸ｺﾞｼｯｸM-PRO" panose="020F0600000000000000" pitchFamily="50" charset="-128"/>
                    <a:ea typeface="HG丸ｺﾞｼｯｸM-PRO" panose="020F0600000000000000" pitchFamily="50" charset="-128"/>
                  </a:endParaRPr>
                </a:p>
              </p:txBody>
            </p:sp>
            <p:sp>
              <p:nvSpPr>
                <p:cNvPr id="98" name="フリーフォーム: 図形 97">
                  <a:extLst>
                    <a:ext uri="{FF2B5EF4-FFF2-40B4-BE49-F238E27FC236}">
                      <a16:creationId xmlns:a16="http://schemas.microsoft.com/office/drawing/2014/main" id="{79599566-CA13-516D-DBC3-F0675DA8EFC5}"/>
                    </a:ext>
                  </a:extLst>
                </p:cNvPr>
                <p:cNvSpPr/>
                <p:nvPr/>
              </p:nvSpPr>
              <p:spPr>
                <a:xfrm>
                  <a:off x="9728521" y="3898044"/>
                  <a:ext cx="2045158" cy="439738"/>
                </a:xfrm>
                <a:custGeom>
                  <a:avLst/>
                  <a:gdLst>
                    <a:gd name="connsiteX0" fmla="*/ 0 w 2045158"/>
                    <a:gd name="connsiteY0" fmla="*/ 0 h 439738"/>
                    <a:gd name="connsiteX1" fmla="*/ 2045158 w 2045158"/>
                    <a:gd name="connsiteY1" fmla="*/ 0 h 439738"/>
                    <a:gd name="connsiteX2" fmla="*/ 2045158 w 2045158"/>
                    <a:gd name="connsiteY2" fmla="*/ 439738 h 439738"/>
                    <a:gd name="connsiteX3" fmla="*/ 0 w 2045158"/>
                    <a:gd name="connsiteY3" fmla="*/ 439738 h 439738"/>
                    <a:gd name="connsiteX4" fmla="*/ 0 w 2045158"/>
                    <a:gd name="connsiteY4" fmla="*/ 0 h 439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5158" h="439738">
                      <a:moveTo>
                        <a:pt x="0" y="0"/>
                      </a:moveTo>
                      <a:lnTo>
                        <a:pt x="2045158" y="0"/>
                      </a:lnTo>
                      <a:lnTo>
                        <a:pt x="2045158" y="439738"/>
                      </a:lnTo>
                      <a:lnTo>
                        <a:pt x="0" y="439738"/>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985" tIns="6985" rIns="6985" bIns="6985" numCol="1" spcCol="1270" anchor="ctr" anchorCtr="0">
                  <a:noAutofit/>
                </a:bodyPr>
                <a:lstStyle/>
                <a:p>
                  <a:pPr marL="0" lvl="0" indent="0" algn="ctr" defTabSz="466725">
                    <a:lnSpc>
                      <a:spcPct val="90000"/>
                    </a:lnSpc>
                    <a:spcBef>
                      <a:spcPct val="0"/>
                    </a:spcBef>
                    <a:spcAft>
                      <a:spcPct val="35000"/>
                    </a:spcAft>
                    <a:buNone/>
                  </a:pPr>
                  <a:r>
                    <a:rPr kumimoji="1" lang="ja-JP" altLang="en-US" sz="1050" b="1" kern="1200" dirty="0">
                      <a:solidFill>
                        <a:srgbClr val="FF0000"/>
                      </a:solidFill>
                      <a:latin typeface="HG丸ｺﾞｼｯｸM-PRO" panose="020F0600000000000000" pitchFamily="50" charset="-128"/>
                      <a:ea typeface="HG丸ｺﾞｼｯｸM-PRO" panose="020F0600000000000000" pitchFamily="50" charset="-128"/>
                    </a:rPr>
                    <a:t>変化量が大きく</a:t>
                  </a:r>
                  <a:endParaRPr kumimoji="1" lang="en-US" altLang="ja-JP" sz="1050" b="1" kern="1200" dirty="0">
                    <a:solidFill>
                      <a:srgbClr val="FF0000"/>
                    </a:solidFill>
                    <a:latin typeface="HG丸ｺﾞｼｯｸM-PRO" panose="020F0600000000000000" pitchFamily="50" charset="-128"/>
                    <a:ea typeface="HG丸ｺﾞｼｯｸM-PRO" panose="020F0600000000000000" pitchFamily="50" charset="-128"/>
                  </a:endParaRPr>
                </a:p>
                <a:p>
                  <a:pPr marL="0" lvl="0" indent="0" algn="ctr" defTabSz="466725">
                    <a:lnSpc>
                      <a:spcPct val="90000"/>
                    </a:lnSpc>
                    <a:spcBef>
                      <a:spcPct val="0"/>
                    </a:spcBef>
                    <a:spcAft>
                      <a:spcPct val="35000"/>
                    </a:spcAft>
                    <a:buNone/>
                  </a:pPr>
                  <a:r>
                    <a:rPr kumimoji="1" lang="ja-JP" altLang="en-US" sz="1050" b="1" kern="1200" dirty="0">
                      <a:solidFill>
                        <a:srgbClr val="FF0000"/>
                      </a:solidFill>
                      <a:latin typeface="HG丸ｺﾞｼｯｸM-PRO" panose="020F0600000000000000" pitchFamily="50" charset="-128"/>
                      <a:ea typeface="HG丸ｺﾞｼｯｸM-PRO" panose="020F0600000000000000" pitchFamily="50" charset="-128"/>
                    </a:rPr>
                    <a:t>無理やり加工してバリが出る</a:t>
                  </a:r>
                </a:p>
              </p:txBody>
            </p:sp>
            <p:sp>
              <p:nvSpPr>
                <p:cNvPr id="101" name="フリーフォーム: 図形 100">
                  <a:extLst>
                    <a:ext uri="{FF2B5EF4-FFF2-40B4-BE49-F238E27FC236}">
                      <a16:creationId xmlns:a16="http://schemas.microsoft.com/office/drawing/2014/main" id="{0DEE5D75-E91C-39F3-0D62-76FFFC20E66F}"/>
                    </a:ext>
                  </a:extLst>
                </p:cNvPr>
                <p:cNvSpPr/>
                <p:nvPr/>
              </p:nvSpPr>
              <p:spPr>
                <a:xfrm>
                  <a:off x="9727079" y="4506895"/>
                  <a:ext cx="2045143" cy="439738"/>
                </a:xfrm>
                <a:custGeom>
                  <a:avLst/>
                  <a:gdLst>
                    <a:gd name="connsiteX0" fmla="*/ 0 w 2045143"/>
                    <a:gd name="connsiteY0" fmla="*/ 0 h 439738"/>
                    <a:gd name="connsiteX1" fmla="*/ 2045143 w 2045143"/>
                    <a:gd name="connsiteY1" fmla="*/ 0 h 439738"/>
                    <a:gd name="connsiteX2" fmla="*/ 2045143 w 2045143"/>
                    <a:gd name="connsiteY2" fmla="*/ 439738 h 439738"/>
                    <a:gd name="connsiteX3" fmla="*/ 0 w 2045143"/>
                    <a:gd name="connsiteY3" fmla="*/ 439738 h 439738"/>
                    <a:gd name="connsiteX4" fmla="*/ 0 w 2045143"/>
                    <a:gd name="connsiteY4" fmla="*/ 0 h 439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5143" h="439738">
                      <a:moveTo>
                        <a:pt x="0" y="0"/>
                      </a:moveTo>
                      <a:lnTo>
                        <a:pt x="2045143" y="0"/>
                      </a:lnTo>
                      <a:lnTo>
                        <a:pt x="2045143" y="439738"/>
                      </a:lnTo>
                      <a:lnTo>
                        <a:pt x="0" y="439738"/>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985" tIns="6985" rIns="6985" bIns="6985" numCol="1" spcCol="1270" anchor="ctr" anchorCtr="0">
                  <a:noAutofit/>
                </a:bodyPr>
                <a:lstStyle/>
                <a:p>
                  <a:pPr marL="0" lvl="0" indent="0" algn="ctr" defTabSz="466725">
                    <a:lnSpc>
                      <a:spcPct val="90000"/>
                    </a:lnSpc>
                    <a:spcBef>
                      <a:spcPct val="0"/>
                    </a:spcBef>
                    <a:spcAft>
                      <a:spcPct val="35000"/>
                    </a:spcAft>
                    <a:buNone/>
                  </a:pPr>
                  <a:r>
                    <a:rPr kumimoji="1" lang="ja-JP" altLang="en-US" sz="1050" kern="1200" dirty="0">
                      <a:latin typeface="HG丸ｺﾞｼｯｸM-PRO" panose="020F0600000000000000" pitchFamily="50" charset="-128"/>
                      <a:ea typeface="HG丸ｺﾞｼｯｸM-PRO" panose="020F0600000000000000" pitchFamily="50" charset="-128"/>
                    </a:rPr>
                    <a:t>ダイス・コア</a:t>
                  </a:r>
                  <a:endParaRPr kumimoji="1" lang="en-US" altLang="ja-JP" sz="1050" kern="1200" dirty="0">
                    <a:latin typeface="HG丸ｺﾞｼｯｸM-PRO" panose="020F0600000000000000" pitchFamily="50" charset="-128"/>
                    <a:ea typeface="HG丸ｺﾞｼｯｸM-PRO" panose="020F0600000000000000" pitchFamily="50" charset="-128"/>
                  </a:endParaRPr>
                </a:p>
                <a:p>
                  <a:pPr marL="0" lvl="0" indent="0" algn="ctr" defTabSz="466725">
                    <a:lnSpc>
                      <a:spcPct val="90000"/>
                    </a:lnSpc>
                    <a:spcBef>
                      <a:spcPct val="0"/>
                    </a:spcBef>
                    <a:spcAft>
                      <a:spcPct val="35000"/>
                    </a:spcAft>
                    <a:buNone/>
                  </a:pPr>
                  <a:r>
                    <a:rPr kumimoji="1" lang="ja-JP" altLang="en-US" sz="1050" kern="1200" dirty="0">
                      <a:latin typeface="HG丸ｺﾞｼｯｸM-PRO" panose="020F0600000000000000" pitchFamily="50" charset="-128"/>
                      <a:ea typeface="HG丸ｺﾞｼｯｸM-PRO" panose="020F0600000000000000" pitchFamily="50" charset="-128"/>
                    </a:rPr>
                    <a:t>新品に交換が変化なし</a:t>
                  </a:r>
                </a:p>
              </p:txBody>
            </p:sp>
            <p:sp>
              <p:nvSpPr>
                <p:cNvPr id="104" name="フリーフォーム: 図形 103">
                  <a:extLst>
                    <a:ext uri="{FF2B5EF4-FFF2-40B4-BE49-F238E27FC236}">
                      <a16:creationId xmlns:a16="http://schemas.microsoft.com/office/drawing/2014/main" id="{053E1524-4D15-CCB7-C443-FE074551BB6C}"/>
                    </a:ext>
                  </a:extLst>
                </p:cNvPr>
                <p:cNvSpPr/>
                <p:nvPr/>
              </p:nvSpPr>
              <p:spPr>
                <a:xfrm>
                  <a:off x="9721917" y="5126854"/>
                  <a:ext cx="2045143" cy="439738"/>
                </a:xfrm>
                <a:custGeom>
                  <a:avLst/>
                  <a:gdLst>
                    <a:gd name="connsiteX0" fmla="*/ 0 w 2045143"/>
                    <a:gd name="connsiteY0" fmla="*/ 0 h 439738"/>
                    <a:gd name="connsiteX1" fmla="*/ 2045143 w 2045143"/>
                    <a:gd name="connsiteY1" fmla="*/ 0 h 439738"/>
                    <a:gd name="connsiteX2" fmla="*/ 2045143 w 2045143"/>
                    <a:gd name="connsiteY2" fmla="*/ 439738 h 439738"/>
                    <a:gd name="connsiteX3" fmla="*/ 0 w 2045143"/>
                    <a:gd name="connsiteY3" fmla="*/ 439738 h 439738"/>
                    <a:gd name="connsiteX4" fmla="*/ 0 w 2045143"/>
                    <a:gd name="connsiteY4" fmla="*/ 0 h 439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5143" h="439738">
                      <a:moveTo>
                        <a:pt x="0" y="0"/>
                      </a:moveTo>
                      <a:lnTo>
                        <a:pt x="2045143" y="0"/>
                      </a:lnTo>
                      <a:lnTo>
                        <a:pt x="2045143" y="439738"/>
                      </a:lnTo>
                      <a:lnTo>
                        <a:pt x="0" y="439738"/>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切断バリは棒形状の</a:t>
                  </a:r>
                  <a:endParaRPr kumimoji="1" lang="en-US" altLang="ja-JP" sz="1100"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ため種類が違う</a:t>
                  </a:r>
                </a:p>
              </p:txBody>
            </p:sp>
            <p:sp>
              <p:nvSpPr>
                <p:cNvPr id="109" name="フリーフォーム: 図形 108">
                  <a:extLst>
                    <a:ext uri="{FF2B5EF4-FFF2-40B4-BE49-F238E27FC236}">
                      <a16:creationId xmlns:a16="http://schemas.microsoft.com/office/drawing/2014/main" id="{CC4AC71D-A206-FF7B-17B2-5438BBCEFCD6}"/>
                    </a:ext>
                  </a:extLst>
                </p:cNvPr>
                <p:cNvSpPr/>
                <p:nvPr/>
              </p:nvSpPr>
              <p:spPr>
                <a:xfrm>
                  <a:off x="9721917" y="5746813"/>
                  <a:ext cx="2045143" cy="439738"/>
                </a:xfrm>
                <a:custGeom>
                  <a:avLst/>
                  <a:gdLst>
                    <a:gd name="connsiteX0" fmla="*/ 0 w 2045143"/>
                    <a:gd name="connsiteY0" fmla="*/ 0 h 439738"/>
                    <a:gd name="connsiteX1" fmla="*/ 2045143 w 2045143"/>
                    <a:gd name="connsiteY1" fmla="*/ 0 h 439738"/>
                    <a:gd name="connsiteX2" fmla="*/ 2045143 w 2045143"/>
                    <a:gd name="connsiteY2" fmla="*/ 439738 h 439738"/>
                    <a:gd name="connsiteX3" fmla="*/ 0 w 2045143"/>
                    <a:gd name="connsiteY3" fmla="*/ 439738 h 439738"/>
                    <a:gd name="connsiteX4" fmla="*/ 0 w 2045143"/>
                    <a:gd name="connsiteY4" fmla="*/ 0 h 439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5143" h="439738">
                      <a:moveTo>
                        <a:pt x="0" y="0"/>
                      </a:moveTo>
                      <a:lnTo>
                        <a:pt x="2045143" y="0"/>
                      </a:lnTo>
                      <a:lnTo>
                        <a:pt x="2045143" y="439738"/>
                      </a:lnTo>
                      <a:lnTo>
                        <a:pt x="0" y="439738"/>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ベンダー起因の</a:t>
                  </a:r>
                  <a:endParaRPr kumimoji="1" lang="en-US" altLang="ja-JP" sz="1100"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kern="1200" dirty="0">
                      <a:latin typeface="HG丸ｺﾞｼｯｸM-PRO" panose="020F0600000000000000" pitchFamily="50" charset="-128"/>
                      <a:ea typeface="HG丸ｺﾞｼｯｸM-PRO" panose="020F0600000000000000" pitchFamily="50" charset="-128"/>
                    </a:rPr>
                    <a:t>圧痕ではない</a:t>
                  </a:r>
                </a:p>
              </p:txBody>
            </p:sp>
            <p:sp>
              <p:nvSpPr>
                <p:cNvPr id="111" name="フリーフォーム: 図形 110">
                  <a:extLst>
                    <a:ext uri="{FF2B5EF4-FFF2-40B4-BE49-F238E27FC236}">
                      <a16:creationId xmlns:a16="http://schemas.microsoft.com/office/drawing/2014/main" id="{F97D287F-8D61-5D9D-5D9C-AF939F71BAF2}"/>
                    </a:ext>
                  </a:extLst>
                </p:cNvPr>
                <p:cNvSpPr/>
                <p:nvPr/>
              </p:nvSpPr>
              <p:spPr>
                <a:xfrm>
                  <a:off x="9690660" y="6366772"/>
                  <a:ext cx="2045143" cy="439738"/>
                </a:xfrm>
                <a:custGeom>
                  <a:avLst/>
                  <a:gdLst>
                    <a:gd name="connsiteX0" fmla="*/ 0 w 2045143"/>
                    <a:gd name="connsiteY0" fmla="*/ 0 h 439738"/>
                    <a:gd name="connsiteX1" fmla="*/ 2045143 w 2045143"/>
                    <a:gd name="connsiteY1" fmla="*/ 0 h 439738"/>
                    <a:gd name="connsiteX2" fmla="*/ 2045143 w 2045143"/>
                    <a:gd name="connsiteY2" fmla="*/ 439738 h 439738"/>
                    <a:gd name="connsiteX3" fmla="*/ 0 w 2045143"/>
                    <a:gd name="connsiteY3" fmla="*/ 439738 h 439738"/>
                    <a:gd name="connsiteX4" fmla="*/ 0 w 2045143"/>
                    <a:gd name="connsiteY4" fmla="*/ 0 h 439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5143" h="439738">
                      <a:moveTo>
                        <a:pt x="0" y="0"/>
                      </a:moveTo>
                      <a:lnTo>
                        <a:pt x="2045143" y="0"/>
                      </a:lnTo>
                      <a:lnTo>
                        <a:pt x="2045143" y="439738"/>
                      </a:lnTo>
                      <a:lnTo>
                        <a:pt x="0" y="439738"/>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kumimoji="1" lang="ja-JP" altLang="en-US" sz="1000" kern="1200" dirty="0">
                      <a:latin typeface="HG丸ｺﾞｼｯｸM-PRO" panose="020F0600000000000000" pitchFamily="50" charset="-128"/>
                      <a:ea typeface="HG丸ｺﾞｼｯｸM-PRO" panose="020F0600000000000000" pitchFamily="50" charset="-128"/>
                    </a:rPr>
                    <a:t>ベンダーでバリが出る</a:t>
                  </a:r>
                  <a:endParaRPr kumimoji="1" lang="en-US" altLang="ja-JP" sz="1000" kern="1200" dirty="0">
                    <a:latin typeface="HG丸ｺﾞｼｯｸM-PRO" panose="020F0600000000000000" pitchFamily="50" charset="-128"/>
                    <a:ea typeface="HG丸ｺﾞｼｯｸM-PRO" panose="020F0600000000000000" pitchFamily="50" charset="-128"/>
                  </a:endParaRPr>
                </a:p>
                <a:p>
                  <a:pPr marL="0" lvl="0" indent="0" algn="ctr" defTabSz="444500">
                    <a:lnSpc>
                      <a:spcPct val="90000"/>
                    </a:lnSpc>
                    <a:spcBef>
                      <a:spcPct val="0"/>
                    </a:spcBef>
                    <a:spcAft>
                      <a:spcPct val="35000"/>
                    </a:spcAft>
                    <a:buNone/>
                  </a:pPr>
                  <a:r>
                    <a:rPr kumimoji="1" lang="ja-JP" altLang="en-US" sz="1000" kern="1200" dirty="0">
                      <a:latin typeface="HG丸ｺﾞｼｯｸM-PRO" panose="020F0600000000000000" pitchFamily="50" charset="-128"/>
                      <a:ea typeface="HG丸ｺﾞｼｯｸM-PRO" panose="020F0600000000000000" pitchFamily="50" charset="-128"/>
                    </a:rPr>
                    <a:t>ところがない</a:t>
                  </a:r>
                </a:p>
              </p:txBody>
            </p:sp>
            <p:sp>
              <p:nvSpPr>
                <p:cNvPr id="25" name="十字形 24">
                  <a:extLst>
                    <a:ext uri="{FF2B5EF4-FFF2-40B4-BE49-F238E27FC236}">
                      <a16:creationId xmlns:a16="http://schemas.microsoft.com/office/drawing/2014/main" id="{C4A9DB8D-6477-2079-B068-B63DBB302905}"/>
                    </a:ext>
                  </a:extLst>
                </p:cNvPr>
                <p:cNvSpPr/>
                <p:nvPr/>
              </p:nvSpPr>
              <p:spPr>
                <a:xfrm rot="18838243">
                  <a:off x="11769254" y="1410771"/>
                  <a:ext cx="387626" cy="387626"/>
                </a:xfrm>
                <a:prstGeom prst="plus">
                  <a:avLst>
                    <a:gd name="adj" fmla="val 40385"/>
                  </a:avLst>
                </a:prstGeom>
                <a:solidFill>
                  <a:srgbClr val="00B0F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十字形 25">
                  <a:extLst>
                    <a:ext uri="{FF2B5EF4-FFF2-40B4-BE49-F238E27FC236}">
                      <a16:creationId xmlns:a16="http://schemas.microsoft.com/office/drawing/2014/main" id="{8D261350-5C3B-A694-9211-F74AF3B35CA3}"/>
                    </a:ext>
                  </a:extLst>
                </p:cNvPr>
                <p:cNvSpPr/>
                <p:nvPr/>
              </p:nvSpPr>
              <p:spPr>
                <a:xfrm rot="18838243">
                  <a:off x="11781661" y="2026265"/>
                  <a:ext cx="387626" cy="387626"/>
                </a:xfrm>
                <a:prstGeom prst="plus">
                  <a:avLst>
                    <a:gd name="adj" fmla="val 40385"/>
                  </a:avLst>
                </a:prstGeom>
                <a:solidFill>
                  <a:srgbClr val="00B0F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十字形 26">
                  <a:extLst>
                    <a:ext uri="{FF2B5EF4-FFF2-40B4-BE49-F238E27FC236}">
                      <a16:creationId xmlns:a16="http://schemas.microsoft.com/office/drawing/2014/main" id="{074A29BC-E6C0-6A8C-5E99-A8F87175FF49}"/>
                    </a:ext>
                  </a:extLst>
                </p:cNvPr>
                <p:cNvSpPr/>
                <p:nvPr/>
              </p:nvSpPr>
              <p:spPr>
                <a:xfrm rot="18838243">
                  <a:off x="11781446" y="3281684"/>
                  <a:ext cx="387626" cy="387626"/>
                </a:xfrm>
                <a:prstGeom prst="plus">
                  <a:avLst>
                    <a:gd name="adj" fmla="val 40385"/>
                  </a:avLst>
                </a:prstGeom>
                <a:solidFill>
                  <a:srgbClr val="00B0F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十字形 27">
                  <a:extLst>
                    <a:ext uri="{FF2B5EF4-FFF2-40B4-BE49-F238E27FC236}">
                      <a16:creationId xmlns:a16="http://schemas.microsoft.com/office/drawing/2014/main" id="{F206DF67-6165-398A-F21D-0095158DF237}"/>
                    </a:ext>
                  </a:extLst>
                </p:cNvPr>
                <p:cNvSpPr/>
                <p:nvPr/>
              </p:nvSpPr>
              <p:spPr>
                <a:xfrm rot="18838243">
                  <a:off x="11781660" y="4542434"/>
                  <a:ext cx="387626" cy="387626"/>
                </a:xfrm>
                <a:prstGeom prst="plus">
                  <a:avLst>
                    <a:gd name="adj" fmla="val 40385"/>
                  </a:avLst>
                </a:prstGeom>
                <a:solidFill>
                  <a:srgbClr val="00B0F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十字形 28">
                  <a:extLst>
                    <a:ext uri="{FF2B5EF4-FFF2-40B4-BE49-F238E27FC236}">
                      <a16:creationId xmlns:a16="http://schemas.microsoft.com/office/drawing/2014/main" id="{6C088FCF-C96D-7504-7CEC-2B1353055CC1}"/>
                    </a:ext>
                  </a:extLst>
                </p:cNvPr>
                <p:cNvSpPr/>
                <p:nvPr/>
              </p:nvSpPr>
              <p:spPr>
                <a:xfrm rot="18838243">
                  <a:off x="11779654" y="5152597"/>
                  <a:ext cx="387626" cy="387626"/>
                </a:xfrm>
                <a:prstGeom prst="plus">
                  <a:avLst>
                    <a:gd name="adj" fmla="val 40385"/>
                  </a:avLst>
                </a:prstGeom>
                <a:solidFill>
                  <a:srgbClr val="00B0F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十字形 29">
                  <a:extLst>
                    <a:ext uri="{FF2B5EF4-FFF2-40B4-BE49-F238E27FC236}">
                      <a16:creationId xmlns:a16="http://schemas.microsoft.com/office/drawing/2014/main" id="{53929C35-1537-8289-D7EC-E008A7F39C14}"/>
                    </a:ext>
                  </a:extLst>
                </p:cNvPr>
                <p:cNvSpPr/>
                <p:nvPr/>
              </p:nvSpPr>
              <p:spPr>
                <a:xfrm rot="18838243">
                  <a:off x="11779654" y="5762760"/>
                  <a:ext cx="387626" cy="387626"/>
                </a:xfrm>
                <a:prstGeom prst="plus">
                  <a:avLst>
                    <a:gd name="adj" fmla="val 40385"/>
                  </a:avLst>
                </a:prstGeom>
                <a:solidFill>
                  <a:srgbClr val="00B0F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円: 塗りつぶしなし 30">
                  <a:extLst>
                    <a:ext uri="{FF2B5EF4-FFF2-40B4-BE49-F238E27FC236}">
                      <a16:creationId xmlns:a16="http://schemas.microsoft.com/office/drawing/2014/main" id="{5C6A9689-0ADE-7FFF-F5C1-F3E99DC2475F}"/>
                    </a:ext>
                  </a:extLst>
                </p:cNvPr>
                <p:cNvSpPr/>
                <p:nvPr/>
              </p:nvSpPr>
              <p:spPr>
                <a:xfrm>
                  <a:off x="11805113" y="2661778"/>
                  <a:ext cx="340644" cy="353358"/>
                </a:xfrm>
                <a:prstGeom prst="donut">
                  <a:avLst>
                    <a:gd name="adj" fmla="val 17069"/>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2" name="十字形 31">
                  <a:extLst>
                    <a:ext uri="{FF2B5EF4-FFF2-40B4-BE49-F238E27FC236}">
                      <a16:creationId xmlns:a16="http://schemas.microsoft.com/office/drawing/2014/main" id="{B7016C86-B093-4BAB-667B-32656C9251ED}"/>
                    </a:ext>
                  </a:extLst>
                </p:cNvPr>
                <p:cNvSpPr/>
                <p:nvPr/>
              </p:nvSpPr>
              <p:spPr>
                <a:xfrm rot="18838243">
                  <a:off x="11779654" y="6390139"/>
                  <a:ext cx="387626" cy="387626"/>
                </a:xfrm>
                <a:prstGeom prst="plus">
                  <a:avLst>
                    <a:gd name="adj" fmla="val 40385"/>
                  </a:avLst>
                </a:prstGeom>
                <a:solidFill>
                  <a:srgbClr val="00B0F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円: 塗りつぶしなし 32">
                  <a:extLst>
                    <a:ext uri="{FF2B5EF4-FFF2-40B4-BE49-F238E27FC236}">
                      <a16:creationId xmlns:a16="http://schemas.microsoft.com/office/drawing/2014/main" id="{8C3E877D-101D-6C99-033C-C2F93D121C84}"/>
                    </a:ext>
                  </a:extLst>
                </p:cNvPr>
                <p:cNvSpPr/>
                <p:nvPr/>
              </p:nvSpPr>
              <p:spPr>
                <a:xfrm>
                  <a:off x="11827529" y="3908981"/>
                  <a:ext cx="340644" cy="353358"/>
                </a:xfrm>
                <a:prstGeom prst="donut">
                  <a:avLst>
                    <a:gd name="adj" fmla="val 17069"/>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grpSp>
        <p:sp>
          <p:nvSpPr>
            <p:cNvPr id="10" name="フリーフォーム: 図形 9">
              <a:extLst>
                <a:ext uri="{FF2B5EF4-FFF2-40B4-BE49-F238E27FC236}">
                  <a16:creationId xmlns:a16="http://schemas.microsoft.com/office/drawing/2014/main" id="{348AC586-8AF8-C705-FFA8-E0AA74583E42}"/>
                </a:ext>
              </a:extLst>
            </p:cNvPr>
            <p:cNvSpPr/>
            <p:nvPr/>
          </p:nvSpPr>
          <p:spPr>
            <a:xfrm>
              <a:off x="9480782" y="4087389"/>
              <a:ext cx="234185" cy="91440"/>
            </a:xfrm>
            <a:custGeom>
              <a:avLst/>
              <a:gdLst/>
              <a:ahLst/>
              <a:cxnLst/>
              <a:rect l="0" t="0" r="0" b="0"/>
              <a:pathLst>
                <a:path>
                  <a:moveTo>
                    <a:pt x="0" y="45720"/>
                  </a:moveTo>
                  <a:lnTo>
                    <a:pt x="234185" y="45720"/>
                  </a:lnTo>
                </a:path>
              </a:pathLst>
            </a:custGeom>
            <a:noFill/>
          </p:spPr>
          <p:style>
            <a:lnRef idx="2">
              <a:schemeClr val="dk1">
                <a:shade val="8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txBody>
            <a:bodyPr/>
            <a:lstStyle/>
            <a:p>
              <a:endParaRPr lang="ja-JP" altLang="en-US"/>
            </a:p>
          </p:txBody>
        </p:sp>
      </p:grpSp>
      <p:grpSp>
        <p:nvGrpSpPr>
          <p:cNvPr id="34" name="グループ化 33">
            <a:extLst>
              <a:ext uri="{FF2B5EF4-FFF2-40B4-BE49-F238E27FC236}">
                <a16:creationId xmlns:a16="http://schemas.microsoft.com/office/drawing/2014/main" id="{AB334356-3AA3-9937-B01E-B7B268EF1BCE}"/>
              </a:ext>
            </a:extLst>
          </p:cNvPr>
          <p:cNvGrpSpPr/>
          <p:nvPr/>
        </p:nvGrpSpPr>
        <p:grpSpPr>
          <a:xfrm>
            <a:off x="8047982" y="3749498"/>
            <a:ext cx="4131413" cy="767222"/>
            <a:chOff x="8025552" y="3738385"/>
            <a:chExt cx="4131413" cy="767222"/>
          </a:xfrm>
        </p:grpSpPr>
        <p:grpSp>
          <p:nvGrpSpPr>
            <p:cNvPr id="35" name="グループ化 34">
              <a:extLst>
                <a:ext uri="{FF2B5EF4-FFF2-40B4-BE49-F238E27FC236}">
                  <a16:creationId xmlns:a16="http://schemas.microsoft.com/office/drawing/2014/main" id="{8C598319-6590-EB71-D413-803BB9599715}"/>
                </a:ext>
              </a:extLst>
            </p:cNvPr>
            <p:cNvGrpSpPr/>
            <p:nvPr/>
          </p:nvGrpSpPr>
          <p:grpSpPr>
            <a:xfrm>
              <a:off x="8025552" y="3738385"/>
              <a:ext cx="4120205" cy="767222"/>
              <a:chOff x="1605202" y="3702049"/>
              <a:chExt cx="4120205" cy="767222"/>
            </a:xfrm>
          </p:grpSpPr>
          <p:sp>
            <p:nvSpPr>
              <p:cNvPr id="37" name="四角形: 角を丸くする 36">
                <a:extLst>
                  <a:ext uri="{FF2B5EF4-FFF2-40B4-BE49-F238E27FC236}">
                    <a16:creationId xmlns:a16="http://schemas.microsoft.com/office/drawing/2014/main" id="{812600F6-18DB-CA4B-6A1A-2B757EC3CB8A}"/>
                  </a:ext>
                </a:extLst>
              </p:cNvPr>
              <p:cNvSpPr/>
              <p:nvPr/>
            </p:nvSpPr>
            <p:spPr>
              <a:xfrm>
                <a:off x="1605202" y="3702049"/>
                <a:ext cx="4120205" cy="767222"/>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r>
                  <a:rPr kumimoji="1" lang="ja-JP" altLang="en-US" b="1" dirty="0">
                    <a:solidFill>
                      <a:srgbClr val="FF0000"/>
                    </a:solidFill>
                    <a:latin typeface="HG丸ｺﾞｼｯｸM-PRO" panose="020F0600000000000000" pitchFamily="50" charset="-128"/>
                    <a:ea typeface="HG丸ｺﾞｼｯｸM-PRO" panose="020F0600000000000000" pitchFamily="50" charset="-128"/>
                  </a:rPr>
                  <a:t>　　　　</a:t>
                </a:r>
                <a:r>
                  <a:rPr lang="ja-JP" altLang="en-US" b="1" dirty="0">
                    <a:solidFill>
                      <a:srgbClr val="FF0000"/>
                    </a:solidFill>
                    <a:latin typeface="HG丸ｺﾞｼｯｸM-PRO" panose="020F0600000000000000" pitchFamily="50" charset="-128"/>
                    <a:ea typeface="HG丸ｺﾞｼｯｸM-PRO" panose="020F0600000000000000" pitchFamily="50" charset="-128"/>
                  </a:rPr>
                  <a:t>変化量が大きく無理やり</a:t>
                </a:r>
                <a:endParaRPr lang="en-US" altLang="ja-JP" b="1" dirty="0">
                  <a:solidFill>
                    <a:srgbClr val="FF0000"/>
                  </a:solidFill>
                  <a:latin typeface="HG丸ｺﾞｼｯｸM-PRO" panose="020F0600000000000000" pitchFamily="50" charset="-128"/>
                  <a:ea typeface="HG丸ｺﾞｼｯｸM-PRO" panose="020F0600000000000000" pitchFamily="50" charset="-128"/>
                </a:endParaRPr>
              </a:p>
              <a:p>
                <a:pPr lvl="0"/>
                <a:r>
                  <a:rPr lang="ja-JP" altLang="en-US" b="1" dirty="0">
                    <a:solidFill>
                      <a:srgbClr val="FF0000"/>
                    </a:solidFill>
                    <a:latin typeface="HG丸ｺﾞｼｯｸM-PRO" panose="020F0600000000000000" pitchFamily="50" charset="-128"/>
                    <a:ea typeface="HG丸ｺﾞｼｯｸM-PRO" panose="020F0600000000000000" pitchFamily="50" charset="-128"/>
                  </a:rPr>
                  <a:t>　　　　加工してバリが出る</a:t>
                </a:r>
              </a:p>
            </p:txBody>
          </p:sp>
          <p:sp>
            <p:nvSpPr>
              <p:cNvPr id="38" name="円: 塗りつぶしなし 37">
                <a:extLst>
                  <a:ext uri="{FF2B5EF4-FFF2-40B4-BE49-F238E27FC236}">
                    <a16:creationId xmlns:a16="http://schemas.microsoft.com/office/drawing/2014/main" id="{E0757EE8-A1D1-206D-1732-FFC4FEFDF2A0}"/>
                  </a:ext>
                </a:extLst>
              </p:cNvPr>
              <p:cNvSpPr/>
              <p:nvPr/>
            </p:nvSpPr>
            <p:spPr>
              <a:xfrm>
                <a:off x="1762506" y="3785965"/>
                <a:ext cx="545342" cy="562675"/>
              </a:xfrm>
              <a:prstGeom prst="donut">
                <a:avLst>
                  <a:gd name="adj" fmla="val 17069"/>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sp>
          <p:nvSpPr>
            <p:cNvPr id="36" name="テキスト ボックス 35">
              <a:extLst>
                <a:ext uri="{FF2B5EF4-FFF2-40B4-BE49-F238E27FC236}">
                  <a16:creationId xmlns:a16="http://schemas.microsoft.com/office/drawing/2014/main" id="{185E0B2A-D9E9-89B9-4DC7-D099B42FEA86}"/>
                </a:ext>
              </a:extLst>
            </p:cNvPr>
            <p:cNvSpPr txBox="1"/>
            <p:nvPr/>
          </p:nvSpPr>
          <p:spPr>
            <a:xfrm>
              <a:off x="11611623" y="3871292"/>
              <a:ext cx="545342" cy="523220"/>
            </a:xfrm>
            <a:prstGeom prst="rect">
              <a:avLst/>
            </a:prstGeom>
            <a:noFill/>
          </p:spPr>
          <p:txBody>
            <a:bodyPr wrap="none" rtlCol="0">
              <a:spAutoFit/>
            </a:bodyPr>
            <a:lstStyle/>
            <a:p>
              <a:r>
                <a:rPr kumimoji="1" lang="ja-JP" altLang="en-US" sz="2800" b="1" dirty="0">
                  <a:latin typeface="HG丸ｺﾞｼｯｸM-PRO" panose="020F0600000000000000" pitchFamily="50" charset="-128"/>
                  <a:ea typeface="HG丸ｺﾞｼｯｸM-PRO" panose="020F0600000000000000" pitchFamily="50" charset="-128"/>
                </a:rPr>
                <a:t>①</a:t>
              </a:r>
            </a:p>
          </p:txBody>
        </p:sp>
      </p:grpSp>
      <p:grpSp>
        <p:nvGrpSpPr>
          <p:cNvPr id="39" name="グループ化 38">
            <a:extLst>
              <a:ext uri="{FF2B5EF4-FFF2-40B4-BE49-F238E27FC236}">
                <a16:creationId xmlns:a16="http://schemas.microsoft.com/office/drawing/2014/main" id="{21A74CD7-72D6-A099-E506-903D1F9E6553}"/>
              </a:ext>
            </a:extLst>
          </p:cNvPr>
          <p:cNvGrpSpPr/>
          <p:nvPr/>
        </p:nvGrpSpPr>
        <p:grpSpPr>
          <a:xfrm>
            <a:off x="8047982" y="2437136"/>
            <a:ext cx="4120205" cy="767222"/>
            <a:chOff x="8047968" y="2516296"/>
            <a:chExt cx="4120205" cy="767222"/>
          </a:xfrm>
        </p:grpSpPr>
        <p:grpSp>
          <p:nvGrpSpPr>
            <p:cNvPr id="40" name="グループ化 39">
              <a:extLst>
                <a:ext uri="{FF2B5EF4-FFF2-40B4-BE49-F238E27FC236}">
                  <a16:creationId xmlns:a16="http://schemas.microsoft.com/office/drawing/2014/main" id="{73597F45-D7CE-0C91-AD0B-B745035B9B85}"/>
                </a:ext>
              </a:extLst>
            </p:cNvPr>
            <p:cNvGrpSpPr/>
            <p:nvPr/>
          </p:nvGrpSpPr>
          <p:grpSpPr>
            <a:xfrm>
              <a:off x="8047968" y="2516296"/>
              <a:ext cx="4120205" cy="767222"/>
              <a:chOff x="1646611" y="2661778"/>
              <a:chExt cx="4120205" cy="767222"/>
            </a:xfrm>
          </p:grpSpPr>
          <p:sp>
            <p:nvSpPr>
              <p:cNvPr id="42" name="四角形: 角を丸くする 41">
                <a:extLst>
                  <a:ext uri="{FF2B5EF4-FFF2-40B4-BE49-F238E27FC236}">
                    <a16:creationId xmlns:a16="http://schemas.microsoft.com/office/drawing/2014/main" id="{6575E7AE-9B3C-4020-CC56-733D1F8670BF}"/>
                  </a:ext>
                </a:extLst>
              </p:cNvPr>
              <p:cNvSpPr/>
              <p:nvPr/>
            </p:nvSpPr>
            <p:spPr>
              <a:xfrm>
                <a:off x="1646611" y="2661778"/>
                <a:ext cx="4120205" cy="767222"/>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b="1" dirty="0">
                    <a:solidFill>
                      <a:srgbClr val="FF0000"/>
                    </a:solidFill>
                    <a:latin typeface="HG丸ｺﾞｼｯｸM-PRO" panose="020F0600000000000000" pitchFamily="50" charset="-128"/>
                    <a:ea typeface="HG丸ｺﾞｼｯｸM-PRO" panose="020F0600000000000000" pitchFamily="50" charset="-128"/>
                  </a:rPr>
                  <a:t>　　　　拘束スタンプで余肉が</a:t>
                </a:r>
                <a:endParaRPr kumimoji="1" lang="en-US" altLang="ja-JP" b="1" dirty="0">
                  <a:solidFill>
                    <a:srgbClr val="FF0000"/>
                  </a:solidFill>
                  <a:latin typeface="HG丸ｺﾞｼｯｸM-PRO" panose="020F0600000000000000" pitchFamily="50" charset="-128"/>
                  <a:ea typeface="HG丸ｺﾞｼｯｸM-PRO" panose="020F0600000000000000" pitchFamily="50" charset="-128"/>
                </a:endParaRPr>
              </a:p>
              <a:p>
                <a:r>
                  <a:rPr lang="ja-JP" altLang="en-US" b="1" dirty="0">
                    <a:solidFill>
                      <a:srgbClr val="FF0000"/>
                    </a:solidFill>
                    <a:latin typeface="HG丸ｺﾞｼｯｸM-PRO" panose="020F0600000000000000" pitchFamily="50" charset="-128"/>
                    <a:ea typeface="HG丸ｺﾞｼｯｸM-PRO" panose="020F0600000000000000" pitchFamily="50" charset="-128"/>
                  </a:rPr>
                  <a:t>　　　　背面側に逃げている</a:t>
                </a:r>
                <a:endParaRPr kumimoji="1" lang="ja-JP" altLang="en-US" b="1" dirty="0">
                  <a:solidFill>
                    <a:srgbClr val="FF0000"/>
                  </a:solidFill>
                  <a:latin typeface="HG丸ｺﾞｼｯｸM-PRO" panose="020F0600000000000000" pitchFamily="50" charset="-128"/>
                  <a:ea typeface="HG丸ｺﾞｼｯｸM-PRO" panose="020F0600000000000000" pitchFamily="50" charset="-128"/>
                </a:endParaRPr>
              </a:p>
            </p:txBody>
          </p:sp>
          <p:sp>
            <p:nvSpPr>
              <p:cNvPr id="43" name="円: 塗りつぶしなし 42">
                <a:extLst>
                  <a:ext uri="{FF2B5EF4-FFF2-40B4-BE49-F238E27FC236}">
                    <a16:creationId xmlns:a16="http://schemas.microsoft.com/office/drawing/2014/main" id="{65B51002-4A84-5F08-CD4A-195B4BCBDDA3}"/>
                  </a:ext>
                </a:extLst>
              </p:cNvPr>
              <p:cNvSpPr/>
              <p:nvPr/>
            </p:nvSpPr>
            <p:spPr>
              <a:xfrm>
                <a:off x="1801417" y="2787078"/>
                <a:ext cx="545341" cy="562675"/>
              </a:xfrm>
              <a:prstGeom prst="donut">
                <a:avLst>
                  <a:gd name="adj" fmla="val 17069"/>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sp>
          <p:nvSpPr>
            <p:cNvPr id="41" name="テキスト ボックス 40">
              <a:extLst>
                <a:ext uri="{FF2B5EF4-FFF2-40B4-BE49-F238E27FC236}">
                  <a16:creationId xmlns:a16="http://schemas.microsoft.com/office/drawing/2014/main" id="{89E53225-EF5D-EAD4-FEBF-18A962BB2D9F}"/>
                </a:ext>
              </a:extLst>
            </p:cNvPr>
            <p:cNvSpPr txBox="1"/>
            <p:nvPr/>
          </p:nvSpPr>
          <p:spPr>
            <a:xfrm>
              <a:off x="11600415" y="2620814"/>
              <a:ext cx="545342" cy="523220"/>
            </a:xfrm>
            <a:prstGeom prst="rect">
              <a:avLst/>
            </a:prstGeom>
            <a:noFill/>
          </p:spPr>
          <p:txBody>
            <a:bodyPr wrap="none" rtlCol="0">
              <a:spAutoFit/>
            </a:bodyPr>
            <a:lstStyle/>
            <a:p>
              <a:r>
                <a:rPr lang="ja-JP" altLang="en-US" sz="2800" b="1" dirty="0">
                  <a:latin typeface="HG丸ｺﾞｼｯｸM-PRO" panose="020F0600000000000000" pitchFamily="50" charset="-128"/>
                  <a:ea typeface="HG丸ｺﾞｼｯｸM-PRO" panose="020F0600000000000000" pitchFamily="50" charset="-128"/>
                </a:rPr>
                <a:t>②</a:t>
              </a:r>
              <a:endParaRPr kumimoji="1" lang="ja-JP" altLang="en-US" sz="2800" b="1" dirty="0">
                <a:latin typeface="HG丸ｺﾞｼｯｸM-PRO" panose="020F0600000000000000" pitchFamily="50" charset="-128"/>
                <a:ea typeface="HG丸ｺﾞｼｯｸM-PRO" panose="020F0600000000000000" pitchFamily="50" charset="-128"/>
              </a:endParaRPr>
            </a:p>
          </p:txBody>
        </p:sp>
      </p:grpSp>
      <p:pic>
        <p:nvPicPr>
          <p:cNvPr id="144" name="オーディオ 143">
            <a:hlinkClick r:id="" action="ppaction://media"/>
            <a:extLst>
              <a:ext uri="{FF2B5EF4-FFF2-40B4-BE49-F238E27FC236}">
                <a16:creationId xmlns:a16="http://schemas.microsoft.com/office/drawing/2014/main" id="{FCCC297E-B46F-0C8D-036C-12ECAF25037F}"/>
              </a:ext>
            </a:extLst>
          </p:cNvPr>
          <p:cNvPicPr>
            <a:picLocks noChangeAspect="1"/>
          </p:cNvPicPr>
          <p:nvPr>
            <a:audioFile r:link="rId3"/>
            <p:extLst>
              <p:ext uri="{DAA4B4D4-6D71-4841-9C94-3DE7FCFB9230}">
                <p14:media xmlns:p14="http://schemas.microsoft.com/office/powerpoint/2010/main" r:embed="rId2"/>
              </p:ext>
            </p:extLst>
          </p:nvPr>
        </p:nvPicPr>
        <p:blipFill>
          <a:blip r:embed="rId6"/>
          <a:srcRect l="-161075" t="-161075" r="-161075" b="-161075"/>
          <a:stretch>
            <a:fillRect/>
          </a:stretch>
        </p:blipFill>
        <p:spPr>
          <a:xfrm>
            <a:off x="10052304" y="4718304"/>
            <a:ext cx="2057400" cy="2057400"/>
          </a:xfrm>
          <a:prstGeom prst="ellipse">
            <a:avLst/>
          </a:prstGeom>
        </p:spPr>
      </p:pic>
    </p:spTree>
    <p:custDataLst>
      <p:tags r:id="rId1"/>
    </p:custDataLst>
    <p:extLst>
      <p:ext uri="{BB962C8B-B14F-4D97-AF65-F5344CB8AC3E}">
        <p14:creationId xmlns:p14="http://schemas.microsoft.com/office/powerpoint/2010/main" val="3793761061"/>
      </p:ext>
    </p:extLst>
  </p:cSld>
  <p:clrMapOvr>
    <a:masterClrMapping/>
  </p:clrMapOvr>
  <mc:AlternateContent xmlns:mc="http://schemas.openxmlformats.org/markup-compatibility/2006" xmlns:p14="http://schemas.microsoft.com/office/powerpoint/2010/main">
    <mc:Choice Requires="p14">
      <p:transition spd="slow" p14:dur="2000" advTm="18964"/>
    </mc:Choice>
    <mc:Fallback xmlns="">
      <p:transition spd="slow" advTm="1896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4"/>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500"/>
                            </p:stCondLst>
                            <p:childTnLst>
                              <p:par>
                                <p:cTn id="13" presetID="53" presetClass="entr" presetSubtype="16" fill="hold" nodeType="afterEffect">
                                  <p:stCondLst>
                                    <p:cond delay="1500"/>
                                  </p:stCondLst>
                                  <p:childTnLst>
                                    <p:set>
                                      <p:cBhvr>
                                        <p:cTn id="14" dur="1" fill="hold">
                                          <p:stCondLst>
                                            <p:cond delay="0"/>
                                          </p:stCondLst>
                                        </p:cTn>
                                        <p:tgtEl>
                                          <p:spTgt spid="34"/>
                                        </p:tgtEl>
                                        <p:attrNameLst>
                                          <p:attrName>style.visibility</p:attrName>
                                        </p:attrNameLst>
                                      </p:cBhvr>
                                      <p:to>
                                        <p:strVal val="visible"/>
                                      </p:to>
                                    </p:set>
                                    <p:anim calcmode="lin" valueType="num">
                                      <p:cBhvr>
                                        <p:cTn id="15" dur="500" fill="hold"/>
                                        <p:tgtEl>
                                          <p:spTgt spid="34"/>
                                        </p:tgtEl>
                                        <p:attrNameLst>
                                          <p:attrName>ppt_w</p:attrName>
                                        </p:attrNameLst>
                                      </p:cBhvr>
                                      <p:tavLst>
                                        <p:tav tm="0">
                                          <p:val>
                                            <p:fltVal val="0"/>
                                          </p:val>
                                        </p:tav>
                                        <p:tav tm="100000">
                                          <p:val>
                                            <p:strVal val="#ppt_w"/>
                                          </p:val>
                                        </p:tav>
                                      </p:tavLst>
                                    </p:anim>
                                    <p:anim calcmode="lin" valueType="num">
                                      <p:cBhvr>
                                        <p:cTn id="16" dur="500" fill="hold"/>
                                        <p:tgtEl>
                                          <p:spTgt spid="34"/>
                                        </p:tgtEl>
                                        <p:attrNameLst>
                                          <p:attrName>ppt_h</p:attrName>
                                        </p:attrNameLst>
                                      </p:cBhvr>
                                      <p:tavLst>
                                        <p:tav tm="0">
                                          <p:val>
                                            <p:fltVal val="0"/>
                                          </p:val>
                                        </p:tav>
                                        <p:tav tm="100000">
                                          <p:val>
                                            <p:strVal val="#ppt_h"/>
                                          </p:val>
                                        </p:tav>
                                      </p:tavLst>
                                    </p:anim>
                                    <p:animEffect transition="in" filter="fade">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p:cTn id="22" dur="500" fill="hold"/>
                                        <p:tgtEl>
                                          <p:spTgt spid="39"/>
                                        </p:tgtEl>
                                        <p:attrNameLst>
                                          <p:attrName>ppt_w</p:attrName>
                                        </p:attrNameLst>
                                      </p:cBhvr>
                                      <p:tavLst>
                                        <p:tav tm="0">
                                          <p:val>
                                            <p:fltVal val="0"/>
                                          </p:val>
                                        </p:tav>
                                        <p:tav tm="100000">
                                          <p:val>
                                            <p:strVal val="#ppt_w"/>
                                          </p:val>
                                        </p:tav>
                                      </p:tavLst>
                                    </p:anim>
                                    <p:anim calcmode="lin" valueType="num">
                                      <p:cBhvr>
                                        <p:cTn id="23" dur="500" fill="hold"/>
                                        <p:tgtEl>
                                          <p:spTgt spid="39"/>
                                        </p:tgtEl>
                                        <p:attrNameLst>
                                          <p:attrName>ppt_h</p:attrName>
                                        </p:attrNameLst>
                                      </p:cBhvr>
                                      <p:tavLst>
                                        <p:tav tm="0">
                                          <p:val>
                                            <p:fltVal val="0"/>
                                          </p:val>
                                        </p:tav>
                                        <p:tav tm="100000">
                                          <p:val>
                                            <p:strVal val="#ppt_h"/>
                                          </p:val>
                                        </p:tav>
                                      </p:tavLst>
                                    </p:anim>
                                    <p:animEffect transition="in" filter="fade">
                                      <p:cBhvr>
                                        <p:cTn id="2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5" fill="hold" display="0">
                  <p:stCondLst>
                    <p:cond delay="indefinite"/>
                  </p:stCondLst>
                  <p:endCondLst>
                    <p:cond evt="onStopAudio" delay="0">
                      <p:tgtEl>
                        <p:sldTgt/>
                      </p:tgtEl>
                    </p:cond>
                  </p:endCondLst>
                </p:cTn>
                <p:tgtEl>
                  <p:spTgt spid="14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8BA3DD-5928-6686-EF4A-5F76C03302A6}"/>
            </a:ext>
          </a:extLst>
        </p:cNvPr>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73AC6F73-2FA8-1559-13EC-C08D3A6E9549}"/>
              </a:ext>
            </a:extLst>
          </p:cNvPr>
          <p:cNvGrpSpPr/>
          <p:nvPr/>
        </p:nvGrpSpPr>
        <p:grpSpPr>
          <a:xfrm>
            <a:off x="5744637" y="5007663"/>
            <a:ext cx="3085997" cy="1652089"/>
            <a:chOff x="5914097" y="5326092"/>
            <a:chExt cx="2819771" cy="1513492"/>
          </a:xfrm>
        </p:grpSpPr>
        <p:pic>
          <p:nvPicPr>
            <p:cNvPr id="58" name="Picture 16">
              <a:extLst>
                <a:ext uri="{FF2B5EF4-FFF2-40B4-BE49-F238E27FC236}">
                  <a16:creationId xmlns:a16="http://schemas.microsoft.com/office/drawing/2014/main" id="{EC994745-0584-6006-24DB-962D3FE1F420}"/>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1240" b="10026"/>
            <a:stretch/>
          </p:blipFill>
          <p:spPr bwMode="auto">
            <a:xfrm rot="5400000">
              <a:off x="6567237" y="4672952"/>
              <a:ext cx="1513492" cy="2819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 name="星: 5 pt 71">
              <a:extLst>
                <a:ext uri="{FF2B5EF4-FFF2-40B4-BE49-F238E27FC236}">
                  <a16:creationId xmlns:a16="http://schemas.microsoft.com/office/drawing/2014/main" id="{7CCA9CE6-E0B2-A4F0-E19D-C336EA0369B1}"/>
                </a:ext>
              </a:extLst>
            </p:cNvPr>
            <p:cNvSpPr/>
            <p:nvPr/>
          </p:nvSpPr>
          <p:spPr>
            <a:xfrm>
              <a:off x="8088791" y="5849478"/>
              <a:ext cx="300292" cy="300292"/>
            </a:xfrm>
            <a:prstGeom prst="star5">
              <a:avLst/>
            </a:prstGeom>
            <a:gradFill flip="none" rotWithShape="1">
              <a:gsLst>
                <a:gs pos="0">
                  <a:srgbClr val="FFFF00"/>
                </a:gs>
                <a:gs pos="44000">
                  <a:srgbClr val="FFFF00"/>
                </a:gs>
                <a:gs pos="100000">
                  <a:srgbClr val="FFFF99"/>
                </a:gs>
                <a:gs pos="74000">
                  <a:srgbClr val="FFFF66"/>
                </a:gs>
              </a:gsLst>
              <a:path path="circle">
                <a:fillToRect l="50000" t="50000" r="50000" b="50000"/>
              </a:path>
              <a:tileRect/>
            </a:gra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70" name="斜め縞 69">
            <a:extLst>
              <a:ext uri="{FF2B5EF4-FFF2-40B4-BE49-F238E27FC236}">
                <a16:creationId xmlns:a16="http://schemas.microsoft.com/office/drawing/2014/main" id="{2A213358-6BA6-17BC-DCEE-2BB85BEDDFEF}"/>
              </a:ext>
            </a:extLst>
          </p:cNvPr>
          <p:cNvSpPr/>
          <p:nvPr/>
        </p:nvSpPr>
        <p:spPr>
          <a:xfrm rot="10800000">
            <a:off x="8342799" y="5230608"/>
            <a:ext cx="3712134" cy="1531787"/>
          </a:xfrm>
          <a:prstGeom prst="diagStripe">
            <a:avLst>
              <a:gd name="adj" fmla="val 0"/>
            </a:avLst>
          </a:prstGeom>
          <a:gradFill flip="none" rotWithShape="1">
            <a:gsLst>
              <a:gs pos="0">
                <a:schemeClr val="bg1">
                  <a:lumMod val="75000"/>
                </a:schemeClr>
              </a:gs>
              <a:gs pos="50000">
                <a:schemeClr val="bg1">
                  <a:lumMod val="85000"/>
                </a:schemeClr>
              </a:gs>
              <a:gs pos="100000">
                <a:schemeClr val="bg1">
                  <a:lumMod val="95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0" name="四角形: 角度付き 16">
            <a:extLst>
              <a:ext uri="{FF2B5EF4-FFF2-40B4-BE49-F238E27FC236}">
                <a16:creationId xmlns:a16="http://schemas.microsoft.com/office/drawing/2014/main" id="{B24F6B98-EE06-F397-3C6B-078A0C759277}"/>
              </a:ext>
            </a:extLst>
          </p:cNvPr>
          <p:cNvSpPr/>
          <p:nvPr/>
        </p:nvSpPr>
        <p:spPr>
          <a:xfrm>
            <a:off x="0" y="-52"/>
            <a:ext cx="12192000" cy="846190"/>
          </a:xfrm>
          <a:prstGeom prst="bevel">
            <a:avLst>
              <a:gd name="adj" fmla="val 9362"/>
            </a:avLst>
          </a:prstGeom>
          <a:solidFill>
            <a:schemeClr val="accent5"/>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0A7B42AA-345F-7461-0A89-0FF94BBA7573}"/>
              </a:ext>
            </a:extLst>
          </p:cNvPr>
          <p:cNvSpPr txBox="1"/>
          <p:nvPr/>
        </p:nvSpPr>
        <p:spPr>
          <a:xfrm>
            <a:off x="277447" y="130655"/>
            <a:ext cx="1832553" cy="584775"/>
          </a:xfrm>
          <a:prstGeom prst="rect">
            <a:avLst/>
          </a:prstGeom>
          <a:noFill/>
        </p:spPr>
        <p:txBody>
          <a:bodyPr wrap="none" rtlCol="0">
            <a:spAutoFit/>
          </a:bodyPr>
          <a:lstStyle/>
          <a:p>
            <a:r>
              <a:rPr kumimoji="1"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職場紹介</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grpSp>
        <p:nvGrpSpPr>
          <p:cNvPr id="29" name="グループ化 28">
            <a:extLst>
              <a:ext uri="{FF2B5EF4-FFF2-40B4-BE49-F238E27FC236}">
                <a16:creationId xmlns:a16="http://schemas.microsoft.com/office/drawing/2014/main" id="{79E410C8-C072-501B-2083-B7EECFF9C394}"/>
              </a:ext>
            </a:extLst>
          </p:cNvPr>
          <p:cNvGrpSpPr/>
          <p:nvPr/>
        </p:nvGrpSpPr>
        <p:grpSpPr>
          <a:xfrm>
            <a:off x="12821" y="5522108"/>
            <a:ext cx="5827236" cy="1312959"/>
            <a:chOff x="12821" y="5522108"/>
            <a:chExt cx="5827236" cy="1312959"/>
          </a:xfrm>
        </p:grpSpPr>
        <p:sp>
          <p:nvSpPr>
            <p:cNvPr id="3" name="テキスト ボックス 18">
              <a:extLst>
                <a:ext uri="{FF2B5EF4-FFF2-40B4-BE49-F238E27FC236}">
                  <a16:creationId xmlns:a16="http://schemas.microsoft.com/office/drawing/2014/main" id="{0223D61A-D8B6-64F3-7C7D-C422CF3AC5BF}"/>
                </a:ext>
              </a:extLst>
            </p:cNvPr>
            <p:cNvSpPr txBox="1"/>
            <p:nvPr/>
          </p:nvSpPr>
          <p:spPr>
            <a:xfrm>
              <a:off x="12821" y="5957904"/>
              <a:ext cx="5827236" cy="877163"/>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ja-JP" altLang="en-US" sz="2200" dirty="0">
                  <a:solidFill>
                    <a:schemeClr val="bg1"/>
                  </a:solidFill>
                  <a:effectLst>
                    <a:glow rad="139700">
                      <a:schemeClr val="tx1">
                        <a:lumMod val="95000"/>
                        <a:lumOff val="5000"/>
                        <a:alpha val="40000"/>
                      </a:schemeClr>
                    </a:glow>
                    <a:outerShdw blurRad="38100" dist="38100" dir="2700000" algn="tl">
                      <a:srgbClr val="000000">
                        <a:alpha val="43137"/>
                      </a:srgbClr>
                    </a:outerShdw>
                  </a:effectLst>
                  <a:latin typeface="UD デジタル 教科書体 N-B" panose="02020700000000000000" pitchFamily="17" charset="-128"/>
                  <a:ea typeface="UD デジタル 教科書体 N-B" panose="02020700000000000000" pitchFamily="17" charset="-128"/>
                </a:rPr>
                <a:t>第</a:t>
              </a:r>
              <a:r>
                <a:rPr lang="en-US" altLang="ja-JP" sz="2200" dirty="0">
                  <a:solidFill>
                    <a:schemeClr val="bg1"/>
                  </a:solidFill>
                  <a:effectLst>
                    <a:glow rad="139700">
                      <a:schemeClr val="tx1">
                        <a:lumMod val="95000"/>
                        <a:lumOff val="5000"/>
                        <a:alpha val="40000"/>
                      </a:schemeClr>
                    </a:glow>
                    <a:outerShdw blurRad="38100" dist="38100" dir="2700000" algn="tl">
                      <a:srgbClr val="000000">
                        <a:alpha val="43137"/>
                      </a:srgbClr>
                    </a:outerShdw>
                  </a:effectLst>
                  <a:latin typeface="UD デジタル 教科書体 N-B" panose="02020700000000000000" pitchFamily="17" charset="-128"/>
                  <a:ea typeface="UD デジタル 教科書体 N-B" panose="02020700000000000000" pitchFamily="17" charset="-128"/>
                </a:rPr>
                <a:t>1</a:t>
              </a:r>
              <a:r>
                <a:rPr lang="ja-JP" altLang="en-US" sz="2200" dirty="0">
                  <a:solidFill>
                    <a:schemeClr val="bg1"/>
                  </a:solidFill>
                  <a:effectLst>
                    <a:glow rad="139700">
                      <a:schemeClr val="tx1">
                        <a:lumMod val="95000"/>
                        <a:lumOff val="5000"/>
                        <a:alpha val="40000"/>
                      </a:schemeClr>
                    </a:glow>
                    <a:outerShdw blurRad="38100" dist="38100" dir="2700000" algn="tl">
                      <a:srgbClr val="000000">
                        <a:alpha val="43137"/>
                      </a:srgbClr>
                    </a:outerShdw>
                  </a:effectLst>
                  <a:latin typeface="UD デジタル 教科書体 N-B" panose="02020700000000000000" pitchFamily="17" charset="-128"/>
                  <a:ea typeface="UD デジタル 教科書体 N-B" panose="02020700000000000000" pitchFamily="17" charset="-128"/>
                </a:rPr>
                <a:t>工場から第</a:t>
              </a:r>
              <a:r>
                <a:rPr lang="en-US" altLang="ja-JP" sz="2200" dirty="0">
                  <a:solidFill>
                    <a:schemeClr val="bg1"/>
                  </a:solidFill>
                  <a:effectLst>
                    <a:glow rad="139700">
                      <a:schemeClr val="tx1">
                        <a:lumMod val="95000"/>
                        <a:lumOff val="5000"/>
                        <a:alpha val="40000"/>
                      </a:schemeClr>
                    </a:glow>
                    <a:outerShdw blurRad="38100" dist="38100" dir="2700000" algn="tl">
                      <a:srgbClr val="000000">
                        <a:alpha val="43137"/>
                      </a:srgbClr>
                    </a:outerShdw>
                  </a:effectLst>
                  <a:latin typeface="UD デジタル 教科書体 N-B" panose="02020700000000000000" pitchFamily="17" charset="-128"/>
                  <a:ea typeface="UD デジタル 教科書体 N-B" panose="02020700000000000000" pitchFamily="17" charset="-128"/>
                </a:rPr>
                <a:t>2</a:t>
              </a:r>
              <a:r>
                <a:rPr lang="ja-JP" altLang="en-US" sz="2200" dirty="0">
                  <a:solidFill>
                    <a:schemeClr val="bg1"/>
                  </a:solidFill>
                  <a:effectLst>
                    <a:glow rad="139700">
                      <a:schemeClr val="tx1">
                        <a:lumMod val="95000"/>
                        <a:lumOff val="5000"/>
                        <a:alpha val="40000"/>
                      </a:schemeClr>
                    </a:glow>
                    <a:outerShdw blurRad="38100" dist="38100" dir="2700000" algn="tl">
                      <a:srgbClr val="000000">
                        <a:alpha val="43137"/>
                      </a:srgbClr>
                    </a:outerShdw>
                  </a:effectLst>
                  <a:latin typeface="UD デジタル 教科書体 N-B" panose="02020700000000000000" pitchFamily="17" charset="-128"/>
                  <a:ea typeface="UD デジタル 教科書体 N-B" panose="02020700000000000000" pitchFamily="17" charset="-128"/>
                </a:rPr>
                <a:t>工場にかけて</a:t>
              </a:r>
              <a:endParaRPr lang="en-US" altLang="ja-JP" sz="2200" dirty="0">
                <a:solidFill>
                  <a:schemeClr val="bg1"/>
                </a:solidFill>
                <a:effectLst>
                  <a:glow rad="139700">
                    <a:schemeClr val="tx1">
                      <a:lumMod val="95000"/>
                      <a:lumOff val="5000"/>
                      <a:alpha val="40000"/>
                    </a:schemeClr>
                  </a:glow>
                  <a:outerShdw blurRad="38100" dist="38100" dir="2700000" algn="tl">
                    <a:srgbClr val="000000">
                      <a:alpha val="43137"/>
                    </a:srgbClr>
                  </a:outerShdw>
                </a:effectLst>
                <a:latin typeface="UD デジタル 教科書体 N-B" panose="02020700000000000000" pitchFamily="17" charset="-128"/>
                <a:ea typeface="UD デジタル 教科書体 N-B" panose="02020700000000000000" pitchFamily="17" charset="-128"/>
              </a:endParaRPr>
            </a:p>
            <a:p>
              <a:pPr algn="ctr"/>
              <a:endParaRPr lang="en-US" altLang="ja-JP" sz="700" dirty="0">
                <a:solidFill>
                  <a:schemeClr val="bg1"/>
                </a:solidFill>
                <a:effectLst>
                  <a:glow rad="139700">
                    <a:schemeClr val="tx1">
                      <a:lumMod val="95000"/>
                      <a:lumOff val="5000"/>
                      <a:alpha val="40000"/>
                    </a:schemeClr>
                  </a:glow>
                  <a:outerShdw blurRad="38100" dist="38100" dir="2700000" algn="tl">
                    <a:srgbClr val="000000">
                      <a:alpha val="43137"/>
                    </a:srgbClr>
                  </a:outerShdw>
                </a:effectLst>
                <a:latin typeface="UD デジタル 教科書体 N-B" panose="02020700000000000000" pitchFamily="17" charset="-128"/>
                <a:ea typeface="UD デジタル 教科書体 N-B" panose="02020700000000000000" pitchFamily="17" charset="-128"/>
              </a:endParaRPr>
            </a:p>
            <a:p>
              <a:pPr algn="ctr"/>
              <a:r>
                <a:rPr lang="ja-JP" altLang="en-US" sz="2200" dirty="0">
                  <a:solidFill>
                    <a:schemeClr val="bg1"/>
                  </a:solidFill>
                  <a:effectLst>
                    <a:glow rad="139700">
                      <a:schemeClr val="accent1">
                        <a:lumMod val="75000"/>
                      </a:schemeClr>
                    </a:glow>
                    <a:outerShdw blurRad="38100" dist="38100" dir="2700000" algn="tl">
                      <a:srgbClr val="000000">
                        <a:alpha val="43137"/>
                      </a:srgbClr>
                    </a:outerShdw>
                  </a:effectLst>
                  <a:latin typeface="UD デジタル 教科書体 N-B" panose="02020700000000000000" pitchFamily="17" charset="-128"/>
                  <a:ea typeface="UD デジタル 教科書体 N-B" panose="02020700000000000000" pitchFamily="17" charset="-128"/>
                </a:rPr>
                <a:t>素材製造から製品加工までの一貫生産</a:t>
              </a:r>
              <a:r>
                <a:rPr lang="ja-JP" altLang="en-US" sz="2200" dirty="0">
                  <a:solidFill>
                    <a:schemeClr val="bg1"/>
                  </a:solidFill>
                  <a:effectLst>
                    <a:glow rad="139700">
                      <a:schemeClr val="tx1">
                        <a:lumMod val="95000"/>
                        <a:lumOff val="5000"/>
                        <a:alpha val="40000"/>
                      </a:schemeClr>
                    </a:glow>
                    <a:outerShdw blurRad="38100" dist="38100" dir="2700000" algn="tl">
                      <a:srgbClr val="000000">
                        <a:alpha val="43137"/>
                      </a:srgbClr>
                    </a:outerShdw>
                  </a:effectLst>
                  <a:latin typeface="UD デジタル 教科書体 N-B" panose="02020700000000000000" pitchFamily="17" charset="-128"/>
                  <a:ea typeface="UD デジタル 教科書体 N-B" panose="02020700000000000000" pitchFamily="17" charset="-128"/>
                </a:rPr>
                <a:t>が強み</a:t>
              </a:r>
              <a:endParaRPr lang="en-US" altLang="ja-JP" sz="2200" dirty="0">
                <a:solidFill>
                  <a:schemeClr val="bg1"/>
                </a:solidFill>
                <a:effectLst>
                  <a:glow rad="139700">
                    <a:schemeClr val="tx1">
                      <a:lumMod val="95000"/>
                      <a:lumOff val="5000"/>
                      <a:alpha val="40000"/>
                    </a:schemeClr>
                  </a:glow>
                  <a:outerShdw blurRad="38100" dist="38100" dir="2700000" algn="tl">
                    <a:srgbClr val="000000">
                      <a:alpha val="43137"/>
                    </a:srgbClr>
                  </a:outerShdw>
                </a:effectLst>
                <a:latin typeface="UD デジタル 教科書体 N-B" panose="02020700000000000000" pitchFamily="17" charset="-128"/>
                <a:ea typeface="UD デジタル 教科書体 N-B" panose="02020700000000000000" pitchFamily="17" charset="-128"/>
              </a:endParaRPr>
            </a:p>
          </p:txBody>
        </p:sp>
        <p:sp>
          <p:nvSpPr>
            <p:cNvPr id="6" name="フローチャート: 組合せ 5">
              <a:extLst>
                <a:ext uri="{FF2B5EF4-FFF2-40B4-BE49-F238E27FC236}">
                  <a16:creationId xmlns:a16="http://schemas.microsoft.com/office/drawing/2014/main" id="{CFA4B6E6-A46B-4E8A-99B3-813E128D1EC8}"/>
                </a:ext>
              </a:extLst>
            </p:cNvPr>
            <p:cNvSpPr/>
            <p:nvPr/>
          </p:nvSpPr>
          <p:spPr>
            <a:xfrm>
              <a:off x="2529987" y="5522108"/>
              <a:ext cx="958050" cy="406577"/>
            </a:xfrm>
            <a:prstGeom prst="flowChartMerge">
              <a:avLst/>
            </a:prstGeom>
            <a:gradFill>
              <a:gsLst>
                <a:gs pos="0">
                  <a:schemeClr val="bg1">
                    <a:lumMod val="95000"/>
                  </a:schemeClr>
                </a:gs>
                <a:gs pos="74000">
                  <a:schemeClr val="bg1">
                    <a:lumMod val="50000"/>
                  </a:schemeClr>
                </a:gs>
                <a:gs pos="83000">
                  <a:schemeClr val="bg1">
                    <a:lumMod val="50000"/>
                  </a:schemeClr>
                </a:gs>
                <a:gs pos="100000">
                  <a:schemeClr val="bg1">
                    <a:lumMod val="75000"/>
                  </a:schemeClr>
                </a:gs>
              </a:gsLst>
              <a:lin ang="5400000" scaled="1"/>
            </a:gra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6" name="グループ化 25">
            <a:extLst>
              <a:ext uri="{FF2B5EF4-FFF2-40B4-BE49-F238E27FC236}">
                <a16:creationId xmlns:a16="http://schemas.microsoft.com/office/drawing/2014/main" id="{2FD2C0BA-4681-D0C8-6FBA-520433B9227F}"/>
              </a:ext>
            </a:extLst>
          </p:cNvPr>
          <p:cNvGrpSpPr/>
          <p:nvPr/>
        </p:nvGrpSpPr>
        <p:grpSpPr>
          <a:xfrm>
            <a:off x="40709" y="890485"/>
            <a:ext cx="5799347" cy="4615253"/>
            <a:chOff x="40709" y="890485"/>
            <a:chExt cx="5799347" cy="4615253"/>
          </a:xfrm>
        </p:grpSpPr>
        <p:sp>
          <p:nvSpPr>
            <p:cNvPr id="2" name="テキスト ボックス 1">
              <a:extLst>
                <a:ext uri="{FF2B5EF4-FFF2-40B4-BE49-F238E27FC236}">
                  <a16:creationId xmlns:a16="http://schemas.microsoft.com/office/drawing/2014/main" id="{B53CC9E2-FAE2-9488-60D9-D410B26E1A78}"/>
                </a:ext>
              </a:extLst>
            </p:cNvPr>
            <p:cNvSpPr txBox="1"/>
            <p:nvPr/>
          </p:nvSpPr>
          <p:spPr>
            <a:xfrm>
              <a:off x="623328" y="4818162"/>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pic>
          <p:nvPicPr>
            <p:cNvPr id="9" name="図 8">
              <a:extLst>
                <a:ext uri="{FF2B5EF4-FFF2-40B4-BE49-F238E27FC236}">
                  <a16:creationId xmlns:a16="http://schemas.microsoft.com/office/drawing/2014/main" id="{F9B16909-5620-8529-7D3C-789162FA6BE7}"/>
                </a:ext>
              </a:extLst>
            </p:cNvPr>
            <p:cNvPicPr>
              <a:picLocks noChangeAspect="1"/>
            </p:cNvPicPr>
            <p:nvPr/>
          </p:nvPicPr>
          <p:blipFill>
            <a:blip r:embed="rId7"/>
            <a:srcRect l="10267" t="9115" r="14864" b="11098"/>
            <a:stretch/>
          </p:blipFill>
          <p:spPr>
            <a:xfrm>
              <a:off x="40709" y="1492814"/>
              <a:ext cx="5799347" cy="4012924"/>
            </a:xfrm>
            <a:prstGeom prst="rect">
              <a:avLst/>
            </a:prstGeom>
            <a:ln>
              <a:noFill/>
            </a:ln>
            <a:effectLst>
              <a:softEdge rad="112500"/>
            </a:effectLst>
          </p:spPr>
        </p:pic>
        <p:sp>
          <p:nvSpPr>
            <p:cNvPr id="14" name="テキスト ボックス 18">
              <a:extLst>
                <a:ext uri="{FF2B5EF4-FFF2-40B4-BE49-F238E27FC236}">
                  <a16:creationId xmlns:a16="http://schemas.microsoft.com/office/drawing/2014/main" id="{16A44102-B296-B704-F163-BB273D787C2D}"/>
                </a:ext>
              </a:extLst>
            </p:cNvPr>
            <p:cNvSpPr txBox="1"/>
            <p:nvPr/>
          </p:nvSpPr>
          <p:spPr>
            <a:xfrm>
              <a:off x="85787" y="890485"/>
              <a:ext cx="4339650" cy="646331"/>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kumimoji="1" lang="ja-JP" altLang="en-US" sz="3600" kern="1200">
                  <a:solidFill>
                    <a:schemeClr val="bg1"/>
                  </a:solidFill>
                  <a:effectLst>
                    <a:glow rad="228600">
                      <a:schemeClr val="tx1">
                        <a:lumMod val="95000"/>
                        <a:lumOff val="5000"/>
                        <a:alpha val="40000"/>
                      </a:schemeClr>
                    </a:glow>
                    <a:outerShdw blurRad="38100" dist="38100" dir="2700000" algn="tl">
                      <a:srgbClr val="000000">
                        <a:alpha val="43137"/>
                      </a:srgbClr>
                    </a:outerShdw>
                  </a:effectLst>
                  <a:latin typeface="UD デジタル 教科書体 N-B" panose="02020700000000000000" pitchFamily="17" charset="-128"/>
                  <a:ea typeface="UD デジタル 教科書体 N-B" panose="02020700000000000000" pitchFamily="17" charset="-128"/>
                </a:rPr>
                <a:t>～幸海工場の特徴～</a:t>
              </a:r>
              <a:endParaRPr kumimoji="1" lang="en-US" altLang="ja-JP" sz="3600" kern="1200" dirty="0">
                <a:solidFill>
                  <a:schemeClr val="bg1"/>
                </a:solidFill>
                <a:effectLst>
                  <a:glow rad="228600">
                    <a:schemeClr val="tx1">
                      <a:lumMod val="95000"/>
                      <a:lumOff val="5000"/>
                      <a:alpha val="40000"/>
                    </a:schemeClr>
                  </a:glow>
                  <a:outerShdw blurRad="38100" dist="38100" dir="2700000" algn="tl">
                    <a:srgbClr val="000000">
                      <a:alpha val="43137"/>
                    </a:srgbClr>
                  </a:outerShdw>
                </a:effectLst>
                <a:latin typeface="UD デジタル 教科書体 N-B" panose="02020700000000000000" pitchFamily="17" charset="-128"/>
                <a:ea typeface="UD デジタル 教科書体 N-B" panose="02020700000000000000" pitchFamily="17" charset="-128"/>
              </a:endParaRPr>
            </a:p>
          </p:txBody>
        </p:sp>
        <p:sp>
          <p:nvSpPr>
            <p:cNvPr id="15" name="テキスト ボックス 18">
              <a:extLst>
                <a:ext uri="{FF2B5EF4-FFF2-40B4-BE49-F238E27FC236}">
                  <a16:creationId xmlns:a16="http://schemas.microsoft.com/office/drawing/2014/main" id="{9EBE0B80-D31C-0495-A53E-FCBC531DC58E}"/>
                </a:ext>
              </a:extLst>
            </p:cNvPr>
            <p:cNvSpPr txBox="1"/>
            <p:nvPr/>
          </p:nvSpPr>
          <p:spPr>
            <a:xfrm>
              <a:off x="310509" y="3561536"/>
              <a:ext cx="1261884" cy="46166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2400" dirty="0">
                  <a:solidFill>
                    <a:schemeClr val="bg1"/>
                  </a:solidFill>
                  <a:effectLst>
                    <a:glow rad="101600">
                      <a:schemeClr val="accent1">
                        <a:lumMod val="75000"/>
                      </a:schemeClr>
                    </a:glow>
                  </a:effectLst>
                  <a:latin typeface="UD デジタル 教科書体 N-B" panose="02020700000000000000" pitchFamily="17" charset="-128"/>
                  <a:ea typeface="UD デジタル 教科書体 N-B" panose="02020700000000000000" pitchFamily="17" charset="-128"/>
                </a:rPr>
                <a:t>第</a:t>
              </a:r>
              <a:r>
                <a:rPr lang="en-US" altLang="ja-JP" sz="2400" dirty="0">
                  <a:solidFill>
                    <a:schemeClr val="bg1"/>
                  </a:solidFill>
                  <a:effectLst>
                    <a:glow rad="101600">
                      <a:schemeClr val="accent1">
                        <a:lumMod val="75000"/>
                      </a:schemeClr>
                    </a:glow>
                  </a:effectLst>
                  <a:latin typeface="UD デジタル 教科書体 N-B" panose="02020700000000000000" pitchFamily="17" charset="-128"/>
                  <a:ea typeface="UD デジタル 教科書体 N-B" panose="02020700000000000000" pitchFamily="17" charset="-128"/>
                </a:rPr>
                <a:t>1</a:t>
              </a:r>
              <a:r>
                <a:rPr lang="ja-JP" altLang="en-US" sz="2400" dirty="0">
                  <a:solidFill>
                    <a:schemeClr val="bg1"/>
                  </a:solidFill>
                  <a:effectLst>
                    <a:glow rad="101600">
                      <a:schemeClr val="accent1">
                        <a:lumMod val="75000"/>
                      </a:schemeClr>
                    </a:glow>
                  </a:effectLst>
                  <a:latin typeface="UD デジタル 教科書体 N-B" panose="02020700000000000000" pitchFamily="17" charset="-128"/>
                  <a:ea typeface="UD デジタル 教科書体 N-B" panose="02020700000000000000" pitchFamily="17" charset="-128"/>
                </a:rPr>
                <a:t>工場</a:t>
              </a:r>
              <a:endParaRPr kumimoji="1" lang="en-US" altLang="ja-JP" sz="2400" kern="1200" dirty="0">
                <a:solidFill>
                  <a:schemeClr val="bg1"/>
                </a:solidFill>
                <a:effectLst>
                  <a:glow rad="101600">
                    <a:schemeClr val="accent1">
                      <a:lumMod val="75000"/>
                    </a:schemeClr>
                  </a:glow>
                </a:effectLst>
                <a:latin typeface="UD デジタル 教科書体 N-B" panose="02020700000000000000" pitchFamily="17" charset="-128"/>
                <a:ea typeface="UD デジタル 教科書体 N-B" panose="02020700000000000000" pitchFamily="17" charset="-128"/>
              </a:endParaRPr>
            </a:p>
          </p:txBody>
        </p:sp>
        <p:sp>
          <p:nvSpPr>
            <p:cNvPr id="16" name="テキスト ボックス 18">
              <a:extLst>
                <a:ext uri="{FF2B5EF4-FFF2-40B4-BE49-F238E27FC236}">
                  <a16:creationId xmlns:a16="http://schemas.microsoft.com/office/drawing/2014/main" id="{BEAA7B7C-0F05-0B75-5D9A-600D4D53E1AE}"/>
                </a:ext>
              </a:extLst>
            </p:cNvPr>
            <p:cNvSpPr txBox="1"/>
            <p:nvPr/>
          </p:nvSpPr>
          <p:spPr>
            <a:xfrm>
              <a:off x="1174845" y="2463762"/>
              <a:ext cx="1261884" cy="46166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2400">
                  <a:solidFill>
                    <a:schemeClr val="bg1"/>
                  </a:solidFill>
                  <a:effectLst>
                    <a:glow rad="101600">
                      <a:schemeClr val="accent1">
                        <a:lumMod val="75000"/>
                      </a:schemeClr>
                    </a:glow>
                  </a:effectLst>
                  <a:latin typeface="UD デジタル 教科書体 N-B" panose="02020700000000000000" pitchFamily="17" charset="-128"/>
                  <a:ea typeface="UD デジタル 教科書体 N-B" panose="02020700000000000000" pitchFamily="17" charset="-128"/>
                </a:rPr>
                <a:t>第</a:t>
              </a:r>
              <a:r>
                <a:rPr lang="en-US" altLang="ja-JP" sz="2400" dirty="0">
                  <a:solidFill>
                    <a:schemeClr val="bg1"/>
                  </a:solidFill>
                  <a:effectLst>
                    <a:glow rad="101600">
                      <a:schemeClr val="accent1">
                        <a:lumMod val="75000"/>
                      </a:schemeClr>
                    </a:glow>
                  </a:effectLst>
                  <a:latin typeface="UD デジタル 教科書体 N-B" panose="02020700000000000000" pitchFamily="17" charset="-128"/>
                  <a:ea typeface="UD デジタル 教科書体 N-B" panose="02020700000000000000" pitchFamily="17" charset="-128"/>
                </a:rPr>
                <a:t>2</a:t>
              </a:r>
              <a:r>
                <a:rPr lang="ja-JP" altLang="en-US" sz="2400">
                  <a:solidFill>
                    <a:schemeClr val="bg1"/>
                  </a:solidFill>
                  <a:effectLst>
                    <a:glow rad="101600">
                      <a:schemeClr val="accent1">
                        <a:lumMod val="75000"/>
                      </a:schemeClr>
                    </a:glow>
                  </a:effectLst>
                  <a:latin typeface="UD デジタル 教科書体 N-B" panose="02020700000000000000" pitchFamily="17" charset="-128"/>
                  <a:ea typeface="UD デジタル 教科書体 N-B" panose="02020700000000000000" pitchFamily="17" charset="-128"/>
                </a:rPr>
                <a:t>工場</a:t>
              </a:r>
              <a:endParaRPr kumimoji="1" lang="en-US" altLang="ja-JP" sz="2400" kern="1200" dirty="0">
                <a:solidFill>
                  <a:schemeClr val="bg1"/>
                </a:solidFill>
                <a:effectLst>
                  <a:glow rad="101600">
                    <a:schemeClr val="accent1">
                      <a:lumMod val="75000"/>
                    </a:schemeClr>
                  </a:glow>
                </a:effectLst>
                <a:latin typeface="UD デジタル 教科書体 N-B" panose="02020700000000000000" pitchFamily="17" charset="-128"/>
                <a:ea typeface="UD デジタル 教科書体 N-B" panose="02020700000000000000" pitchFamily="17" charset="-128"/>
              </a:endParaRPr>
            </a:p>
          </p:txBody>
        </p:sp>
        <p:sp>
          <p:nvSpPr>
            <p:cNvPr id="19" name="テキスト ボックス 18">
              <a:extLst>
                <a:ext uri="{FF2B5EF4-FFF2-40B4-BE49-F238E27FC236}">
                  <a16:creationId xmlns:a16="http://schemas.microsoft.com/office/drawing/2014/main" id="{A8E56380-CF42-B75A-DEEC-DB035751B557}"/>
                </a:ext>
              </a:extLst>
            </p:cNvPr>
            <p:cNvSpPr txBox="1"/>
            <p:nvPr/>
          </p:nvSpPr>
          <p:spPr>
            <a:xfrm>
              <a:off x="464112" y="1702965"/>
              <a:ext cx="2954655" cy="646331"/>
            </a:xfrm>
            <a:prstGeom prst="rect">
              <a:avLst/>
            </a:prstGeom>
            <a:noFill/>
            <a:effectLst>
              <a:softEdge rad="31750"/>
            </a:effectLst>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3600">
                  <a:gradFill>
                    <a:gsLst>
                      <a:gs pos="0">
                        <a:schemeClr val="accent1">
                          <a:lumMod val="5000"/>
                          <a:lumOff val="95000"/>
                        </a:schemeClr>
                      </a:gs>
                      <a:gs pos="74000">
                        <a:schemeClr val="accent6">
                          <a:lumMod val="40000"/>
                          <a:lumOff val="60000"/>
                        </a:schemeClr>
                      </a:gs>
                      <a:gs pos="83000">
                        <a:schemeClr val="accent6">
                          <a:lumMod val="60000"/>
                          <a:lumOff val="40000"/>
                        </a:schemeClr>
                      </a:gs>
                      <a:gs pos="100000">
                        <a:schemeClr val="accent6">
                          <a:lumMod val="60000"/>
                          <a:lumOff val="40000"/>
                        </a:schemeClr>
                      </a:gs>
                    </a:gsLst>
                    <a:lin ang="5400000" scaled="1"/>
                  </a:gradFill>
                  <a:effectLst>
                    <a:glow rad="228600">
                      <a:schemeClr val="accent6">
                        <a:satMod val="175000"/>
                        <a:alpha val="40000"/>
                      </a:schemeClr>
                    </a:glow>
                  </a:effectLst>
                  <a:latin typeface="UD デジタル 教科書体 N-B" panose="02020700000000000000" pitchFamily="17" charset="-128"/>
                  <a:ea typeface="UD デジタル 教科書体 N-B" panose="02020700000000000000" pitchFamily="17" charset="-128"/>
                </a:rPr>
                <a:t>緑に囲まれた</a:t>
              </a:r>
              <a:endParaRPr lang="en-US" altLang="ja-JP" sz="3600" dirty="0">
                <a:gradFill>
                  <a:gsLst>
                    <a:gs pos="0">
                      <a:schemeClr val="accent1">
                        <a:lumMod val="5000"/>
                        <a:lumOff val="95000"/>
                      </a:schemeClr>
                    </a:gs>
                    <a:gs pos="74000">
                      <a:schemeClr val="accent6">
                        <a:lumMod val="40000"/>
                        <a:lumOff val="60000"/>
                      </a:schemeClr>
                    </a:gs>
                    <a:gs pos="83000">
                      <a:schemeClr val="accent6">
                        <a:lumMod val="60000"/>
                        <a:lumOff val="40000"/>
                      </a:schemeClr>
                    </a:gs>
                    <a:gs pos="100000">
                      <a:schemeClr val="accent6">
                        <a:lumMod val="60000"/>
                        <a:lumOff val="40000"/>
                      </a:schemeClr>
                    </a:gs>
                  </a:gsLst>
                  <a:lin ang="5400000" scaled="1"/>
                </a:gradFill>
                <a:effectLst>
                  <a:glow rad="228600">
                    <a:schemeClr val="accent6">
                      <a:satMod val="175000"/>
                      <a:alpha val="40000"/>
                    </a:schemeClr>
                  </a:glow>
                </a:effectLst>
                <a:latin typeface="UD デジタル 教科書体 N-B" panose="02020700000000000000" pitchFamily="17" charset="-128"/>
                <a:ea typeface="UD デジタル 教科書体 N-B" panose="02020700000000000000" pitchFamily="17" charset="-128"/>
              </a:endParaRPr>
            </a:p>
          </p:txBody>
        </p:sp>
        <p:sp>
          <p:nvSpPr>
            <p:cNvPr id="20" name="テキスト ボックス 19">
              <a:extLst>
                <a:ext uri="{FF2B5EF4-FFF2-40B4-BE49-F238E27FC236}">
                  <a16:creationId xmlns:a16="http://schemas.microsoft.com/office/drawing/2014/main" id="{053336D6-033D-3B26-4045-451D2782BB58}"/>
                </a:ext>
              </a:extLst>
            </p:cNvPr>
            <p:cNvSpPr txBox="1"/>
            <p:nvPr/>
          </p:nvSpPr>
          <p:spPr>
            <a:xfrm>
              <a:off x="2281050" y="4726759"/>
              <a:ext cx="3416320" cy="646331"/>
            </a:xfrm>
            <a:prstGeom prst="rect">
              <a:avLst/>
            </a:prstGeom>
            <a:noFill/>
            <a:effectLst>
              <a:softEdge rad="31750"/>
            </a:effectLst>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3600" dirty="0">
                  <a:gradFill>
                    <a:gsLst>
                      <a:gs pos="0">
                        <a:schemeClr val="accent1">
                          <a:lumMod val="5000"/>
                          <a:lumOff val="95000"/>
                        </a:schemeClr>
                      </a:gs>
                      <a:gs pos="74000">
                        <a:schemeClr val="accent6">
                          <a:lumMod val="40000"/>
                          <a:lumOff val="60000"/>
                        </a:schemeClr>
                      </a:gs>
                      <a:gs pos="83000">
                        <a:schemeClr val="accent6">
                          <a:lumMod val="60000"/>
                          <a:lumOff val="40000"/>
                        </a:schemeClr>
                      </a:gs>
                      <a:gs pos="100000">
                        <a:schemeClr val="accent6">
                          <a:lumMod val="60000"/>
                          <a:lumOff val="40000"/>
                        </a:schemeClr>
                      </a:gs>
                    </a:gsLst>
                    <a:lin ang="5400000" scaled="1"/>
                  </a:gradFill>
                  <a:effectLst>
                    <a:glow rad="228600">
                      <a:schemeClr val="accent6">
                        <a:satMod val="175000"/>
                        <a:alpha val="40000"/>
                      </a:schemeClr>
                    </a:glow>
                  </a:effectLst>
                  <a:latin typeface="UD デジタル 教科書体 N-B" panose="02020700000000000000" pitchFamily="17" charset="-128"/>
                  <a:ea typeface="UD デジタル 教科書体 N-B" panose="02020700000000000000" pitchFamily="17" charset="-128"/>
                </a:rPr>
                <a:t>自然豊かな工場</a:t>
              </a:r>
              <a:endParaRPr lang="en-US" altLang="ja-JP" sz="3600" dirty="0">
                <a:gradFill>
                  <a:gsLst>
                    <a:gs pos="0">
                      <a:schemeClr val="accent1">
                        <a:lumMod val="5000"/>
                        <a:lumOff val="95000"/>
                      </a:schemeClr>
                    </a:gs>
                    <a:gs pos="74000">
                      <a:schemeClr val="accent6">
                        <a:lumMod val="40000"/>
                        <a:lumOff val="60000"/>
                      </a:schemeClr>
                    </a:gs>
                    <a:gs pos="83000">
                      <a:schemeClr val="accent6">
                        <a:lumMod val="60000"/>
                        <a:lumOff val="40000"/>
                      </a:schemeClr>
                    </a:gs>
                    <a:gs pos="100000">
                      <a:schemeClr val="accent6">
                        <a:lumMod val="60000"/>
                        <a:lumOff val="40000"/>
                      </a:schemeClr>
                    </a:gs>
                  </a:gsLst>
                  <a:lin ang="5400000" scaled="1"/>
                </a:gradFill>
                <a:effectLst>
                  <a:glow rad="228600">
                    <a:schemeClr val="accent6">
                      <a:satMod val="175000"/>
                      <a:alpha val="40000"/>
                    </a:schemeClr>
                  </a:glow>
                </a:effectLst>
                <a:latin typeface="UD デジタル 教科書体 N-B" panose="02020700000000000000" pitchFamily="17" charset="-128"/>
                <a:ea typeface="UD デジタル 教科書体 N-B" panose="02020700000000000000" pitchFamily="17" charset="-128"/>
              </a:endParaRPr>
            </a:p>
          </p:txBody>
        </p:sp>
        <p:sp>
          <p:nvSpPr>
            <p:cNvPr id="22" name="フリーフォーム: 図形 21">
              <a:extLst>
                <a:ext uri="{FF2B5EF4-FFF2-40B4-BE49-F238E27FC236}">
                  <a16:creationId xmlns:a16="http://schemas.microsoft.com/office/drawing/2014/main" id="{ADB4036D-B4B8-7AD4-0BEF-E807AEBDFAD8}"/>
                </a:ext>
              </a:extLst>
            </p:cNvPr>
            <p:cNvSpPr/>
            <p:nvPr/>
          </p:nvSpPr>
          <p:spPr>
            <a:xfrm>
              <a:off x="348961" y="3945806"/>
              <a:ext cx="1651767" cy="372140"/>
            </a:xfrm>
            <a:custGeom>
              <a:avLst/>
              <a:gdLst>
                <a:gd name="connsiteX0" fmla="*/ 0 w 1679944"/>
                <a:gd name="connsiteY0" fmla="*/ 0 h 372140"/>
                <a:gd name="connsiteX1" fmla="*/ 1360968 w 1679944"/>
                <a:gd name="connsiteY1" fmla="*/ 0 h 372140"/>
                <a:gd name="connsiteX2" fmla="*/ 1679944 w 1679944"/>
                <a:gd name="connsiteY2" fmla="*/ 372140 h 372140"/>
              </a:gdLst>
              <a:ahLst/>
              <a:cxnLst>
                <a:cxn ang="0">
                  <a:pos x="connsiteX0" y="connsiteY0"/>
                </a:cxn>
                <a:cxn ang="0">
                  <a:pos x="connsiteX1" y="connsiteY1"/>
                </a:cxn>
                <a:cxn ang="0">
                  <a:pos x="connsiteX2" y="connsiteY2"/>
                </a:cxn>
              </a:cxnLst>
              <a:rect l="l" t="t" r="r" b="b"/>
              <a:pathLst>
                <a:path w="1679944" h="372140">
                  <a:moveTo>
                    <a:pt x="0" y="0"/>
                  </a:moveTo>
                  <a:lnTo>
                    <a:pt x="1360968" y="0"/>
                  </a:lnTo>
                  <a:lnTo>
                    <a:pt x="1679944" y="372140"/>
                  </a:lnTo>
                </a:path>
              </a:pathLst>
            </a:custGeom>
            <a:noFill/>
            <a:ln w="28575">
              <a:solidFill>
                <a:schemeClr val="bg1"/>
              </a:solidFill>
            </a:ln>
            <a:effectLst>
              <a:glow rad="63500">
                <a:schemeClr val="accent5">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フリーフォーム: 図形 22">
              <a:extLst>
                <a:ext uri="{FF2B5EF4-FFF2-40B4-BE49-F238E27FC236}">
                  <a16:creationId xmlns:a16="http://schemas.microsoft.com/office/drawing/2014/main" id="{A710B0E5-A15D-B507-3BFA-9E6ED6BCE2AD}"/>
                </a:ext>
              </a:extLst>
            </p:cNvPr>
            <p:cNvSpPr/>
            <p:nvPr/>
          </p:nvSpPr>
          <p:spPr>
            <a:xfrm>
              <a:off x="3009012" y="2977116"/>
              <a:ext cx="1052624" cy="531628"/>
            </a:xfrm>
            <a:custGeom>
              <a:avLst/>
              <a:gdLst>
                <a:gd name="connsiteX0" fmla="*/ 255182 w 1105787"/>
                <a:gd name="connsiteY0" fmla="*/ 0 h 531628"/>
                <a:gd name="connsiteX1" fmla="*/ 0 w 1105787"/>
                <a:gd name="connsiteY1" fmla="*/ 233917 h 531628"/>
                <a:gd name="connsiteX2" fmla="*/ 893135 w 1105787"/>
                <a:gd name="connsiteY2" fmla="*/ 531628 h 531628"/>
                <a:gd name="connsiteX3" fmla="*/ 1105787 w 1105787"/>
                <a:gd name="connsiteY3" fmla="*/ 265814 h 531628"/>
                <a:gd name="connsiteX4" fmla="*/ 255182 w 1105787"/>
                <a:gd name="connsiteY4" fmla="*/ 0 h 531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787" h="531628">
                  <a:moveTo>
                    <a:pt x="255182" y="0"/>
                  </a:moveTo>
                  <a:lnTo>
                    <a:pt x="0" y="233917"/>
                  </a:lnTo>
                  <a:lnTo>
                    <a:pt x="893135" y="531628"/>
                  </a:lnTo>
                  <a:lnTo>
                    <a:pt x="1105787" y="265814"/>
                  </a:lnTo>
                  <a:lnTo>
                    <a:pt x="255182" y="0"/>
                  </a:lnTo>
                  <a:close/>
                </a:path>
              </a:pathLst>
            </a:custGeom>
            <a:pattFill prst="ltUpDiag">
              <a:fgClr>
                <a:schemeClr val="accent1"/>
              </a:fgClr>
              <a:bgClr>
                <a:schemeClr val="bg1"/>
              </a:bgClr>
            </a:patt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フリーフォーム: 図形 27">
              <a:extLst>
                <a:ext uri="{FF2B5EF4-FFF2-40B4-BE49-F238E27FC236}">
                  <a16:creationId xmlns:a16="http://schemas.microsoft.com/office/drawing/2014/main" id="{69C2470D-52D0-A965-853F-6173DA5485B5}"/>
                </a:ext>
              </a:extLst>
            </p:cNvPr>
            <p:cNvSpPr/>
            <p:nvPr/>
          </p:nvSpPr>
          <p:spPr>
            <a:xfrm>
              <a:off x="1229568" y="2847517"/>
              <a:ext cx="1651767" cy="372140"/>
            </a:xfrm>
            <a:custGeom>
              <a:avLst/>
              <a:gdLst>
                <a:gd name="connsiteX0" fmla="*/ 0 w 1679944"/>
                <a:gd name="connsiteY0" fmla="*/ 0 h 372140"/>
                <a:gd name="connsiteX1" fmla="*/ 1360968 w 1679944"/>
                <a:gd name="connsiteY1" fmla="*/ 0 h 372140"/>
                <a:gd name="connsiteX2" fmla="*/ 1679944 w 1679944"/>
                <a:gd name="connsiteY2" fmla="*/ 372140 h 372140"/>
              </a:gdLst>
              <a:ahLst/>
              <a:cxnLst>
                <a:cxn ang="0">
                  <a:pos x="connsiteX0" y="connsiteY0"/>
                </a:cxn>
                <a:cxn ang="0">
                  <a:pos x="connsiteX1" y="connsiteY1"/>
                </a:cxn>
                <a:cxn ang="0">
                  <a:pos x="connsiteX2" y="connsiteY2"/>
                </a:cxn>
              </a:cxnLst>
              <a:rect l="l" t="t" r="r" b="b"/>
              <a:pathLst>
                <a:path w="1679944" h="372140">
                  <a:moveTo>
                    <a:pt x="0" y="0"/>
                  </a:moveTo>
                  <a:lnTo>
                    <a:pt x="1360968" y="0"/>
                  </a:lnTo>
                  <a:lnTo>
                    <a:pt x="1679944" y="372140"/>
                  </a:lnTo>
                </a:path>
              </a:pathLst>
            </a:custGeom>
            <a:noFill/>
            <a:ln w="28575">
              <a:solidFill>
                <a:schemeClr val="bg1"/>
              </a:solidFill>
            </a:ln>
            <a:effectLst>
              <a:glow rad="63500">
                <a:schemeClr val="accent5">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1" name="グループ化 30">
            <a:extLst>
              <a:ext uri="{FF2B5EF4-FFF2-40B4-BE49-F238E27FC236}">
                <a16:creationId xmlns:a16="http://schemas.microsoft.com/office/drawing/2014/main" id="{12A6BBE9-1043-8208-06E2-57B7D5B51681}"/>
              </a:ext>
            </a:extLst>
          </p:cNvPr>
          <p:cNvGrpSpPr/>
          <p:nvPr/>
        </p:nvGrpSpPr>
        <p:grpSpPr>
          <a:xfrm>
            <a:off x="3584165" y="914945"/>
            <a:ext cx="6031284" cy="2351130"/>
            <a:chOff x="3584165" y="914945"/>
            <a:chExt cx="6031284" cy="2351130"/>
          </a:xfrm>
        </p:grpSpPr>
        <p:sp>
          <p:nvSpPr>
            <p:cNvPr id="7" name="テキスト ボックス 18">
              <a:extLst>
                <a:ext uri="{FF2B5EF4-FFF2-40B4-BE49-F238E27FC236}">
                  <a16:creationId xmlns:a16="http://schemas.microsoft.com/office/drawing/2014/main" id="{64FC46AA-373E-72AF-462D-86F2E5C2C1A1}"/>
                </a:ext>
              </a:extLst>
            </p:cNvPr>
            <p:cNvSpPr txBox="1"/>
            <p:nvPr/>
          </p:nvSpPr>
          <p:spPr>
            <a:xfrm>
              <a:off x="5840056" y="914945"/>
              <a:ext cx="3775393" cy="523220"/>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2800" dirty="0">
                  <a:solidFill>
                    <a:srgbClr val="FFFFCC"/>
                  </a:solidFill>
                  <a:effectLst>
                    <a:glow rad="228600">
                      <a:schemeClr val="tx1">
                        <a:lumMod val="95000"/>
                        <a:lumOff val="5000"/>
                        <a:alpha val="40000"/>
                      </a:schemeClr>
                    </a:glow>
                    <a:outerShdw blurRad="38100" dist="38100" dir="2700000" algn="tl">
                      <a:srgbClr val="000000">
                        <a:alpha val="43137"/>
                      </a:srgbClr>
                    </a:outerShdw>
                  </a:effectLst>
                  <a:latin typeface="UD デジタル 教科書体 N-B" panose="02020700000000000000" pitchFamily="17" charset="-128"/>
                  <a:ea typeface="UD デジタル 教科書体 N-B" panose="02020700000000000000" pitchFamily="17" charset="-128"/>
                </a:rPr>
                <a:t>私たち製造３課の職場</a:t>
              </a:r>
              <a:endParaRPr kumimoji="1" lang="en-US" altLang="ja-JP" sz="2800" kern="1200" dirty="0">
                <a:solidFill>
                  <a:srgbClr val="FFFFCC"/>
                </a:solidFill>
                <a:effectLst>
                  <a:glow rad="228600">
                    <a:schemeClr val="tx1">
                      <a:lumMod val="95000"/>
                      <a:lumOff val="5000"/>
                      <a:alpha val="40000"/>
                    </a:schemeClr>
                  </a:glow>
                  <a:outerShdw blurRad="38100" dist="38100" dir="2700000" algn="tl">
                    <a:srgbClr val="000000">
                      <a:alpha val="43137"/>
                    </a:srgbClr>
                  </a:outerShdw>
                </a:effectLst>
                <a:latin typeface="UD デジタル 教科書体 N-B" panose="02020700000000000000" pitchFamily="17" charset="-128"/>
                <a:ea typeface="UD デジタル 教科書体 N-B" panose="02020700000000000000" pitchFamily="17" charset="-128"/>
              </a:endParaRPr>
            </a:p>
          </p:txBody>
        </p:sp>
        <p:sp>
          <p:nvSpPr>
            <p:cNvPr id="27" name="テキスト ボックス 18">
              <a:extLst>
                <a:ext uri="{FF2B5EF4-FFF2-40B4-BE49-F238E27FC236}">
                  <a16:creationId xmlns:a16="http://schemas.microsoft.com/office/drawing/2014/main" id="{3FA1C7DD-C3AB-FD4A-38AB-44A71AF34446}"/>
                </a:ext>
              </a:extLst>
            </p:cNvPr>
            <p:cNvSpPr txBox="1"/>
            <p:nvPr/>
          </p:nvSpPr>
          <p:spPr>
            <a:xfrm>
              <a:off x="6282308" y="1452489"/>
              <a:ext cx="2646878" cy="46166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2400" dirty="0">
                  <a:solidFill>
                    <a:schemeClr val="bg1"/>
                  </a:solidFill>
                  <a:effectLst>
                    <a:glow rad="139700">
                      <a:schemeClr val="tx1">
                        <a:lumMod val="95000"/>
                        <a:lumOff val="5000"/>
                        <a:alpha val="40000"/>
                      </a:schemeClr>
                    </a:glow>
                    <a:outerShdw blurRad="38100" dist="38100" dir="2700000" algn="tl">
                      <a:srgbClr val="000000">
                        <a:alpha val="43137"/>
                      </a:srgbClr>
                    </a:outerShdw>
                  </a:effectLst>
                  <a:latin typeface="UD デジタル 教科書体 N-B" panose="02020700000000000000" pitchFamily="17" charset="-128"/>
                  <a:ea typeface="UD デジタル 教科書体 N-B" panose="02020700000000000000" pitchFamily="17" charset="-128"/>
                </a:rPr>
                <a:t>第</a:t>
              </a:r>
              <a:r>
                <a:rPr lang="en-US" altLang="ja-JP" sz="2400" dirty="0">
                  <a:solidFill>
                    <a:schemeClr val="bg1"/>
                  </a:solidFill>
                  <a:effectLst>
                    <a:glow rad="139700">
                      <a:schemeClr val="tx1">
                        <a:lumMod val="95000"/>
                        <a:lumOff val="5000"/>
                        <a:alpha val="40000"/>
                      </a:schemeClr>
                    </a:glow>
                    <a:outerShdw blurRad="38100" dist="38100" dir="2700000" algn="tl">
                      <a:srgbClr val="000000">
                        <a:alpha val="43137"/>
                      </a:srgbClr>
                    </a:outerShdw>
                  </a:effectLst>
                  <a:latin typeface="UD デジタル 教科書体 N-B" panose="02020700000000000000" pitchFamily="17" charset="-128"/>
                  <a:ea typeface="UD デジタル 教科書体 N-B" panose="02020700000000000000" pitchFamily="17" charset="-128"/>
                </a:rPr>
                <a:t>2</a:t>
              </a:r>
              <a:r>
                <a:rPr lang="ja-JP" altLang="en-US" sz="2400" dirty="0">
                  <a:solidFill>
                    <a:schemeClr val="bg1"/>
                  </a:solidFill>
                  <a:effectLst>
                    <a:glow rad="139700">
                      <a:schemeClr val="tx1">
                        <a:lumMod val="95000"/>
                        <a:lumOff val="5000"/>
                        <a:alpha val="40000"/>
                      </a:schemeClr>
                    </a:glow>
                    <a:outerShdw blurRad="38100" dist="38100" dir="2700000" algn="tl">
                      <a:srgbClr val="000000">
                        <a:alpha val="43137"/>
                      </a:srgbClr>
                    </a:outerShdw>
                  </a:effectLst>
                  <a:latin typeface="UD デジタル 教科書体 N-B" panose="02020700000000000000" pitchFamily="17" charset="-128"/>
                  <a:ea typeface="UD デジタル 教科書体 N-B" panose="02020700000000000000" pitchFamily="17" charset="-128"/>
                </a:rPr>
                <a:t>工場</a:t>
              </a:r>
              <a:r>
                <a:rPr lang="en-US" altLang="ja-JP" sz="2400" dirty="0">
                  <a:solidFill>
                    <a:schemeClr val="bg1"/>
                  </a:solidFill>
                  <a:effectLst>
                    <a:glow rad="139700">
                      <a:schemeClr val="tx1">
                        <a:lumMod val="95000"/>
                        <a:lumOff val="5000"/>
                        <a:alpha val="40000"/>
                      </a:schemeClr>
                    </a:glow>
                    <a:outerShdw blurRad="38100" dist="38100" dir="2700000" algn="tl">
                      <a:srgbClr val="000000">
                        <a:alpha val="43137"/>
                      </a:srgbClr>
                    </a:outerShdw>
                  </a:effectLst>
                  <a:latin typeface="UD デジタル 教科書体 N-B" panose="02020700000000000000" pitchFamily="17" charset="-128"/>
                  <a:ea typeface="UD デジタル 教科書体 N-B" panose="02020700000000000000" pitchFamily="17" charset="-128"/>
                </a:rPr>
                <a:t>1</a:t>
              </a:r>
              <a:r>
                <a:rPr lang="ja-JP" altLang="en-US" sz="2400" dirty="0">
                  <a:solidFill>
                    <a:schemeClr val="bg1"/>
                  </a:solidFill>
                  <a:effectLst>
                    <a:glow rad="139700">
                      <a:schemeClr val="tx1">
                        <a:lumMod val="95000"/>
                        <a:lumOff val="5000"/>
                        <a:alpha val="40000"/>
                      </a:schemeClr>
                    </a:glow>
                    <a:outerShdw blurRad="38100" dist="38100" dir="2700000" algn="tl">
                      <a:srgbClr val="000000">
                        <a:alpha val="43137"/>
                      </a:srgbClr>
                    </a:outerShdw>
                  </a:effectLst>
                  <a:latin typeface="UD デジタル 教科書体 N-B" panose="02020700000000000000" pitchFamily="17" charset="-128"/>
                  <a:ea typeface="UD デジタル 教科書体 N-B" panose="02020700000000000000" pitchFamily="17" charset="-128"/>
                </a:rPr>
                <a:t>階フロア</a:t>
              </a:r>
              <a:endParaRPr lang="en-US" altLang="ja-JP" sz="2400" dirty="0">
                <a:solidFill>
                  <a:schemeClr val="bg1"/>
                </a:solidFill>
                <a:effectLst>
                  <a:glow rad="139700">
                    <a:schemeClr val="tx1">
                      <a:lumMod val="95000"/>
                      <a:lumOff val="5000"/>
                      <a:alpha val="40000"/>
                    </a:schemeClr>
                  </a:glow>
                  <a:outerShdw blurRad="38100" dist="38100" dir="2700000" algn="tl">
                    <a:srgbClr val="000000">
                      <a:alpha val="43137"/>
                    </a:srgbClr>
                  </a:outerShdw>
                </a:effectLst>
                <a:latin typeface="UD デジタル 教科書体 N-B" panose="02020700000000000000" pitchFamily="17" charset="-128"/>
                <a:ea typeface="UD デジタル 教科書体 N-B" panose="02020700000000000000" pitchFamily="17" charset="-128"/>
              </a:endParaRPr>
            </a:p>
          </p:txBody>
        </p:sp>
        <p:sp>
          <p:nvSpPr>
            <p:cNvPr id="30" name="フリーフォーム: 図形 29">
              <a:extLst>
                <a:ext uri="{FF2B5EF4-FFF2-40B4-BE49-F238E27FC236}">
                  <a16:creationId xmlns:a16="http://schemas.microsoft.com/office/drawing/2014/main" id="{EFEB8413-2C0E-9A18-CB0B-6E968C67AA2C}"/>
                </a:ext>
              </a:extLst>
            </p:cNvPr>
            <p:cNvSpPr/>
            <p:nvPr/>
          </p:nvSpPr>
          <p:spPr>
            <a:xfrm>
              <a:off x="3584165" y="1941771"/>
              <a:ext cx="5623630" cy="1324304"/>
            </a:xfrm>
            <a:custGeom>
              <a:avLst/>
              <a:gdLst>
                <a:gd name="connsiteX0" fmla="*/ 5528930 w 5528930"/>
                <a:gd name="connsiteY0" fmla="*/ 0 h 1233377"/>
                <a:gd name="connsiteX1" fmla="*/ 2488019 w 5528930"/>
                <a:gd name="connsiteY1" fmla="*/ 0 h 1233377"/>
                <a:gd name="connsiteX2" fmla="*/ 0 w 5528930"/>
                <a:gd name="connsiteY2" fmla="*/ 1233377 h 1233377"/>
              </a:gdLst>
              <a:ahLst/>
              <a:cxnLst>
                <a:cxn ang="0">
                  <a:pos x="connsiteX0" y="connsiteY0"/>
                </a:cxn>
                <a:cxn ang="0">
                  <a:pos x="connsiteX1" y="connsiteY1"/>
                </a:cxn>
                <a:cxn ang="0">
                  <a:pos x="connsiteX2" y="connsiteY2"/>
                </a:cxn>
              </a:cxnLst>
              <a:rect l="l" t="t" r="r" b="b"/>
              <a:pathLst>
                <a:path w="5528930" h="1233377">
                  <a:moveTo>
                    <a:pt x="5528930" y="0"/>
                  </a:moveTo>
                  <a:lnTo>
                    <a:pt x="2488019" y="0"/>
                  </a:lnTo>
                  <a:lnTo>
                    <a:pt x="0" y="1233377"/>
                  </a:lnTo>
                </a:path>
              </a:pathLst>
            </a:custGeom>
            <a:noFill/>
            <a:ln w="28575">
              <a:solidFill>
                <a:schemeClr val="bg1"/>
              </a:solidFill>
            </a:ln>
            <a:effectLst>
              <a:glow rad="63500">
                <a:schemeClr val="tx1">
                  <a:lumMod val="95000"/>
                  <a:lumOff val="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effectLst>
                  <a:glow rad="139700">
                    <a:schemeClr val="accent5">
                      <a:satMod val="175000"/>
                      <a:alpha val="40000"/>
                    </a:schemeClr>
                  </a:glow>
                </a:effectLst>
              </a:endParaRPr>
            </a:p>
          </p:txBody>
        </p:sp>
      </p:grpSp>
      <p:sp>
        <p:nvSpPr>
          <p:cNvPr id="61" name="テキスト ボックス 18">
            <a:extLst>
              <a:ext uri="{FF2B5EF4-FFF2-40B4-BE49-F238E27FC236}">
                <a16:creationId xmlns:a16="http://schemas.microsoft.com/office/drawing/2014/main" id="{D9B0AD03-8BAC-E68F-0BDC-19CD540A08A3}"/>
              </a:ext>
            </a:extLst>
          </p:cNvPr>
          <p:cNvSpPr txBox="1"/>
          <p:nvPr/>
        </p:nvSpPr>
        <p:spPr>
          <a:xfrm>
            <a:off x="6063454" y="4217382"/>
            <a:ext cx="5827236" cy="784830"/>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2000" dirty="0">
                <a:solidFill>
                  <a:schemeClr val="bg1"/>
                </a:solidFill>
                <a:effectLst>
                  <a:glow rad="139700">
                    <a:schemeClr val="tx1">
                      <a:lumMod val="95000"/>
                      <a:lumOff val="5000"/>
                      <a:alpha val="40000"/>
                    </a:schemeClr>
                  </a:glow>
                  <a:outerShdw blurRad="38100" dist="38100" dir="2700000" algn="tl">
                    <a:srgbClr val="000000">
                      <a:alpha val="43137"/>
                    </a:srgbClr>
                  </a:outerShdw>
                </a:effectLst>
                <a:latin typeface="UD デジタル 教科書体 N-B" panose="02020700000000000000" pitchFamily="17" charset="-128"/>
                <a:ea typeface="UD デジタル 教科書体 N-B" panose="02020700000000000000" pitchFamily="17" charset="-128"/>
              </a:rPr>
              <a:t>成形・加工から検査・発送までと</a:t>
            </a:r>
            <a:endParaRPr lang="en-US" altLang="ja-JP" sz="2000" dirty="0">
              <a:solidFill>
                <a:schemeClr val="bg1"/>
              </a:solidFill>
              <a:effectLst>
                <a:glow rad="139700">
                  <a:schemeClr val="tx1">
                    <a:lumMod val="95000"/>
                    <a:lumOff val="5000"/>
                    <a:alpha val="40000"/>
                  </a:schemeClr>
                </a:glow>
                <a:outerShdw blurRad="38100" dist="38100" dir="2700000" algn="tl">
                  <a:srgbClr val="000000">
                    <a:alpha val="43137"/>
                  </a:srgbClr>
                </a:outerShdw>
              </a:effectLst>
              <a:latin typeface="UD デジタル 教科書体 N-B" panose="02020700000000000000" pitchFamily="17" charset="-128"/>
              <a:ea typeface="UD デジタル 教科書体 N-B" panose="02020700000000000000" pitchFamily="17" charset="-128"/>
            </a:endParaRPr>
          </a:p>
          <a:p>
            <a:endParaRPr lang="en-US" altLang="ja-JP" sz="500" dirty="0">
              <a:solidFill>
                <a:schemeClr val="bg1"/>
              </a:solidFill>
              <a:effectLst>
                <a:glow rad="139700">
                  <a:schemeClr val="tx1">
                    <a:lumMod val="95000"/>
                    <a:lumOff val="5000"/>
                    <a:alpha val="40000"/>
                  </a:schemeClr>
                </a:glow>
                <a:outerShdw blurRad="38100" dist="38100" dir="2700000" algn="tl">
                  <a:srgbClr val="000000">
                    <a:alpha val="43137"/>
                  </a:srgbClr>
                </a:outerShdw>
              </a:effectLst>
              <a:latin typeface="UD デジタル 教科書体 N-B" panose="02020700000000000000" pitchFamily="17" charset="-128"/>
              <a:ea typeface="UD デジタル 教科書体 N-B" panose="02020700000000000000" pitchFamily="17" charset="-128"/>
            </a:endParaRPr>
          </a:p>
          <a:p>
            <a:r>
              <a:rPr lang="ja-JP" altLang="en-US" sz="2000" dirty="0">
                <a:solidFill>
                  <a:schemeClr val="bg1"/>
                </a:solidFill>
                <a:effectLst>
                  <a:glow rad="139700">
                    <a:schemeClr val="tx1">
                      <a:lumMod val="95000"/>
                      <a:lumOff val="5000"/>
                      <a:alpha val="40000"/>
                    </a:schemeClr>
                  </a:glow>
                  <a:outerShdw blurRad="38100" dist="38100" dir="2700000" algn="tl">
                    <a:srgbClr val="000000">
                      <a:alpha val="43137"/>
                    </a:srgbClr>
                  </a:outerShdw>
                </a:effectLst>
                <a:latin typeface="UD デジタル 教科書体 N-B" panose="02020700000000000000" pitchFamily="17" charset="-128"/>
                <a:ea typeface="UD デジタル 教科書体 N-B" panose="02020700000000000000" pitchFamily="17" charset="-128"/>
              </a:rPr>
              <a:t>　　金型のプロが集う型保全を含めた幅広い職場</a:t>
            </a:r>
            <a:endParaRPr lang="en-US" altLang="ja-JP" sz="2000" dirty="0">
              <a:solidFill>
                <a:schemeClr val="bg1"/>
              </a:solidFill>
              <a:effectLst>
                <a:glow rad="139700">
                  <a:schemeClr val="tx1">
                    <a:lumMod val="95000"/>
                    <a:lumOff val="5000"/>
                    <a:alpha val="40000"/>
                  </a:schemeClr>
                </a:glow>
                <a:outerShdw blurRad="38100" dist="38100" dir="2700000" algn="tl">
                  <a:srgbClr val="000000">
                    <a:alpha val="43137"/>
                  </a:srgbClr>
                </a:outerShdw>
              </a:effectLst>
              <a:latin typeface="UD デジタル 教科書体 N-B" panose="02020700000000000000" pitchFamily="17" charset="-128"/>
              <a:ea typeface="UD デジタル 教科書体 N-B" panose="02020700000000000000" pitchFamily="17" charset="-128"/>
            </a:endParaRPr>
          </a:p>
        </p:txBody>
      </p:sp>
      <p:grpSp>
        <p:nvGrpSpPr>
          <p:cNvPr id="25" name="グループ化 24">
            <a:extLst>
              <a:ext uri="{FF2B5EF4-FFF2-40B4-BE49-F238E27FC236}">
                <a16:creationId xmlns:a16="http://schemas.microsoft.com/office/drawing/2014/main" id="{4FD8D48B-5BD2-749E-AADB-98DF955211B2}"/>
              </a:ext>
            </a:extLst>
          </p:cNvPr>
          <p:cNvGrpSpPr/>
          <p:nvPr/>
        </p:nvGrpSpPr>
        <p:grpSpPr>
          <a:xfrm>
            <a:off x="8905075" y="5059780"/>
            <a:ext cx="3224299" cy="1757265"/>
            <a:chOff x="8905075" y="5059780"/>
            <a:chExt cx="3224299" cy="1757265"/>
          </a:xfrm>
        </p:grpSpPr>
        <p:sp>
          <p:nvSpPr>
            <p:cNvPr id="63" name="テキスト ボックス 18">
              <a:extLst>
                <a:ext uri="{FF2B5EF4-FFF2-40B4-BE49-F238E27FC236}">
                  <a16:creationId xmlns:a16="http://schemas.microsoft.com/office/drawing/2014/main" id="{8CF48AFC-B68F-F48F-FE83-35A0001F3916}"/>
                </a:ext>
              </a:extLst>
            </p:cNvPr>
            <p:cNvSpPr txBox="1"/>
            <p:nvPr/>
          </p:nvSpPr>
          <p:spPr>
            <a:xfrm>
              <a:off x="8905075" y="6170714"/>
              <a:ext cx="3185487" cy="646331"/>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800" dirty="0">
                  <a:solidFill>
                    <a:schemeClr val="bg1"/>
                  </a:solidFill>
                  <a:effectLst>
                    <a:glow rad="139700">
                      <a:schemeClr val="tx1">
                        <a:lumMod val="95000"/>
                        <a:lumOff val="5000"/>
                        <a:alpha val="40000"/>
                      </a:schemeClr>
                    </a:glow>
                    <a:outerShdw blurRad="38100" dist="38100" dir="2700000" algn="tl">
                      <a:srgbClr val="000000">
                        <a:alpha val="43137"/>
                      </a:srgbClr>
                    </a:outerShdw>
                  </a:effectLst>
                  <a:latin typeface="UD デジタル 教科書体 N-B" panose="02020700000000000000" pitchFamily="17" charset="-128"/>
                  <a:ea typeface="UD デジタル 教科書体 N-B" panose="02020700000000000000" pitchFamily="17" charset="-128"/>
                </a:rPr>
                <a:t>クリンチタイプのブシュを</a:t>
              </a:r>
              <a:endParaRPr lang="en-US" altLang="ja-JP" sz="1800" dirty="0">
                <a:solidFill>
                  <a:schemeClr val="bg1"/>
                </a:solidFill>
                <a:effectLst>
                  <a:glow rad="139700">
                    <a:schemeClr val="tx1">
                      <a:lumMod val="95000"/>
                      <a:lumOff val="5000"/>
                      <a:alpha val="40000"/>
                    </a:schemeClr>
                  </a:glow>
                  <a:outerShdw blurRad="38100" dist="38100" dir="2700000" algn="tl">
                    <a:srgbClr val="000000">
                      <a:alpha val="43137"/>
                    </a:srgbClr>
                  </a:outerShdw>
                </a:effectLst>
                <a:latin typeface="UD デジタル 教科書体 N-B" panose="02020700000000000000" pitchFamily="17" charset="-128"/>
                <a:ea typeface="UD デジタル 教科書体 N-B" panose="02020700000000000000" pitchFamily="17" charset="-128"/>
              </a:endParaRPr>
            </a:p>
            <a:p>
              <a:r>
                <a:rPr lang="ja-JP" altLang="en-US" sz="1800" dirty="0">
                  <a:solidFill>
                    <a:schemeClr val="bg1"/>
                  </a:solidFill>
                  <a:effectLst>
                    <a:glow rad="139700">
                      <a:schemeClr val="tx1">
                        <a:lumMod val="95000"/>
                        <a:lumOff val="5000"/>
                        <a:alpha val="40000"/>
                      </a:schemeClr>
                    </a:glow>
                    <a:outerShdw blurRad="38100" dist="38100" dir="2700000" algn="tl">
                      <a:srgbClr val="000000">
                        <a:alpha val="43137"/>
                      </a:srgbClr>
                    </a:outerShdw>
                  </a:effectLst>
                  <a:latin typeface="UD デジタル 教科書体 N-B" panose="02020700000000000000" pitchFamily="17" charset="-128"/>
                  <a:ea typeface="UD デジタル 教科書体 N-B" panose="02020700000000000000" pitchFamily="17" charset="-128"/>
                </a:rPr>
                <a:t>メインとした様々な軸受製品</a:t>
              </a:r>
              <a:endParaRPr lang="en-US" altLang="ja-JP" sz="1800" dirty="0">
                <a:solidFill>
                  <a:schemeClr val="bg1"/>
                </a:solidFill>
                <a:effectLst>
                  <a:glow rad="139700">
                    <a:schemeClr val="tx1">
                      <a:lumMod val="95000"/>
                      <a:lumOff val="5000"/>
                      <a:alpha val="40000"/>
                    </a:schemeClr>
                  </a:glow>
                  <a:outerShdw blurRad="38100" dist="38100" dir="2700000" algn="tl">
                    <a:srgbClr val="000000">
                      <a:alpha val="43137"/>
                    </a:srgbClr>
                  </a:outerShdw>
                </a:effectLst>
                <a:latin typeface="UD デジタル 教科書体 N-B" panose="02020700000000000000" pitchFamily="17" charset="-128"/>
                <a:ea typeface="UD デジタル 教科書体 N-B" panose="02020700000000000000" pitchFamily="17" charset="-128"/>
              </a:endParaRPr>
            </a:p>
          </p:txBody>
        </p:sp>
        <p:sp>
          <p:nvSpPr>
            <p:cNvPr id="73" name="テキスト ボックス 18">
              <a:extLst>
                <a:ext uri="{FF2B5EF4-FFF2-40B4-BE49-F238E27FC236}">
                  <a16:creationId xmlns:a16="http://schemas.microsoft.com/office/drawing/2014/main" id="{346534B2-5F88-F3BE-3619-4B5DC0957997}"/>
                </a:ext>
              </a:extLst>
            </p:cNvPr>
            <p:cNvSpPr txBox="1"/>
            <p:nvPr/>
          </p:nvSpPr>
          <p:spPr>
            <a:xfrm>
              <a:off x="9406338" y="5059780"/>
              <a:ext cx="2031325" cy="338554"/>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600" dirty="0">
                  <a:solidFill>
                    <a:schemeClr val="bg1"/>
                  </a:solidFill>
                  <a:effectLst>
                    <a:glow rad="139700">
                      <a:schemeClr val="tx1">
                        <a:lumMod val="95000"/>
                        <a:lumOff val="5000"/>
                        <a:alpha val="40000"/>
                      </a:schemeClr>
                    </a:glow>
                    <a:outerShdw blurRad="38100" dist="38100" dir="2700000" algn="tl">
                      <a:srgbClr val="000000">
                        <a:alpha val="43137"/>
                      </a:srgbClr>
                    </a:outerShdw>
                  </a:effectLst>
                  <a:latin typeface="UD デジタル 教科書体 N-B" panose="02020700000000000000" pitchFamily="17" charset="-128"/>
                  <a:ea typeface="UD デジタル 教科書体 N-B" panose="02020700000000000000" pitchFamily="17" charset="-128"/>
                </a:rPr>
                <a:t>主要製品（特許品）</a:t>
              </a:r>
              <a:endParaRPr lang="en-US" altLang="ja-JP" sz="1600" dirty="0">
                <a:solidFill>
                  <a:schemeClr val="bg1"/>
                </a:solidFill>
                <a:effectLst>
                  <a:glow rad="139700">
                    <a:schemeClr val="tx1">
                      <a:lumMod val="95000"/>
                      <a:lumOff val="5000"/>
                      <a:alpha val="40000"/>
                    </a:schemeClr>
                  </a:glow>
                  <a:outerShdw blurRad="38100" dist="38100" dir="2700000" algn="tl">
                    <a:srgbClr val="000000">
                      <a:alpha val="43137"/>
                    </a:srgbClr>
                  </a:outerShdw>
                </a:effectLst>
                <a:latin typeface="UD デジタル 教科書体 N-B" panose="02020700000000000000" pitchFamily="17" charset="-128"/>
                <a:ea typeface="UD デジタル 教科書体 N-B" panose="02020700000000000000" pitchFamily="17" charset="-128"/>
              </a:endParaRPr>
            </a:p>
          </p:txBody>
        </p:sp>
        <p:pic>
          <p:nvPicPr>
            <p:cNvPr id="79" name="図 78" descr="屋内, テーブル, ドーナツ, 座る が含まれている画像&#10;&#10;AI によって生成されたコンテンツは間違っている可能性があります。">
              <a:extLst>
                <a:ext uri="{FF2B5EF4-FFF2-40B4-BE49-F238E27FC236}">
                  <a16:creationId xmlns:a16="http://schemas.microsoft.com/office/drawing/2014/main" id="{C09F6445-90BF-AAE9-6FFA-87744E5E1CDD}"/>
                </a:ext>
              </a:extLst>
            </p:cNvPr>
            <p:cNvPicPr>
              <a:picLocks noChangeAspect="1"/>
            </p:cNvPicPr>
            <p:nvPr/>
          </p:nvPicPr>
          <p:blipFill>
            <a:blip r:embed="rId8" cstate="print">
              <a:extLst>
                <a:ext uri="{BEBA8EAE-BF5A-486C-A8C5-ECC9F3942E4B}">
                  <a14:imgProps xmlns:a14="http://schemas.microsoft.com/office/drawing/2010/main">
                    <a14:imgLayer r:embed="rId9">
                      <a14:imgEffect>
                        <a14:backgroundRemoval t="9984" b="89976" l="3850" r="92877">
                          <a14:foregroundMark x1="9821" y1="28052" x2="3031" y2="40542"/>
                          <a14:foregroundMark x1="3031" y1="40542" x2="3850" y2="48666"/>
                          <a14:foregroundMark x1="3850" y1="48666" x2="8821" y2="56589"/>
                          <a14:foregroundMark x1="90391" y1="33589" x2="92664" y2="40340"/>
                          <a14:foregroundMark x1="92664" y1="40340" x2="89300" y2="44826"/>
                          <a14:foregroundMark x1="69870" y1="38359" x2="68657" y2="46160"/>
                          <a14:foregroundMark x1="68657" y1="46160" x2="64747" y2="50323"/>
                          <a14:foregroundMark x1="71203" y1="43856" x2="71022" y2="50162"/>
                          <a14:foregroundMark x1="69203" y1="50768" x2="70931" y2="45352"/>
                          <a14:foregroundMark x1="85727" y1="57793" x2="80934" y2="60105"/>
                          <a14:foregroundMark x1="86814" y1="53274" x2="85602" y2="54527"/>
                          <a14:foregroundMark x1="89482" y1="49555" x2="85784" y2="55901"/>
                          <a14:foregroundMark x1="85784" y1="55901" x2="84935" y2="56467"/>
                          <a14:foregroundMark x1="91209" y1="45109" x2="88997" y2="50606"/>
                          <a14:foregroundMark x1="92210" y1="43775" x2="91270" y2="46160"/>
                          <a14:foregroundMark x1="92877" y1="41795" x2="91422" y2="47494"/>
                          <a14:foregroundMark x1="30615" y1="44301" x2="31282" y2="46160"/>
                          <a14:foregroundMark x1="33222" y1="50525" x2="38051" y2="50720"/>
                          <a14:foregroundMark x1="42654" y1="48429" x2="44980" y2="46150"/>
                          <a14:foregroundMark x1="33283" y1="50889" x2="37821" y2="51277"/>
                          <a14:foregroundMark x1="34071" y1="51051" x2="36011" y2="51576"/>
                          <a14:foregroundMark x1="4820" y1="32660" x2="7275" y2="30517"/>
                          <a14:foregroundMark x1="5820" y1="31043" x2="7821" y2="29628"/>
                          <a14:foregroundMark x1="5729" y1="31245" x2="7821" y2="29547"/>
                          <a14:foregroundMark x1="39012" y1="27850" x2="40709" y2="31730"/>
                          <a14:foregroundMark x1="85238" y1="57114" x2="85844" y2="55982"/>
                          <a14:foregroundMark x1="86572" y1="55982" x2="89603" y2="49515"/>
                          <a14:foregroundMark x1="89724" y1="49353" x2="89724" y2="49353"/>
                          <a14:backgroundMark x1="16308" y1="60711" x2="23522" y2="59701"/>
                          <a14:backgroundMark x1="23522" y1="59701" x2="28948" y2="54487"/>
                          <a14:backgroundMark x1="40660" y1="50904" x2="49560" y2="48181"/>
                          <a14:backgroundMark x1="28948" y1="54487" x2="37178" y2="51969"/>
                          <a14:backgroundMark x1="29463" y1="48504" x2="29736" y2="45594"/>
                          <a14:backgroundMark x1="91941" y1="47721" x2="93543" y2="45069"/>
                          <a14:backgroundMark x1="89856" y1="51171" x2="90424" y2="50231"/>
                          <a14:backgroundMark x1="88953" y1="52665" x2="88791" y2="52932"/>
                          <a14:backgroundMark x1="66990" y1="51617" x2="68051" y2="49717"/>
                          <a14:backgroundMark x1="70809" y1="38480" x2="70777" y2="38606"/>
                          <a14:backgroundMark x1="66141" y1="51657" x2="68263" y2="49555"/>
                          <a14:backgroundMark x1="64535" y1="51859" x2="66353" y2="51576"/>
                          <a14:backgroundMark x1="70597" y1="38238" x2="69930" y2="42522"/>
                          <a14:backgroundMark x1="67930" y1="50768" x2="70203" y2="39774"/>
                          <a14:backgroundMark x1="67081" y1="50081" x2="67475" y2="49272"/>
                          <a14:backgroundMark x1="92175" y1="47208" x2="93210" y2="45271"/>
                          <a14:backgroundMark x1="84662" y1="61277" x2="91909" y2="47707"/>
                          <a14:backgroundMark x1="92755" y1="49192" x2="86663" y2="64390"/>
                          <a14:backgroundMark x1="84541" y1="62086" x2="92816" y2="47939"/>
                          <a14:backgroundMark x1="81873" y1="62086" x2="89148" y2="54891"/>
                          <a14:backgroundMark x1="83813" y1="61358" x2="89209" y2="56386"/>
                          <a14:backgroundMark x1="89209" y1="56386" x2="89209" y2="56386"/>
                          <a14:backgroundMark x1="85814" y1="59337" x2="88421" y2="57357"/>
                          <a14:backgroundMark x1="90997" y1="51213" x2="92998" y2="47413"/>
                          <a14:backgroundMark x1="90664" y1="50162" x2="92149" y2="48828"/>
                          <a14:backgroundMark x1="89512" y1="51334" x2="89148" y2="51778"/>
                          <a14:backgroundMark x1="89209" y1="51576" x2="84935" y2="60105"/>
                          <a14:backgroundMark x1="45620" y1="45998" x2="46287" y2="48828"/>
                          <a14:backgroundMark x1="54410" y1="45271" x2="52804" y2="47858"/>
                          <a14:backgroundMark x1="54744" y1="44462" x2="54744" y2="44462"/>
                          <a14:backgroundMark x1="54744" y1="44988" x2="53531" y2="46322"/>
                          <a14:backgroundMark x1="37219" y1="52734" x2="41457" y2="51323"/>
                        </a14:backgroundRemoval>
                      </a14:imgEffect>
                      <a14:imgEffect>
                        <a14:brightnessContrast bright="40000" contrast="-40000"/>
                      </a14:imgEffect>
                    </a14:imgLayer>
                  </a14:imgProps>
                </a:ext>
                <a:ext uri="{28A0092B-C50C-407E-A947-70E740481C1C}">
                  <a14:useLocalDpi xmlns:a14="http://schemas.microsoft.com/office/drawing/2010/main" val="0"/>
                </a:ext>
              </a:extLst>
            </a:blip>
            <a:srcRect t="18775" b="34150"/>
            <a:stretch/>
          </p:blipFill>
          <p:spPr>
            <a:xfrm>
              <a:off x="8989385" y="5242364"/>
              <a:ext cx="3139989" cy="1108604"/>
            </a:xfrm>
            <a:prstGeom prst="rect">
              <a:avLst/>
            </a:prstGeom>
          </p:spPr>
        </p:pic>
      </p:grpSp>
      <p:grpSp>
        <p:nvGrpSpPr>
          <p:cNvPr id="13" name="グループ化 12">
            <a:extLst>
              <a:ext uri="{FF2B5EF4-FFF2-40B4-BE49-F238E27FC236}">
                <a16:creationId xmlns:a16="http://schemas.microsoft.com/office/drawing/2014/main" id="{787F8926-023E-22E4-AF35-0A0E8E32C40B}"/>
              </a:ext>
            </a:extLst>
          </p:cNvPr>
          <p:cNvGrpSpPr/>
          <p:nvPr/>
        </p:nvGrpSpPr>
        <p:grpSpPr>
          <a:xfrm>
            <a:off x="6925467" y="2416082"/>
            <a:ext cx="1449561" cy="1874738"/>
            <a:chOff x="7443975" y="2523653"/>
            <a:chExt cx="1234290" cy="1596325"/>
          </a:xfrm>
        </p:grpSpPr>
        <p:sp>
          <p:nvSpPr>
            <p:cNvPr id="36" name="テキスト ボックス 18">
              <a:extLst>
                <a:ext uri="{FF2B5EF4-FFF2-40B4-BE49-F238E27FC236}">
                  <a16:creationId xmlns:a16="http://schemas.microsoft.com/office/drawing/2014/main" id="{AAFC86F9-23DB-AE3E-1046-66EA96B1D924}"/>
                </a:ext>
              </a:extLst>
            </p:cNvPr>
            <p:cNvSpPr txBox="1"/>
            <p:nvPr/>
          </p:nvSpPr>
          <p:spPr>
            <a:xfrm>
              <a:off x="7714898" y="3750646"/>
              <a:ext cx="646331" cy="369332"/>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800">
                  <a:solidFill>
                    <a:schemeClr val="bg1"/>
                  </a:solidFill>
                  <a:effectLst>
                    <a:glow rad="139700">
                      <a:schemeClr val="tx1">
                        <a:lumMod val="95000"/>
                        <a:lumOff val="5000"/>
                        <a:alpha val="40000"/>
                      </a:schemeClr>
                    </a:glow>
                    <a:outerShdw blurRad="38100" dist="38100" dir="2700000" algn="tl">
                      <a:srgbClr val="000000">
                        <a:alpha val="43137"/>
                      </a:srgbClr>
                    </a:outerShdw>
                  </a:effectLst>
                  <a:latin typeface="UD デジタル 教科書体 N-B" panose="02020700000000000000" pitchFamily="17" charset="-128"/>
                  <a:ea typeface="UD デジタル 教科書体 N-B" panose="02020700000000000000" pitchFamily="17" charset="-128"/>
                </a:rPr>
                <a:t>加工</a:t>
              </a:r>
              <a:endParaRPr lang="en-US" altLang="ja-JP" sz="1800" dirty="0">
                <a:solidFill>
                  <a:schemeClr val="bg1"/>
                </a:solidFill>
                <a:effectLst>
                  <a:glow rad="139700">
                    <a:schemeClr val="tx1">
                      <a:lumMod val="95000"/>
                      <a:lumOff val="5000"/>
                      <a:alpha val="40000"/>
                    </a:schemeClr>
                  </a:glow>
                  <a:outerShdw blurRad="38100" dist="38100" dir="2700000" algn="tl">
                    <a:srgbClr val="000000">
                      <a:alpha val="43137"/>
                    </a:srgbClr>
                  </a:outerShdw>
                </a:effectLst>
                <a:latin typeface="UD デジタル 教科書体 N-B" panose="02020700000000000000" pitchFamily="17" charset="-128"/>
                <a:ea typeface="UD デジタル 教科書体 N-B" panose="02020700000000000000" pitchFamily="17" charset="-128"/>
              </a:endParaRPr>
            </a:p>
          </p:txBody>
        </p:sp>
        <p:pic>
          <p:nvPicPr>
            <p:cNvPr id="84" name="図 83">
              <a:extLst>
                <a:ext uri="{FF2B5EF4-FFF2-40B4-BE49-F238E27FC236}">
                  <a16:creationId xmlns:a16="http://schemas.microsoft.com/office/drawing/2014/main" id="{44BA90E6-5AC5-CCE2-0367-4F2AA2983A35}"/>
                </a:ext>
              </a:extLst>
            </p:cNvPr>
            <p:cNvPicPr>
              <a:picLocks noChangeAspect="1"/>
            </p:cNvPicPr>
            <p:nvPr/>
          </p:nvPicPr>
          <p:blipFill>
            <a:blip r:embed="rId10"/>
            <a:srcRect l="13851" r="10961"/>
            <a:stretch/>
          </p:blipFill>
          <p:spPr>
            <a:xfrm>
              <a:off x="7443975" y="2523653"/>
              <a:ext cx="1234290" cy="1231200"/>
            </a:xfrm>
            <a:prstGeom prst="ellipse">
              <a:avLst/>
            </a:prstGeom>
            <a:ln w="63500" cap="rnd">
              <a:noFill/>
            </a:ln>
            <a:effectLst>
              <a:glow rad="139700">
                <a:schemeClr val="accent5">
                  <a:satMod val="175000"/>
                  <a:alpha val="40000"/>
                </a:schemeClr>
              </a:glow>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grpSp>
        <p:nvGrpSpPr>
          <p:cNvPr id="11" name="グループ化 10">
            <a:extLst>
              <a:ext uri="{FF2B5EF4-FFF2-40B4-BE49-F238E27FC236}">
                <a16:creationId xmlns:a16="http://schemas.microsoft.com/office/drawing/2014/main" id="{FFA4DFB1-CBE0-CE6C-72AB-A72961B41C5C}"/>
              </a:ext>
            </a:extLst>
          </p:cNvPr>
          <p:cNvGrpSpPr/>
          <p:nvPr/>
        </p:nvGrpSpPr>
        <p:grpSpPr>
          <a:xfrm>
            <a:off x="5624373" y="2084841"/>
            <a:ext cx="1447118" cy="1868321"/>
            <a:chOff x="6265551" y="2067178"/>
            <a:chExt cx="1232210" cy="1590861"/>
          </a:xfrm>
        </p:grpSpPr>
        <p:sp>
          <p:nvSpPr>
            <p:cNvPr id="35" name="テキスト ボックス 18">
              <a:extLst>
                <a:ext uri="{FF2B5EF4-FFF2-40B4-BE49-F238E27FC236}">
                  <a16:creationId xmlns:a16="http://schemas.microsoft.com/office/drawing/2014/main" id="{E64C6ABE-CDCE-D012-4F0C-107DDC02FD07}"/>
                </a:ext>
              </a:extLst>
            </p:cNvPr>
            <p:cNvSpPr txBox="1"/>
            <p:nvPr/>
          </p:nvSpPr>
          <p:spPr>
            <a:xfrm>
              <a:off x="6594921" y="3288707"/>
              <a:ext cx="646331" cy="369332"/>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800">
                  <a:solidFill>
                    <a:schemeClr val="bg1"/>
                  </a:solidFill>
                  <a:effectLst>
                    <a:glow rad="139700">
                      <a:schemeClr val="tx1">
                        <a:lumMod val="95000"/>
                        <a:lumOff val="5000"/>
                        <a:alpha val="40000"/>
                      </a:schemeClr>
                    </a:glow>
                    <a:outerShdw blurRad="38100" dist="38100" dir="2700000" algn="tl">
                      <a:srgbClr val="000000">
                        <a:alpha val="43137"/>
                      </a:srgbClr>
                    </a:outerShdw>
                  </a:effectLst>
                  <a:latin typeface="UD デジタル 教科書体 N-B" panose="02020700000000000000" pitchFamily="17" charset="-128"/>
                  <a:ea typeface="UD デジタル 教科書体 N-B" panose="02020700000000000000" pitchFamily="17" charset="-128"/>
                </a:rPr>
                <a:t>成形</a:t>
              </a:r>
              <a:endParaRPr lang="en-US" altLang="ja-JP" sz="1800" dirty="0">
                <a:solidFill>
                  <a:schemeClr val="bg1"/>
                </a:solidFill>
                <a:effectLst>
                  <a:glow rad="139700">
                    <a:schemeClr val="tx1">
                      <a:lumMod val="95000"/>
                      <a:lumOff val="5000"/>
                      <a:alpha val="40000"/>
                    </a:schemeClr>
                  </a:glow>
                  <a:outerShdw blurRad="38100" dist="38100" dir="2700000" algn="tl">
                    <a:srgbClr val="000000">
                      <a:alpha val="43137"/>
                    </a:srgbClr>
                  </a:outerShdw>
                </a:effectLst>
                <a:latin typeface="UD デジタル 教科書体 N-B" panose="02020700000000000000" pitchFamily="17" charset="-128"/>
                <a:ea typeface="UD デジタル 教科書体 N-B" panose="02020700000000000000" pitchFamily="17" charset="-128"/>
              </a:endParaRPr>
            </a:p>
          </p:txBody>
        </p:sp>
        <p:pic>
          <p:nvPicPr>
            <p:cNvPr id="87" name="図 86">
              <a:extLst>
                <a:ext uri="{FF2B5EF4-FFF2-40B4-BE49-F238E27FC236}">
                  <a16:creationId xmlns:a16="http://schemas.microsoft.com/office/drawing/2014/main" id="{027FAB05-DBA7-D744-6976-A34BAB9A82BA}"/>
                </a:ext>
              </a:extLst>
            </p:cNvPr>
            <p:cNvPicPr>
              <a:picLocks noChangeAspect="1"/>
            </p:cNvPicPr>
            <p:nvPr/>
          </p:nvPicPr>
          <p:blipFill>
            <a:blip r:embed="rId11">
              <a:extLst>
                <a:ext uri="{BEBA8EAE-BF5A-486C-A8C5-ECC9F3942E4B}">
                  <a14:imgProps xmlns:a14="http://schemas.microsoft.com/office/drawing/2010/main">
                    <a14:imgLayer r:embed="rId12">
                      <a14:imgEffect>
                        <a14:brightnessContrast bright="20000" contrast="-40000"/>
                      </a14:imgEffect>
                    </a14:imgLayer>
                  </a14:imgProps>
                </a:ext>
              </a:extLst>
            </a:blip>
            <a:srcRect l="8997" r="15873"/>
            <a:stretch/>
          </p:blipFill>
          <p:spPr>
            <a:xfrm>
              <a:off x="6265551" y="2067178"/>
              <a:ext cx="1232210" cy="1230067"/>
            </a:xfrm>
            <a:prstGeom prst="ellipse">
              <a:avLst/>
            </a:prstGeom>
            <a:ln w="63500" cap="rnd">
              <a:noFill/>
            </a:ln>
            <a:effectLst>
              <a:glow rad="139700">
                <a:schemeClr val="accent5">
                  <a:satMod val="175000"/>
                  <a:alpha val="40000"/>
                </a:schemeClr>
              </a:glow>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grpSp>
        <p:nvGrpSpPr>
          <p:cNvPr id="18" name="グループ化 17">
            <a:extLst>
              <a:ext uri="{FF2B5EF4-FFF2-40B4-BE49-F238E27FC236}">
                <a16:creationId xmlns:a16="http://schemas.microsoft.com/office/drawing/2014/main" id="{24AB211C-6BF3-6390-0579-991B80235E42}"/>
              </a:ext>
            </a:extLst>
          </p:cNvPr>
          <p:cNvGrpSpPr/>
          <p:nvPr/>
        </p:nvGrpSpPr>
        <p:grpSpPr>
          <a:xfrm>
            <a:off x="9482875" y="2335531"/>
            <a:ext cx="1449227" cy="1904544"/>
            <a:chOff x="9698096" y="2527444"/>
            <a:chExt cx="1234006" cy="1621705"/>
          </a:xfrm>
        </p:grpSpPr>
        <p:sp>
          <p:nvSpPr>
            <p:cNvPr id="38" name="テキスト ボックス 18">
              <a:extLst>
                <a:ext uri="{FF2B5EF4-FFF2-40B4-BE49-F238E27FC236}">
                  <a16:creationId xmlns:a16="http://schemas.microsoft.com/office/drawing/2014/main" id="{C975047A-09AD-77C7-1F3D-A9B5F5E57643}"/>
                </a:ext>
              </a:extLst>
            </p:cNvPr>
            <p:cNvSpPr txBox="1"/>
            <p:nvPr/>
          </p:nvSpPr>
          <p:spPr>
            <a:xfrm>
              <a:off x="9964863" y="3779817"/>
              <a:ext cx="646331" cy="369332"/>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800">
                  <a:solidFill>
                    <a:schemeClr val="bg1"/>
                  </a:solidFill>
                  <a:effectLst>
                    <a:glow rad="139700">
                      <a:schemeClr val="tx1">
                        <a:lumMod val="95000"/>
                        <a:lumOff val="5000"/>
                        <a:alpha val="40000"/>
                      </a:schemeClr>
                    </a:glow>
                    <a:outerShdw blurRad="38100" dist="38100" dir="2700000" algn="tl">
                      <a:srgbClr val="000000">
                        <a:alpha val="43137"/>
                      </a:srgbClr>
                    </a:outerShdw>
                  </a:effectLst>
                  <a:latin typeface="UD デジタル 教科書体 N-B" panose="02020700000000000000" pitchFamily="17" charset="-128"/>
                  <a:ea typeface="UD デジタル 教科書体 N-B" panose="02020700000000000000" pitchFamily="17" charset="-128"/>
                </a:rPr>
                <a:t>発送</a:t>
              </a:r>
              <a:endParaRPr lang="en-US" altLang="ja-JP" sz="1800" dirty="0">
                <a:solidFill>
                  <a:schemeClr val="bg1"/>
                </a:solidFill>
                <a:effectLst>
                  <a:glow rad="139700">
                    <a:schemeClr val="tx1">
                      <a:lumMod val="95000"/>
                      <a:lumOff val="5000"/>
                      <a:alpha val="40000"/>
                    </a:schemeClr>
                  </a:glow>
                  <a:outerShdw blurRad="38100" dist="38100" dir="2700000" algn="tl">
                    <a:srgbClr val="000000">
                      <a:alpha val="43137"/>
                    </a:srgbClr>
                  </a:outerShdw>
                </a:effectLst>
                <a:latin typeface="UD デジタル 教科書体 N-B" panose="02020700000000000000" pitchFamily="17" charset="-128"/>
                <a:ea typeface="UD デジタル 教科書体 N-B" panose="02020700000000000000" pitchFamily="17" charset="-128"/>
              </a:endParaRPr>
            </a:p>
          </p:txBody>
        </p:sp>
        <p:pic>
          <p:nvPicPr>
            <p:cNvPr id="90" name="図 89">
              <a:extLst>
                <a:ext uri="{FF2B5EF4-FFF2-40B4-BE49-F238E27FC236}">
                  <a16:creationId xmlns:a16="http://schemas.microsoft.com/office/drawing/2014/main" id="{7C4AE23D-90CE-5D99-8227-DE28833568C6}"/>
                </a:ext>
              </a:extLst>
            </p:cNvPr>
            <p:cNvPicPr>
              <a:picLocks noChangeAspect="1"/>
            </p:cNvPicPr>
            <p:nvPr/>
          </p:nvPicPr>
          <p:blipFill>
            <a:blip r:embed="rId13"/>
            <a:srcRect l="20581" r="4248"/>
            <a:stretch/>
          </p:blipFill>
          <p:spPr>
            <a:xfrm>
              <a:off x="9698096" y="2527444"/>
              <a:ext cx="1234006" cy="1231200"/>
            </a:xfrm>
            <a:prstGeom prst="ellipse">
              <a:avLst/>
            </a:prstGeom>
            <a:ln w="63500" cap="rnd">
              <a:noFill/>
            </a:ln>
            <a:effectLst>
              <a:glow rad="139700">
                <a:schemeClr val="accent5">
                  <a:satMod val="175000"/>
                  <a:alpha val="40000"/>
                </a:schemeClr>
              </a:glow>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grpSp>
        <p:nvGrpSpPr>
          <p:cNvPr id="21" name="グループ化 20">
            <a:extLst>
              <a:ext uri="{FF2B5EF4-FFF2-40B4-BE49-F238E27FC236}">
                <a16:creationId xmlns:a16="http://schemas.microsoft.com/office/drawing/2014/main" id="{75FF0070-2A5A-2A33-125C-82B97C15BC4C}"/>
              </a:ext>
            </a:extLst>
          </p:cNvPr>
          <p:cNvGrpSpPr/>
          <p:nvPr/>
        </p:nvGrpSpPr>
        <p:grpSpPr>
          <a:xfrm>
            <a:off x="10671804" y="2023963"/>
            <a:ext cx="1457570" cy="1888141"/>
            <a:chOff x="10845532" y="2022497"/>
            <a:chExt cx="1241110" cy="1607738"/>
          </a:xfrm>
        </p:grpSpPr>
        <p:sp>
          <p:nvSpPr>
            <p:cNvPr id="75" name="テキスト ボックス 18">
              <a:extLst>
                <a:ext uri="{FF2B5EF4-FFF2-40B4-BE49-F238E27FC236}">
                  <a16:creationId xmlns:a16="http://schemas.microsoft.com/office/drawing/2014/main" id="{91FA07D0-EDF5-0CD5-346E-EA6616921E57}"/>
                </a:ext>
              </a:extLst>
            </p:cNvPr>
            <p:cNvSpPr txBox="1"/>
            <p:nvPr/>
          </p:nvSpPr>
          <p:spPr>
            <a:xfrm>
              <a:off x="11091302" y="3260903"/>
              <a:ext cx="877163" cy="369332"/>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800">
                  <a:solidFill>
                    <a:schemeClr val="bg1"/>
                  </a:solidFill>
                  <a:effectLst>
                    <a:glow rad="139700">
                      <a:schemeClr val="tx1">
                        <a:lumMod val="95000"/>
                        <a:lumOff val="5000"/>
                        <a:alpha val="40000"/>
                      </a:schemeClr>
                    </a:glow>
                    <a:outerShdw blurRad="38100" dist="38100" dir="2700000" algn="tl">
                      <a:srgbClr val="000000">
                        <a:alpha val="43137"/>
                      </a:srgbClr>
                    </a:outerShdw>
                  </a:effectLst>
                  <a:latin typeface="UD デジタル 教科書体 N-B" panose="02020700000000000000" pitchFamily="17" charset="-128"/>
                  <a:ea typeface="UD デジタル 教科書体 N-B" panose="02020700000000000000" pitchFamily="17" charset="-128"/>
                </a:rPr>
                <a:t>型保全</a:t>
              </a:r>
              <a:endParaRPr lang="en-US" altLang="ja-JP" sz="1800" dirty="0">
                <a:solidFill>
                  <a:schemeClr val="bg1"/>
                </a:solidFill>
                <a:effectLst>
                  <a:glow rad="139700">
                    <a:schemeClr val="tx1">
                      <a:lumMod val="95000"/>
                      <a:lumOff val="5000"/>
                      <a:alpha val="40000"/>
                    </a:schemeClr>
                  </a:glow>
                  <a:outerShdw blurRad="38100" dist="38100" dir="2700000" algn="tl">
                    <a:srgbClr val="000000">
                      <a:alpha val="43137"/>
                    </a:srgbClr>
                  </a:outerShdw>
                </a:effectLst>
                <a:latin typeface="UD デジタル 教科書体 N-B" panose="02020700000000000000" pitchFamily="17" charset="-128"/>
                <a:ea typeface="UD デジタル 教科書体 N-B" panose="02020700000000000000" pitchFamily="17" charset="-128"/>
              </a:endParaRPr>
            </a:p>
          </p:txBody>
        </p:sp>
        <p:pic>
          <p:nvPicPr>
            <p:cNvPr id="5" name="図 4" descr="屋内, 男, テーブル, 座る が含まれている画像&#10;&#10;AI によって生成されたコンテンツは間違っている可能性があります。">
              <a:extLst>
                <a:ext uri="{FF2B5EF4-FFF2-40B4-BE49-F238E27FC236}">
                  <a16:creationId xmlns:a16="http://schemas.microsoft.com/office/drawing/2014/main" id="{6F5F33E4-FEB0-02F9-468E-60EDFCDB7462}"/>
                </a:ext>
              </a:extLst>
            </p:cNvPr>
            <p:cNvPicPr>
              <a:picLocks noChangeAspect="1"/>
            </p:cNvPicPr>
            <p:nvPr/>
          </p:nvPicPr>
          <p:blipFill>
            <a:blip r:embed="rId14" cstate="print">
              <a:extLst>
                <a:ext uri="{28A0092B-C50C-407E-A947-70E740481C1C}">
                  <a14:useLocalDpi xmlns:a14="http://schemas.microsoft.com/office/drawing/2010/main" val="0"/>
                </a:ext>
              </a:extLst>
            </a:blip>
            <a:srcRect l="10186" r="12865"/>
            <a:stretch/>
          </p:blipFill>
          <p:spPr>
            <a:xfrm>
              <a:off x="10845532" y="2022497"/>
              <a:ext cx="1241110" cy="1209681"/>
            </a:xfrm>
            <a:prstGeom prst="ellipse">
              <a:avLst/>
            </a:prstGeom>
            <a:ln w="63500" cap="rnd">
              <a:noFill/>
            </a:ln>
            <a:effectLst>
              <a:glow rad="127000">
                <a:schemeClr val="accent5">
                  <a:satMod val="175000"/>
                  <a:alpha val="40000"/>
                </a:schemeClr>
              </a:glow>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grpSp>
        <p:nvGrpSpPr>
          <p:cNvPr id="17" name="グループ化 16">
            <a:extLst>
              <a:ext uri="{FF2B5EF4-FFF2-40B4-BE49-F238E27FC236}">
                <a16:creationId xmlns:a16="http://schemas.microsoft.com/office/drawing/2014/main" id="{817D5393-303B-F0F2-95DB-705C0491D948}"/>
              </a:ext>
            </a:extLst>
          </p:cNvPr>
          <p:cNvGrpSpPr/>
          <p:nvPr/>
        </p:nvGrpSpPr>
        <p:grpSpPr>
          <a:xfrm>
            <a:off x="8189610" y="2032494"/>
            <a:ext cx="1433527" cy="1913312"/>
            <a:chOff x="8558339" y="2020352"/>
            <a:chExt cx="1220637" cy="1629170"/>
          </a:xfrm>
        </p:grpSpPr>
        <p:sp>
          <p:nvSpPr>
            <p:cNvPr id="37" name="テキスト ボックス 18">
              <a:extLst>
                <a:ext uri="{FF2B5EF4-FFF2-40B4-BE49-F238E27FC236}">
                  <a16:creationId xmlns:a16="http://schemas.microsoft.com/office/drawing/2014/main" id="{DADF7042-5794-412E-28BA-2744557E3D2D}"/>
                </a:ext>
              </a:extLst>
            </p:cNvPr>
            <p:cNvSpPr txBox="1"/>
            <p:nvPr/>
          </p:nvSpPr>
          <p:spPr>
            <a:xfrm>
              <a:off x="8841687" y="3280190"/>
              <a:ext cx="646331" cy="369332"/>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800">
                  <a:solidFill>
                    <a:schemeClr val="bg1"/>
                  </a:solidFill>
                  <a:effectLst>
                    <a:glow rad="139700">
                      <a:schemeClr val="tx1">
                        <a:lumMod val="95000"/>
                        <a:lumOff val="5000"/>
                        <a:alpha val="40000"/>
                      </a:schemeClr>
                    </a:glow>
                    <a:outerShdw blurRad="38100" dist="38100" dir="2700000" algn="tl">
                      <a:srgbClr val="000000">
                        <a:alpha val="43137"/>
                      </a:srgbClr>
                    </a:outerShdw>
                  </a:effectLst>
                  <a:latin typeface="UD デジタル 教科書体 N-B" panose="02020700000000000000" pitchFamily="17" charset="-128"/>
                  <a:ea typeface="UD デジタル 教科書体 N-B" panose="02020700000000000000" pitchFamily="17" charset="-128"/>
                </a:rPr>
                <a:t>検査</a:t>
              </a:r>
              <a:endParaRPr lang="en-US" altLang="ja-JP" sz="1800" dirty="0">
                <a:solidFill>
                  <a:schemeClr val="bg1"/>
                </a:solidFill>
                <a:effectLst>
                  <a:glow rad="139700">
                    <a:schemeClr val="tx1">
                      <a:lumMod val="95000"/>
                      <a:lumOff val="5000"/>
                      <a:alpha val="40000"/>
                    </a:schemeClr>
                  </a:glow>
                  <a:outerShdw blurRad="38100" dist="38100" dir="2700000" algn="tl">
                    <a:srgbClr val="000000">
                      <a:alpha val="43137"/>
                    </a:srgbClr>
                  </a:outerShdw>
                </a:effectLst>
                <a:latin typeface="UD デジタル 教科書体 N-B" panose="02020700000000000000" pitchFamily="17" charset="-128"/>
                <a:ea typeface="UD デジタル 教科書体 N-B" panose="02020700000000000000" pitchFamily="17" charset="-128"/>
              </a:endParaRPr>
            </a:p>
          </p:txBody>
        </p:sp>
        <p:pic>
          <p:nvPicPr>
            <p:cNvPr id="24" name="図 23" descr="人, 屋内, コンピュータ, テーブル が含まれている画像&#10;&#10;AI によって生成されたコンテンツは間違っている可能性があります。">
              <a:extLst>
                <a:ext uri="{FF2B5EF4-FFF2-40B4-BE49-F238E27FC236}">
                  <a16:creationId xmlns:a16="http://schemas.microsoft.com/office/drawing/2014/main" id="{57BAAFAB-2B68-BE5A-03F6-E01E822E6B3F}"/>
                </a:ext>
              </a:extLst>
            </p:cNvPr>
            <p:cNvPicPr>
              <a:picLocks noChangeAspect="1"/>
            </p:cNvPicPr>
            <p:nvPr/>
          </p:nvPicPr>
          <p:blipFill>
            <a:blip r:embed="rId15" cstate="print">
              <a:extLst>
                <a:ext uri="{BEBA8EAE-BF5A-486C-A8C5-ECC9F3942E4B}">
                  <a14:imgProps xmlns:a14="http://schemas.microsoft.com/office/drawing/2010/main">
                    <a14:imgLayer r:embed="rId16">
                      <a14:imgEffect>
                        <a14:brightnessContrast bright="28000"/>
                      </a14:imgEffect>
                    </a14:imgLayer>
                  </a14:imgProps>
                </a:ext>
                <a:ext uri="{28A0092B-C50C-407E-A947-70E740481C1C}">
                  <a14:useLocalDpi xmlns:a14="http://schemas.microsoft.com/office/drawing/2010/main" val="0"/>
                </a:ext>
              </a:extLst>
            </a:blip>
            <a:srcRect l="18422" r="5926"/>
            <a:stretch/>
          </p:blipFill>
          <p:spPr>
            <a:xfrm>
              <a:off x="8558339" y="2020352"/>
              <a:ext cx="1220637" cy="1210077"/>
            </a:xfrm>
            <a:prstGeom prst="ellipse">
              <a:avLst/>
            </a:prstGeom>
            <a:ln w="63500" cap="rnd">
              <a:noFill/>
            </a:ln>
            <a:effectLst>
              <a:glow rad="88900">
                <a:schemeClr val="accent5">
                  <a:satMod val="175000"/>
                  <a:alpha val="40000"/>
                </a:schemeClr>
              </a:glow>
              <a:outerShdw blurRad="381000" dist="292100" dir="5400000" sx="-80000" sy="-18000" rotWithShape="0">
                <a:srgbClr val="000000">
                  <a:alpha val="22000"/>
                </a:srgbClr>
              </a:outerShdw>
            </a:effectLst>
          </p:spPr>
        </p:pic>
      </p:grpSp>
      <p:sp>
        <p:nvSpPr>
          <p:cNvPr id="8" name="テキスト ボックス 7">
            <a:extLst>
              <a:ext uri="{FF2B5EF4-FFF2-40B4-BE49-F238E27FC236}">
                <a16:creationId xmlns:a16="http://schemas.microsoft.com/office/drawing/2014/main" id="{CFE76753-0DE2-E356-D344-B76798B79382}"/>
              </a:ext>
            </a:extLst>
          </p:cNvPr>
          <p:cNvSpPr txBox="1"/>
          <p:nvPr/>
        </p:nvSpPr>
        <p:spPr>
          <a:xfrm>
            <a:off x="8422219" y="126089"/>
            <a:ext cx="3480440" cy="584775"/>
          </a:xfrm>
          <a:prstGeom prst="rect">
            <a:avLst/>
          </a:prstGeom>
          <a:noFill/>
        </p:spPr>
        <p:txBody>
          <a:bodyPr wrap="none" rtlCol="0">
            <a:spAutoFit/>
          </a:bodyPr>
          <a:lstStyle/>
          <a:p>
            <a:r>
              <a:rPr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メリウスサークル</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pic>
        <p:nvPicPr>
          <p:cNvPr id="115" name="オーディオ 114">
            <a:hlinkClick r:id="" action="ppaction://media"/>
            <a:extLst>
              <a:ext uri="{FF2B5EF4-FFF2-40B4-BE49-F238E27FC236}">
                <a16:creationId xmlns:a16="http://schemas.microsoft.com/office/drawing/2014/main" id="{2244D5DA-E242-844B-F2AF-E88D028B8C1F}"/>
              </a:ext>
            </a:extLst>
          </p:cNvPr>
          <p:cNvPicPr>
            <a:picLocks noChangeAspect="1"/>
          </p:cNvPicPr>
          <p:nvPr>
            <a:audioFile r:link="rId3"/>
            <p:extLst>
              <p:ext uri="{DAA4B4D4-6D71-4841-9C94-3DE7FCFB9230}">
                <p14:media xmlns:p14="http://schemas.microsoft.com/office/powerpoint/2010/main" r:embed="rId2"/>
              </p:ext>
            </p:extLst>
          </p:nvPr>
        </p:nvPicPr>
        <p:blipFill>
          <a:blip r:embed="rId17"/>
          <a:srcRect l="-161075" t="-161075" r="-161075" b="-161075"/>
          <a:stretch>
            <a:fillRect/>
          </a:stretch>
        </p:blipFill>
        <p:spPr>
          <a:xfrm>
            <a:off x="10052304" y="4718304"/>
            <a:ext cx="2057400" cy="2057400"/>
          </a:xfrm>
          <a:prstGeom prst="ellipse">
            <a:avLst/>
          </a:prstGeom>
        </p:spPr>
      </p:pic>
    </p:spTree>
    <p:custDataLst>
      <p:tags r:id="rId1"/>
    </p:custDataLst>
    <p:extLst>
      <p:ext uri="{BB962C8B-B14F-4D97-AF65-F5344CB8AC3E}">
        <p14:creationId xmlns:p14="http://schemas.microsoft.com/office/powerpoint/2010/main" val="2495682157"/>
      </p:ext>
    </p:extLst>
  </p:cSld>
  <p:clrMapOvr>
    <a:masterClrMapping/>
  </p:clrMapOvr>
  <mc:AlternateContent xmlns:mc="http://schemas.openxmlformats.org/markup-compatibility/2006" xmlns:p14="http://schemas.microsoft.com/office/powerpoint/2010/main">
    <mc:Choice Requires="p14">
      <p:transition spd="slow" p14:dur="2000" advTm="28466"/>
    </mc:Choice>
    <mc:Fallback xmlns="">
      <p:transition spd="slow" advTm="2846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5"/>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nodeType="click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up)">
                                      <p:cBhvr>
                                        <p:cTn id="11" dur="500"/>
                                        <p:tgtEl>
                                          <p:spTgt spid="2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wipe(left)">
                                      <p:cBhvr>
                                        <p:cTn id="16" dur="500"/>
                                        <p:tgtEl>
                                          <p:spTgt spid="31"/>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childTnLst>
                          </p:cTn>
                        </p:par>
                        <p:par>
                          <p:cTn id="29" fill="hold">
                            <p:stCondLst>
                              <p:cond delay="2000"/>
                            </p:stCondLst>
                            <p:childTnLst>
                              <p:par>
                                <p:cTn id="30" presetID="10" presetClass="entr" presetSubtype="0"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childTnLst>
                          </p:cTn>
                        </p:par>
                        <p:par>
                          <p:cTn id="37" fill="hold">
                            <p:stCondLst>
                              <p:cond delay="3000"/>
                            </p:stCondLst>
                            <p:childTnLst>
                              <p:par>
                                <p:cTn id="38" presetID="42" presetClass="entr" presetSubtype="0" fill="hold" grpId="0" nodeType="afterEffect">
                                  <p:stCondLst>
                                    <p:cond delay="500"/>
                                  </p:stCondLst>
                                  <p:childTnLst>
                                    <p:set>
                                      <p:cBhvr>
                                        <p:cTn id="39" dur="1" fill="hold">
                                          <p:stCondLst>
                                            <p:cond delay="0"/>
                                          </p:stCondLst>
                                        </p:cTn>
                                        <p:tgtEl>
                                          <p:spTgt spid="61"/>
                                        </p:tgtEl>
                                        <p:attrNameLst>
                                          <p:attrName>style.visibility</p:attrName>
                                        </p:attrNameLst>
                                      </p:cBhvr>
                                      <p:to>
                                        <p:strVal val="visible"/>
                                      </p:to>
                                    </p:set>
                                    <p:animEffect transition="in" filter="fade">
                                      <p:cBhvr>
                                        <p:cTn id="40" dur="1000"/>
                                        <p:tgtEl>
                                          <p:spTgt spid="61"/>
                                        </p:tgtEl>
                                      </p:cBhvr>
                                    </p:animEffect>
                                    <p:anim calcmode="lin" valueType="num">
                                      <p:cBhvr>
                                        <p:cTn id="41" dur="1000" fill="hold"/>
                                        <p:tgtEl>
                                          <p:spTgt spid="61"/>
                                        </p:tgtEl>
                                        <p:attrNameLst>
                                          <p:attrName>ppt_x</p:attrName>
                                        </p:attrNameLst>
                                      </p:cBhvr>
                                      <p:tavLst>
                                        <p:tav tm="0">
                                          <p:val>
                                            <p:strVal val="#ppt_x"/>
                                          </p:val>
                                        </p:tav>
                                        <p:tav tm="100000">
                                          <p:val>
                                            <p:strVal val="#ppt_x"/>
                                          </p:val>
                                        </p:tav>
                                      </p:tavLst>
                                    </p:anim>
                                    <p:anim calcmode="lin" valueType="num">
                                      <p:cBhvr>
                                        <p:cTn id="42"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left)">
                                      <p:cBhvr>
                                        <p:cTn id="47" dur="500"/>
                                        <p:tgtEl>
                                          <p:spTgt spid="4"/>
                                        </p:tgtEl>
                                      </p:cBhvr>
                                    </p:animEffect>
                                  </p:childTnLst>
                                </p:cTn>
                              </p:par>
                            </p:childTnLst>
                          </p:cTn>
                        </p:par>
                        <p:par>
                          <p:cTn id="48" fill="hold">
                            <p:stCondLst>
                              <p:cond delay="500"/>
                            </p:stCondLst>
                            <p:childTnLst>
                              <p:par>
                                <p:cTn id="49" presetID="42" presetClass="entr" presetSubtype="0" fill="hold" nodeType="afterEffect">
                                  <p:stCondLst>
                                    <p:cond delay="50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1000"/>
                                        <p:tgtEl>
                                          <p:spTgt spid="25"/>
                                        </p:tgtEl>
                                      </p:cBhvr>
                                    </p:animEffect>
                                    <p:anim calcmode="lin" valueType="num">
                                      <p:cBhvr>
                                        <p:cTn id="52" dur="1000" fill="hold"/>
                                        <p:tgtEl>
                                          <p:spTgt spid="25"/>
                                        </p:tgtEl>
                                        <p:attrNameLst>
                                          <p:attrName>ppt_x</p:attrName>
                                        </p:attrNameLst>
                                      </p:cBhvr>
                                      <p:tavLst>
                                        <p:tav tm="0">
                                          <p:val>
                                            <p:strVal val="#ppt_x"/>
                                          </p:val>
                                        </p:tav>
                                        <p:tav tm="100000">
                                          <p:val>
                                            <p:strVal val="#ppt_x"/>
                                          </p:val>
                                        </p:tav>
                                      </p:tavLst>
                                    </p:anim>
                                    <p:anim calcmode="lin" valueType="num">
                                      <p:cBhvr>
                                        <p:cTn id="53"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4" fill="hold" display="0">
                  <p:stCondLst>
                    <p:cond delay="indefinite"/>
                  </p:stCondLst>
                  <p:endCondLst>
                    <p:cond evt="onStopAudio" delay="0">
                      <p:tgtEl>
                        <p:sldTgt/>
                      </p:tgtEl>
                    </p:cond>
                  </p:endCondLst>
                </p:cTn>
                <p:tgtEl>
                  <p:spTgt spid="115"/>
                </p:tgtEl>
              </p:cMediaNode>
            </p:audio>
          </p:childTnLst>
        </p:cTn>
      </p:par>
    </p:tnLst>
    <p:bldLst>
      <p:bldP spid="6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四角形: 角度付き 16">
            <a:extLst>
              <a:ext uri="{FF2B5EF4-FFF2-40B4-BE49-F238E27FC236}">
                <a16:creationId xmlns:a16="http://schemas.microsoft.com/office/drawing/2014/main" id="{D926B094-4694-C3B3-0A15-764014B72DA7}"/>
              </a:ext>
            </a:extLst>
          </p:cNvPr>
          <p:cNvSpPr/>
          <p:nvPr/>
        </p:nvSpPr>
        <p:spPr>
          <a:xfrm>
            <a:off x="0" y="-52"/>
            <a:ext cx="12192000" cy="846190"/>
          </a:xfrm>
          <a:prstGeom prst="bevel">
            <a:avLst>
              <a:gd name="adj" fmla="val 9362"/>
            </a:avLst>
          </a:prstGeom>
          <a:solidFill>
            <a:schemeClr val="accent5"/>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5" name="テキスト ボックス 4">
            <a:extLst>
              <a:ext uri="{FF2B5EF4-FFF2-40B4-BE49-F238E27FC236}">
                <a16:creationId xmlns:a16="http://schemas.microsoft.com/office/drawing/2014/main" id="{21F74416-510A-57B0-D35B-2D89FB681E0F}"/>
              </a:ext>
            </a:extLst>
          </p:cNvPr>
          <p:cNvSpPr txBox="1"/>
          <p:nvPr/>
        </p:nvSpPr>
        <p:spPr>
          <a:xfrm>
            <a:off x="328782" y="126089"/>
            <a:ext cx="3374642"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200" b="1" i="0" u="none" strike="noStrike" kern="1200" cap="none" spc="0" normalizeH="0" baseline="0" noProof="0" dirty="0">
                <a:ln>
                  <a:noFill/>
                </a:ln>
                <a:solidFill>
                  <a:prstClr val="white"/>
                </a:solidFill>
                <a:effectLst>
                  <a:glow rad="127000">
                    <a:srgbClr val="4472C4">
                      <a:lumMod val="60000"/>
                      <a:lumOff val="40000"/>
                    </a:srgbClr>
                  </a:glow>
                </a:effectLst>
                <a:uLnTx/>
                <a:uFillTx/>
                <a:latin typeface="HG丸ｺﾞｼｯｸM-PRO" panose="020F0600000000000000" pitchFamily="50" charset="-128"/>
                <a:ea typeface="HG丸ｺﾞｼｯｸM-PRO" panose="020F0600000000000000" pitchFamily="50" charset="-128"/>
                <a:cs typeface="+mn-cs"/>
              </a:rPr>
              <a:t>6</a:t>
            </a:r>
            <a:r>
              <a:rPr kumimoji="1" lang="ja-JP" altLang="en-US" sz="3200" b="1" i="0" u="none" strike="noStrike" kern="1200" cap="none" spc="0" normalizeH="0" baseline="0" noProof="0" dirty="0">
                <a:ln>
                  <a:noFill/>
                </a:ln>
                <a:solidFill>
                  <a:prstClr val="white"/>
                </a:solidFill>
                <a:effectLst>
                  <a:glow rad="127000">
                    <a:srgbClr val="4472C4">
                      <a:lumMod val="60000"/>
                      <a:lumOff val="40000"/>
                    </a:srgbClr>
                  </a:glow>
                </a:effectLst>
                <a:uLnTx/>
                <a:uFillTx/>
                <a:latin typeface="HG丸ｺﾞｼｯｸM-PRO" panose="020F0600000000000000" pitchFamily="50" charset="-128"/>
                <a:ea typeface="HG丸ｺﾞｼｯｸM-PRO" panose="020F0600000000000000" pitchFamily="50" charset="-128"/>
                <a:cs typeface="+mn-cs"/>
              </a:rPr>
              <a:t>：要因の検証①</a:t>
            </a:r>
            <a:endParaRPr kumimoji="1" lang="en-US" altLang="ja-JP" sz="3200" b="1" i="0" u="none" strike="noStrike" kern="1200" cap="none" spc="0" normalizeH="0" baseline="0" noProof="0" dirty="0">
              <a:ln>
                <a:noFill/>
              </a:ln>
              <a:solidFill>
                <a:prstClr val="white"/>
              </a:solidFill>
              <a:effectLst>
                <a:glow rad="127000">
                  <a:srgbClr val="4472C4">
                    <a:lumMod val="60000"/>
                    <a:lumOff val="40000"/>
                  </a:srgbClr>
                </a:glow>
              </a:effectLst>
              <a:uLnTx/>
              <a:uFillTx/>
              <a:latin typeface="HG丸ｺﾞｼｯｸM-PRO" panose="020F0600000000000000" pitchFamily="50" charset="-128"/>
              <a:ea typeface="HG丸ｺﾞｼｯｸM-PRO" panose="020F0600000000000000" pitchFamily="50" charset="-128"/>
              <a:cs typeface="+mn-cs"/>
            </a:endParaRPr>
          </a:p>
        </p:txBody>
      </p:sp>
      <p:sp>
        <p:nvSpPr>
          <p:cNvPr id="27" name="テキスト ボックス 26">
            <a:extLst>
              <a:ext uri="{FF2B5EF4-FFF2-40B4-BE49-F238E27FC236}">
                <a16:creationId xmlns:a16="http://schemas.microsoft.com/office/drawing/2014/main" id="{858260B1-17FF-6482-2611-01CA5650E813}"/>
              </a:ext>
            </a:extLst>
          </p:cNvPr>
          <p:cNvSpPr txBox="1"/>
          <p:nvPr/>
        </p:nvSpPr>
        <p:spPr>
          <a:xfrm>
            <a:off x="4032867" y="6475492"/>
            <a:ext cx="8156400" cy="400110"/>
          </a:xfrm>
          <a:prstGeom prst="rect">
            <a:avLst/>
          </a:prstGeom>
          <a:noFill/>
        </p:spPr>
        <p:txBody>
          <a:bodyPr wrap="none" rtlCol="0">
            <a:spAutoFit/>
          </a:bodyPr>
          <a:lstStyle/>
          <a:p>
            <a:pPr algn="r"/>
            <a:r>
              <a:rPr lang="ja-JP" altLang="en-US" dirty="0">
                <a:latin typeface="HG丸ｺﾞｼｯｸM-PRO" panose="020F0600000000000000" pitchFamily="50" charset="-128"/>
                <a:ea typeface="HG丸ｺﾞｼｯｸM-PRO" panose="020F0600000000000000" pitchFamily="50" charset="-128"/>
              </a:rPr>
              <a:t>⇒サイジング率を下げると</a:t>
            </a:r>
            <a:r>
              <a:rPr lang="ja-JP" altLang="en-US" sz="2000" b="1" dirty="0">
                <a:solidFill>
                  <a:srgbClr val="FF0000"/>
                </a:solidFill>
                <a:latin typeface="HG丸ｺﾞｼｯｸM-PRO" panose="020F0600000000000000" pitchFamily="50" charset="-128"/>
                <a:ea typeface="HG丸ｺﾞｼｯｸM-PRO" panose="020F0600000000000000" pitchFamily="50" charset="-128"/>
              </a:rPr>
              <a:t>バリは小さく</a:t>
            </a:r>
            <a:r>
              <a:rPr lang="ja-JP" altLang="en-US" dirty="0">
                <a:latin typeface="HG丸ｺﾞｼｯｸM-PRO" panose="020F0600000000000000" pitchFamily="50" charset="-128"/>
                <a:ea typeface="HG丸ｺﾞｼｯｸM-PRO" panose="020F0600000000000000" pitchFamily="50" charset="-128"/>
              </a:rPr>
              <a:t>なるが</a:t>
            </a:r>
            <a:r>
              <a:rPr lang="ja-JP" altLang="en-US" sz="2000" b="1" dirty="0">
                <a:solidFill>
                  <a:srgbClr val="FF0000"/>
                </a:solidFill>
                <a:latin typeface="HG丸ｺﾞｼｯｸM-PRO" panose="020F0600000000000000" pitchFamily="50" charset="-128"/>
                <a:ea typeface="HG丸ｺﾞｼｯｸM-PRO" panose="020F0600000000000000" pitchFamily="50" charset="-128"/>
              </a:rPr>
              <a:t>外径が上限超え</a:t>
            </a:r>
            <a:r>
              <a:rPr lang="ja-JP" altLang="en-US" dirty="0">
                <a:latin typeface="HG丸ｺﾞｼｯｸM-PRO" panose="020F0600000000000000" pitchFamily="50" charset="-128"/>
                <a:ea typeface="HG丸ｺﾞｼｯｸM-PRO" panose="020F0600000000000000" pitchFamily="50" charset="-128"/>
              </a:rPr>
              <a:t>してしまう</a:t>
            </a:r>
            <a:endParaRPr kumimoji="1" lang="ja-JP" altLang="en-US" dirty="0">
              <a:latin typeface="HG丸ｺﾞｼｯｸM-PRO" panose="020F0600000000000000" pitchFamily="50" charset="-128"/>
              <a:ea typeface="HG丸ｺﾞｼｯｸM-PRO" panose="020F0600000000000000" pitchFamily="50" charset="-128"/>
            </a:endParaRPr>
          </a:p>
        </p:txBody>
      </p:sp>
      <p:sp>
        <p:nvSpPr>
          <p:cNvPr id="10" name="テキスト ボックス 9">
            <a:extLst>
              <a:ext uri="{FF2B5EF4-FFF2-40B4-BE49-F238E27FC236}">
                <a16:creationId xmlns:a16="http://schemas.microsoft.com/office/drawing/2014/main" id="{EA66F241-AB52-8E2D-808A-C121B3672BA2}"/>
              </a:ext>
            </a:extLst>
          </p:cNvPr>
          <p:cNvSpPr txBox="1"/>
          <p:nvPr/>
        </p:nvSpPr>
        <p:spPr>
          <a:xfrm>
            <a:off x="8422219" y="126089"/>
            <a:ext cx="3480440" cy="584775"/>
          </a:xfrm>
          <a:prstGeom prst="rect">
            <a:avLst/>
          </a:prstGeom>
          <a:noFill/>
        </p:spPr>
        <p:txBody>
          <a:bodyPr wrap="none" rtlCol="0">
            <a:spAutoFit/>
          </a:bodyPr>
          <a:lstStyle/>
          <a:p>
            <a:r>
              <a:rPr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メリウスサークル</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sp>
        <p:nvSpPr>
          <p:cNvPr id="6" name="テキスト ボックス 5">
            <a:extLst>
              <a:ext uri="{FF2B5EF4-FFF2-40B4-BE49-F238E27FC236}">
                <a16:creationId xmlns:a16="http://schemas.microsoft.com/office/drawing/2014/main" id="{B5A799F1-F35B-1F22-8748-6DC3ABBFC4AA}"/>
              </a:ext>
            </a:extLst>
          </p:cNvPr>
          <p:cNvSpPr txBox="1"/>
          <p:nvPr/>
        </p:nvSpPr>
        <p:spPr>
          <a:xfrm>
            <a:off x="-149242" y="839999"/>
            <a:ext cx="6894836" cy="400110"/>
          </a:xfrm>
          <a:prstGeom prst="rect">
            <a:avLst/>
          </a:prstGeom>
          <a:noFill/>
        </p:spPr>
        <p:txBody>
          <a:bodyPr wrap="none" rtlCol="0">
            <a:spAutoFit/>
          </a:bodyPr>
          <a:lstStyle/>
          <a:p>
            <a:r>
              <a:rPr kumimoji="1" lang="en-US" altLang="ja-JP" sz="2000" b="1" dirty="0">
                <a:latin typeface="HG丸ｺﾞｼｯｸM-PRO" panose="020F0600000000000000" pitchFamily="50" charset="-128"/>
                <a:ea typeface="HG丸ｺﾞｼｯｸM-PRO" panose="020F0600000000000000" pitchFamily="50" charset="-128"/>
              </a:rPr>
              <a:t>〈</a:t>
            </a:r>
            <a:r>
              <a:rPr lang="ja-JP" altLang="en-US" sz="2000" b="1" dirty="0">
                <a:latin typeface="HG丸ｺﾞｼｯｸM-PRO" panose="020F0600000000000000" pitchFamily="50" charset="-128"/>
                <a:ea typeface="HG丸ｺﾞｼｯｸM-PRO" panose="020F0600000000000000" pitchFamily="50" charset="-128"/>
              </a:rPr>
              <a:t>要因の検証①</a:t>
            </a:r>
            <a:r>
              <a:rPr kumimoji="1" lang="en-US" altLang="ja-JP" sz="2000" b="1" dirty="0">
                <a:latin typeface="HG丸ｺﾞｼｯｸM-PRO" panose="020F0600000000000000" pitchFamily="50" charset="-128"/>
                <a:ea typeface="HG丸ｺﾞｼｯｸM-PRO" panose="020F0600000000000000" pitchFamily="50" charset="-128"/>
              </a:rPr>
              <a:t>〉…</a:t>
            </a:r>
            <a:r>
              <a:rPr kumimoji="1" lang="ja-JP" altLang="en-US" sz="2000" b="1" dirty="0">
                <a:latin typeface="HG丸ｺﾞｼｯｸM-PRO" panose="020F0600000000000000" pitchFamily="50" charset="-128"/>
                <a:ea typeface="HG丸ｺﾞｼｯｸM-PRO" panose="020F0600000000000000" pitchFamily="50" charset="-128"/>
              </a:rPr>
              <a:t>外径の変化量が大きくバリが発生する</a:t>
            </a:r>
          </a:p>
        </p:txBody>
      </p:sp>
      <p:grpSp>
        <p:nvGrpSpPr>
          <p:cNvPr id="17" name="グループ化 16">
            <a:extLst>
              <a:ext uri="{FF2B5EF4-FFF2-40B4-BE49-F238E27FC236}">
                <a16:creationId xmlns:a16="http://schemas.microsoft.com/office/drawing/2014/main" id="{7AC8BBB6-D031-5808-1857-A9A598B8CDA7}"/>
              </a:ext>
            </a:extLst>
          </p:cNvPr>
          <p:cNvGrpSpPr/>
          <p:nvPr/>
        </p:nvGrpSpPr>
        <p:grpSpPr>
          <a:xfrm>
            <a:off x="53669" y="1236935"/>
            <a:ext cx="8022163" cy="2192065"/>
            <a:chOff x="53669" y="1236935"/>
            <a:chExt cx="8022163" cy="2192065"/>
          </a:xfrm>
        </p:grpSpPr>
        <p:pic>
          <p:nvPicPr>
            <p:cNvPr id="7" name="図 6">
              <a:extLst>
                <a:ext uri="{FF2B5EF4-FFF2-40B4-BE49-F238E27FC236}">
                  <a16:creationId xmlns:a16="http://schemas.microsoft.com/office/drawing/2014/main" id="{186E97C7-8642-7334-70E2-04262AA79AAD}"/>
                </a:ext>
              </a:extLst>
            </p:cNvPr>
            <p:cNvPicPr>
              <a:picLocks noChangeAspect="1"/>
            </p:cNvPicPr>
            <p:nvPr/>
          </p:nvPicPr>
          <p:blipFill>
            <a:blip r:embed="rId6"/>
            <a:stretch>
              <a:fillRect/>
            </a:stretch>
          </p:blipFill>
          <p:spPr>
            <a:xfrm>
              <a:off x="53669" y="1236935"/>
              <a:ext cx="3978217" cy="2192065"/>
            </a:xfrm>
            <a:prstGeom prst="rect">
              <a:avLst/>
            </a:prstGeom>
          </p:spPr>
        </p:pic>
        <p:sp>
          <p:nvSpPr>
            <p:cNvPr id="22" name="テキスト ボックス 21">
              <a:extLst>
                <a:ext uri="{FF2B5EF4-FFF2-40B4-BE49-F238E27FC236}">
                  <a16:creationId xmlns:a16="http://schemas.microsoft.com/office/drawing/2014/main" id="{F72F5D64-B34A-B8F5-1865-25B8E2B66118}"/>
                </a:ext>
              </a:extLst>
            </p:cNvPr>
            <p:cNvSpPr txBox="1"/>
            <p:nvPr/>
          </p:nvSpPr>
          <p:spPr>
            <a:xfrm>
              <a:off x="1310056" y="2675058"/>
              <a:ext cx="2492990" cy="369332"/>
            </a:xfrm>
            <a:prstGeom prst="rect">
              <a:avLst/>
            </a:prstGeom>
            <a:noFill/>
          </p:spPr>
          <p:txBody>
            <a:bodyPr wrap="none" rtlCol="0">
              <a:spAutoFit/>
            </a:bodyPr>
            <a:lstStyle/>
            <a:p>
              <a:r>
                <a:rPr lang="ja-JP" altLang="en-US" dirty="0">
                  <a:ln>
                    <a:solidFill>
                      <a:schemeClr val="tx1"/>
                    </a:solidFill>
                  </a:ln>
                  <a:effectLst>
                    <a:glow rad="88900">
                      <a:srgbClr val="00B050">
                        <a:alpha val="67000"/>
                      </a:srgbClr>
                    </a:glow>
                  </a:effectLst>
                  <a:latin typeface="HG丸ｺﾞｼｯｸM-PRO" panose="020F0600000000000000" pitchFamily="50" charset="-128"/>
                  <a:ea typeface="HG丸ｺﾞｼｯｸM-PRO" panose="020F0600000000000000" pitchFamily="50" charset="-128"/>
                </a:rPr>
                <a:t>成形：同条件でトライ</a:t>
              </a:r>
              <a:endParaRPr kumimoji="1" lang="ja-JP" altLang="en-US" dirty="0">
                <a:ln>
                  <a:solidFill>
                    <a:schemeClr val="tx1"/>
                  </a:solidFill>
                </a:ln>
                <a:effectLst>
                  <a:glow rad="88900">
                    <a:srgbClr val="00B050">
                      <a:alpha val="67000"/>
                    </a:srgbClr>
                  </a:glow>
                </a:effectLst>
                <a:latin typeface="HG丸ｺﾞｼｯｸM-PRO" panose="020F0600000000000000" pitchFamily="50" charset="-128"/>
                <a:ea typeface="HG丸ｺﾞｼｯｸM-PRO" panose="020F0600000000000000" pitchFamily="50" charset="-128"/>
              </a:endParaRPr>
            </a:p>
          </p:txBody>
        </p:sp>
        <p:grpSp>
          <p:nvGrpSpPr>
            <p:cNvPr id="3" name="グループ化 2">
              <a:extLst>
                <a:ext uri="{FF2B5EF4-FFF2-40B4-BE49-F238E27FC236}">
                  <a16:creationId xmlns:a16="http://schemas.microsoft.com/office/drawing/2014/main" id="{681C3252-282F-034B-5C32-135DDD18193F}"/>
                </a:ext>
              </a:extLst>
            </p:cNvPr>
            <p:cNvGrpSpPr/>
            <p:nvPr/>
          </p:nvGrpSpPr>
          <p:grpSpPr>
            <a:xfrm>
              <a:off x="4180787" y="1240109"/>
              <a:ext cx="3895045" cy="2172803"/>
              <a:chOff x="4156393" y="1249307"/>
              <a:chExt cx="3895045" cy="2172803"/>
            </a:xfrm>
          </p:grpSpPr>
          <p:sp>
            <p:nvSpPr>
              <p:cNvPr id="79" name="正方形/長方形 78">
                <a:extLst>
                  <a:ext uri="{FF2B5EF4-FFF2-40B4-BE49-F238E27FC236}">
                    <a16:creationId xmlns:a16="http://schemas.microsoft.com/office/drawing/2014/main" id="{3CB07E37-749C-6D4A-BAEB-F85736EEB2A0}"/>
                  </a:ext>
                </a:extLst>
              </p:cNvPr>
              <p:cNvSpPr/>
              <p:nvPr/>
            </p:nvSpPr>
            <p:spPr>
              <a:xfrm>
                <a:off x="4156393" y="1249307"/>
                <a:ext cx="3895045" cy="216000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1" name="図 70">
                <a:extLst>
                  <a:ext uri="{FF2B5EF4-FFF2-40B4-BE49-F238E27FC236}">
                    <a16:creationId xmlns:a16="http://schemas.microsoft.com/office/drawing/2014/main" id="{E3F541E4-CC70-D262-062C-874FAF7103B9}"/>
                  </a:ext>
                </a:extLst>
              </p:cNvPr>
              <p:cNvPicPr>
                <a:picLocks noChangeAspect="1"/>
              </p:cNvPicPr>
              <p:nvPr/>
            </p:nvPicPr>
            <p:blipFill>
              <a:blip r:embed="rId7"/>
              <a:stretch>
                <a:fillRect/>
              </a:stretch>
            </p:blipFill>
            <p:spPr>
              <a:xfrm>
                <a:off x="4261477" y="1306457"/>
                <a:ext cx="1474049" cy="1785030"/>
              </a:xfrm>
              <a:prstGeom prst="rect">
                <a:avLst/>
              </a:prstGeom>
            </p:spPr>
          </p:pic>
          <p:sp>
            <p:nvSpPr>
              <p:cNvPr id="80" name="テキスト ボックス 79">
                <a:extLst>
                  <a:ext uri="{FF2B5EF4-FFF2-40B4-BE49-F238E27FC236}">
                    <a16:creationId xmlns:a16="http://schemas.microsoft.com/office/drawing/2014/main" id="{AE576BCA-73DC-9869-FA42-5F4481BBBEAA}"/>
                  </a:ext>
                </a:extLst>
              </p:cNvPr>
              <p:cNvSpPr txBox="1"/>
              <p:nvPr/>
            </p:nvSpPr>
            <p:spPr>
              <a:xfrm>
                <a:off x="4169889" y="3052778"/>
                <a:ext cx="3877985" cy="369332"/>
              </a:xfrm>
              <a:prstGeom prst="rect">
                <a:avLst/>
              </a:prstGeom>
              <a:noFill/>
            </p:spPr>
            <p:txBody>
              <a:bodyPr wrap="none" rtlCol="0">
                <a:spAutoFit/>
              </a:bodyPr>
              <a:lstStyle/>
              <a:p>
                <a:r>
                  <a:rPr lang="ja-JP" altLang="en-US" dirty="0">
                    <a:latin typeface="HG丸ｺﾞｼｯｸM-PRO" panose="020F0600000000000000" pitchFamily="50" charset="-128"/>
                    <a:ea typeface="HG丸ｺﾞｼｯｸM-PRO" panose="020F0600000000000000" pitchFamily="50" charset="-128"/>
                  </a:rPr>
                  <a:t>サイジング外径・背面当り調整治具</a:t>
                </a:r>
                <a:endParaRPr kumimoji="1" lang="ja-JP" altLang="en-US" dirty="0">
                  <a:latin typeface="HG丸ｺﾞｼｯｸM-PRO" panose="020F0600000000000000" pitchFamily="50" charset="-128"/>
                  <a:ea typeface="HG丸ｺﾞｼｯｸM-PRO" panose="020F0600000000000000" pitchFamily="50" charset="-128"/>
                </a:endParaRPr>
              </a:p>
            </p:txBody>
          </p:sp>
          <p:pic>
            <p:nvPicPr>
              <p:cNvPr id="2" name="図 1">
                <a:extLst>
                  <a:ext uri="{FF2B5EF4-FFF2-40B4-BE49-F238E27FC236}">
                    <a16:creationId xmlns:a16="http://schemas.microsoft.com/office/drawing/2014/main" id="{15389F65-DADD-BEE8-AB97-0D3138724AFD}"/>
                  </a:ext>
                </a:extLst>
              </p:cNvPr>
              <p:cNvPicPr>
                <a:picLocks noChangeAspect="1"/>
              </p:cNvPicPr>
              <p:nvPr/>
            </p:nvPicPr>
            <p:blipFill>
              <a:blip r:embed="rId8"/>
              <a:stretch>
                <a:fillRect/>
              </a:stretch>
            </p:blipFill>
            <p:spPr>
              <a:xfrm>
                <a:off x="5967347" y="1311301"/>
                <a:ext cx="1920406" cy="1780186"/>
              </a:xfrm>
              <a:prstGeom prst="rect">
                <a:avLst/>
              </a:prstGeom>
            </p:spPr>
          </p:pic>
        </p:grpSp>
      </p:grpSp>
      <p:grpSp>
        <p:nvGrpSpPr>
          <p:cNvPr id="34" name="グループ化 33">
            <a:extLst>
              <a:ext uri="{FF2B5EF4-FFF2-40B4-BE49-F238E27FC236}">
                <a16:creationId xmlns:a16="http://schemas.microsoft.com/office/drawing/2014/main" id="{0271833E-610F-81DB-FE1B-6ADC18B6CF44}"/>
              </a:ext>
            </a:extLst>
          </p:cNvPr>
          <p:cNvGrpSpPr/>
          <p:nvPr/>
        </p:nvGrpSpPr>
        <p:grpSpPr>
          <a:xfrm>
            <a:off x="29275" y="3549108"/>
            <a:ext cx="12123342" cy="3290047"/>
            <a:chOff x="29275" y="3549108"/>
            <a:chExt cx="12123342" cy="3290047"/>
          </a:xfrm>
        </p:grpSpPr>
        <p:grpSp>
          <p:nvGrpSpPr>
            <p:cNvPr id="29" name="グループ化 28">
              <a:extLst>
                <a:ext uri="{FF2B5EF4-FFF2-40B4-BE49-F238E27FC236}">
                  <a16:creationId xmlns:a16="http://schemas.microsoft.com/office/drawing/2014/main" id="{74CB167F-A2EA-0211-2B09-63C279F580F1}"/>
                </a:ext>
              </a:extLst>
            </p:cNvPr>
            <p:cNvGrpSpPr/>
            <p:nvPr/>
          </p:nvGrpSpPr>
          <p:grpSpPr>
            <a:xfrm>
              <a:off x="29275" y="3551373"/>
              <a:ext cx="4040492" cy="3287782"/>
              <a:chOff x="29275" y="3551373"/>
              <a:chExt cx="4040492" cy="3287782"/>
            </a:xfrm>
          </p:grpSpPr>
          <p:grpSp>
            <p:nvGrpSpPr>
              <p:cNvPr id="12" name="グループ化 11">
                <a:extLst>
                  <a:ext uri="{FF2B5EF4-FFF2-40B4-BE49-F238E27FC236}">
                    <a16:creationId xmlns:a16="http://schemas.microsoft.com/office/drawing/2014/main" id="{AB350325-6B00-B4E1-7C38-62228690965F}"/>
                  </a:ext>
                </a:extLst>
              </p:cNvPr>
              <p:cNvGrpSpPr/>
              <p:nvPr/>
            </p:nvGrpSpPr>
            <p:grpSpPr>
              <a:xfrm>
                <a:off x="29275" y="3551373"/>
                <a:ext cx="3990942" cy="2121592"/>
                <a:chOff x="29275" y="3551373"/>
                <a:chExt cx="3990942" cy="2121592"/>
              </a:xfrm>
            </p:grpSpPr>
            <p:pic>
              <p:nvPicPr>
                <p:cNvPr id="25" name="図 24">
                  <a:extLst>
                    <a:ext uri="{FF2B5EF4-FFF2-40B4-BE49-F238E27FC236}">
                      <a16:creationId xmlns:a16="http://schemas.microsoft.com/office/drawing/2014/main" id="{1B41EE0F-372A-29E7-BE15-D1B43E9E08B8}"/>
                    </a:ext>
                  </a:extLst>
                </p:cNvPr>
                <p:cNvPicPr>
                  <a:picLocks noChangeAspect="1"/>
                </p:cNvPicPr>
                <p:nvPr/>
              </p:nvPicPr>
              <p:blipFill>
                <a:blip r:embed="rId9"/>
                <a:stretch>
                  <a:fillRect/>
                </a:stretch>
              </p:blipFill>
              <p:spPr>
                <a:xfrm>
                  <a:off x="29275" y="3551373"/>
                  <a:ext cx="3974937" cy="2121592"/>
                </a:xfrm>
                <a:prstGeom prst="rect">
                  <a:avLst/>
                </a:prstGeom>
              </p:spPr>
            </p:pic>
            <p:sp>
              <p:nvSpPr>
                <p:cNvPr id="21" name="テキスト ボックス 20">
                  <a:extLst>
                    <a:ext uri="{FF2B5EF4-FFF2-40B4-BE49-F238E27FC236}">
                      <a16:creationId xmlns:a16="http://schemas.microsoft.com/office/drawing/2014/main" id="{1AEF76CB-FF32-6E03-B89F-FED563777B2D}"/>
                    </a:ext>
                  </a:extLst>
                </p:cNvPr>
                <p:cNvSpPr txBox="1"/>
                <p:nvPr/>
              </p:nvSpPr>
              <p:spPr>
                <a:xfrm>
                  <a:off x="1065562" y="3882144"/>
                  <a:ext cx="2954655" cy="369332"/>
                </a:xfrm>
                <a:prstGeom prst="rect">
                  <a:avLst/>
                </a:prstGeom>
                <a:noFill/>
              </p:spPr>
              <p:txBody>
                <a:bodyPr wrap="none" rtlCol="0">
                  <a:spAutoFit/>
                </a:bodyPr>
                <a:lstStyle/>
                <a:p>
                  <a:r>
                    <a:rPr kumimoji="1" lang="ja-JP" altLang="en-US" dirty="0">
                      <a:ln>
                        <a:solidFill>
                          <a:schemeClr val="tx1"/>
                        </a:solidFill>
                      </a:ln>
                      <a:effectLst>
                        <a:glow rad="88900">
                          <a:srgbClr val="FF0000">
                            <a:alpha val="67000"/>
                          </a:srgbClr>
                        </a:glow>
                      </a:effectLst>
                      <a:latin typeface="HG丸ｺﾞｼｯｸM-PRO" panose="020F0600000000000000" pitchFamily="50" charset="-128"/>
                      <a:ea typeface="HG丸ｺﾞｼｯｸM-PRO" panose="020F0600000000000000" pitchFamily="50" charset="-128"/>
                    </a:rPr>
                    <a:t>外径：場外でプロット不可</a:t>
                  </a:r>
                </a:p>
              </p:txBody>
            </p:sp>
          </p:grpSp>
          <p:pic>
            <p:nvPicPr>
              <p:cNvPr id="23" name="図 22">
                <a:extLst>
                  <a:ext uri="{FF2B5EF4-FFF2-40B4-BE49-F238E27FC236}">
                    <a16:creationId xmlns:a16="http://schemas.microsoft.com/office/drawing/2014/main" id="{44BDE4AD-3D61-3A73-0863-0A9C25308EE3}"/>
                  </a:ext>
                </a:extLst>
              </p:cNvPr>
              <p:cNvPicPr>
                <a:picLocks noChangeAspect="1"/>
              </p:cNvPicPr>
              <p:nvPr/>
            </p:nvPicPr>
            <p:blipFill>
              <a:blip r:embed="rId10"/>
              <a:srcRect r="66654"/>
              <a:stretch>
                <a:fillRect/>
              </a:stretch>
            </p:blipFill>
            <p:spPr>
              <a:xfrm>
                <a:off x="32475" y="5717124"/>
                <a:ext cx="4037292" cy="1122031"/>
              </a:xfrm>
              <a:prstGeom prst="rect">
                <a:avLst/>
              </a:prstGeom>
            </p:spPr>
          </p:pic>
        </p:grpSp>
        <p:grpSp>
          <p:nvGrpSpPr>
            <p:cNvPr id="31" name="グループ化 30">
              <a:extLst>
                <a:ext uri="{FF2B5EF4-FFF2-40B4-BE49-F238E27FC236}">
                  <a16:creationId xmlns:a16="http://schemas.microsoft.com/office/drawing/2014/main" id="{509EE5D3-A339-9A33-D07B-956BFEDD458E}"/>
                </a:ext>
              </a:extLst>
            </p:cNvPr>
            <p:cNvGrpSpPr/>
            <p:nvPr/>
          </p:nvGrpSpPr>
          <p:grpSpPr>
            <a:xfrm>
              <a:off x="4069768" y="3553217"/>
              <a:ext cx="4096796" cy="2937178"/>
              <a:chOff x="4069768" y="3553217"/>
              <a:chExt cx="4096796" cy="2937178"/>
            </a:xfrm>
          </p:grpSpPr>
          <p:pic>
            <p:nvPicPr>
              <p:cNvPr id="28" name="図 27">
                <a:extLst>
                  <a:ext uri="{FF2B5EF4-FFF2-40B4-BE49-F238E27FC236}">
                    <a16:creationId xmlns:a16="http://schemas.microsoft.com/office/drawing/2014/main" id="{2C682663-95E4-5ACE-0661-1C75F291D1B0}"/>
                  </a:ext>
                </a:extLst>
              </p:cNvPr>
              <p:cNvPicPr>
                <a:picLocks noChangeAspect="1"/>
              </p:cNvPicPr>
              <p:nvPr/>
            </p:nvPicPr>
            <p:blipFill>
              <a:blip r:embed="rId11"/>
              <a:stretch>
                <a:fillRect/>
              </a:stretch>
            </p:blipFill>
            <p:spPr>
              <a:xfrm>
                <a:off x="4093557" y="3553217"/>
                <a:ext cx="4014231" cy="2115495"/>
              </a:xfrm>
              <a:prstGeom prst="rect">
                <a:avLst/>
              </a:prstGeom>
            </p:spPr>
          </p:pic>
          <p:pic>
            <p:nvPicPr>
              <p:cNvPr id="24" name="図 23">
                <a:extLst>
                  <a:ext uri="{FF2B5EF4-FFF2-40B4-BE49-F238E27FC236}">
                    <a16:creationId xmlns:a16="http://schemas.microsoft.com/office/drawing/2014/main" id="{DD99F678-F9EB-43BD-E654-4043BB5CF86F}"/>
                  </a:ext>
                </a:extLst>
              </p:cNvPr>
              <p:cNvPicPr>
                <a:picLocks noChangeAspect="1"/>
              </p:cNvPicPr>
              <p:nvPr/>
            </p:nvPicPr>
            <p:blipFill>
              <a:blip r:embed="rId10"/>
              <a:srcRect l="33269" t="-2692" r="33158" b="31246"/>
              <a:stretch>
                <a:fillRect/>
              </a:stretch>
            </p:blipFill>
            <p:spPr>
              <a:xfrm>
                <a:off x="4069768" y="5688753"/>
                <a:ext cx="4096796" cy="801642"/>
              </a:xfrm>
              <a:prstGeom prst="rect">
                <a:avLst/>
              </a:prstGeom>
            </p:spPr>
          </p:pic>
        </p:grpSp>
        <p:grpSp>
          <p:nvGrpSpPr>
            <p:cNvPr id="32" name="グループ化 31">
              <a:extLst>
                <a:ext uri="{FF2B5EF4-FFF2-40B4-BE49-F238E27FC236}">
                  <a16:creationId xmlns:a16="http://schemas.microsoft.com/office/drawing/2014/main" id="{641E7C29-EB78-B0C2-4989-D47CF53306A6}"/>
                </a:ext>
              </a:extLst>
            </p:cNvPr>
            <p:cNvGrpSpPr/>
            <p:nvPr/>
          </p:nvGrpSpPr>
          <p:grpSpPr>
            <a:xfrm>
              <a:off x="8128198" y="3549108"/>
              <a:ext cx="4024419" cy="3014207"/>
              <a:chOff x="8128198" y="3549108"/>
              <a:chExt cx="4024419" cy="3014207"/>
            </a:xfrm>
          </p:grpSpPr>
          <p:pic>
            <p:nvPicPr>
              <p:cNvPr id="30" name="図 29">
                <a:extLst>
                  <a:ext uri="{FF2B5EF4-FFF2-40B4-BE49-F238E27FC236}">
                    <a16:creationId xmlns:a16="http://schemas.microsoft.com/office/drawing/2014/main" id="{06D8C9DE-8515-C8A0-73F9-81D115D9D600}"/>
                  </a:ext>
                </a:extLst>
              </p:cNvPr>
              <p:cNvPicPr>
                <a:picLocks noChangeAspect="1"/>
              </p:cNvPicPr>
              <p:nvPr/>
            </p:nvPicPr>
            <p:blipFill>
              <a:blip r:embed="rId12"/>
              <a:stretch>
                <a:fillRect/>
              </a:stretch>
            </p:blipFill>
            <p:spPr>
              <a:xfrm>
                <a:off x="8177680" y="3549108"/>
                <a:ext cx="3974937" cy="2115290"/>
              </a:xfrm>
              <a:prstGeom prst="rect">
                <a:avLst/>
              </a:prstGeom>
            </p:spPr>
          </p:pic>
          <p:pic>
            <p:nvPicPr>
              <p:cNvPr id="26" name="図 25">
                <a:extLst>
                  <a:ext uri="{FF2B5EF4-FFF2-40B4-BE49-F238E27FC236}">
                    <a16:creationId xmlns:a16="http://schemas.microsoft.com/office/drawing/2014/main" id="{E9DDC5BE-BA1F-0B8B-9D95-59800C668E5C}"/>
                  </a:ext>
                </a:extLst>
              </p:cNvPr>
              <p:cNvPicPr>
                <a:picLocks noChangeAspect="1"/>
              </p:cNvPicPr>
              <p:nvPr/>
            </p:nvPicPr>
            <p:blipFill>
              <a:blip r:embed="rId10"/>
              <a:srcRect l="66520" b="24584"/>
              <a:stretch>
                <a:fillRect/>
              </a:stretch>
            </p:blipFill>
            <p:spPr>
              <a:xfrm>
                <a:off x="8128198" y="5717124"/>
                <a:ext cx="4024419" cy="846191"/>
              </a:xfrm>
              <a:prstGeom prst="rect">
                <a:avLst/>
              </a:prstGeom>
            </p:spPr>
          </p:pic>
        </p:grpSp>
      </p:grpSp>
      <p:grpSp>
        <p:nvGrpSpPr>
          <p:cNvPr id="35" name="グループ化 34">
            <a:extLst>
              <a:ext uri="{FF2B5EF4-FFF2-40B4-BE49-F238E27FC236}">
                <a16:creationId xmlns:a16="http://schemas.microsoft.com/office/drawing/2014/main" id="{DA3914B5-0A62-DD47-3174-E999E9D3562A}"/>
              </a:ext>
            </a:extLst>
          </p:cNvPr>
          <p:cNvGrpSpPr/>
          <p:nvPr/>
        </p:nvGrpSpPr>
        <p:grpSpPr>
          <a:xfrm>
            <a:off x="8072268" y="1217929"/>
            <a:ext cx="4125764" cy="2180080"/>
            <a:chOff x="8072268" y="1217929"/>
            <a:chExt cx="4125764" cy="2180080"/>
          </a:xfrm>
        </p:grpSpPr>
        <p:grpSp>
          <p:nvGrpSpPr>
            <p:cNvPr id="33" name="グループ化 32">
              <a:extLst>
                <a:ext uri="{FF2B5EF4-FFF2-40B4-BE49-F238E27FC236}">
                  <a16:creationId xmlns:a16="http://schemas.microsoft.com/office/drawing/2014/main" id="{06FA4BDF-4BA8-697E-FEDB-D6BC6FFF4B7F}"/>
                </a:ext>
              </a:extLst>
            </p:cNvPr>
            <p:cNvGrpSpPr/>
            <p:nvPr/>
          </p:nvGrpSpPr>
          <p:grpSpPr>
            <a:xfrm>
              <a:off x="8124100" y="1240109"/>
              <a:ext cx="4070792" cy="2157900"/>
              <a:chOff x="8124100" y="1240109"/>
              <a:chExt cx="4070792" cy="2157900"/>
            </a:xfrm>
          </p:grpSpPr>
          <p:sp>
            <p:nvSpPr>
              <p:cNvPr id="19" name="四角形: 角を丸くする 18">
                <a:extLst>
                  <a:ext uri="{FF2B5EF4-FFF2-40B4-BE49-F238E27FC236}">
                    <a16:creationId xmlns:a16="http://schemas.microsoft.com/office/drawing/2014/main" id="{D5E6FBCA-7950-0658-B6FB-592A6B19C32D}"/>
                  </a:ext>
                </a:extLst>
              </p:cNvPr>
              <p:cNvSpPr/>
              <p:nvPr/>
            </p:nvSpPr>
            <p:spPr>
              <a:xfrm>
                <a:off x="8124100" y="2390009"/>
                <a:ext cx="4014231" cy="1008000"/>
              </a:xfrm>
              <a:prstGeom prst="roundRect">
                <a:avLst>
                  <a:gd name="adj" fmla="val 13159"/>
                </a:avLst>
              </a:prstGeom>
              <a:solidFill>
                <a:srgbClr val="B9D4ED">
                  <a:alpha val="3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3" name="グループ化 12">
                <a:extLst>
                  <a:ext uri="{FF2B5EF4-FFF2-40B4-BE49-F238E27FC236}">
                    <a16:creationId xmlns:a16="http://schemas.microsoft.com/office/drawing/2014/main" id="{24574655-36A8-D048-B267-A2F5DCABF2D9}"/>
                  </a:ext>
                </a:extLst>
              </p:cNvPr>
              <p:cNvGrpSpPr/>
              <p:nvPr/>
            </p:nvGrpSpPr>
            <p:grpSpPr>
              <a:xfrm>
                <a:off x="8124100" y="1240109"/>
                <a:ext cx="4070792" cy="1008000"/>
                <a:chOff x="9697109" y="5765474"/>
                <a:chExt cx="3700720" cy="1008000"/>
              </a:xfrm>
            </p:grpSpPr>
            <p:sp>
              <p:nvSpPr>
                <p:cNvPr id="14" name="四角形: 角を丸くする 13">
                  <a:extLst>
                    <a:ext uri="{FF2B5EF4-FFF2-40B4-BE49-F238E27FC236}">
                      <a16:creationId xmlns:a16="http://schemas.microsoft.com/office/drawing/2014/main" id="{F35862B6-DF1D-9231-F9E4-EA6BA3E9A4EC}"/>
                    </a:ext>
                  </a:extLst>
                </p:cNvPr>
                <p:cNvSpPr/>
                <p:nvPr/>
              </p:nvSpPr>
              <p:spPr>
                <a:xfrm>
                  <a:off x="9697109" y="5765474"/>
                  <a:ext cx="3649301" cy="1008000"/>
                </a:xfrm>
                <a:prstGeom prst="roundRect">
                  <a:avLst>
                    <a:gd name="adj" fmla="val 13159"/>
                  </a:avLst>
                </a:prstGeom>
                <a:solidFill>
                  <a:srgbClr val="B9D4ED">
                    <a:alpha val="3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5" name="正方形/長方形 14">
                  <a:extLst>
                    <a:ext uri="{FF2B5EF4-FFF2-40B4-BE49-F238E27FC236}">
                      <a16:creationId xmlns:a16="http://schemas.microsoft.com/office/drawing/2014/main" id="{AA582B0F-B962-1C5C-525A-A66BF07504E5}"/>
                    </a:ext>
                  </a:extLst>
                </p:cNvPr>
                <p:cNvSpPr/>
                <p:nvPr/>
              </p:nvSpPr>
              <p:spPr>
                <a:xfrm>
                  <a:off x="10496307" y="5995294"/>
                  <a:ext cx="1800000" cy="504000"/>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endParaRPr lang="en-US" altLang="ja-JP" dirty="0">
                    <a:solidFill>
                      <a:schemeClr val="tx1"/>
                    </a:solidFill>
                    <a:latin typeface="HG丸ｺﾞｼｯｸM-PRO" panose="020F0600000000000000" pitchFamily="50" charset="-128"/>
                    <a:ea typeface="HG丸ｺﾞｼｯｸM-PRO" panose="020F0600000000000000" pitchFamily="50" charset="-128"/>
                  </a:endParaRPr>
                </a:p>
              </p:txBody>
            </p:sp>
            <p:sp>
              <p:nvSpPr>
                <p:cNvPr id="16" name="正方形/長方形 15">
                  <a:extLst>
                    <a:ext uri="{FF2B5EF4-FFF2-40B4-BE49-F238E27FC236}">
                      <a16:creationId xmlns:a16="http://schemas.microsoft.com/office/drawing/2014/main" id="{9DA52CC4-3ABB-0BE0-3637-3679C822A7C9}"/>
                    </a:ext>
                  </a:extLst>
                </p:cNvPr>
                <p:cNvSpPr/>
                <p:nvPr/>
              </p:nvSpPr>
              <p:spPr>
                <a:xfrm>
                  <a:off x="10509217" y="5814714"/>
                  <a:ext cx="2888612" cy="923330"/>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spAutoFit/>
                </a:bodyPr>
                <a:lstStyle/>
                <a:p>
                  <a:r>
                    <a:rPr lang="ja-JP" altLang="en-US" sz="1000" dirty="0">
                      <a:solidFill>
                        <a:schemeClr val="tx1"/>
                      </a:solidFill>
                      <a:latin typeface="HG丸ｺﾞｼｯｸM-PRO" panose="020F0600000000000000" pitchFamily="50" charset="-128"/>
                      <a:ea typeface="HG丸ｺﾞｼｯｸM-PRO" panose="020F0600000000000000" pitchFamily="50" charset="-128"/>
                    </a:rPr>
                    <a:t>金型整備士</a:t>
                  </a:r>
                  <a:endParaRPr lang="en-US" altLang="ja-JP" sz="1000"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3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コアーとダイスを交換して</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5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サイジング率下げてみたい！</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p:txBody>
            </p:sp>
          </p:grpSp>
          <p:sp>
            <p:nvSpPr>
              <p:cNvPr id="20" name="正方形/長方形 19">
                <a:extLst>
                  <a:ext uri="{FF2B5EF4-FFF2-40B4-BE49-F238E27FC236}">
                    <a16:creationId xmlns:a16="http://schemas.microsoft.com/office/drawing/2014/main" id="{C86FD106-5CAE-2E8C-9F96-61FEB168A1BB}"/>
                  </a:ext>
                </a:extLst>
              </p:cNvPr>
              <p:cNvSpPr/>
              <p:nvPr/>
            </p:nvSpPr>
            <p:spPr>
              <a:xfrm>
                <a:off x="8132182" y="2439249"/>
                <a:ext cx="3177473" cy="923330"/>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spAutoFit/>
              </a:bodyPr>
              <a:lstStyle/>
              <a:p>
                <a:r>
                  <a:rPr lang="ja-JP" altLang="en-US" sz="1000" dirty="0">
                    <a:solidFill>
                      <a:schemeClr val="tx1"/>
                    </a:solidFill>
                    <a:latin typeface="HG丸ｺﾞｼｯｸM-PRO" panose="020F0600000000000000" pitchFamily="50" charset="-128"/>
                    <a:ea typeface="HG丸ｺﾞｼｯｸM-PRO" panose="020F0600000000000000" pitchFamily="50" charset="-128"/>
                  </a:rPr>
                  <a:t>ライン作業者</a:t>
                </a:r>
                <a:endParaRPr lang="en-US" altLang="ja-JP" sz="1000"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3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それならすぐにやれます！</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5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成形同条件で検証してみます。</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p:txBody>
          </p:sp>
        </p:grpSp>
        <p:pic>
          <p:nvPicPr>
            <p:cNvPr id="8" name="図 7">
              <a:extLst>
                <a:ext uri="{FF2B5EF4-FFF2-40B4-BE49-F238E27FC236}">
                  <a16:creationId xmlns:a16="http://schemas.microsoft.com/office/drawing/2014/main" id="{63AA7566-17BF-6E41-BB61-E028A7D0A594}"/>
                </a:ext>
              </a:extLst>
            </p:cNvPr>
            <p:cNvPicPr>
              <a:picLocks noChangeAspect="1"/>
            </p:cNvPicPr>
            <p:nvPr/>
          </p:nvPicPr>
          <p:blipFill>
            <a:blip r:embed="rId13"/>
            <a:stretch>
              <a:fillRect/>
            </a:stretch>
          </p:blipFill>
          <p:spPr>
            <a:xfrm>
              <a:off x="8072268" y="1217929"/>
              <a:ext cx="1024598" cy="1008000"/>
            </a:xfrm>
            <a:prstGeom prst="rect">
              <a:avLst/>
            </a:prstGeom>
          </p:spPr>
        </p:pic>
        <p:pic>
          <p:nvPicPr>
            <p:cNvPr id="9" name="図 8">
              <a:extLst>
                <a:ext uri="{FF2B5EF4-FFF2-40B4-BE49-F238E27FC236}">
                  <a16:creationId xmlns:a16="http://schemas.microsoft.com/office/drawing/2014/main" id="{95B0C91F-60D9-53BF-6CA6-BB5365F753D1}"/>
                </a:ext>
              </a:extLst>
            </p:cNvPr>
            <p:cNvPicPr>
              <a:picLocks noChangeAspect="1"/>
            </p:cNvPicPr>
            <p:nvPr/>
          </p:nvPicPr>
          <p:blipFill>
            <a:blip r:embed="rId14"/>
            <a:stretch>
              <a:fillRect/>
            </a:stretch>
          </p:blipFill>
          <p:spPr>
            <a:xfrm>
              <a:off x="11083772" y="2363778"/>
              <a:ext cx="1114260" cy="1027172"/>
            </a:xfrm>
            <a:prstGeom prst="rect">
              <a:avLst/>
            </a:prstGeom>
          </p:spPr>
        </p:pic>
      </p:grpSp>
      <p:pic>
        <p:nvPicPr>
          <p:cNvPr id="64" name="オーディオ 63">
            <a:hlinkClick r:id="" action="ppaction://media"/>
            <a:extLst>
              <a:ext uri="{FF2B5EF4-FFF2-40B4-BE49-F238E27FC236}">
                <a16:creationId xmlns:a16="http://schemas.microsoft.com/office/drawing/2014/main" id="{ADDE33E0-F0E2-5FB1-D04A-63CC7BC2C139}"/>
              </a:ext>
            </a:extLst>
          </p:cNvPr>
          <p:cNvPicPr>
            <a:picLocks noChangeAspect="1"/>
          </p:cNvPicPr>
          <p:nvPr>
            <a:audioFile r:link="rId3"/>
            <p:extLst>
              <p:ext uri="{DAA4B4D4-6D71-4841-9C94-3DE7FCFB9230}">
                <p14:media xmlns:p14="http://schemas.microsoft.com/office/powerpoint/2010/main" r:embed="rId2"/>
              </p:ext>
            </p:extLst>
          </p:nvPr>
        </p:nvPicPr>
        <p:blipFill>
          <a:blip r:embed="rId15"/>
          <a:srcRect l="-161075" t="-161075" r="-161075" b="-161075"/>
          <a:stretch>
            <a:fillRect/>
          </a:stretch>
        </p:blipFill>
        <p:spPr>
          <a:xfrm>
            <a:off x="10052304" y="4718304"/>
            <a:ext cx="2057400" cy="2057400"/>
          </a:xfrm>
          <a:prstGeom prst="ellipse">
            <a:avLst/>
          </a:prstGeom>
        </p:spPr>
      </p:pic>
    </p:spTree>
    <p:custDataLst>
      <p:tags r:id="rId1"/>
    </p:custDataLst>
    <p:extLst>
      <p:ext uri="{BB962C8B-B14F-4D97-AF65-F5344CB8AC3E}">
        <p14:creationId xmlns:p14="http://schemas.microsoft.com/office/powerpoint/2010/main" val="3422644235"/>
      </p:ext>
    </p:extLst>
  </p:cSld>
  <p:clrMapOvr>
    <a:masterClrMapping/>
  </p:clrMapOvr>
  <mc:AlternateContent xmlns:mc="http://schemas.openxmlformats.org/markup-compatibility/2006" xmlns:p14="http://schemas.microsoft.com/office/powerpoint/2010/main">
    <mc:Choice Requires="p14">
      <p:transition spd="slow" p14:dur="2000" advTm="22764"/>
    </mc:Choice>
    <mc:Fallback xmlns="">
      <p:transition spd="slow" advTm="2276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4"/>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500"/>
                                        <p:tgtEl>
                                          <p:spTgt spid="3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wipe(left)">
                                      <p:cBhvr>
                                        <p:cTn id="16" dur="500"/>
                                        <p:tgtEl>
                                          <p:spTgt spid="3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wipe(left)">
                                      <p:cBhvr>
                                        <p:cTn id="2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64"/>
                </p:tgtEl>
              </p:cMediaNode>
            </p:audio>
          </p:childTnLst>
        </p:cTn>
      </p:par>
    </p:tnLst>
    <p:bldLst>
      <p:bldP spid="2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3355B5-B537-F03B-5A66-345C54DDC299}"/>
            </a:ext>
          </a:extLst>
        </p:cNvPr>
        <p:cNvGrpSpPr/>
        <p:nvPr/>
      </p:nvGrpSpPr>
      <p:grpSpPr>
        <a:xfrm>
          <a:off x="0" y="0"/>
          <a:ext cx="0" cy="0"/>
          <a:chOff x="0" y="0"/>
          <a:chExt cx="0" cy="0"/>
        </a:xfrm>
      </p:grpSpPr>
      <p:sp>
        <p:nvSpPr>
          <p:cNvPr id="48" name="四角形: 角を丸くする 47">
            <a:extLst>
              <a:ext uri="{FF2B5EF4-FFF2-40B4-BE49-F238E27FC236}">
                <a16:creationId xmlns:a16="http://schemas.microsoft.com/office/drawing/2014/main" id="{BE572CF4-0221-52C1-D3DB-E48FEA192063}"/>
              </a:ext>
            </a:extLst>
          </p:cNvPr>
          <p:cNvSpPr/>
          <p:nvPr/>
        </p:nvSpPr>
        <p:spPr>
          <a:xfrm>
            <a:off x="7131287" y="3106641"/>
            <a:ext cx="4793699" cy="684000"/>
          </a:xfrm>
          <a:prstGeom prst="roundRect">
            <a:avLst>
              <a:gd name="adj" fmla="val 13159"/>
            </a:avLst>
          </a:prstGeom>
          <a:solidFill>
            <a:srgbClr val="B9D4ED">
              <a:alpha val="29804"/>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 name="四角形: 角度付き 16">
            <a:extLst>
              <a:ext uri="{FF2B5EF4-FFF2-40B4-BE49-F238E27FC236}">
                <a16:creationId xmlns:a16="http://schemas.microsoft.com/office/drawing/2014/main" id="{0235ABE0-6154-E0EF-3D50-3E63568F766C}"/>
              </a:ext>
            </a:extLst>
          </p:cNvPr>
          <p:cNvSpPr/>
          <p:nvPr/>
        </p:nvSpPr>
        <p:spPr>
          <a:xfrm>
            <a:off x="0" y="-52"/>
            <a:ext cx="12192000" cy="846190"/>
          </a:xfrm>
          <a:prstGeom prst="bevel">
            <a:avLst>
              <a:gd name="adj" fmla="val 9362"/>
            </a:avLst>
          </a:prstGeom>
          <a:solidFill>
            <a:schemeClr val="accent5"/>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5" name="テキスト ボックス 4">
            <a:extLst>
              <a:ext uri="{FF2B5EF4-FFF2-40B4-BE49-F238E27FC236}">
                <a16:creationId xmlns:a16="http://schemas.microsoft.com/office/drawing/2014/main" id="{AAB11FB2-2A7A-9CBF-5430-FCE5AD501E6C}"/>
              </a:ext>
            </a:extLst>
          </p:cNvPr>
          <p:cNvSpPr txBox="1"/>
          <p:nvPr/>
        </p:nvSpPr>
        <p:spPr>
          <a:xfrm>
            <a:off x="328782" y="126089"/>
            <a:ext cx="3374642"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200" b="1" i="0" u="none" strike="noStrike" kern="1200" cap="none" spc="0" normalizeH="0" baseline="0" noProof="0" dirty="0">
                <a:ln>
                  <a:noFill/>
                </a:ln>
                <a:solidFill>
                  <a:prstClr val="white"/>
                </a:solidFill>
                <a:effectLst>
                  <a:glow rad="127000">
                    <a:srgbClr val="4472C4">
                      <a:lumMod val="60000"/>
                      <a:lumOff val="40000"/>
                    </a:srgbClr>
                  </a:glow>
                </a:effectLst>
                <a:uLnTx/>
                <a:uFillTx/>
                <a:latin typeface="HG丸ｺﾞｼｯｸM-PRO" panose="020F0600000000000000" pitchFamily="50" charset="-128"/>
                <a:ea typeface="HG丸ｺﾞｼｯｸM-PRO" panose="020F0600000000000000" pitchFamily="50" charset="-128"/>
                <a:cs typeface="+mn-cs"/>
              </a:rPr>
              <a:t>6</a:t>
            </a:r>
            <a:r>
              <a:rPr kumimoji="1" lang="ja-JP" altLang="en-US" sz="3200" b="1" i="0" u="none" strike="noStrike" kern="1200" cap="none" spc="0" normalizeH="0" baseline="0" noProof="0" dirty="0">
                <a:ln>
                  <a:noFill/>
                </a:ln>
                <a:solidFill>
                  <a:prstClr val="white"/>
                </a:solidFill>
                <a:effectLst>
                  <a:glow rad="127000">
                    <a:srgbClr val="4472C4">
                      <a:lumMod val="60000"/>
                      <a:lumOff val="40000"/>
                    </a:srgbClr>
                  </a:glow>
                </a:effectLst>
                <a:uLnTx/>
                <a:uFillTx/>
                <a:latin typeface="HG丸ｺﾞｼｯｸM-PRO" panose="020F0600000000000000" pitchFamily="50" charset="-128"/>
                <a:ea typeface="HG丸ｺﾞｼｯｸM-PRO" panose="020F0600000000000000" pitchFamily="50" charset="-128"/>
                <a:cs typeface="+mn-cs"/>
              </a:rPr>
              <a:t>：要因の検証②</a:t>
            </a:r>
            <a:endParaRPr kumimoji="1" lang="en-US" altLang="ja-JP" sz="3200" b="1" i="0" u="none" strike="noStrike" kern="1200" cap="none" spc="0" normalizeH="0" baseline="0" noProof="0" dirty="0">
              <a:ln>
                <a:noFill/>
              </a:ln>
              <a:solidFill>
                <a:prstClr val="white"/>
              </a:solidFill>
              <a:effectLst>
                <a:glow rad="127000">
                  <a:srgbClr val="4472C4">
                    <a:lumMod val="60000"/>
                    <a:lumOff val="40000"/>
                  </a:srgbClr>
                </a:glow>
              </a:effectLst>
              <a:uLnTx/>
              <a:uFillTx/>
              <a:latin typeface="HG丸ｺﾞｼｯｸM-PRO" panose="020F0600000000000000" pitchFamily="50" charset="-128"/>
              <a:ea typeface="HG丸ｺﾞｼｯｸM-PRO" panose="020F0600000000000000" pitchFamily="50" charset="-128"/>
              <a:cs typeface="+mn-cs"/>
            </a:endParaRPr>
          </a:p>
        </p:txBody>
      </p:sp>
      <p:sp>
        <p:nvSpPr>
          <p:cNvPr id="140" name="テキスト ボックス 139">
            <a:extLst>
              <a:ext uri="{FF2B5EF4-FFF2-40B4-BE49-F238E27FC236}">
                <a16:creationId xmlns:a16="http://schemas.microsoft.com/office/drawing/2014/main" id="{DD5F5470-641A-A09F-817F-2A64640F23AA}"/>
              </a:ext>
            </a:extLst>
          </p:cNvPr>
          <p:cNvSpPr txBox="1"/>
          <p:nvPr/>
        </p:nvSpPr>
        <p:spPr>
          <a:xfrm>
            <a:off x="-139169" y="863338"/>
            <a:ext cx="6120586" cy="400110"/>
          </a:xfrm>
          <a:prstGeom prst="rect">
            <a:avLst/>
          </a:prstGeom>
          <a:noFill/>
        </p:spPr>
        <p:txBody>
          <a:bodyPr wrap="none" rtlCol="0">
            <a:spAutoFit/>
          </a:bodyPr>
          <a:lstStyle/>
          <a:p>
            <a:r>
              <a:rPr kumimoji="1" lang="en-US" altLang="ja-JP" sz="2000" b="1" dirty="0">
                <a:latin typeface="HG丸ｺﾞｼｯｸM-PRO" panose="020F0600000000000000" pitchFamily="50" charset="-128"/>
                <a:ea typeface="HG丸ｺﾞｼｯｸM-PRO" panose="020F0600000000000000" pitchFamily="50" charset="-128"/>
              </a:rPr>
              <a:t>〈</a:t>
            </a:r>
            <a:r>
              <a:rPr lang="ja-JP" altLang="en-US" sz="2000" b="1" dirty="0">
                <a:latin typeface="HG丸ｺﾞｼｯｸM-PRO" panose="020F0600000000000000" pitchFamily="50" charset="-128"/>
                <a:ea typeface="HG丸ｺﾞｼｯｸM-PRO" panose="020F0600000000000000" pitchFamily="50" charset="-128"/>
              </a:rPr>
              <a:t>要因の検証②</a:t>
            </a:r>
            <a:r>
              <a:rPr kumimoji="1" lang="en-US" altLang="ja-JP" sz="2000" b="1" dirty="0">
                <a:latin typeface="HG丸ｺﾞｼｯｸM-PRO" panose="020F0600000000000000" pitchFamily="50" charset="-128"/>
                <a:ea typeface="HG丸ｺﾞｼｯｸM-PRO" panose="020F0600000000000000" pitchFamily="50" charset="-128"/>
              </a:rPr>
              <a:t>〉…</a:t>
            </a:r>
            <a:r>
              <a:rPr kumimoji="1" lang="ja-JP" altLang="en-US" sz="2000" b="1" dirty="0">
                <a:latin typeface="HG丸ｺﾞｼｯｸM-PRO" panose="020F0600000000000000" pitchFamily="50" charset="-128"/>
                <a:ea typeface="HG丸ｺﾞｼｯｸM-PRO" panose="020F0600000000000000" pitchFamily="50" charset="-128"/>
              </a:rPr>
              <a:t>背面側が段差になりバリが出る</a:t>
            </a:r>
          </a:p>
        </p:txBody>
      </p:sp>
      <p:grpSp>
        <p:nvGrpSpPr>
          <p:cNvPr id="52" name="グループ化 51">
            <a:extLst>
              <a:ext uri="{FF2B5EF4-FFF2-40B4-BE49-F238E27FC236}">
                <a16:creationId xmlns:a16="http://schemas.microsoft.com/office/drawing/2014/main" id="{B364E6E1-1E73-DF28-74BE-B22C5BE527D0}"/>
              </a:ext>
            </a:extLst>
          </p:cNvPr>
          <p:cNvGrpSpPr/>
          <p:nvPr/>
        </p:nvGrpSpPr>
        <p:grpSpPr>
          <a:xfrm>
            <a:off x="103793" y="1468743"/>
            <a:ext cx="6037270" cy="933942"/>
            <a:chOff x="128067" y="3806024"/>
            <a:chExt cx="5724643" cy="982430"/>
          </a:xfrm>
        </p:grpSpPr>
        <p:pic>
          <p:nvPicPr>
            <p:cNvPr id="26" name="図 25" descr="男, 横, ナイフ, 板 が含まれている画像&#10;&#10;AI によって生成されたコンテンツは間違っている可能性があります。">
              <a:extLst>
                <a:ext uri="{FF2B5EF4-FFF2-40B4-BE49-F238E27FC236}">
                  <a16:creationId xmlns:a16="http://schemas.microsoft.com/office/drawing/2014/main" id="{4D067A3C-8230-8616-5EB1-A71A9EBAEB46}"/>
                </a:ext>
              </a:extLst>
            </p:cNvPr>
            <p:cNvPicPr>
              <a:picLocks noChangeAspect="1"/>
            </p:cNvPicPr>
            <p:nvPr/>
          </p:nvPicPr>
          <p:blipFill>
            <a:blip r:embed="rId6" cstate="print">
              <a:extLst>
                <a:ext uri="{28A0092B-C50C-407E-A947-70E740481C1C}">
                  <a14:useLocalDpi xmlns:a14="http://schemas.microsoft.com/office/drawing/2010/main" val="0"/>
                </a:ext>
              </a:extLst>
            </a:blip>
            <a:srcRect l="51120" t="3945" r="41917" b="4254"/>
            <a:stretch/>
          </p:blipFill>
          <p:spPr>
            <a:xfrm rot="5400000">
              <a:off x="2540157" y="1449780"/>
              <a:ext cx="900463" cy="5724643"/>
            </a:xfrm>
            <a:prstGeom prst="rect">
              <a:avLst/>
            </a:prstGeom>
          </p:spPr>
        </p:pic>
        <p:sp>
          <p:nvSpPr>
            <p:cNvPr id="36" name="楕円 35">
              <a:extLst>
                <a:ext uri="{FF2B5EF4-FFF2-40B4-BE49-F238E27FC236}">
                  <a16:creationId xmlns:a16="http://schemas.microsoft.com/office/drawing/2014/main" id="{C0634BD9-0833-C911-2786-1A54B24F1DA7}"/>
                </a:ext>
              </a:extLst>
            </p:cNvPr>
            <p:cNvSpPr/>
            <p:nvPr/>
          </p:nvSpPr>
          <p:spPr>
            <a:xfrm>
              <a:off x="4969834" y="4350622"/>
              <a:ext cx="555726" cy="298905"/>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4" name="楕円 143">
              <a:extLst>
                <a:ext uri="{FF2B5EF4-FFF2-40B4-BE49-F238E27FC236}">
                  <a16:creationId xmlns:a16="http://schemas.microsoft.com/office/drawing/2014/main" id="{76F9AC52-17B3-06B3-EC53-0D5A39A5AF5D}"/>
                </a:ext>
              </a:extLst>
            </p:cNvPr>
            <p:cNvSpPr/>
            <p:nvPr/>
          </p:nvSpPr>
          <p:spPr>
            <a:xfrm>
              <a:off x="4663390" y="3806024"/>
              <a:ext cx="555726" cy="298905"/>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5" name="楕円 144">
              <a:extLst>
                <a:ext uri="{FF2B5EF4-FFF2-40B4-BE49-F238E27FC236}">
                  <a16:creationId xmlns:a16="http://schemas.microsoft.com/office/drawing/2014/main" id="{402D43B1-59BF-FC43-354E-B7D5A996E83D}"/>
                </a:ext>
              </a:extLst>
            </p:cNvPr>
            <p:cNvSpPr/>
            <p:nvPr/>
          </p:nvSpPr>
          <p:spPr>
            <a:xfrm>
              <a:off x="3261981" y="3842801"/>
              <a:ext cx="555726" cy="298905"/>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6" name="楕円 145">
              <a:extLst>
                <a:ext uri="{FF2B5EF4-FFF2-40B4-BE49-F238E27FC236}">
                  <a16:creationId xmlns:a16="http://schemas.microsoft.com/office/drawing/2014/main" id="{7F4C0D21-B660-7893-CA37-8602277A2436}"/>
                </a:ext>
              </a:extLst>
            </p:cNvPr>
            <p:cNvSpPr/>
            <p:nvPr/>
          </p:nvSpPr>
          <p:spPr>
            <a:xfrm>
              <a:off x="3582767" y="4401194"/>
              <a:ext cx="555726" cy="298905"/>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7" name="楕円 146">
              <a:extLst>
                <a:ext uri="{FF2B5EF4-FFF2-40B4-BE49-F238E27FC236}">
                  <a16:creationId xmlns:a16="http://schemas.microsoft.com/office/drawing/2014/main" id="{FFC11937-860A-65B1-AB99-1479B08B8207}"/>
                </a:ext>
              </a:extLst>
            </p:cNvPr>
            <p:cNvSpPr/>
            <p:nvPr/>
          </p:nvSpPr>
          <p:spPr>
            <a:xfrm>
              <a:off x="2107482" y="4465825"/>
              <a:ext cx="555726" cy="298905"/>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8" name="楕円 147">
              <a:extLst>
                <a:ext uri="{FF2B5EF4-FFF2-40B4-BE49-F238E27FC236}">
                  <a16:creationId xmlns:a16="http://schemas.microsoft.com/office/drawing/2014/main" id="{0E78911B-DF35-BF35-98C4-3AC792F4017A}"/>
                </a:ext>
              </a:extLst>
            </p:cNvPr>
            <p:cNvSpPr/>
            <p:nvPr/>
          </p:nvSpPr>
          <p:spPr>
            <a:xfrm>
              <a:off x="1876709" y="3900364"/>
              <a:ext cx="555726" cy="298905"/>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9" name="楕円 148">
              <a:extLst>
                <a:ext uri="{FF2B5EF4-FFF2-40B4-BE49-F238E27FC236}">
                  <a16:creationId xmlns:a16="http://schemas.microsoft.com/office/drawing/2014/main" id="{3ACBDE76-A435-FE60-C102-E9D7C943E4E2}"/>
                </a:ext>
              </a:extLst>
            </p:cNvPr>
            <p:cNvSpPr/>
            <p:nvPr/>
          </p:nvSpPr>
          <p:spPr>
            <a:xfrm>
              <a:off x="752647" y="4489549"/>
              <a:ext cx="555726" cy="298905"/>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0" name="楕円 149">
              <a:extLst>
                <a:ext uri="{FF2B5EF4-FFF2-40B4-BE49-F238E27FC236}">
                  <a16:creationId xmlns:a16="http://schemas.microsoft.com/office/drawing/2014/main" id="{20451DBB-34ED-199D-41AE-0E2E142EFCDF}"/>
                </a:ext>
              </a:extLst>
            </p:cNvPr>
            <p:cNvSpPr/>
            <p:nvPr/>
          </p:nvSpPr>
          <p:spPr>
            <a:xfrm>
              <a:off x="459509" y="3907594"/>
              <a:ext cx="555726" cy="298905"/>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54" name="テキスト ボックス 153">
            <a:extLst>
              <a:ext uri="{FF2B5EF4-FFF2-40B4-BE49-F238E27FC236}">
                <a16:creationId xmlns:a16="http://schemas.microsoft.com/office/drawing/2014/main" id="{B11AD551-1267-BE5A-C670-389ACD42C10D}"/>
              </a:ext>
            </a:extLst>
          </p:cNvPr>
          <p:cNvSpPr txBox="1"/>
          <p:nvPr/>
        </p:nvSpPr>
        <p:spPr>
          <a:xfrm>
            <a:off x="0" y="1158978"/>
            <a:ext cx="1972015" cy="369332"/>
          </a:xfrm>
          <a:prstGeom prst="rect">
            <a:avLst/>
          </a:prstGeom>
          <a:noFill/>
        </p:spPr>
        <p:txBody>
          <a:bodyPr wrap="none" rtlCol="0">
            <a:spAutoFit/>
          </a:bodyPr>
          <a:lstStyle/>
          <a:p>
            <a:r>
              <a:rPr lang="en-US" altLang="ja-JP" dirty="0">
                <a:latin typeface="HG丸ｺﾞｼｯｸM-PRO" panose="020F0600000000000000" pitchFamily="50" charset="-128"/>
                <a:ea typeface="HG丸ｺﾞｼｯｸM-PRO" panose="020F0600000000000000" pitchFamily="50" charset="-128"/>
              </a:rPr>
              <a:t>1</a:t>
            </a:r>
            <a:r>
              <a:rPr lang="ja-JP" altLang="en-US" dirty="0">
                <a:latin typeface="HG丸ｺﾞｼｯｸM-PRO" panose="020F0600000000000000" pitchFamily="50" charset="-128"/>
                <a:ea typeface="HG丸ｺﾞｼｯｸM-PRO" panose="020F0600000000000000" pitchFamily="50" charset="-128"/>
              </a:rPr>
              <a:t>．切断後で確認</a:t>
            </a:r>
            <a:endParaRPr kumimoji="1" lang="ja-JP" altLang="en-US" dirty="0">
              <a:latin typeface="HG丸ｺﾞｼｯｸM-PRO" panose="020F0600000000000000" pitchFamily="50" charset="-128"/>
              <a:ea typeface="HG丸ｺﾞｼｯｸM-PRO" panose="020F0600000000000000" pitchFamily="50" charset="-128"/>
            </a:endParaRPr>
          </a:p>
        </p:txBody>
      </p:sp>
      <p:pic>
        <p:nvPicPr>
          <p:cNvPr id="23" name="図 22" descr="選手, 男, ボール, 持つ が含まれている画像&#10;&#10;AI によって生成されたコンテンツは間違っている可能性があります。">
            <a:extLst>
              <a:ext uri="{FF2B5EF4-FFF2-40B4-BE49-F238E27FC236}">
                <a16:creationId xmlns:a16="http://schemas.microsoft.com/office/drawing/2014/main" id="{6BF97A58-192E-F215-CEB9-23BA5858644C}"/>
              </a:ext>
            </a:extLst>
          </p:cNvPr>
          <p:cNvPicPr>
            <a:picLocks/>
          </p:cNvPicPr>
          <p:nvPr/>
        </p:nvPicPr>
        <p:blipFill>
          <a:blip r:embed="rId7">
            <a:extLst>
              <a:ext uri="{28A0092B-C50C-407E-A947-70E740481C1C}">
                <a14:useLocalDpi xmlns:a14="http://schemas.microsoft.com/office/drawing/2010/main" val="0"/>
              </a:ext>
            </a:extLst>
          </a:blip>
          <a:srcRect l="27601" t="54487" r="36872" b="37104"/>
          <a:stretch/>
        </p:blipFill>
        <p:spPr>
          <a:xfrm rot="10800000">
            <a:off x="6274289" y="934574"/>
            <a:ext cx="2449413" cy="1303426"/>
          </a:xfrm>
          <a:prstGeom prst="rect">
            <a:avLst/>
          </a:prstGeom>
        </p:spPr>
      </p:pic>
      <p:pic>
        <p:nvPicPr>
          <p:cNvPr id="27" name="図 26" descr="水, 座る, 古い, ボート が含まれている画像&#10;&#10;AI によって生成されたコンテンツは間違っている可能性があります。">
            <a:extLst>
              <a:ext uri="{FF2B5EF4-FFF2-40B4-BE49-F238E27FC236}">
                <a16:creationId xmlns:a16="http://schemas.microsoft.com/office/drawing/2014/main" id="{8790AA12-3114-77FC-A352-7B17E4E94C03}"/>
              </a:ext>
            </a:extLst>
          </p:cNvPr>
          <p:cNvPicPr>
            <a:picLocks noChangeAspect="1"/>
          </p:cNvPicPr>
          <p:nvPr/>
        </p:nvPicPr>
        <p:blipFill>
          <a:blip r:embed="rId8">
            <a:extLst>
              <a:ext uri="{28A0092B-C50C-407E-A947-70E740481C1C}">
                <a14:useLocalDpi xmlns:a14="http://schemas.microsoft.com/office/drawing/2010/main" val="0"/>
              </a:ext>
            </a:extLst>
          </a:blip>
          <a:srcRect l="41869" t="55824" r="32861" b="36110"/>
          <a:stretch/>
        </p:blipFill>
        <p:spPr>
          <a:xfrm>
            <a:off x="8778780" y="929905"/>
            <a:ext cx="3309427" cy="1325943"/>
          </a:xfrm>
          <a:prstGeom prst="rect">
            <a:avLst/>
          </a:prstGeom>
        </p:spPr>
      </p:pic>
      <p:pic>
        <p:nvPicPr>
          <p:cNvPr id="3" name="図 2">
            <a:extLst>
              <a:ext uri="{FF2B5EF4-FFF2-40B4-BE49-F238E27FC236}">
                <a16:creationId xmlns:a16="http://schemas.microsoft.com/office/drawing/2014/main" id="{3465D980-50BB-2E49-6E22-B8F1A207039A}"/>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0" b="100000" l="0" r="100000">
                        <a14:foregroundMark x1="94805" y1="4118" x2="62771" y2="39706"/>
                        <a14:foregroundMark x1="62771" y1="39706" x2="69913" y2="44412"/>
                        <a14:foregroundMark x1="69913" y1="44412" x2="60823" y2="61765"/>
                        <a14:foregroundMark x1="62121" y1="57059" x2="51515" y2="69118"/>
                        <a14:foregroundMark x1="56061" y1="63824" x2="37879" y2="77647"/>
                        <a14:foregroundMark x1="49784" y1="71176" x2="36580" y2="79706"/>
                        <a14:foregroundMark x1="36580" y1="79706" x2="15584" y2="86176"/>
                        <a14:foregroundMark x1="37229" y1="81471" x2="17965" y2="87353"/>
                        <a14:foregroundMark x1="16234" y1="86765" x2="3463" y2="86176"/>
                        <a14:foregroundMark x1="3030" y1="87353" x2="15152" y2="85882"/>
                        <a14:foregroundMark x1="15801" y1="89118" x2="5844" y2="90588"/>
                        <a14:foregroundMark x1="4113" y1="90588" x2="8225" y2="87941"/>
                        <a14:foregroundMark x1="5844" y1="88824" x2="15801" y2="91471"/>
                        <a14:foregroundMark x1="6926" y1="93529" x2="19697" y2="94706"/>
                        <a14:foregroundMark x1="16450" y1="96176" x2="41126" y2="90000"/>
                        <a14:foregroundMark x1="16234" y1="92059" x2="38095" y2="87353"/>
                        <a14:foregroundMark x1="5844" y1="91471" x2="10390" y2="91471"/>
                        <a14:foregroundMark x1="21212" y1="92059" x2="31818" y2="91471"/>
                        <a14:foregroundMark x1="83117" y1="53235" x2="68831" y2="72059"/>
                        <a14:foregroundMark x1="69697" y1="70294" x2="51732" y2="82353"/>
                        <a14:foregroundMark x1="53030" y1="82059" x2="37229" y2="89706"/>
                        <a14:foregroundMark x1="83550" y1="52353" x2="91126" y2="61471"/>
                        <a14:foregroundMark x1="94805" y1="3529" x2="91991" y2="63529"/>
                        <a14:foregroundMark x1="1515" y1="88824" x2="1515" y2="93529"/>
                        <a14:foregroundMark x1="1515" y1="93235" x2="4762" y2="95000"/>
                        <a14:foregroundMark x1="4978" y1="94706" x2="7359" y2="96471"/>
                        <a14:foregroundMark x1="7576" y1="96176" x2="11688" y2="96471"/>
                        <a14:foregroundMark x1="15368" y1="97059" x2="29004" y2="97059"/>
                        <a14:foregroundMark x1="29221" y1="97059" x2="38745" y2="92941"/>
                        <a14:foregroundMark x1="38745" y1="92941" x2="49567" y2="87941"/>
                        <a14:foregroundMark x1="49567" y1="87941" x2="60390" y2="81471"/>
                        <a14:foregroundMark x1="61039" y1="81176" x2="77706" y2="65588"/>
                        <a14:foregroundMark x1="77706" y1="65588" x2="84632" y2="56765"/>
                        <a14:foregroundMark x1="84632" y1="56765" x2="91991" y2="65294"/>
                        <a14:foregroundMark x1="93506" y1="39412" x2="93074" y2="61765"/>
                        <a14:foregroundMark x1="98268" y1="12353" x2="95238" y2="65588"/>
                        <a14:foregroundMark x1="94805" y1="1765" x2="61255" y2="37647"/>
                        <a14:foregroundMark x1="59957" y1="39412" x2="60390" y2="42353"/>
                        <a14:foregroundMark x1="60390" y1="42353" x2="64935" y2="44412"/>
                        <a14:foregroundMark x1="65584" y1="47647" x2="60823" y2="57059"/>
                        <a14:foregroundMark x1="96104" y1="1471" x2="98485" y2="4706"/>
                        <a14:foregroundMark x1="98485" y1="4706" x2="98268" y2="12941"/>
                      </a14:backgroundRemoval>
                    </a14:imgEffect>
                  </a14:imgLayer>
                </a14:imgProps>
              </a:ext>
            </a:extLst>
          </a:blip>
          <a:stretch>
            <a:fillRect/>
          </a:stretch>
        </p:blipFill>
        <p:spPr>
          <a:xfrm rot="2690272">
            <a:off x="5343130" y="1501603"/>
            <a:ext cx="864390" cy="581762"/>
          </a:xfrm>
          <a:prstGeom prst="rect">
            <a:avLst/>
          </a:prstGeom>
        </p:spPr>
      </p:pic>
      <p:sp>
        <p:nvSpPr>
          <p:cNvPr id="10" name="矢印: 右 9">
            <a:extLst>
              <a:ext uri="{FF2B5EF4-FFF2-40B4-BE49-F238E27FC236}">
                <a16:creationId xmlns:a16="http://schemas.microsoft.com/office/drawing/2014/main" id="{969FED74-E41B-FB9E-CA29-BB7506B88310}"/>
              </a:ext>
            </a:extLst>
          </p:cNvPr>
          <p:cNvSpPr/>
          <p:nvPr/>
        </p:nvSpPr>
        <p:spPr>
          <a:xfrm>
            <a:off x="8453477" y="1427634"/>
            <a:ext cx="681355" cy="427362"/>
          </a:xfrm>
          <a:prstGeom prst="rightArrow">
            <a:avLst>
              <a:gd name="adj1" fmla="val 50000"/>
              <a:gd name="adj2" fmla="val 69709"/>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1" name="矢印: 右 10">
            <a:extLst>
              <a:ext uri="{FF2B5EF4-FFF2-40B4-BE49-F238E27FC236}">
                <a16:creationId xmlns:a16="http://schemas.microsoft.com/office/drawing/2014/main" id="{C5CC9EB7-5769-B059-270B-5B5AEFFC25F1}"/>
              </a:ext>
            </a:extLst>
          </p:cNvPr>
          <p:cNvSpPr/>
          <p:nvPr/>
        </p:nvSpPr>
        <p:spPr>
          <a:xfrm rot="16200000">
            <a:off x="10078564" y="1390193"/>
            <a:ext cx="825789" cy="336466"/>
          </a:xfrm>
          <a:prstGeom prst="rightArrow">
            <a:avLst>
              <a:gd name="adj1" fmla="val 50000"/>
              <a:gd name="adj2" fmla="val 147357"/>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4" name="テキスト ボックス 13">
            <a:extLst>
              <a:ext uri="{FF2B5EF4-FFF2-40B4-BE49-F238E27FC236}">
                <a16:creationId xmlns:a16="http://schemas.microsoft.com/office/drawing/2014/main" id="{3CD7AD5E-35F4-9386-6228-AE1F2C435C7B}"/>
              </a:ext>
            </a:extLst>
          </p:cNvPr>
          <p:cNvSpPr txBox="1"/>
          <p:nvPr/>
        </p:nvSpPr>
        <p:spPr>
          <a:xfrm>
            <a:off x="6275540" y="927424"/>
            <a:ext cx="800219" cy="338554"/>
          </a:xfrm>
          <a:prstGeom prst="rect">
            <a:avLst/>
          </a:prstGeom>
          <a:solidFill>
            <a:schemeClr val="bg1"/>
          </a:solidFill>
          <a:ln>
            <a:solidFill>
              <a:schemeClr val="tx1"/>
            </a:solidFill>
          </a:ln>
        </p:spPr>
        <p:txBody>
          <a:bodyPr wrap="none" rtlCol="0">
            <a:spAutoFit/>
          </a:bodyPr>
          <a:lstStyle/>
          <a:p>
            <a:r>
              <a:rPr kumimoji="1" lang="ja-JP" altLang="en-US" sz="1600" dirty="0">
                <a:latin typeface="HG丸ｺﾞｼｯｸM-PRO" panose="020F0600000000000000" pitchFamily="50" charset="-128"/>
                <a:ea typeface="HG丸ｺﾞｼｯｸM-PRO" panose="020F0600000000000000" pitchFamily="50" charset="-128"/>
              </a:rPr>
              <a:t>背面側</a:t>
            </a:r>
          </a:p>
        </p:txBody>
      </p:sp>
      <p:sp>
        <p:nvSpPr>
          <p:cNvPr id="16" name="テキスト ボックス 15">
            <a:extLst>
              <a:ext uri="{FF2B5EF4-FFF2-40B4-BE49-F238E27FC236}">
                <a16:creationId xmlns:a16="http://schemas.microsoft.com/office/drawing/2014/main" id="{47394DA4-3ABB-9AAC-9A96-EB3BC143C86E}"/>
              </a:ext>
            </a:extLst>
          </p:cNvPr>
          <p:cNvSpPr txBox="1"/>
          <p:nvPr/>
        </p:nvSpPr>
        <p:spPr>
          <a:xfrm>
            <a:off x="8767422" y="937918"/>
            <a:ext cx="800219" cy="338554"/>
          </a:xfrm>
          <a:prstGeom prst="rect">
            <a:avLst/>
          </a:prstGeom>
          <a:solidFill>
            <a:schemeClr val="bg1"/>
          </a:solidFill>
          <a:ln>
            <a:solidFill>
              <a:schemeClr val="tx1"/>
            </a:solidFill>
          </a:ln>
        </p:spPr>
        <p:txBody>
          <a:bodyPr wrap="none" rtlCol="0">
            <a:spAutoFit/>
          </a:bodyPr>
          <a:lstStyle/>
          <a:p>
            <a:r>
              <a:rPr lang="ja-JP" altLang="en-US" sz="1600" dirty="0">
                <a:latin typeface="HG丸ｺﾞｼｯｸM-PRO" panose="020F0600000000000000" pitchFamily="50" charset="-128"/>
                <a:ea typeface="HG丸ｺﾞｼｯｸM-PRO" panose="020F0600000000000000" pitchFamily="50" charset="-128"/>
              </a:rPr>
              <a:t>溝側面</a:t>
            </a:r>
            <a:endParaRPr kumimoji="1" lang="ja-JP" altLang="en-US" sz="1600" dirty="0">
              <a:latin typeface="HG丸ｺﾞｼｯｸM-PRO" panose="020F0600000000000000" pitchFamily="50" charset="-128"/>
              <a:ea typeface="HG丸ｺﾞｼｯｸM-PRO" panose="020F0600000000000000" pitchFamily="50" charset="-128"/>
            </a:endParaRPr>
          </a:p>
        </p:txBody>
      </p:sp>
      <p:grpSp>
        <p:nvGrpSpPr>
          <p:cNvPr id="40" name="グループ化 39">
            <a:extLst>
              <a:ext uri="{FF2B5EF4-FFF2-40B4-BE49-F238E27FC236}">
                <a16:creationId xmlns:a16="http://schemas.microsoft.com/office/drawing/2014/main" id="{59E52235-8913-F7B0-0F4E-6B675F0D4270}"/>
              </a:ext>
            </a:extLst>
          </p:cNvPr>
          <p:cNvGrpSpPr/>
          <p:nvPr/>
        </p:nvGrpSpPr>
        <p:grpSpPr>
          <a:xfrm>
            <a:off x="6411444" y="2321978"/>
            <a:ext cx="4991794" cy="684000"/>
            <a:chOff x="1277220" y="5302884"/>
            <a:chExt cx="1262194" cy="861607"/>
          </a:xfrm>
        </p:grpSpPr>
        <p:sp>
          <p:nvSpPr>
            <p:cNvPr id="41" name="四角形: 角を丸くする 40">
              <a:extLst>
                <a:ext uri="{FF2B5EF4-FFF2-40B4-BE49-F238E27FC236}">
                  <a16:creationId xmlns:a16="http://schemas.microsoft.com/office/drawing/2014/main" id="{AA2C8E6A-7D89-ABF1-244D-E2BE20826B81}"/>
                </a:ext>
              </a:extLst>
            </p:cNvPr>
            <p:cNvSpPr/>
            <p:nvPr/>
          </p:nvSpPr>
          <p:spPr>
            <a:xfrm>
              <a:off x="1277220" y="5302884"/>
              <a:ext cx="1214745" cy="861607"/>
            </a:xfrm>
            <a:prstGeom prst="roundRect">
              <a:avLst>
                <a:gd name="adj" fmla="val 13159"/>
              </a:avLst>
            </a:prstGeom>
            <a:solidFill>
              <a:srgbClr val="B9D4ED">
                <a:alpha val="3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2" name="正方形/長方形 41">
              <a:extLst>
                <a:ext uri="{FF2B5EF4-FFF2-40B4-BE49-F238E27FC236}">
                  <a16:creationId xmlns:a16="http://schemas.microsoft.com/office/drawing/2014/main" id="{9F372A24-D5FE-AB76-F310-A939DAB08AD2}"/>
                </a:ext>
              </a:extLst>
            </p:cNvPr>
            <p:cNvSpPr/>
            <p:nvPr/>
          </p:nvSpPr>
          <p:spPr>
            <a:xfrm>
              <a:off x="1464146" y="5349096"/>
              <a:ext cx="1075268" cy="717234"/>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nchor="ctr">
              <a:spAutoFit/>
            </a:bodyPr>
            <a:lstStyle/>
            <a:p>
              <a:r>
                <a:rPr lang="ja-JP" altLang="en-US" sz="1000" dirty="0">
                  <a:solidFill>
                    <a:schemeClr val="tx1"/>
                  </a:solidFill>
                  <a:latin typeface="HG丸ｺﾞｼｯｸM-PRO" panose="020F0600000000000000" pitchFamily="50" charset="-128"/>
                  <a:ea typeface="HG丸ｺﾞｼｯｸM-PRO" panose="020F0600000000000000" pitchFamily="50" charset="-128"/>
                </a:rPr>
                <a:t>ライン作業者</a:t>
              </a:r>
            </a:p>
            <a:p>
              <a:endParaRPr lang="en-US" altLang="ja-JP" sz="3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全部の溝に平均</a:t>
              </a:r>
              <a:r>
                <a:rPr lang="en-US" altLang="ja-JP" dirty="0">
                  <a:solidFill>
                    <a:schemeClr val="tx1"/>
                  </a:solidFill>
                  <a:latin typeface="HG丸ｺﾞｼｯｸM-PRO" panose="020F0600000000000000" pitchFamily="50" charset="-128"/>
                  <a:ea typeface="HG丸ｺﾞｼｯｸM-PRO" panose="020F0600000000000000" pitchFamily="50" charset="-128"/>
                </a:rPr>
                <a:t>0.15</a:t>
              </a:r>
              <a:r>
                <a:rPr lang="ja-JP" altLang="en-US" dirty="0">
                  <a:solidFill>
                    <a:schemeClr val="tx1"/>
                  </a:solidFill>
                  <a:latin typeface="HG丸ｺﾞｼｯｸM-PRO" panose="020F0600000000000000" pitchFamily="50" charset="-128"/>
                  <a:ea typeface="HG丸ｺﾞｼｯｸM-PRO" panose="020F0600000000000000" pitchFamily="50" charset="-128"/>
                </a:rPr>
                <a:t>の段差があるね！</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p:txBody>
        </p:sp>
      </p:grpSp>
      <p:graphicFrame>
        <p:nvGraphicFramePr>
          <p:cNvPr id="44" name="表 43">
            <a:extLst>
              <a:ext uri="{FF2B5EF4-FFF2-40B4-BE49-F238E27FC236}">
                <a16:creationId xmlns:a16="http://schemas.microsoft.com/office/drawing/2014/main" id="{F29C2201-413B-9BCE-55DF-68BDE78208F0}"/>
              </a:ext>
            </a:extLst>
          </p:cNvPr>
          <p:cNvGraphicFramePr>
            <a:graphicFrameLocks noGrp="1"/>
          </p:cNvGraphicFramePr>
          <p:nvPr/>
        </p:nvGraphicFramePr>
        <p:xfrm>
          <a:off x="432324" y="2513816"/>
          <a:ext cx="5522788" cy="842528"/>
        </p:xfrm>
        <a:graphic>
          <a:graphicData uri="http://schemas.openxmlformats.org/drawingml/2006/table">
            <a:tbl>
              <a:tblPr firstRow="1" bandRow="1">
                <a:tableStyleId>{5940675A-B579-460E-94D1-54222C63F5DA}</a:tableStyleId>
              </a:tblPr>
              <a:tblGrid>
                <a:gridCol w="1380697">
                  <a:extLst>
                    <a:ext uri="{9D8B030D-6E8A-4147-A177-3AD203B41FA5}">
                      <a16:colId xmlns:a16="http://schemas.microsoft.com/office/drawing/2014/main" val="342312525"/>
                    </a:ext>
                  </a:extLst>
                </a:gridCol>
                <a:gridCol w="1380697">
                  <a:extLst>
                    <a:ext uri="{9D8B030D-6E8A-4147-A177-3AD203B41FA5}">
                      <a16:colId xmlns:a16="http://schemas.microsoft.com/office/drawing/2014/main" val="3511800572"/>
                    </a:ext>
                  </a:extLst>
                </a:gridCol>
                <a:gridCol w="1380697">
                  <a:extLst>
                    <a:ext uri="{9D8B030D-6E8A-4147-A177-3AD203B41FA5}">
                      <a16:colId xmlns:a16="http://schemas.microsoft.com/office/drawing/2014/main" val="3310103812"/>
                    </a:ext>
                  </a:extLst>
                </a:gridCol>
                <a:gridCol w="1380697">
                  <a:extLst>
                    <a:ext uri="{9D8B030D-6E8A-4147-A177-3AD203B41FA5}">
                      <a16:colId xmlns:a16="http://schemas.microsoft.com/office/drawing/2014/main" val="1611983821"/>
                    </a:ext>
                  </a:extLst>
                </a:gridCol>
              </a:tblGrid>
              <a:tr h="421264">
                <a:tc>
                  <a:txBody>
                    <a:bodyPr/>
                    <a:lstStyle/>
                    <a:p>
                      <a:pPr algn="ctr"/>
                      <a:r>
                        <a:rPr kumimoji="1" lang="en-US" altLang="ja-JP" dirty="0">
                          <a:latin typeface="HG丸ｺﾞｼｯｸM-PRO" panose="020F0600000000000000" pitchFamily="50" charset="-128"/>
                          <a:ea typeface="HG丸ｺﾞｼｯｸM-PRO" panose="020F0600000000000000" pitchFamily="50" charset="-128"/>
                        </a:rPr>
                        <a:t>0.158</a:t>
                      </a:r>
                    </a:p>
                  </a:txBody>
                  <a:tcPr/>
                </a:tc>
                <a:tc>
                  <a:txBody>
                    <a:bodyPr/>
                    <a:lstStyle/>
                    <a:p>
                      <a:pPr algn="ctr"/>
                      <a:r>
                        <a:rPr kumimoji="1" lang="en-US" altLang="ja-JP" dirty="0">
                          <a:latin typeface="HG丸ｺﾞｼｯｸM-PRO" panose="020F0600000000000000" pitchFamily="50" charset="-128"/>
                          <a:ea typeface="HG丸ｺﾞｼｯｸM-PRO" panose="020F0600000000000000" pitchFamily="50" charset="-128"/>
                        </a:rPr>
                        <a:t>0.155</a:t>
                      </a:r>
                      <a:endParaRPr kumimoji="1" lang="ja-JP" altLang="en-US" dirty="0">
                        <a:latin typeface="HG丸ｺﾞｼｯｸM-PRO" panose="020F0600000000000000" pitchFamily="50" charset="-128"/>
                        <a:ea typeface="HG丸ｺﾞｼｯｸM-PRO" panose="020F0600000000000000" pitchFamily="50" charset="-128"/>
                      </a:endParaRPr>
                    </a:p>
                  </a:txBody>
                  <a:tcPr/>
                </a:tc>
                <a:tc>
                  <a:txBody>
                    <a:bodyPr/>
                    <a:lstStyle/>
                    <a:p>
                      <a:pPr algn="ctr"/>
                      <a:r>
                        <a:rPr kumimoji="1" lang="en-US" altLang="ja-JP" dirty="0">
                          <a:latin typeface="HG丸ｺﾞｼｯｸM-PRO" panose="020F0600000000000000" pitchFamily="50" charset="-128"/>
                          <a:ea typeface="HG丸ｺﾞｼｯｸM-PRO" panose="020F0600000000000000" pitchFamily="50" charset="-128"/>
                        </a:rPr>
                        <a:t>0.120</a:t>
                      </a:r>
                      <a:endParaRPr kumimoji="1" lang="ja-JP" altLang="en-US" dirty="0">
                        <a:latin typeface="HG丸ｺﾞｼｯｸM-PRO" panose="020F0600000000000000" pitchFamily="50" charset="-128"/>
                        <a:ea typeface="HG丸ｺﾞｼｯｸM-PRO" panose="020F0600000000000000" pitchFamily="50" charset="-128"/>
                      </a:endParaRPr>
                    </a:p>
                  </a:txBody>
                  <a:tcPr/>
                </a:tc>
                <a:tc>
                  <a:txBody>
                    <a:bodyPr/>
                    <a:lstStyle/>
                    <a:p>
                      <a:pPr algn="ctr"/>
                      <a:r>
                        <a:rPr kumimoji="1" lang="en-US" altLang="ja-JP" dirty="0">
                          <a:latin typeface="HG丸ｺﾞｼｯｸM-PRO" panose="020F0600000000000000" pitchFamily="50" charset="-128"/>
                          <a:ea typeface="HG丸ｺﾞｼｯｸM-PRO" panose="020F0600000000000000" pitchFamily="50" charset="-128"/>
                        </a:rPr>
                        <a:t>0.170</a:t>
                      </a:r>
                      <a:endParaRPr kumimoji="1" lang="ja-JP" altLang="en-US" dirty="0">
                        <a:latin typeface="HG丸ｺﾞｼｯｸM-PRO" panose="020F0600000000000000" pitchFamily="50" charset="-128"/>
                        <a:ea typeface="HG丸ｺﾞｼｯｸM-PRO" panose="020F0600000000000000" pitchFamily="50" charset="-128"/>
                      </a:endParaRPr>
                    </a:p>
                  </a:txBody>
                  <a:tcPr/>
                </a:tc>
                <a:extLst>
                  <a:ext uri="{0D108BD9-81ED-4DB2-BD59-A6C34878D82A}">
                    <a16:rowId xmlns:a16="http://schemas.microsoft.com/office/drawing/2014/main" val="1243242959"/>
                  </a:ext>
                </a:extLst>
              </a:tr>
              <a:tr h="421264">
                <a:tc>
                  <a:txBody>
                    <a:bodyPr/>
                    <a:lstStyle/>
                    <a:p>
                      <a:pPr algn="ctr"/>
                      <a:r>
                        <a:rPr kumimoji="1" lang="en-US" altLang="ja-JP" dirty="0">
                          <a:latin typeface="HG丸ｺﾞｼｯｸM-PRO" panose="020F0600000000000000" pitchFamily="50" charset="-128"/>
                          <a:ea typeface="HG丸ｺﾞｼｯｸM-PRO" panose="020F0600000000000000" pitchFamily="50" charset="-128"/>
                        </a:rPr>
                        <a:t>0.172</a:t>
                      </a:r>
                      <a:endParaRPr kumimoji="1" lang="ja-JP" altLang="en-US" dirty="0">
                        <a:latin typeface="HG丸ｺﾞｼｯｸM-PRO" panose="020F0600000000000000" pitchFamily="50" charset="-128"/>
                        <a:ea typeface="HG丸ｺﾞｼｯｸM-PRO" panose="020F0600000000000000" pitchFamily="50" charset="-128"/>
                      </a:endParaRPr>
                    </a:p>
                  </a:txBody>
                  <a:tcPr/>
                </a:tc>
                <a:tc>
                  <a:txBody>
                    <a:bodyPr/>
                    <a:lstStyle/>
                    <a:p>
                      <a:pPr algn="ctr"/>
                      <a:r>
                        <a:rPr kumimoji="1" lang="en-US" altLang="ja-JP" dirty="0">
                          <a:latin typeface="HG丸ｺﾞｼｯｸM-PRO" panose="020F0600000000000000" pitchFamily="50" charset="-128"/>
                          <a:ea typeface="HG丸ｺﾞｼｯｸM-PRO" panose="020F0600000000000000" pitchFamily="50" charset="-128"/>
                        </a:rPr>
                        <a:t>0.181</a:t>
                      </a:r>
                      <a:endParaRPr kumimoji="1" lang="ja-JP" altLang="en-US" dirty="0">
                        <a:latin typeface="HG丸ｺﾞｼｯｸM-PRO" panose="020F0600000000000000" pitchFamily="50" charset="-128"/>
                        <a:ea typeface="HG丸ｺﾞｼｯｸM-PRO" panose="020F0600000000000000" pitchFamily="50" charset="-128"/>
                      </a:endParaRPr>
                    </a:p>
                  </a:txBody>
                  <a:tcPr/>
                </a:tc>
                <a:tc>
                  <a:txBody>
                    <a:bodyPr/>
                    <a:lstStyle/>
                    <a:p>
                      <a:pPr algn="ctr"/>
                      <a:r>
                        <a:rPr kumimoji="1" lang="en-US" altLang="ja-JP" dirty="0">
                          <a:latin typeface="HG丸ｺﾞｼｯｸM-PRO" panose="020F0600000000000000" pitchFamily="50" charset="-128"/>
                          <a:ea typeface="HG丸ｺﾞｼｯｸM-PRO" panose="020F0600000000000000" pitchFamily="50" charset="-128"/>
                        </a:rPr>
                        <a:t>0.163</a:t>
                      </a:r>
                      <a:endParaRPr kumimoji="1" lang="ja-JP" altLang="en-US" dirty="0">
                        <a:latin typeface="HG丸ｺﾞｼｯｸM-PRO" panose="020F0600000000000000" pitchFamily="50" charset="-128"/>
                        <a:ea typeface="HG丸ｺﾞｼｯｸM-PRO" panose="020F0600000000000000" pitchFamily="50" charset="-128"/>
                      </a:endParaRPr>
                    </a:p>
                  </a:txBody>
                  <a:tcPr/>
                </a:tc>
                <a:tc>
                  <a:txBody>
                    <a:bodyPr/>
                    <a:lstStyle/>
                    <a:p>
                      <a:pPr algn="ctr"/>
                      <a:r>
                        <a:rPr kumimoji="1" lang="en-US" altLang="ja-JP" dirty="0">
                          <a:latin typeface="HG丸ｺﾞｼｯｸM-PRO" panose="020F0600000000000000" pitchFamily="50" charset="-128"/>
                          <a:ea typeface="HG丸ｺﾞｼｯｸM-PRO" panose="020F0600000000000000" pitchFamily="50" charset="-128"/>
                        </a:rPr>
                        <a:t>0.115</a:t>
                      </a:r>
                      <a:endParaRPr kumimoji="1" lang="ja-JP" altLang="en-US" dirty="0">
                        <a:latin typeface="HG丸ｺﾞｼｯｸM-PRO" panose="020F0600000000000000" pitchFamily="50" charset="-128"/>
                        <a:ea typeface="HG丸ｺﾞｼｯｸM-PRO" panose="020F0600000000000000" pitchFamily="50" charset="-128"/>
                      </a:endParaRPr>
                    </a:p>
                  </a:txBody>
                  <a:tcPr/>
                </a:tc>
                <a:extLst>
                  <a:ext uri="{0D108BD9-81ED-4DB2-BD59-A6C34878D82A}">
                    <a16:rowId xmlns:a16="http://schemas.microsoft.com/office/drawing/2014/main" val="2085183713"/>
                  </a:ext>
                </a:extLst>
              </a:tr>
            </a:tbl>
          </a:graphicData>
        </a:graphic>
      </p:graphicFrame>
      <p:sp>
        <p:nvSpPr>
          <p:cNvPr id="45" name="テキスト ボックス 44">
            <a:extLst>
              <a:ext uri="{FF2B5EF4-FFF2-40B4-BE49-F238E27FC236}">
                <a16:creationId xmlns:a16="http://schemas.microsoft.com/office/drawing/2014/main" id="{B5CBCB83-73D6-0F40-209C-16295F854B89}"/>
              </a:ext>
            </a:extLst>
          </p:cNvPr>
          <p:cNvSpPr txBox="1"/>
          <p:nvPr/>
        </p:nvSpPr>
        <p:spPr>
          <a:xfrm>
            <a:off x="-57583" y="2598599"/>
            <a:ext cx="492443" cy="690254"/>
          </a:xfrm>
          <a:prstGeom prst="rect">
            <a:avLst/>
          </a:prstGeom>
          <a:noFill/>
        </p:spPr>
        <p:txBody>
          <a:bodyPr vert="eaVert" wrap="none" rtlCol="0">
            <a:spAutoFit/>
          </a:bodyPr>
          <a:lstStyle/>
          <a:p>
            <a:r>
              <a:rPr kumimoji="1" lang="ja-JP" altLang="en-US" sz="2000" dirty="0">
                <a:latin typeface="HG丸ｺﾞｼｯｸM-PRO" panose="020F0600000000000000" pitchFamily="50" charset="-128"/>
                <a:ea typeface="HG丸ｺﾞｼｯｸM-PRO" panose="020F0600000000000000" pitchFamily="50" charset="-128"/>
              </a:rPr>
              <a:t>段 差</a:t>
            </a:r>
          </a:p>
        </p:txBody>
      </p:sp>
      <p:sp>
        <p:nvSpPr>
          <p:cNvPr id="47" name="正方形/長方形 46">
            <a:extLst>
              <a:ext uri="{FF2B5EF4-FFF2-40B4-BE49-F238E27FC236}">
                <a16:creationId xmlns:a16="http://schemas.microsoft.com/office/drawing/2014/main" id="{48994EC8-2A0F-1F01-0CD1-2B2667EC6B3E}"/>
              </a:ext>
            </a:extLst>
          </p:cNvPr>
          <p:cNvSpPr/>
          <p:nvPr/>
        </p:nvSpPr>
        <p:spPr>
          <a:xfrm>
            <a:off x="7074831" y="3177857"/>
            <a:ext cx="5210455" cy="569387"/>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nchor="ctr">
            <a:spAutoFit/>
          </a:bodyPr>
          <a:lstStyle/>
          <a:p>
            <a:r>
              <a:rPr lang="ja-JP" altLang="en-US" sz="1000" dirty="0">
                <a:solidFill>
                  <a:schemeClr val="tx1"/>
                </a:solidFill>
                <a:latin typeface="HG丸ｺﾞｼｯｸM-PRO" panose="020F0600000000000000" pitchFamily="50" charset="-128"/>
                <a:ea typeface="HG丸ｺﾞｼｯｸM-PRO" panose="020F0600000000000000" pitchFamily="50" charset="-128"/>
              </a:rPr>
              <a:t>テーマリーダー 兼　成形作業者</a:t>
            </a:r>
            <a:endParaRPr lang="en-US" altLang="ja-JP" sz="1000"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3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スタンプで溝の余肉が上に逃げてるね！</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p:txBody>
      </p:sp>
      <p:sp>
        <p:nvSpPr>
          <p:cNvPr id="8" name="テキスト ボックス 7">
            <a:extLst>
              <a:ext uri="{FF2B5EF4-FFF2-40B4-BE49-F238E27FC236}">
                <a16:creationId xmlns:a16="http://schemas.microsoft.com/office/drawing/2014/main" id="{9E6074D9-0DFD-001C-993A-28EFD31C930E}"/>
              </a:ext>
            </a:extLst>
          </p:cNvPr>
          <p:cNvSpPr txBox="1"/>
          <p:nvPr/>
        </p:nvSpPr>
        <p:spPr>
          <a:xfrm>
            <a:off x="8422219" y="126089"/>
            <a:ext cx="3480440" cy="584775"/>
          </a:xfrm>
          <a:prstGeom prst="rect">
            <a:avLst/>
          </a:prstGeom>
          <a:noFill/>
        </p:spPr>
        <p:txBody>
          <a:bodyPr wrap="none" rtlCol="0">
            <a:spAutoFit/>
          </a:bodyPr>
          <a:lstStyle/>
          <a:p>
            <a:r>
              <a:rPr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メリウスサークル</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pic>
        <p:nvPicPr>
          <p:cNvPr id="7" name="図 6">
            <a:extLst>
              <a:ext uri="{FF2B5EF4-FFF2-40B4-BE49-F238E27FC236}">
                <a16:creationId xmlns:a16="http://schemas.microsoft.com/office/drawing/2014/main" id="{AED55047-5CA6-6E9A-92D9-40D482D27137}"/>
              </a:ext>
            </a:extLst>
          </p:cNvPr>
          <p:cNvPicPr>
            <a:picLocks noChangeAspect="1"/>
          </p:cNvPicPr>
          <p:nvPr/>
        </p:nvPicPr>
        <p:blipFill>
          <a:blip r:embed="rId11"/>
          <a:stretch>
            <a:fillRect/>
          </a:stretch>
        </p:blipFill>
        <p:spPr>
          <a:xfrm>
            <a:off x="6165298" y="2204258"/>
            <a:ext cx="985411" cy="1103333"/>
          </a:xfrm>
          <a:prstGeom prst="rect">
            <a:avLst/>
          </a:prstGeom>
        </p:spPr>
      </p:pic>
      <p:pic>
        <p:nvPicPr>
          <p:cNvPr id="9" name="図 8">
            <a:extLst>
              <a:ext uri="{FF2B5EF4-FFF2-40B4-BE49-F238E27FC236}">
                <a16:creationId xmlns:a16="http://schemas.microsoft.com/office/drawing/2014/main" id="{D2AA830C-C225-7536-3A94-E4D5D8A41421}"/>
              </a:ext>
            </a:extLst>
          </p:cNvPr>
          <p:cNvPicPr>
            <a:picLocks noChangeAspect="1"/>
          </p:cNvPicPr>
          <p:nvPr/>
        </p:nvPicPr>
        <p:blipFill>
          <a:blip r:embed="rId12"/>
          <a:stretch>
            <a:fillRect/>
          </a:stretch>
        </p:blipFill>
        <p:spPr>
          <a:xfrm>
            <a:off x="11098496" y="2754093"/>
            <a:ext cx="1233133" cy="1036547"/>
          </a:xfrm>
          <a:prstGeom prst="rect">
            <a:avLst/>
          </a:prstGeom>
        </p:spPr>
      </p:pic>
      <p:grpSp>
        <p:nvGrpSpPr>
          <p:cNvPr id="17" name="グループ化 16">
            <a:extLst>
              <a:ext uri="{FF2B5EF4-FFF2-40B4-BE49-F238E27FC236}">
                <a16:creationId xmlns:a16="http://schemas.microsoft.com/office/drawing/2014/main" id="{0CF57BCD-6DC9-0A01-4834-107D4F476153}"/>
              </a:ext>
            </a:extLst>
          </p:cNvPr>
          <p:cNvGrpSpPr/>
          <p:nvPr/>
        </p:nvGrpSpPr>
        <p:grpSpPr>
          <a:xfrm>
            <a:off x="543" y="3568860"/>
            <a:ext cx="12310967" cy="3234759"/>
            <a:chOff x="543" y="3568860"/>
            <a:chExt cx="12310967" cy="3234759"/>
          </a:xfrm>
        </p:grpSpPr>
        <p:grpSp>
          <p:nvGrpSpPr>
            <p:cNvPr id="6" name="グループ化 5">
              <a:extLst>
                <a:ext uri="{FF2B5EF4-FFF2-40B4-BE49-F238E27FC236}">
                  <a16:creationId xmlns:a16="http://schemas.microsoft.com/office/drawing/2014/main" id="{2E9B5DFE-9091-2CAD-3642-4786FB267B0F}"/>
                </a:ext>
              </a:extLst>
            </p:cNvPr>
            <p:cNvGrpSpPr/>
            <p:nvPr/>
          </p:nvGrpSpPr>
          <p:grpSpPr>
            <a:xfrm>
              <a:off x="543" y="3568860"/>
              <a:ext cx="12310967" cy="3234759"/>
              <a:chOff x="543" y="3568860"/>
              <a:chExt cx="12310967" cy="3234759"/>
            </a:xfrm>
          </p:grpSpPr>
          <p:sp>
            <p:nvSpPr>
              <p:cNvPr id="111" name="テキスト ボックス 110">
                <a:extLst>
                  <a:ext uri="{FF2B5EF4-FFF2-40B4-BE49-F238E27FC236}">
                    <a16:creationId xmlns:a16="http://schemas.microsoft.com/office/drawing/2014/main" id="{A6CCA2EB-A315-8B2F-673A-441FF1E30F1B}"/>
                  </a:ext>
                </a:extLst>
              </p:cNvPr>
              <p:cNvSpPr txBox="1"/>
              <p:nvPr/>
            </p:nvSpPr>
            <p:spPr>
              <a:xfrm>
                <a:off x="543" y="3568860"/>
                <a:ext cx="2664512" cy="369332"/>
              </a:xfrm>
              <a:prstGeom prst="rect">
                <a:avLst/>
              </a:prstGeom>
              <a:noFill/>
            </p:spPr>
            <p:txBody>
              <a:bodyPr wrap="none" rtlCol="0">
                <a:spAutoFit/>
              </a:bodyPr>
              <a:lstStyle/>
              <a:p>
                <a:r>
                  <a:rPr lang="en-US" altLang="ja-JP" dirty="0">
                    <a:latin typeface="HG丸ｺﾞｼｯｸM-PRO" panose="020F0600000000000000" pitchFamily="50" charset="-128"/>
                    <a:ea typeface="HG丸ｺﾞｼｯｸM-PRO" panose="020F0600000000000000" pitchFamily="50" charset="-128"/>
                  </a:rPr>
                  <a:t>3</a:t>
                </a:r>
                <a:r>
                  <a:rPr lang="ja-JP" altLang="en-US" dirty="0">
                    <a:latin typeface="HG丸ｺﾞｼｯｸM-PRO" panose="020F0600000000000000" pitchFamily="50" charset="-128"/>
                    <a:ea typeface="HG丸ｺﾞｼｯｸM-PRO" panose="020F0600000000000000" pitchFamily="50" charset="-128"/>
                  </a:rPr>
                  <a:t>．プレス後で段差調査</a:t>
                </a:r>
                <a:endParaRPr kumimoji="1" lang="ja-JP" altLang="en-US" dirty="0">
                  <a:latin typeface="HG丸ｺﾞｼｯｸM-PRO" panose="020F0600000000000000" pitchFamily="50" charset="-128"/>
                  <a:ea typeface="HG丸ｺﾞｼｯｸM-PRO" panose="020F0600000000000000" pitchFamily="50" charset="-128"/>
                </a:endParaRPr>
              </a:p>
            </p:txBody>
          </p:sp>
          <p:grpSp>
            <p:nvGrpSpPr>
              <p:cNvPr id="112" name="グループ化 111">
                <a:extLst>
                  <a:ext uri="{FF2B5EF4-FFF2-40B4-BE49-F238E27FC236}">
                    <a16:creationId xmlns:a16="http://schemas.microsoft.com/office/drawing/2014/main" id="{32FBB6AE-D0C5-A544-8710-F5CFC63F869F}"/>
                  </a:ext>
                </a:extLst>
              </p:cNvPr>
              <p:cNvGrpSpPr/>
              <p:nvPr/>
            </p:nvGrpSpPr>
            <p:grpSpPr>
              <a:xfrm>
                <a:off x="65536" y="4010022"/>
                <a:ext cx="2934088" cy="2793597"/>
                <a:chOff x="158042" y="6144265"/>
                <a:chExt cx="2596063" cy="1385733"/>
              </a:xfrm>
            </p:grpSpPr>
            <p:pic>
              <p:nvPicPr>
                <p:cNvPr id="113" name="図 112" descr="屋内, 座る, テーブル, モニター が含まれている画像&#10;&#10;AI によって生成されたコンテンツは間違っている可能性があります。">
                  <a:extLst>
                    <a:ext uri="{FF2B5EF4-FFF2-40B4-BE49-F238E27FC236}">
                      <a16:creationId xmlns:a16="http://schemas.microsoft.com/office/drawing/2014/main" id="{8CEF68AF-A2E0-0EB1-235A-913A942B50CC}"/>
                    </a:ext>
                  </a:extLst>
                </p:cNvPr>
                <p:cNvPicPr>
                  <a:picLocks noChangeAspect="1"/>
                </p:cNvPicPr>
                <p:nvPr/>
              </p:nvPicPr>
              <p:blipFill>
                <a:blip r:embed="rId13" cstate="print">
                  <a:extLst>
                    <a:ext uri="{28A0092B-C50C-407E-A947-70E740481C1C}">
                      <a14:useLocalDpi xmlns:a14="http://schemas.microsoft.com/office/drawing/2010/main" val="0"/>
                    </a:ext>
                  </a:extLst>
                </a:blip>
                <a:srcRect l="36215" t="49225" r="35222" b="37428"/>
                <a:stretch/>
              </p:blipFill>
              <p:spPr>
                <a:xfrm>
                  <a:off x="167539" y="6144265"/>
                  <a:ext cx="1246910" cy="684825"/>
                </a:xfrm>
                <a:prstGeom prst="rect">
                  <a:avLst/>
                </a:prstGeom>
              </p:spPr>
            </p:pic>
            <p:pic>
              <p:nvPicPr>
                <p:cNvPr id="114" name="図 113" descr="屋内, キッチン, 鍋, ストーブ が含まれている画像&#10;&#10;AI によって生成されたコンテンツは間違っている可能性があります。">
                  <a:extLst>
                    <a:ext uri="{FF2B5EF4-FFF2-40B4-BE49-F238E27FC236}">
                      <a16:creationId xmlns:a16="http://schemas.microsoft.com/office/drawing/2014/main" id="{432A0CFA-B8E7-E389-9454-B3B4850F5E92}"/>
                    </a:ext>
                  </a:extLst>
                </p:cNvPr>
                <p:cNvPicPr>
                  <a:picLocks noChangeAspect="1"/>
                </p:cNvPicPr>
                <p:nvPr/>
              </p:nvPicPr>
              <p:blipFill>
                <a:blip r:embed="rId14" cstate="print">
                  <a:extLst>
                    <a:ext uri="{28A0092B-C50C-407E-A947-70E740481C1C}">
                      <a14:useLocalDpi xmlns:a14="http://schemas.microsoft.com/office/drawing/2010/main" val="0"/>
                    </a:ext>
                  </a:extLst>
                </a:blip>
                <a:srcRect l="39329" t="51244" r="34741" b="38865"/>
                <a:stretch/>
              </p:blipFill>
              <p:spPr>
                <a:xfrm>
                  <a:off x="158042" y="6878971"/>
                  <a:ext cx="1246910" cy="651027"/>
                </a:xfrm>
                <a:prstGeom prst="rect">
                  <a:avLst/>
                </a:prstGeom>
              </p:spPr>
            </p:pic>
            <p:pic>
              <p:nvPicPr>
                <p:cNvPr id="115" name="図 114" descr="屋内, 座る, テーブル, フライパン が含まれている画像&#10;&#10;AI によって生成されたコンテンツは間違っている可能性があります。">
                  <a:extLst>
                    <a:ext uri="{FF2B5EF4-FFF2-40B4-BE49-F238E27FC236}">
                      <a16:creationId xmlns:a16="http://schemas.microsoft.com/office/drawing/2014/main" id="{92E89A65-318E-6714-B743-3AD82D9D6854}"/>
                    </a:ext>
                  </a:extLst>
                </p:cNvPr>
                <p:cNvPicPr>
                  <a:picLocks noChangeAspect="1"/>
                </p:cNvPicPr>
                <p:nvPr/>
              </p:nvPicPr>
              <p:blipFill>
                <a:blip r:embed="rId15" cstate="print">
                  <a:extLst>
                    <a:ext uri="{28A0092B-C50C-407E-A947-70E740481C1C}">
                      <a14:useLocalDpi xmlns:a14="http://schemas.microsoft.com/office/drawing/2010/main" val="0"/>
                    </a:ext>
                  </a:extLst>
                </a:blip>
                <a:srcRect l="46340" t="54184" r="22968" b="33299"/>
                <a:stretch/>
              </p:blipFill>
              <p:spPr>
                <a:xfrm>
                  <a:off x="1503745" y="6878970"/>
                  <a:ext cx="1243529" cy="651027"/>
                </a:xfrm>
                <a:prstGeom prst="rect">
                  <a:avLst/>
                </a:prstGeom>
              </p:spPr>
            </p:pic>
            <p:pic>
              <p:nvPicPr>
                <p:cNvPr id="116" name="図 115" descr="座る, 猫, シルバー, 男 が含まれている画像&#10;&#10;AI によって生成されたコンテンツは間違っている可能性があります。">
                  <a:extLst>
                    <a:ext uri="{FF2B5EF4-FFF2-40B4-BE49-F238E27FC236}">
                      <a16:creationId xmlns:a16="http://schemas.microsoft.com/office/drawing/2014/main" id="{1A7BA22B-FCC2-5F8F-A0EE-D497F7624279}"/>
                    </a:ext>
                  </a:extLst>
                </p:cNvPr>
                <p:cNvPicPr>
                  <a:picLocks noChangeAspect="1"/>
                </p:cNvPicPr>
                <p:nvPr/>
              </p:nvPicPr>
              <p:blipFill>
                <a:blip r:embed="rId16" cstate="print">
                  <a:extLst>
                    <a:ext uri="{28A0092B-C50C-407E-A947-70E740481C1C}">
                      <a14:useLocalDpi xmlns:a14="http://schemas.microsoft.com/office/drawing/2010/main" val="0"/>
                    </a:ext>
                  </a:extLst>
                </a:blip>
                <a:srcRect l="58811" t="33053" r="29245" b="38566"/>
                <a:stretch/>
              </p:blipFill>
              <p:spPr>
                <a:xfrm rot="5400000">
                  <a:off x="1788237" y="5863223"/>
                  <a:ext cx="684825" cy="1246911"/>
                </a:xfrm>
                <a:prstGeom prst="rect">
                  <a:avLst/>
                </a:prstGeom>
              </p:spPr>
            </p:pic>
          </p:grpSp>
          <p:pic>
            <p:nvPicPr>
              <p:cNvPr id="127" name="図 126" descr="キーボードとマウス&#10;&#10;AI によって生成されたコンテンツは間違っている可能性があります。">
                <a:extLst>
                  <a:ext uri="{FF2B5EF4-FFF2-40B4-BE49-F238E27FC236}">
                    <a16:creationId xmlns:a16="http://schemas.microsoft.com/office/drawing/2014/main" id="{14A2963D-16B2-4F97-FC6D-B1B3F5D3CE00}"/>
                  </a:ext>
                </a:extLst>
              </p:cNvPr>
              <p:cNvPicPr>
                <a:picLocks noChangeAspect="1"/>
              </p:cNvPicPr>
              <p:nvPr/>
            </p:nvPicPr>
            <p:blipFill>
              <a:blip r:embed="rId17">
                <a:extLst>
                  <a:ext uri="{28A0092B-C50C-407E-A947-70E740481C1C}">
                    <a14:useLocalDpi xmlns:a14="http://schemas.microsoft.com/office/drawing/2010/main" val="0"/>
                  </a:ext>
                </a:extLst>
              </a:blip>
              <a:srcRect l="47000" t="65441" r="38766" b="29667"/>
              <a:stretch/>
            </p:blipFill>
            <p:spPr>
              <a:xfrm>
                <a:off x="5953029" y="4075569"/>
                <a:ext cx="2243604" cy="2650602"/>
              </a:xfrm>
              <a:prstGeom prst="rect">
                <a:avLst/>
              </a:prstGeom>
            </p:spPr>
          </p:pic>
          <p:sp>
            <p:nvSpPr>
              <p:cNvPr id="128" name="テキスト ボックス 127">
                <a:extLst>
                  <a:ext uri="{FF2B5EF4-FFF2-40B4-BE49-F238E27FC236}">
                    <a16:creationId xmlns:a16="http://schemas.microsoft.com/office/drawing/2014/main" id="{F7E0F771-82E5-5EF9-CE01-FE6E68FC3910}"/>
                  </a:ext>
                </a:extLst>
              </p:cNvPr>
              <p:cNvSpPr txBox="1"/>
              <p:nvPr/>
            </p:nvSpPr>
            <p:spPr>
              <a:xfrm>
                <a:off x="3121096" y="3568860"/>
                <a:ext cx="3357009" cy="369332"/>
              </a:xfrm>
              <a:prstGeom prst="rect">
                <a:avLst/>
              </a:prstGeom>
              <a:noFill/>
            </p:spPr>
            <p:txBody>
              <a:bodyPr wrap="none" rtlCol="0">
                <a:spAutoFit/>
              </a:bodyPr>
              <a:lstStyle/>
              <a:p>
                <a:r>
                  <a:rPr kumimoji="1" lang="en-US" altLang="ja-JP" dirty="0">
                    <a:latin typeface="HG丸ｺﾞｼｯｸM-PRO" panose="020F0600000000000000" pitchFamily="50" charset="-128"/>
                    <a:ea typeface="HG丸ｺﾞｼｯｸM-PRO" panose="020F0600000000000000" pitchFamily="50" charset="-128"/>
                  </a:rPr>
                  <a:t>4</a:t>
                </a:r>
                <a:r>
                  <a:rPr kumimoji="1" lang="ja-JP" altLang="en-US" dirty="0">
                    <a:latin typeface="HG丸ｺﾞｼｯｸM-PRO" panose="020F0600000000000000" pitchFamily="50" charset="-128"/>
                    <a:ea typeface="HG丸ｺﾞｼｯｸM-PRO" panose="020F0600000000000000" pitchFamily="50" charset="-128"/>
                  </a:rPr>
                  <a:t>．サイジング後での段差調査</a:t>
                </a:r>
              </a:p>
            </p:txBody>
          </p:sp>
          <p:grpSp>
            <p:nvGrpSpPr>
              <p:cNvPr id="12" name="グループ化 11">
                <a:extLst>
                  <a:ext uri="{FF2B5EF4-FFF2-40B4-BE49-F238E27FC236}">
                    <a16:creationId xmlns:a16="http://schemas.microsoft.com/office/drawing/2014/main" id="{2295F2B4-1D10-462A-547D-DE75C7F20BB0}"/>
                  </a:ext>
                </a:extLst>
              </p:cNvPr>
              <p:cNvGrpSpPr/>
              <p:nvPr/>
            </p:nvGrpSpPr>
            <p:grpSpPr>
              <a:xfrm>
                <a:off x="8278476" y="4391615"/>
                <a:ext cx="4033034" cy="935521"/>
                <a:chOff x="1171484" y="5569369"/>
                <a:chExt cx="4201751" cy="935521"/>
              </a:xfrm>
            </p:grpSpPr>
            <p:sp>
              <p:nvSpPr>
                <p:cNvPr id="24" name="四角形: 角を丸くする 23">
                  <a:extLst>
                    <a:ext uri="{FF2B5EF4-FFF2-40B4-BE49-F238E27FC236}">
                      <a16:creationId xmlns:a16="http://schemas.microsoft.com/office/drawing/2014/main" id="{85EC98CD-5492-278D-4B4A-A466B5D7175F}"/>
                    </a:ext>
                  </a:extLst>
                </p:cNvPr>
                <p:cNvSpPr/>
                <p:nvPr/>
              </p:nvSpPr>
              <p:spPr>
                <a:xfrm>
                  <a:off x="1171484" y="5569369"/>
                  <a:ext cx="4015388" cy="935521"/>
                </a:xfrm>
                <a:prstGeom prst="roundRect">
                  <a:avLst>
                    <a:gd name="adj" fmla="val 13159"/>
                  </a:avLst>
                </a:prstGeom>
                <a:solidFill>
                  <a:srgbClr val="B9D4ED">
                    <a:alpha val="3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5" name="正方形/長方形 24">
                  <a:extLst>
                    <a:ext uri="{FF2B5EF4-FFF2-40B4-BE49-F238E27FC236}">
                      <a16:creationId xmlns:a16="http://schemas.microsoft.com/office/drawing/2014/main" id="{272EED38-AA9D-8EF9-FAD7-BB14D4CDEDFE}"/>
                    </a:ext>
                  </a:extLst>
                </p:cNvPr>
                <p:cNvSpPr/>
                <p:nvPr/>
              </p:nvSpPr>
              <p:spPr>
                <a:xfrm>
                  <a:off x="2569932" y="5574296"/>
                  <a:ext cx="2803303" cy="92333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nchor="ctr">
                  <a:spAutoFit/>
                </a:bodyPr>
                <a:lstStyle/>
                <a:p>
                  <a:r>
                    <a:rPr lang="ja-JP" altLang="en-US" sz="1000" dirty="0">
                      <a:solidFill>
                        <a:schemeClr val="tx1"/>
                      </a:solidFill>
                      <a:latin typeface="HG丸ｺﾞｼｯｸM-PRO" panose="020F0600000000000000" pitchFamily="50" charset="-128"/>
                      <a:ea typeface="HG丸ｺﾞｼｯｸM-PRO" panose="020F0600000000000000" pitchFamily="50" charset="-128"/>
                    </a:rPr>
                    <a:t>ライン作業者</a:t>
                  </a:r>
                  <a:endParaRPr lang="en-US" altLang="ja-JP" sz="1000"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3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丸めてもしっかり</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5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段差が残ってるね！</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p:txBody>
            </p:sp>
          </p:grpSp>
          <p:grpSp>
            <p:nvGrpSpPr>
              <p:cNvPr id="31" name="グループ化 30">
                <a:extLst>
                  <a:ext uri="{FF2B5EF4-FFF2-40B4-BE49-F238E27FC236}">
                    <a16:creationId xmlns:a16="http://schemas.microsoft.com/office/drawing/2014/main" id="{C4537BCC-09BC-DFB7-5AED-AFF418C82E69}"/>
                  </a:ext>
                </a:extLst>
              </p:cNvPr>
              <p:cNvGrpSpPr/>
              <p:nvPr/>
            </p:nvGrpSpPr>
            <p:grpSpPr>
              <a:xfrm>
                <a:off x="8269511" y="5488636"/>
                <a:ext cx="3852000" cy="1303425"/>
                <a:chOff x="9802580" y="5621537"/>
                <a:chExt cx="3501818" cy="1303425"/>
              </a:xfrm>
            </p:grpSpPr>
            <p:sp>
              <p:nvSpPr>
                <p:cNvPr id="32" name="四角形: 角を丸くする 31">
                  <a:extLst>
                    <a:ext uri="{FF2B5EF4-FFF2-40B4-BE49-F238E27FC236}">
                      <a16:creationId xmlns:a16="http://schemas.microsoft.com/office/drawing/2014/main" id="{F29C6A44-AB59-4DF2-32BA-4F6FA3EB752B}"/>
                    </a:ext>
                  </a:extLst>
                </p:cNvPr>
                <p:cNvSpPr/>
                <p:nvPr/>
              </p:nvSpPr>
              <p:spPr>
                <a:xfrm>
                  <a:off x="9802580" y="5621537"/>
                  <a:ext cx="3501818" cy="1303425"/>
                </a:xfrm>
                <a:prstGeom prst="roundRect">
                  <a:avLst>
                    <a:gd name="adj" fmla="val 13159"/>
                  </a:avLst>
                </a:prstGeom>
                <a:solidFill>
                  <a:srgbClr val="B9D4ED">
                    <a:alpha val="3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3" name="正方形/長方形 32">
                  <a:extLst>
                    <a:ext uri="{FF2B5EF4-FFF2-40B4-BE49-F238E27FC236}">
                      <a16:creationId xmlns:a16="http://schemas.microsoft.com/office/drawing/2014/main" id="{AFB144B7-15F4-8616-7CED-93677A4464F6}"/>
                    </a:ext>
                  </a:extLst>
                </p:cNvPr>
                <p:cNvSpPr/>
                <p:nvPr/>
              </p:nvSpPr>
              <p:spPr>
                <a:xfrm>
                  <a:off x="10496307" y="5995294"/>
                  <a:ext cx="1800000" cy="504000"/>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endParaRPr lang="en-US" altLang="ja-JP" dirty="0">
                    <a:solidFill>
                      <a:schemeClr val="tx1"/>
                    </a:solidFill>
                    <a:latin typeface="HG丸ｺﾞｼｯｸM-PRO" panose="020F0600000000000000" pitchFamily="50" charset="-128"/>
                    <a:ea typeface="HG丸ｺﾞｼｯｸM-PRO" panose="020F0600000000000000" pitchFamily="50" charset="-128"/>
                  </a:endParaRPr>
                </a:p>
              </p:txBody>
            </p:sp>
            <p:sp>
              <p:nvSpPr>
                <p:cNvPr id="34" name="正方形/長方形 33">
                  <a:extLst>
                    <a:ext uri="{FF2B5EF4-FFF2-40B4-BE49-F238E27FC236}">
                      <a16:creationId xmlns:a16="http://schemas.microsoft.com/office/drawing/2014/main" id="{0C679DDA-ECEA-2ABA-228B-EBBF53448A74}"/>
                    </a:ext>
                  </a:extLst>
                </p:cNvPr>
                <p:cNvSpPr/>
                <p:nvPr/>
              </p:nvSpPr>
              <p:spPr>
                <a:xfrm>
                  <a:off x="9842465" y="5699070"/>
                  <a:ext cx="2888613" cy="1123384"/>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nchor="ctr">
                  <a:spAutoFit/>
                </a:bodyPr>
                <a:lstStyle/>
                <a:p>
                  <a:r>
                    <a:rPr lang="ja-JP" altLang="en-US" sz="1000" dirty="0">
                      <a:solidFill>
                        <a:schemeClr val="tx1"/>
                      </a:solidFill>
                      <a:latin typeface="HG丸ｺﾞｼｯｸM-PRO" panose="020F0600000000000000" pitchFamily="50" charset="-128"/>
                      <a:ea typeface="HG丸ｺﾞｼｯｸM-PRO" panose="020F0600000000000000" pitchFamily="50" charset="-128"/>
                    </a:rPr>
                    <a:t>金型整備士</a:t>
                  </a:r>
                  <a:endParaRPr lang="en-US" altLang="ja-JP" sz="1000"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3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ダイスに当たりながら</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押し込むから片側に</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段差が伸びるんだね！</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p:txBody>
            </p:sp>
          </p:grpSp>
          <p:pic>
            <p:nvPicPr>
              <p:cNvPr id="43" name="図 42">
                <a:extLst>
                  <a:ext uri="{FF2B5EF4-FFF2-40B4-BE49-F238E27FC236}">
                    <a16:creationId xmlns:a16="http://schemas.microsoft.com/office/drawing/2014/main" id="{390DC4C8-5656-8C92-CEF4-FF82757B8D8C}"/>
                  </a:ext>
                </a:extLst>
              </p:cNvPr>
              <p:cNvPicPr>
                <a:picLocks noChangeAspect="1"/>
              </p:cNvPicPr>
              <p:nvPr/>
            </p:nvPicPr>
            <p:blipFill>
              <a:blip r:embed="rId18"/>
              <a:stretch>
                <a:fillRect/>
              </a:stretch>
            </p:blipFill>
            <p:spPr>
              <a:xfrm>
                <a:off x="3096931" y="3971668"/>
                <a:ext cx="2778785" cy="2772528"/>
              </a:xfrm>
              <a:prstGeom prst="rect">
                <a:avLst/>
              </a:prstGeom>
            </p:spPr>
          </p:pic>
        </p:grpSp>
        <p:pic>
          <p:nvPicPr>
            <p:cNvPr id="13" name="図 12">
              <a:extLst>
                <a:ext uri="{FF2B5EF4-FFF2-40B4-BE49-F238E27FC236}">
                  <a16:creationId xmlns:a16="http://schemas.microsoft.com/office/drawing/2014/main" id="{66A1CA00-8390-B9A1-37A1-48642B1D4089}"/>
                </a:ext>
              </a:extLst>
            </p:cNvPr>
            <p:cNvPicPr>
              <a:picLocks noChangeAspect="1"/>
            </p:cNvPicPr>
            <p:nvPr/>
          </p:nvPicPr>
          <p:blipFill>
            <a:blip r:embed="rId19"/>
            <a:stretch>
              <a:fillRect/>
            </a:stretch>
          </p:blipFill>
          <p:spPr>
            <a:xfrm>
              <a:off x="8163342" y="4086866"/>
              <a:ext cx="1293743" cy="1247484"/>
            </a:xfrm>
            <a:prstGeom prst="rect">
              <a:avLst/>
            </a:prstGeom>
          </p:spPr>
        </p:pic>
        <p:pic>
          <p:nvPicPr>
            <p:cNvPr id="15" name="図 14">
              <a:extLst>
                <a:ext uri="{FF2B5EF4-FFF2-40B4-BE49-F238E27FC236}">
                  <a16:creationId xmlns:a16="http://schemas.microsoft.com/office/drawing/2014/main" id="{D1C68A4E-2B7E-1580-176F-30BDB6FE81D5}"/>
                </a:ext>
              </a:extLst>
            </p:cNvPr>
            <p:cNvPicPr>
              <a:picLocks noChangeAspect="1"/>
            </p:cNvPicPr>
            <p:nvPr/>
          </p:nvPicPr>
          <p:blipFill>
            <a:blip r:embed="rId20"/>
            <a:stretch>
              <a:fillRect/>
            </a:stretch>
          </p:blipFill>
          <p:spPr>
            <a:xfrm>
              <a:off x="10806297" y="5474158"/>
              <a:ext cx="1359088" cy="1303426"/>
            </a:xfrm>
            <a:prstGeom prst="rect">
              <a:avLst/>
            </a:prstGeom>
          </p:spPr>
        </p:pic>
      </p:grpSp>
      <p:pic>
        <p:nvPicPr>
          <p:cNvPr id="77" name="オーディオ 76">
            <a:hlinkClick r:id="" action="ppaction://media"/>
            <a:extLst>
              <a:ext uri="{FF2B5EF4-FFF2-40B4-BE49-F238E27FC236}">
                <a16:creationId xmlns:a16="http://schemas.microsoft.com/office/drawing/2014/main" id="{5E3BA65A-2ACA-B611-9C34-594BD53BA9CD}"/>
              </a:ext>
            </a:extLst>
          </p:cNvPr>
          <p:cNvPicPr>
            <a:picLocks noChangeAspect="1"/>
          </p:cNvPicPr>
          <p:nvPr>
            <a:audioFile r:link="rId3"/>
            <p:extLst>
              <p:ext uri="{DAA4B4D4-6D71-4841-9C94-3DE7FCFB9230}">
                <p14:media xmlns:p14="http://schemas.microsoft.com/office/powerpoint/2010/main" r:embed="rId2"/>
              </p:ext>
            </p:extLst>
          </p:nvPr>
        </p:nvPicPr>
        <p:blipFill>
          <a:blip r:embed="rId21"/>
          <a:srcRect l="-161075" t="-161075" r="-161075" b="-161075"/>
          <a:stretch>
            <a:fillRect/>
          </a:stretch>
        </p:blipFill>
        <p:spPr>
          <a:xfrm>
            <a:off x="10052304" y="4718304"/>
            <a:ext cx="2057400" cy="2057400"/>
          </a:xfrm>
          <a:prstGeom prst="ellipse">
            <a:avLst/>
          </a:prstGeom>
        </p:spPr>
      </p:pic>
    </p:spTree>
    <p:custDataLst>
      <p:tags r:id="rId1"/>
    </p:custDataLst>
    <p:extLst>
      <p:ext uri="{BB962C8B-B14F-4D97-AF65-F5344CB8AC3E}">
        <p14:creationId xmlns:p14="http://schemas.microsoft.com/office/powerpoint/2010/main" val="899071189"/>
      </p:ext>
    </p:extLst>
  </p:cSld>
  <p:clrMapOvr>
    <a:masterClrMapping/>
  </p:clrMapOvr>
  <mc:AlternateContent xmlns:mc="http://schemas.openxmlformats.org/markup-compatibility/2006" xmlns:p14="http://schemas.microsoft.com/office/powerpoint/2010/main">
    <mc:Choice Requires="p14">
      <p:transition spd="slow" p14:dur="2000" advTm="32471"/>
    </mc:Choice>
    <mc:Fallback xmlns="">
      <p:transition spd="slow" advTm="3247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7"/>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2" fill="hold" display="0">
                  <p:stCondLst>
                    <p:cond delay="indefinite"/>
                  </p:stCondLst>
                  <p:endCondLst>
                    <p:cond evt="onStopAudio" delay="0">
                      <p:tgtEl>
                        <p:sldTgt/>
                      </p:tgtEl>
                    </p:cond>
                  </p:endCondLst>
                </p:cTn>
                <p:tgtEl>
                  <p:spTgt spid="77"/>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E5070-4E4B-32B5-4596-18EA9CD19846}"/>
            </a:ext>
          </a:extLst>
        </p:cNvPr>
        <p:cNvGrpSpPr/>
        <p:nvPr/>
      </p:nvGrpSpPr>
      <p:grpSpPr>
        <a:xfrm>
          <a:off x="0" y="0"/>
          <a:ext cx="0" cy="0"/>
          <a:chOff x="0" y="0"/>
          <a:chExt cx="0" cy="0"/>
        </a:xfrm>
      </p:grpSpPr>
      <p:sp>
        <p:nvSpPr>
          <p:cNvPr id="4" name="四角形: 角度付き 16">
            <a:extLst>
              <a:ext uri="{FF2B5EF4-FFF2-40B4-BE49-F238E27FC236}">
                <a16:creationId xmlns:a16="http://schemas.microsoft.com/office/drawing/2014/main" id="{55F33059-5955-E1FF-63DB-7664A2706F61}"/>
              </a:ext>
            </a:extLst>
          </p:cNvPr>
          <p:cNvSpPr/>
          <p:nvPr/>
        </p:nvSpPr>
        <p:spPr>
          <a:xfrm>
            <a:off x="0" y="-52"/>
            <a:ext cx="12192000" cy="846190"/>
          </a:xfrm>
          <a:prstGeom prst="bevel">
            <a:avLst>
              <a:gd name="adj" fmla="val 9362"/>
            </a:avLst>
          </a:prstGeom>
          <a:solidFill>
            <a:schemeClr val="accent5"/>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AEE521FD-08DD-8785-8706-BC87E80EF76D}"/>
              </a:ext>
            </a:extLst>
          </p:cNvPr>
          <p:cNvSpPr txBox="1"/>
          <p:nvPr/>
        </p:nvSpPr>
        <p:spPr>
          <a:xfrm>
            <a:off x="328782" y="126089"/>
            <a:ext cx="2550698" cy="584775"/>
          </a:xfrm>
          <a:prstGeom prst="rect">
            <a:avLst/>
          </a:prstGeom>
          <a:noFill/>
        </p:spPr>
        <p:txBody>
          <a:bodyPr wrap="none" rtlCol="0">
            <a:spAutoFit/>
          </a:bodyPr>
          <a:lstStyle/>
          <a:p>
            <a:r>
              <a:rPr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7</a:t>
            </a:r>
            <a:r>
              <a:rPr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：対策立案</a:t>
            </a:r>
            <a:endParaRPr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sp>
        <p:nvSpPr>
          <p:cNvPr id="7" name="テキスト ボックス 6">
            <a:extLst>
              <a:ext uri="{FF2B5EF4-FFF2-40B4-BE49-F238E27FC236}">
                <a16:creationId xmlns:a16="http://schemas.microsoft.com/office/drawing/2014/main" id="{45664F01-98C9-9D55-ADB0-4AA330234E64}"/>
              </a:ext>
            </a:extLst>
          </p:cNvPr>
          <p:cNvSpPr txBox="1"/>
          <p:nvPr/>
        </p:nvSpPr>
        <p:spPr>
          <a:xfrm>
            <a:off x="986816" y="851973"/>
            <a:ext cx="10719601" cy="523220"/>
          </a:xfrm>
          <a:prstGeom prst="rect">
            <a:avLst/>
          </a:prstGeom>
          <a:solidFill>
            <a:schemeClr val="bg1"/>
          </a:solidFill>
        </p:spPr>
        <p:txBody>
          <a:bodyPr wrap="none" rtlCol="0">
            <a:spAutoFit/>
          </a:bodyPr>
          <a:lstStyle/>
          <a:p>
            <a:r>
              <a:rPr kumimoji="1" lang="ja-JP" altLang="en-US" sz="2000" dirty="0">
                <a:latin typeface="HG丸ｺﾞｼｯｸM-PRO" panose="020F0600000000000000" pitchFamily="50" charset="-128"/>
                <a:ea typeface="HG丸ｺﾞｼｯｸM-PRO" panose="020F0600000000000000" pitchFamily="50" charset="-128"/>
              </a:rPr>
              <a:t>メンバーのアイディアと生技・品技室の知識を借り</a:t>
            </a:r>
            <a:r>
              <a:rPr kumimoji="1" lang="en-US" altLang="ja-JP" sz="2000" b="1" dirty="0">
                <a:latin typeface="HG丸ｺﾞｼｯｸM-PRO" panose="020F0600000000000000" pitchFamily="50" charset="-128"/>
                <a:ea typeface="HG丸ｺﾞｼｯｸM-PRO" panose="020F0600000000000000" pitchFamily="50" charset="-128"/>
              </a:rPr>
              <a:t>『</a:t>
            </a:r>
            <a:r>
              <a:rPr kumimoji="1" lang="ja-JP" altLang="en-US" sz="2800" b="1" dirty="0">
                <a:ln>
                  <a:solidFill>
                    <a:schemeClr val="tx1"/>
                  </a:solidFill>
                </a:ln>
                <a:solidFill>
                  <a:srgbClr val="FF0000"/>
                </a:solidFill>
                <a:effectLst>
                  <a:outerShdw blurRad="50800" dist="50800" dir="5400000" algn="ctr" rotWithShape="0">
                    <a:schemeClr val="tx1"/>
                  </a:outerShdw>
                </a:effectLst>
                <a:latin typeface="HG丸ｺﾞｼｯｸM-PRO" panose="020F0600000000000000" pitchFamily="50" charset="-128"/>
                <a:ea typeface="HG丸ｺﾞｼｯｸM-PRO" panose="020F0600000000000000" pitchFamily="50" charset="-128"/>
              </a:rPr>
              <a:t>より良く（メリウス）</a:t>
            </a:r>
            <a:r>
              <a:rPr kumimoji="1" lang="en-US" altLang="ja-JP" sz="2000" b="1" dirty="0">
                <a:latin typeface="HG丸ｺﾞｼｯｸM-PRO" panose="020F0600000000000000" pitchFamily="50" charset="-128"/>
                <a:ea typeface="HG丸ｺﾞｼｯｸM-PRO" panose="020F0600000000000000" pitchFamily="50" charset="-128"/>
              </a:rPr>
              <a:t>』</a:t>
            </a:r>
            <a:r>
              <a:rPr kumimoji="1" lang="ja-JP" altLang="en-US" sz="2000" dirty="0">
                <a:latin typeface="HG丸ｺﾞｼｯｸM-PRO" panose="020F0600000000000000" pitchFamily="50" charset="-128"/>
                <a:ea typeface="HG丸ｺﾞｼｯｸM-PRO" panose="020F0600000000000000" pitchFamily="50" charset="-128"/>
              </a:rPr>
              <a:t>へ！</a:t>
            </a:r>
          </a:p>
        </p:txBody>
      </p:sp>
      <p:grpSp>
        <p:nvGrpSpPr>
          <p:cNvPr id="21" name="グループ化 20">
            <a:extLst>
              <a:ext uri="{FF2B5EF4-FFF2-40B4-BE49-F238E27FC236}">
                <a16:creationId xmlns:a16="http://schemas.microsoft.com/office/drawing/2014/main" id="{BB02089A-F3A7-7FCC-61D3-B98DFF451BA2}"/>
              </a:ext>
            </a:extLst>
          </p:cNvPr>
          <p:cNvGrpSpPr/>
          <p:nvPr/>
        </p:nvGrpSpPr>
        <p:grpSpPr>
          <a:xfrm>
            <a:off x="5625929" y="1508763"/>
            <a:ext cx="6527088" cy="2772000"/>
            <a:chOff x="5625929" y="1508763"/>
            <a:chExt cx="6527088" cy="2772000"/>
          </a:xfrm>
        </p:grpSpPr>
        <p:pic>
          <p:nvPicPr>
            <p:cNvPr id="19" name="図 18">
              <a:extLst>
                <a:ext uri="{FF2B5EF4-FFF2-40B4-BE49-F238E27FC236}">
                  <a16:creationId xmlns:a16="http://schemas.microsoft.com/office/drawing/2014/main" id="{16E25C3D-FA7A-26AF-0BB8-8C8995EA897C}"/>
                </a:ext>
              </a:extLst>
            </p:cNvPr>
            <p:cNvPicPr>
              <a:picLocks noChangeAspect="1"/>
            </p:cNvPicPr>
            <p:nvPr/>
          </p:nvPicPr>
          <p:blipFill>
            <a:blip r:embed="rId6"/>
            <a:stretch>
              <a:fillRect/>
            </a:stretch>
          </p:blipFill>
          <p:spPr>
            <a:xfrm>
              <a:off x="11167292" y="3250418"/>
              <a:ext cx="985725" cy="931917"/>
            </a:xfrm>
            <a:prstGeom prst="rect">
              <a:avLst/>
            </a:prstGeom>
          </p:spPr>
        </p:pic>
        <p:pic>
          <p:nvPicPr>
            <p:cNvPr id="18" name="図 17">
              <a:extLst>
                <a:ext uri="{FF2B5EF4-FFF2-40B4-BE49-F238E27FC236}">
                  <a16:creationId xmlns:a16="http://schemas.microsoft.com/office/drawing/2014/main" id="{F244CCA4-44B1-B0AB-43D5-58464058E812}"/>
                </a:ext>
              </a:extLst>
            </p:cNvPr>
            <p:cNvPicPr>
              <a:picLocks noChangeAspect="1"/>
            </p:cNvPicPr>
            <p:nvPr/>
          </p:nvPicPr>
          <p:blipFill>
            <a:blip r:embed="rId7"/>
            <a:stretch>
              <a:fillRect/>
            </a:stretch>
          </p:blipFill>
          <p:spPr>
            <a:xfrm>
              <a:off x="11145674" y="2161585"/>
              <a:ext cx="987182" cy="951885"/>
            </a:xfrm>
            <a:prstGeom prst="rect">
              <a:avLst/>
            </a:prstGeom>
          </p:spPr>
        </p:pic>
        <p:pic>
          <p:nvPicPr>
            <p:cNvPr id="17" name="図 16">
              <a:extLst>
                <a:ext uri="{FF2B5EF4-FFF2-40B4-BE49-F238E27FC236}">
                  <a16:creationId xmlns:a16="http://schemas.microsoft.com/office/drawing/2014/main" id="{5B26271F-F2F7-0957-2D91-54CBE4F41A7D}"/>
                </a:ext>
              </a:extLst>
            </p:cNvPr>
            <p:cNvPicPr>
              <a:picLocks noChangeAspect="1"/>
            </p:cNvPicPr>
            <p:nvPr/>
          </p:nvPicPr>
          <p:blipFill>
            <a:blip r:embed="rId8"/>
            <a:stretch>
              <a:fillRect/>
            </a:stretch>
          </p:blipFill>
          <p:spPr>
            <a:xfrm>
              <a:off x="6510506" y="2702702"/>
              <a:ext cx="1026204" cy="984176"/>
            </a:xfrm>
            <a:prstGeom prst="rect">
              <a:avLst/>
            </a:prstGeom>
          </p:spPr>
        </p:pic>
        <p:pic>
          <p:nvPicPr>
            <p:cNvPr id="16" name="図 15">
              <a:extLst>
                <a:ext uri="{FF2B5EF4-FFF2-40B4-BE49-F238E27FC236}">
                  <a16:creationId xmlns:a16="http://schemas.microsoft.com/office/drawing/2014/main" id="{C1194F3E-9658-40F8-7D84-283394725C99}"/>
                </a:ext>
              </a:extLst>
            </p:cNvPr>
            <p:cNvPicPr>
              <a:picLocks noChangeAspect="1"/>
            </p:cNvPicPr>
            <p:nvPr/>
          </p:nvPicPr>
          <p:blipFill>
            <a:blip r:embed="rId9"/>
            <a:stretch>
              <a:fillRect/>
            </a:stretch>
          </p:blipFill>
          <p:spPr>
            <a:xfrm>
              <a:off x="6574303" y="1525543"/>
              <a:ext cx="907090" cy="961262"/>
            </a:xfrm>
            <a:prstGeom prst="rect">
              <a:avLst/>
            </a:prstGeom>
          </p:spPr>
        </p:pic>
        <p:sp>
          <p:nvSpPr>
            <p:cNvPr id="31" name="四角形: 角を丸くする 30">
              <a:extLst>
                <a:ext uri="{FF2B5EF4-FFF2-40B4-BE49-F238E27FC236}">
                  <a16:creationId xmlns:a16="http://schemas.microsoft.com/office/drawing/2014/main" id="{6DB050FE-019E-41EF-FEB2-84B3B79F8AC1}"/>
                </a:ext>
              </a:extLst>
            </p:cNvPr>
            <p:cNvSpPr/>
            <p:nvPr/>
          </p:nvSpPr>
          <p:spPr>
            <a:xfrm>
              <a:off x="5625929" y="1508763"/>
              <a:ext cx="6515522" cy="2772000"/>
            </a:xfrm>
            <a:prstGeom prst="roundRect">
              <a:avLst/>
            </a:prstGeom>
            <a:noFill/>
            <a:ln w="28575">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3" name="図 2">
            <a:extLst>
              <a:ext uri="{FF2B5EF4-FFF2-40B4-BE49-F238E27FC236}">
                <a16:creationId xmlns:a16="http://schemas.microsoft.com/office/drawing/2014/main" id="{1E343605-B94D-3636-767A-196CF224F051}"/>
              </a:ext>
            </a:extLst>
          </p:cNvPr>
          <p:cNvPicPr>
            <a:picLocks noChangeAspect="1"/>
          </p:cNvPicPr>
          <p:nvPr/>
        </p:nvPicPr>
        <p:blipFill>
          <a:blip r:embed="rId10"/>
          <a:stretch>
            <a:fillRect/>
          </a:stretch>
        </p:blipFill>
        <p:spPr>
          <a:xfrm>
            <a:off x="73202" y="4495026"/>
            <a:ext cx="12051682" cy="2322000"/>
          </a:xfrm>
          <a:prstGeom prst="rect">
            <a:avLst/>
          </a:prstGeom>
        </p:spPr>
      </p:pic>
      <p:sp>
        <p:nvSpPr>
          <p:cNvPr id="2" name="矢印: 下 1">
            <a:extLst>
              <a:ext uri="{FF2B5EF4-FFF2-40B4-BE49-F238E27FC236}">
                <a16:creationId xmlns:a16="http://schemas.microsoft.com/office/drawing/2014/main" id="{A297AC63-A672-D4F8-B041-C213EE6D1BA9}"/>
              </a:ext>
            </a:extLst>
          </p:cNvPr>
          <p:cNvSpPr/>
          <p:nvPr/>
        </p:nvSpPr>
        <p:spPr>
          <a:xfrm>
            <a:off x="4999503" y="4098978"/>
            <a:ext cx="2164299" cy="564963"/>
          </a:xfrm>
          <a:prstGeom prst="downArrow">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B28B393E-CA9C-8318-135D-20F86713A30A}"/>
              </a:ext>
            </a:extLst>
          </p:cNvPr>
          <p:cNvSpPr txBox="1"/>
          <p:nvPr/>
        </p:nvSpPr>
        <p:spPr>
          <a:xfrm>
            <a:off x="8422219" y="126089"/>
            <a:ext cx="3480440" cy="584775"/>
          </a:xfrm>
          <a:prstGeom prst="rect">
            <a:avLst/>
          </a:prstGeom>
          <a:noFill/>
        </p:spPr>
        <p:txBody>
          <a:bodyPr wrap="none" rtlCol="0">
            <a:spAutoFit/>
          </a:bodyPr>
          <a:lstStyle/>
          <a:p>
            <a:r>
              <a:rPr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メリウスサークル</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grpSp>
        <p:nvGrpSpPr>
          <p:cNvPr id="20" name="グループ化 19">
            <a:extLst>
              <a:ext uri="{FF2B5EF4-FFF2-40B4-BE49-F238E27FC236}">
                <a16:creationId xmlns:a16="http://schemas.microsoft.com/office/drawing/2014/main" id="{63167812-E13A-3677-F0B5-F2FE30CABF46}"/>
              </a:ext>
            </a:extLst>
          </p:cNvPr>
          <p:cNvGrpSpPr/>
          <p:nvPr/>
        </p:nvGrpSpPr>
        <p:grpSpPr>
          <a:xfrm>
            <a:off x="31369" y="1387880"/>
            <a:ext cx="11240231" cy="2892884"/>
            <a:chOff x="31369" y="1387880"/>
            <a:chExt cx="11240231" cy="2892884"/>
          </a:xfrm>
        </p:grpSpPr>
        <p:pic>
          <p:nvPicPr>
            <p:cNvPr id="13" name="図 12">
              <a:extLst>
                <a:ext uri="{FF2B5EF4-FFF2-40B4-BE49-F238E27FC236}">
                  <a16:creationId xmlns:a16="http://schemas.microsoft.com/office/drawing/2014/main" id="{ADCF9F5B-82CF-97EF-4D96-B13BF1E28C37}"/>
                </a:ext>
              </a:extLst>
            </p:cNvPr>
            <p:cNvPicPr>
              <a:picLocks noChangeAspect="1"/>
            </p:cNvPicPr>
            <p:nvPr/>
          </p:nvPicPr>
          <p:blipFill>
            <a:blip r:embed="rId11"/>
            <a:stretch>
              <a:fillRect/>
            </a:stretch>
          </p:blipFill>
          <p:spPr>
            <a:xfrm>
              <a:off x="4731873" y="3198978"/>
              <a:ext cx="874125" cy="900000"/>
            </a:xfrm>
            <a:prstGeom prst="rect">
              <a:avLst/>
            </a:prstGeom>
          </p:spPr>
        </p:pic>
        <p:pic>
          <p:nvPicPr>
            <p:cNvPr id="12" name="図 11">
              <a:extLst>
                <a:ext uri="{FF2B5EF4-FFF2-40B4-BE49-F238E27FC236}">
                  <a16:creationId xmlns:a16="http://schemas.microsoft.com/office/drawing/2014/main" id="{4B84C061-20DF-3244-8C0D-D9FF990CA2D2}"/>
                </a:ext>
              </a:extLst>
            </p:cNvPr>
            <p:cNvPicPr>
              <a:picLocks noChangeAspect="1"/>
            </p:cNvPicPr>
            <p:nvPr/>
          </p:nvPicPr>
          <p:blipFill>
            <a:blip r:embed="rId12"/>
            <a:stretch>
              <a:fillRect/>
            </a:stretch>
          </p:blipFill>
          <p:spPr>
            <a:xfrm>
              <a:off x="4645471" y="2050207"/>
              <a:ext cx="1000291" cy="984176"/>
            </a:xfrm>
            <a:prstGeom prst="rect">
              <a:avLst/>
            </a:prstGeom>
          </p:spPr>
        </p:pic>
        <p:pic>
          <p:nvPicPr>
            <p:cNvPr id="11" name="図 10">
              <a:extLst>
                <a:ext uri="{FF2B5EF4-FFF2-40B4-BE49-F238E27FC236}">
                  <a16:creationId xmlns:a16="http://schemas.microsoft.com/office/drawing/2014/main" id="{52DB2E90-8E7A-9448-3BA6-0B9C02BEE406}"/>
                </a:ext>
              </a:extLst>
            </p:cNvPr>
            <p:cNvPicPr>
              <a:picLocks noChangeAspect="1"/>
            </p:cNvPicPr>
            <p:nvPr/>
          </p:nvPicPr>
          <p:blipFill>
            <a:blip r:embed="rId13"/>
            <a:stretch>
              <a:fillRect/>
            </a:stretch>
          </p:blipFill>
          <p:spPr>
            <a:xfrm>
              <a:off x="31369" y="2628012"/>
              <a:ext cx="1104165" cy="1017866"/>
            </a:xfrm>
            <a:prstGeom prst="rect">
              <a:avLst/>
            </a:prstGeom>
          </p:spPr>
        </p:pic>
        <p:pic>
          <p:nvPicPr>
            <p:cNvPr id="8" name="図 7">
              <a:extLst>
                <a:ext uri="{FF2B5EF4-FFF2-40B4-BE49-F238E27FC236}">
                  <a16:creationId xmlns:a16="http://schemas.microsoft.com/office/drawing/2014/main" id="{637919BE-BE76-DDE2-4477-7A4D4AAAE08E}"/>
                </a:ext>
              </a:extLst>
            </p:cNvPr>
            <p:cNvPicPr>
              <a:picLocks noChangeAspect="1"/>
            </p:cNvPicPr>
            <p:nvPr/>
          </p:nvPicPr>
          <p:blipFill>
            <a:blip r:embed="rId14"/>
            <a:stretch>
              <a:fillRect/>
            </a:stretch>
          </p:blipFill>
          <p:spPr>
            <a:xfrm>
              <a:off x="84310" y="1625945"/>
              <a:ext cx="984770" cy="957733"/>
            </a:xfrm>
            <a:prstGeom prst="rect">
              <a:avLst/>
            </a:prstGeom>
          </p:spPr>
        </p:pic>
        <p:grpSp>
          <p:nvGrpSpPr>
            <p:cNvPr id="72" name="グループ化 71">
              <a:extLst>
                <a:ext uri="{FF2B5EF4-FFF2-40B4-BE49-F238E27FC236}">
                  <a16:creationId xmlns:a16="http://schemas.microsoft.com/office/drawing/2014/main" id="{59500C25-9E6E-4310-F221-AB66F84D9202}"/>
                </a:ext>
              </a:extLst>
            </p:cNvPr>
            <p:cNvGrpSpPr/>
            <p:nvPr/>
          </p:nvGrpSpPr>
          <p:grpSpPr>
            <a:xfrm>
              <a:off x="38983" y="1387880"/>
              <a:ext cx="11232617" cy="2892884"/>
              <a:chOff x="44766" y="4015180"/>
              <a:chExt cx="11232617" cy="2892884"/>
            </a:xfrm>
          </p:grpSpPr>
          <p:sp>
            <p:nvSpPr>
              <p:cNvPr id="9" name="四角形: 角を丸くする 8">
                <a:extLst>
                  <a:ext uri="{FF2B5EF4-FFF2-40B4-BE49-F238E27FC236}">
                    <a16:creationId xmlns:a16="http://schemas.microsoft.com/office/drawing/2014/main" id="{66589103-B883-35A7-4934-F2370736C213}"/>
                  </a:ext>
                </a:extLst>
              </p:cNvPr>
              <p:cNvSpPr/>
              <p:nvPr/>
            </p:nvSpPr>
            <p:spPr>
              <a:xfrm>
                <a:off x="44766" y="4136064"/>
                <a:ext cx="6515522" cy="2772000"/>
              </a:xfrm>
              <a:prstGeom prst="round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32" name="テキスト ボックス 31">
                <a:extLst>
                  <a:ext uri="{FF2B5EF4-FFF2-40B4-BE49-F238E27FC236}">
                    <a16:creationId xmlns:a16="http://schemas.microsoft.com/office/drawing/2014/main" id="{D9D1EE5D-AF8A-AE7B-3EF5-C870FA518A83}"/>
                  </a:ext>
                </a:extLst>
              </p:cNvPr>
              <p:cNvSpPr txBox="1"/>
              <p:nvPr/>
            </p:nvSpPr>
            <p:spPr>
              <a:xfrm>
                <a:off x="1819032" y="4015180"/>
                <a:ext cx="2441694" cy="338554"/>
              </a:xfrm>
              <a:prstGeom prst="rect">
                <a:avLst/>
              </a:prstGeom>
              <a:solidFill>
                <a:schemeClr val="bg1"/>
              </a:solidFill>
              <a:ln w="19050">
                <a:solidFill>
                  <a:schemeClr val="tx1"/>
                </a:solidFill>
              </a:ln>
            </p:spPr>
            <p:txBody>
              <a:bodyPr wrap="none" rtlCol="0">
                <a:spAutoFit/>
              </a:bodyPr>
              <a:lstStyle/>
              <a:p>
                <a:pPr algn="ctr"/>
                <a:r>
                  <a:rPr kumimoji="1" lang="ja-JP" altLang="en-US" sz="1600" b="1" dirty="0">
                    <a:latin typeface="HG丸ｺﾞｼｯｸM-PRO" panose="020F0600000000000000" pitchFamily="50" charset="-128"/>
                    <a:ea typeface="HG丸ｺﾞｼｯｸM-PRO" panose="020F0600000000000000" pitchFamily="50" charset="-128"/>
                  </a:rPr>
                  <a:t>プレス外径狙い値の検討</a:t>
                </a:r>
              </a:p>
            </p:txBody>
          </p:sp>
          <p:sp>
            <p:nvSpPr>
              <p:cNvPr id="33" name="テキスト ボックス 32">
                <a:extLst>
                  <a:ext uri="{FF2B5EF4-FFF2-40B4-BE49-F238E27FC236}">
                    <a16:creationId xmlns:a16="http://schemas.microsoft.com/office/drawing/2014/main" id="{E184563A-D484-7611-1492-4986452B8638}"/>
                  </a:ext>
                </a:extLst>
              </p:cNvPr>
              <p:cNvSpPr txBox="1"/>
              <p:nvPr/>
            </p:nvSpPr>
            <p:spPr>
              <a:xfrm>
                <a:off x="7917311" y="4015180"/>
                <a:ext cx="2872901" cy="338554"/>
              </a:xfrm>
              <a:prstGeom prst="rect">
                <a:avLst/>
              </a:prstGeom>
              <a:solidFill>
                <a:schemeClr val="bg1"/>
              </a:solidFill>
              <a:ln w="19050">
                <a:solidFill>
                  <a:schemeClr val="tx1"/>
                </a:solidFill>
              </a:ln>
            </p:spPr>
            <p:txBody>
              <a:bodyPr wrap="none" rtlCol="0">
                <a:spAutoFit/>
              </a:bodyPr>
              <a:lstStyle/>
              <a:p>
                <a:pPr algn="ctr"/>
                <a:r>
                  <a:rPr kumimoji="1" lang="ja-JP" altLang="en-US" sz="1600" b="1" dirty="0">
                    <a:latin typeface="HG丸ｺﾞｼｯｸM-PRO" panose="020F0600000000000000" pitchFamily="50" charset="-128"/>
                    <a:ea typeface="HG丸ｺﾞｼｯｸM-PRO" panose="020F0600000000000000" pitchFamily="50" charset="-128"/>
                  </a:rPr>
                  <a:t>グルーヴダイ面付加工の検討</a:t>
                </a:r>
              </a:p>
            </p:txBody>
          </p:sp>
          <p:sp>
            <p:nvSpPr>
              <p:cNvPr id="61" name="テキスト ボックス 60">
                <a:extLst>
                  <a:ext uri="{FF2B5EF4-FFF2-40B4-BE49-F238E27FC236}">
                    <a16:creationId xmlns:a16="http://schemas.microsoft.com/office/drawing/2014/main" id="{6F0E3C10-4AB5-ED38-C075-BA4719B3A952}"/>
                  </a:ext>
                </a:extLst>
              </p:cNvPr>
              <p:cNvSpPr txBox="1"/>
              <p:nvPr/>
            </p:nvSpPr>
            <p:spPr>
              <a:xfrm>
                <a:off x="5648855" y="6366480"/>
                <a:ext cx="877163" cy="369332"/>
              </a:xfrm>
              <a:prstGeom prst="rect">
                <a:avLst/>
              </a:prstGeom>
              <a:noFill/>
            </p:spPr>
            <p:txBody>
              <a:bodyPr wrap="none" rtlCol="0">
                <a:spAutoFit/>
              </a:bodyPr>
              <a:lstStyle/>
              <a:p>
                <a:pPr algn="ctr"/>
                <a:r>
                  <a:rPr kumimoji="1" lang="ja-JP" altLang="en-US" dirty="0">
                    <a:latin typeface="HG丸ｺﾞｼｯｸM-PRO" panose="020F0600000000000000" pitchFamily="50" charset="-128"/>
                    <a:ea typeface="HG丸ｺﾞｼｯｸM-PRO" panose="020F0600000000000000" pitchFamily="50" charset="-128"/>
                  </a:rPr>
                  <a:t>総監督</a:t>
                </a:r>
              </a:p>
            </p:txBody>
          </p:sp>
          <p:sp>
            <p:nvSpPr>
              <p:cNvPr id="62" name="吹き出し: 角を丸めた四角形 61">
                <a:extLst>
                  <a:ext uri="{FF2B5EF4-FFF2-40B4-BE49-F238E27FC236}">
                    <a16:creationId xmlns:a16="http://schemas.microsoft.com/office/drawing/2014/main" id="{B6BB28B2-BFFB-C87A-64F1-E644514BDD9D}"/>
                  </a:ext>
                </a:extLst>
              </p:cNvPr>
              <p:cNvSpPr/>
              <p:nvPr/>
            </p:nvSpPr>
            <p:spPr>
              <a:xfrm>
                <a:off x="961318" y="4416412"/>
                <a:ext cx="3544497" cy="468000"/>
              </a:xfrm>
              <a:prstGeom prst="wedgeRoundRectCallout">
                <a:avLst>
                  <a:gd name="adj1" fmla="val -54631"/>
                  <a:gd name="adj2" fmla="val 4923"/>
                  <a:gd name="adj3" fmla="val 16667"/>
                </a:avLst>
              </a:prstGeom>
              <a:solidFill>
                <a:schemeClr val="accent4">
                  <a:alpha val="20000"/>
                </a:schemeClr>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kumimoji="1" lang="ja-JP" altLang="en-US" sz="1400" dirty="0">
                    <a:solidFill>
                      <a:schemeClr val="tx1"/>
                    </a:solidFill>
                    <a:latin typeface="HG丸ｺﾞｼｯｸM-PRO" panose="020F0600000000000000" pitchFamily="50" charset="-128"/>
                    <a:ea typeface="HG丸ｺﾞｼｯｸM-PRO" panose="020F0600000000000000" pitchFamily="50" charset="-128"/>
                  </a:rPr>
                  <a:t>寸法を収めるにはどうしたらいいかな？</a:t>
                </a:r>
              </a:p>
            </p:txBody>
          </p:sp>
          <p:sp>
            <p:nvSpPr>
              <p:cNvPr id="63" name="吹き出し: 角を丸めた四角形 62">
                <a:extLst>
                  <a:ext uri="{FF2B5EF4-FFF2-40B4-BE49-F238E27FC236}">
                    <a16:creationId xmlns:a16="http://schemas.microsoft.com/office/drawing/2014/main" id="{EDBE033C-CEE7-7DB1-B30E-2876FE261F07}"/>
                  </a:ext>
                </a:extLst>
              </p:cNvPr>
              <p:cNvSpPr/>
              <p:nvPr/>
            </p:nvSpPr>
            <p:spPr>
              <a:xfrm>
                <a:off x="1360244" y="5037358"/>
                <a:ext cx="3412970" cy="468000"/>
              </a:xfrm>
              <a:prstGeom prst="wedgeRoundRectCallout">
                <a:avLst>
                  <a:gd name="adj1" fmla="val 54954"/>
                  <a:gd name="adj2" fmla="val -30793"/>
                  <a:gd name="adj3" fmla="val 16667"/>
                </a:avLst>
              </a:prstGeom>
              <a:solidFill>
                <a:srgbClr val="00B0F0">
                  <a:alpha val="20000"/>
                </a:srgbClr>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kumimoji="1" lang="ja-JP" altLang="en-US" sz="1400" dirty="0">
                    <a:solidFill>
                      <a:schemeClr val="tx1"/>
                    </a:solidFill>
                    <a:latin typeface="HG丸ｺﾞｼｯｸM-PRO" panose="020F0600000000000000" pitchFamily="50" charset="-128"/>
                    <a:ea typeface="HG丸ｺﾞｼｯｸM-PRO" panose="020F0600000000000000" pitchFamily="50" charset="-128"/>
                  </a:rPr>
                  <a:t>プレス外径狙い値を見直してみたら？</a:t>
                </a:r>
                <a:endParaRPr kumimoji="1" lang="en-US" altLang="ja-JP" sz="1400" dirty="0">
                  <a:solidFill>
                    <a:schemeClr val="tx1"/>
                  </a:solidFill>
                  <a:latin typeface="HG丸ｺﾞｼｯｸM-PRO" panose="020F0600000000000000" pitchFamily="50" charset="-128"/>
                  <a:ea typeface="HG丸ｺﾞｼｯｸM-PRO" panose="020F0600000000000000" pitchFamily="50" charset="-128"/>
                </a:endParaRPr>
              </a:p>
            </p:txBody>
          </p:sp>
          <p:sp>
            <p:nvSpPr>
              <p:cNvPr id="65" name="吹き出し: 角を丸めた四角形 64">
                <a:extLst>
                  <a:ext uri="{FF2B5EF4-FFF2-40B4-BE49-F238E27FC236}">
                    <a16:creationId xmlns:a16="http://schemas.microsoft.com/office/drawing/2014/main" id="{0D9A52CA-2595-A081-20EF-BC1186DDDA4B}"/>
                  </a:ext>
                </a:extLst>
              </p:cNvPr>
              <p:cNvSpPr/>
              <p:nvPr/>
            </p:nvSpPr>
            <p:spPr>
              <a:xfrm>
                <a:off x="961319" y="5661683"/>
                <a:ext cx="3412970" cy="468000"/>
              </a:xfrm>
              <a:prstGeom prst="wedgeRoundRectCallout">
                <a:avLst>
                  <a:gd name="adj1" fmla="val -54631"/>
                  <a:gd name="adj2" fmla="val -40317"/>
                  <a:gd name="adj3" fmla="val 16667"/>
                </a:avLst>
              </a:prstGeom>
              <a:solidFill>
                <a:srgbClr val="00D661">
                  <a:alpha val="20000"/>
                </a:srgbClr>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kumimoji="1" lang="ja-JP" altLang="en-US" sz="1400" dirty="0">
                    <a:solidFill>
                      <a:schemeClr val="tx1"/>
                    </a:solidFill>
                    <a:latin typeface="HG丸ｺﾞｼｯｸM-PRO" panose="020F0600000000000000" pitchFamily="50" charset="-128"/>
                    <a:ea typeface="HG丸ｺﾞｼｯｸM-PRO" panose="020F0600000000000000" pitchFamily="50" charset="-128"/>
                  </a:rPr>
                  <a:t>狙い値をどこまで下げれる</a:t>
                </a:r>
                <a:r>
                  <a:rPr lang="en-US" altLang="ja-JP" sz="1400" dirty="0">
                    <a:solidFill>
                      <a:schemeClr val="tx1"/>
                    </a:solidFill>
                    <a:latin typeface="HG丸ｺﾞｼｯｸM-PRO" panose="020F0600000000000000" pitchFamily="50" charset="-128"/>
                    <a:ea typeface="HG丸ｺﾞｼｯｸM-PRO" panose="020F0600000000000000" pitchFamily="50" charset="-128"/>
                  </a:rPr>
                  <a:t>…</a:t>
                </a:r>
                <a:r>
                  <a:rPr kumimoji="1" lang="ja-JP" altLang="en-US" sz="1400" dirty="0">
                    <a:solidFill>
                      <a:schemeClr val="tx1"/>
                    </a:solidFill>
                    <a:latin typeface="HG丸ｺﾞｼｯｸM-PRO" panose="020F0600000000000000" pitchFamily="50" charset="-128"/>
                    <a:ea typeface="HG丸ｺﾞｼｯｸM-PRO" panose="020F0600000000000000" pitchFamily="50" charset="-128"/>
                  </a:rPr>
                  <a:t>？</a:t>
                </a:r>
              </a:p>
            </p:txBody>
          </p:sp>
          <p:sp>
            <p:nvSpPr>
              <p:cNvPr id="66" name="吹き出し: 角を丸めた四角形 65">
                <a:extLst>
                  <a:ext uri="{FF2B5EF4-FFF2-40B4-BE49-F238E27FC236}">
                    <a16:creationId xmlns:a16="http://schemas.microsoft.com/office/drawing/2014/main" id="{BBF64B67-F8AE-0063-4654-8AF24777C074}"/>
                  </a:ext>
                </a:extLst>
              </p:cNvPr>
              <p:cNvSpPr/>
              <p:nvPr/>
            </p:nvSpPr>
            <p:spPr>
              <a:xfrm>
                <a:off x="1968695" y="6307132"/>
                <a:ext cx="2675994" cy="468000"/>
              </a:xfrm>
              <a:prstGeom prst="wedgeRoundRectCallout">
                <a:avLst>
                  <a:gd name="adj1" fmla="val 63298"/>
                  <a:gd name="adj2" fmla="val -39330"/>
                  <a:gd name="adj3" fmla="val 16667"/>
                </a:avLst>
              </a:prstGeom>
              <a:solidFill>
                <a:schemeClr val="bg1"/>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ja-JP" altLang="en-US" sz="1400" dirty="0">
                    <a:solidFill>
                      <a:schemeClr val="tx1"/>
                    </a:solidFill>
                    <a:latin typeface="HG丸ｺﾞｼｯｸM-PRO" panose="020F0600000000000000" pitchFamily="50" charset="-128"/>
                    <a:ea typeface="HG丸ｺﾞｼｯｸM-PRO" panose="020F0600000000000000" pitchFamily="50" charset="-128"/>
                  </a:rPr>
                  <a:t>まずは外径を中央値に</a:t>
                </a:r>
                <a:r>
                  <a:rPr kumimoji="1" lang="ja-JP" altLang="en-US" sz="1400" dirty="0">
                    <a:solidFill>
                      <a:schemeClr val="tx1"/>
                    </a:solidFill>
                    <a:latin typeface="HG丸ｺﾞｼｯｸM-PRO" panose="020F0600000000000000" pitchFamily="50" charset="-128"/>
                    <a:ea typeface="HG丸ｺﾞｼｯｸM-PRO" panose="020F0600000000000000" pitchFamily="50" charset="-128"/>
                  </a:rPr>
                  <a:t>！</a:t>
                </a:r>
              </a:p>
            </p:txBody>
          </p:sp>
          <p:sp>
            <p:nvSpPr>
              <p:cNvPr id="67" name="吹き出し: 角を丸めた四角形 66">
                <a:extLst>
                  <a:ext uri="{FF2B5EF4-FFF2-40B4-BE49-F238E27FC236}">
                    <a16:creationId xmlns:a16="http://schemas.microsoft.com/office/drawing/2014/main" id="{D8120D19-0082-0D05-6CC8-0C4276BAFFB7}"/>
                  </a:ext>
                </a:extLst>
              </p:cNvPr>
              <p:cNvSpPr/>
              <p:nvPr/>
            </p:nvSpPr>
            <p:spPr>
              <a:xfrm>
                <a:off x="7458640" y="4417482"/>
                <a:ext cx="3062743" cy="468000"/>
              </a:xfrm>
              <a:prstGeom prst="wedgeRoundRectCallout">
                <a:avLst>
                  <a:gd name="adj1" fmla="val -54631"/>
                  <a:gd name="adj2" fmla="val 4923"/>
                  <a:gd name="adj3" fmla="val 16667"/>
                </a:avLst>
              </a:prstGeom>
              <a:solidFill>
                <a:srgbClr val="92D050">
                  <a:alpha val="25000"/>
                </a:srgbClr>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ja-JP" altLang="en-US" sz="1400" dirty="0">
                    <a:solidFill>
                      <a:schemeClr val="tx1"/>
                    </a:solidFill>
                    <a:latin typeface="HG丸ｺﾞｼｯｸM-PRO" panose="020F0600000000000000" pitchFamily="50" charset="-128"/>
                    <a:ea typeface="HG丸ｺﾞｼｯｸM-PRO" panose="020F0600000000000000" pitchFamily="50" charset="-128"/>
                  </a:rPr>
                  <a:t>余肉の逃げ道を確保しよう！</a:t>
                </a:r>
                <a:endParaRPr kumimoji="1" lang="ja-JP" altLang="en-US" sz="1400" dirty="0">
                  <a:solidFill>
                    <a:schemeClr val="tx1"/>
                  </a:solidFill>
                  <a:latin typeface="HG丸ｺﾞｼｯｸM-PRO" panose="020F0600000000000000" pitchFamily="50" charset="-128"/>
                  <a:ea typeface="HG丸ｺﾞｼｯｸM-PRO" panose="020F0600000000000000" pitchFamily="50" charset="-128"/>
                </a:endParaRPr>
              </a:p>
            </p:txBody>
          </p:sp>
          <p:sp>
            <p:nvSpPr>
              <p:cNvPr id="68" name="吹き出し: 角を丸めた四角形 67">
                <a:extLst>
                  <a:ext uri="{FF2B5EF4-FFF2-40B4-BE49-F238E27FC236}">
                    <a16:creationId xmlns:a16="http://schemas.microsoft.com/office/drawing/2014/main" id="{ADC9804A-56B2-407E-944E-92F3ECFB8803}"/>
                  </a:ext>
                </a:extLst>
              </p:cNvPr>
              <p:cNvSpPr/>
              <p:nvPr/>
            </p:nvSpPr>
            <p:spPr>
              <a:xfrm>
                <a:off x="7458640" y="5052752"/>
                <a:ext cx="3786041" cy="468000"/>
              </a:xfrm>
              <a:prstGeom prst="wedgeRoundRectCallout">
                <a:avLst>
                  <a:gd name="adj1" fmla="val 54095"/>
                  <a:gd name="adj2" fmla="val -7577"/>
                  <a:gd name="adj3" fmla="val 16667"/>
                </a:avLst>
              </a:prstGeom>
              <a:solidFill>
                <a:srgbClr val="FF6699">
                  <a:alpha val="20000"/>
                </a:srgbClr>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kumimoji="1" lang="ja-JP" altLang="en-US" sz="1400" dirty="0">
                    <a:solidFill>
                      <a:schemeClr val="tx1"/>
                    </a:solidFill>
                    <a:latin typeface="HG丸ｺﾞｼｯｸM-PRO" panose="020F0600000000000000" pitchFamily="50" charset="-128"/>
                    <a:ea typeface="HG丸ｺﾞｼｯｸM-PRO" panose="020F0600000000000000" pitchFamily="50" charset="-128"/>
                  </a:rPr>
                  <a:t>後工程</a:t>
                </a:r>
                <a:r>
                  <a:rPr lang="ja-JP" altLang="en-US" sz="1400" dirty="0">
                    <a:solidFill>
                      <a:schemeClr val="tx1"/>
                    </a:solidFill>
                    <a:latin typeface="HG丸ｺﾞｼｯｸM-PRO" panose="020F0600000000000000" pitchFamily="50" charset="-128"/>
                    <a:ea typeface="HG丸ｺﾞｼｯｸM-PRO" panose="020F0600000000000000" pitchFamily="50" charset="-128"/>
                  </a:rPr>
                  <a:t>があるから</a:t>
                </a:r>
                <a:r>
                  <a:rPr kumimoji="1" lang="ja-JP" altLang="en-US" sz="1400" dirty="0">
                    <a:solidFill>
                      <a:schemeClr val="tx1"/>
                    </a:solidFill>
                    <a:latin typeface="HG丸ｺﾞｼｯｸM-PRO" panose="020F0600000000000000" pitchFamily="50" charset="-128"/>
                    <a:ea typeface="HG丸ｺﾞｼｯｸM-PRO" panose="020F0600000000000000" pitchFamily="50" charset="-128"/>
                  </a:rPr>
                  <a:t>溝の中へ肉を逃がしたら？</a:t>
                </a:r>
              </a:p>
            </p:txBody>
          </p:sp>
          <p:sp>
            <p:nvSpPr>
              <p:cNvPr id="69" name="吹き出し: 角を丸めた四角形 68">
                <a:extLst>
                  <a:ext uri="{FF2B5EF4-FFF2-40B4-BE49-F238E27FC236}">
                    <a16:creationId xmlns:a16="http://schemas.microsoft.com/office/drawing/2014/main" id="{777A761A-CE3C-1ED8-3711-D11A43CB4700}"/>
                  </a:ext>
                </a:extLst>
              </p:cNvPr>
              <p:cNvSpPr/>
              <p:nvPr/>
            </p:nvSpPr>
            <p:spPr>
              <a:xfrm>
                <a:off x="7500072" y="5674566"/>
                <a:ext cx="3524793" cy="468000"/>
              </a:xfrm>
              <a:prstGeom prst="wedgeRoundRectCallout">
                <a:avLst>
                  <a:gd name="adj1" fmla="val -54319"/>
                  <a:gd name="adj2" fmla="val -22160"/>
                  <a:gd name="adj3" fmla="val 16667"/>
                </a:avLst>
              </a:prstGeom>
              <a:solidFill>
                <a:srgbClr val="FF0000">
                  <a:alpha val="25000"/>
                </a:srgbClr>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ja-JP" altLang="en-US" sz="1400" dirty="0">
                    <a:solidFill>
                      <a:schemeClr val="tx1"/>
                    </a:solidFill>
                    <a:latin typeface="HG丸ｺﾞｼｯｸM-PRO" panose="020F0600000000000000" pitchFamily="50" charset="-128"/>
                    <a:ea typeface="HG丸ｺﾞｼｯｸM-PRO" panose="020F0600000000000000" pitchFamily="50" charset="-128"/>
                  </a:rPr>
                  <a:t>削るなら削るけど、</a:t>
                </a:r>
                <a:r>
                  <a:rPr kumimoji="1" lang="ja-JP" altLang="en-US" sz="1400" dirty="0">
                    <a:solidFill>
                      <a:schemeClr val="tx1"/>
                    </a:solidFill>
                    <a:latin typeface="HG丸ｺﾞｼｯｸM-PRO" panose="020F0600000000000000" pitchFamily="50" charset="-128"/>
                    <a:ea typeface="HG丸ｺﾞｼｯｸM-PRO" panose="020F0600000000000000" pitchFamily="50" charset="-128"/>
                  </a:rPr>
                  <a:t>どんだけ削る</a:t>
                </a:r>
                <a:r>
                  <a:rPr lang="en-US" altLang="ja-JP" sz="1400" dirty="0">
                    <a:solidFill>
                      <a:schemeClr val="tx1"/>
                    </a:solidFill>
                    <a:latin typeface="HG丸ｺﾞｼｯｸM-PRO" panose="020F0600000000000000" pitchFamily="50" charset="-128"/>
                    <a:ea typeface="HG丸ｺﾞｼｯｸM-PRO" panose="020F0600000000000000" pitchFamily="50" charset="-128"/>
                  </a:rPr>
                  <a:t>⁉</a:t>
                </a:r>
                <a:endParaRPr kumimoji="1" lang="ja-JP" altLang="en-US" sz="1400" dirty="0">
                  <a:solidFill>
                    <a:schemeClr val="tx1"/>
                  </a:solidFill>
                  <a:latin typeface="HG丸ｺﾞｼｯｸM-PRO" panose="020F0600000000000000" pitchFamily="50" charset="-128"/>
                  <a:ea typeface="HG丸ｺﾞｼｯｸM-PRO" panose="020F0600000000000000" pitchFamily="50" charset="-128"/>
                </a:endParaRPr>
              </a:p>
            </p:txBody>
          </p:sp>
          <p:sp>
            <p:nvSpPr>
              <p:cNvPr id="70" name="吹き出し: 角を丸めた四角形 69">
                <a:extLst>
                  <a:ext uri="{FF2B5EF4-FFF2-40B4-BE49-F238E27FC236}">
                    <a16:creationId xmlns:a16="http://schemas.microsoft.com/office/drawing/2014/main" id="{117BB31D-B61D-7B96-3DDD-CC6CB038BB89}"/>
                  </a:ext>
                </a:extLst>
              </p:cNvPr>
              <p:cNvSpPr/>
              <p:nvPr/>
            </p:nvSpPr>
            <p:spPr>
              <a:xfrm>
                <a:off x="7585716" y="6273178"/>
                <a:ext cx="3691667" cy="468000"/>
              </a:xfrm>
              <a:prstGeom prst="wedgeRoundRectCallout">
                <a:avLst>
                  <a:gd name="adj1" fmla="val 52849"/>
                  <a:gd name="adj2" fmla="val -28410"/>
                  <a:gd name="adj3" fmla="val 16667"/>
                </a:avLst>
              </a:prstGeom>
              <a:solidFill>
                <a:schemeClr val="bg1"/>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kumimoji="1" lang="ja-JP" altLang="en-US" sz="1400" dirty="0">
                    <a:solidFill>
                      <a:schemeClr val="tx1"/>
                    </a:solidFill>
                    <a:latin typeface="HG丸ｺﾞｼｯｸM-PRO" panose="020F0600000000000000" pitchFamily="50" charset="-128"/>
                    <a:ea typeface="HG丸ｺﾞｼｯｸM-PRO" panose="020F0600000000000000" pitchFamily="50" charset="-128"/>
                  </a:rPr>
                  <a:t>安パイ案と攻めた案の</a:t>
                </a:r>
                <a:r>
                  <a:rPr kumimoji="1" lang="en-US" altLang="ja-JP" sz="1400" dirty="0">
                    <a:solidFill>
                      <a:schemeClr val="tx1"/>
                    </a:solidFill>
                    <a:latin typeface="HG丸ｺﾞｼｯｸM-PRO" panose="020F0600000000000000" pitchFamily="50" charset="-128"/>
                    <a:ea typeface="HG丸ｺﾞｼｯｸM-PRO" panose="020F0600000000000000" pitchFamily="50" charset="-128"/>
                  </a:rPr>
                  <a:t>2</a:t>
                </a:r>
                <a:r>
                  <a:rPr kumimoji="1" lang="ja-JP" altLang="en-US" sz="1400" dirty="0">
                    <a:solidFill>
                      <a:schemeClr val="tx1"/>
                    </a:solidFill>
                    <a:latin typeface="HG丸ｺﾞｼｯｸM-PRO" panose="020F0600000000000000" pitchFamily="50" charset="-128"/>
                    <a:ea typeface="HG丸ｺﾞｼｯｸM-PRO" panose="020F0600000000000000" pitchFamily="50" charset="-128"/>
                  </a:rPr>
                  <a:t>案持ってくるね！</a:t>
                </a:r>
              </a:p>
            </p:txBody>
          </p:sp>
          <p:sp>
            <p:nvSpPr>
              <p:cNvPr id="71" name="テキスト ボックス 70">
                <a:extLst>
                  <a:ext uri="{FF2B5EF4-FFF2-40B4-BE49-F238E27FC236}">
                    <a16:creationId xmlns:a16="http://schemas.microsoft.com/office/drawing/2014/main" id="{9489D05B-D5E4-2249-5313-1E3E70A25277}"/>
                  </a:ext>
                </a:extLst>
              </p:cNvPr>
              <p:cNvSpPr txBox="1"/>
              <p:nvPr/>
            </p:nvSpPr>
            <p:spPr>
              <a:xfrm>
                <a:off x="5612660" y="5107574"/>
                <a:ext cx="1005403" cy="338554"/>
              </a:xfrm>
              <a:prstGeom prst="rect">
                <a:avLst/>
              </a:prstGeom>
              <a:noFill/>
            </p:spPr>
            <p:txBody>
              <a:bodyPr wrap="none" rtlCol="0">
                <a:spAutoFit/>
              </a:bodyPr>
              <a:lstStyle/>
              <a:p>
                <a:pPr algn="ctr"/>
                <a:r>
                  <a:rPr kumimoji="1" lang="ja-JP" altLang="en-US" sz="1600" dirty="0">
                    <a:latin typeface="HG丸ｺﾞｼｯｸM-PRO" panose="020F0600000000000000" pitchFamily="50" charset="-128"/>
                    <a:ea typeface="HG丸ｺﾞｼｯｸM-PRO" panose="020F0600000000000000" pitchFamily="50" charset="-128"/>
                  </a:rPr>
                  <a:t>トライ員</a:t>
                </a:r>
              </a:p>
            </p:txBody>
          </p:sp>
        </p:grpSp>
        <p:pic>
          <p:nvPicPr>
            <p:cNvPr id="14" name="図 13">
              <a:extLst>
                <a:ext uri="{FF2B5EF4-FFF2-40B4-BE49-F238E27FC236}">
                  <a16:creationId xmlns:a16="http://schemas.microsoft.com/office/drawing/2014/main" id="{27C92E8B-3C13-C154-11D9-B83C2B7C33DC}"/>
                </a:ext>
              </a:extLst>
            </p:cNvPr>
            <p:cNvPicPr>
              <a:picLocks noChangeAspect="1"/>
            </p:cNvPicPr>
            <p:nvPr/>
          </p:nvPicPr>
          <p:blipFill>
            <a:blip r:embed="rId15"/>
            <a:stretch>
              <a:fillRect/>
            </a:stretch>
          </p:blipFill>
          <p:spPr>
            <a:xfrm>
              <a:off x="5597656" y="1632164"/>
              <a:ext cx="1070690" cy="900001"/>
            </a:xfrm>
            <a:prstGeom prst="rect">
              <a:avLst/>
            </a:prstGeom>
          </p:spPr>
        </p:pic>
        <p:pic>
          <p:nvPicPr>
            <p:cNvPr id="15" name="図 14">
              <a:extLst>
                <a:ext uri="{FF2B5EF4-FFF2-40B4-BE49-F238E27FC236}">
                  <a16:creationId xmlns:a16="http://schemas.microsoft.com/office/drawing/2014/main" id="{A4EC0814-0108-CFF1-4DD7-702BE318F3C3}"/>
                </a:ext>
              </a:extLst>
            </p:cNvPr>
            <p:cNvPicPr>
              <a:picLocks noChangeAspect="1"/>
            </p:cNvPicPr>
            <p:nvPr/>
          </p:nvPicPr>
          <p:blipFill>
            <a:blip r:embed="rId16"/>
            <a:stretch>
              <a:fillRect/>
            </a:stretch>
          </p:blipFill>
          <p:spPr>
            <a:xfrm>
              <a:off x="5625429" y="2881598"/>
              <a:ext cx="935381" cy="900000"/>
            </a:xfrm>
            <a:prstGeom prst="rect">
              <a:avLst/>
            </a:prstGeom>
          </p:spPr>
        </p:pic>
      </p:grpSp>
      <p:pic>
        <p:nvPicPr>
          <p:cNvPr id="96" name="オーディオ 95">
            <a:hlinkClick r:id="" action="ppaction://media"/>
            <a:extLst>
              <a:ext uri="{FF2B5EF4-FFF2-40B4-BE49-F238E27FC236}">
                <a16:creationId xmlns:a16="http://schemas.microsoft.com/office/drawing/2014/main" id="{BF395E8B-C049-10DB-EAB7-D872879FEBAB}"/>
              </a:ext>
            </a:extLst>
          </p:cNvPr>
          <p:cNvPicPr>
            <a:picLocks noChangeAspect="1"/>
          </p:cNvPicPr>
          <p:nvPr>
            <a:audioFile r:link="rId3"/>
            <p:extLst>
              <p:ext uri="{DAA4B4D4-6D71-4841-9C94-3DE7FCFB9230}">
                <p14:media xmlns:p14="http://schemas.microsoft.com/office/powerpoint/2010/main" r:embed="rId2"/>
              </p:ext>
            </p:extLst>
          </p:nvPr>
        </p:nvPicPr>
        <p:blipFill>
          <a:blip r:embed="rId17"/>
          <a:srcRect l="-161075" t="-161075" r="-161075" b="-161075"/>
          <a:stretch>
            <a:fillRect/>
          </a:stretch>
        </p:blipFill>
        <p:spPr>
          <a:xfrm>
            <a:off x="10052304" y="4718304"/>
            <a:ext cx="2057400" cy="2057400"/>
          </a:xfrm>
          <a:prstGeom prst="ellipse">
            <a:avLst/>
          </a:prstGeom>
        </p:spPr>
      </p:pic>
    </p:spTree>
    <p:custDataLst>
      <p:tags r:id="rId1"/>
    </p:custDataLst>
    <p:extLst>
      <p:ext uri="{BB962C8B-B14F-4D97-AF65-F5344CB8AC3E}">
        <p14:creationId xmlns:p14="http://schemas.microsoft.com/office/powerpoint/2010/main" val="1345368163"/>
      </p:ext>
    </p:extLst>
  </p:cSld>
  <p:clrMapOvr>
    <a:masterClrMapping/>
  </p:clrMapOvr>
  <mc:AlternateContent xmlns:mc="http://schemas.openxmlformats.org/markup-compatibility/2006" xmlns:p14="http://schemas.microsoft.com/office/powerpoint/2010/main">
    <mc:Choice Requires="p14">
      <p:transition spd="slow" p14:dur="2000" advTm="11714"/>
    </mc:Choice>
    <mc:Fallback xmlns="">
      <p:transition spd="slow" advTm="1171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6"/>
                                        </p:tgtEl>
                                      </p:cBhvr>
                                    </p:cmd>
                                  </p:childTnLst>
                                </p:cTn>
                              </p:par>
                            </p:childTnLst>
                          </p:cTn>
                        </p:par>
                      </p:childTnLst>
                    </p:cTn>
                  </p:par>
                  <p:par>
                    <p:cTn id="7" fill="hold">
                      <p:stCondLst>
                        <p:cond delay="indefinite"/>
                      </p:stCondLst>
                      <p:childTnLst>
                        <p:par>
                          <p:cTn id="8" fill="hold">
                            <p:stCondLst>
                              <p:cond delay="0"/>
                            </p:stCondLst>
                            <p:childTnLst>
                              <p:par>
                                <p:cTn id="9" presetID="26" presetClass="emph" presetSubtype="0" fill="hold" grpId="0" nodeType="clickEffect">
                                  <p:stCondLst>
                                    <p:cond delay="0"/>
                                  </p:stCondLst>
                                  <p:childTnLst>
                                    <p:animEffect transition="out" filter="fade">
                                      <p:cBhvr>
                                        <p:cTn id="10" dur="500" tmFilter="0, 0; .2, .5; .8, .5; 1, 0"/>
                                        <p:tgtEl>
                                          <p:spTgt spid="2"/>
                                        </p:tgtEl>
                                      </p:cBhvr>
                                    </p:animEffect>
                                    <p:animScale>
                                      <p:cBhvr>
                                        <p:cTn id="11" dur="250" autoRev="1" fill="hold"/>
                                        <p:tgtEl>
                                          <p:spTgt spid="2"/>
                                        </p:tgtEl>
                                      </p:cBhvr>
                                      <p:by x="105000" y="105000"/>
                                    </p:animScale>
                                  </p:childTnLst>
                                </p:cTn>
                              </p:par>
                              <p:par>
                                <p:cTn id="12" presetID="26" presetClass="emph" presetSubtype="0" fill="hold" nodeType="withEffect">
                                  <p:stCondLst>
                                    <p:cond delay="0"/>
                                  </p:stCondLst>
                                  <p:childTnLst>
                                    <p:animEffect transition="out" filter="fade">
                                      <p:cBhvr>
                                        <p:cTn id="13" dur="500" tmFilter="0, 0; .2, .5; .8, .5; 1, 0"/>
                                        <p:tgtEl>
                                          <p:spTgt spid="20"/>
                                        </p:tgtEl>
                                      </p:cBhvr>
                                    </p:animEffect>
                                    <p:animScale>
                                      <p:cBhvr>
                                        <p:cTn id="14" dur="250" autoRev="1" fill="hold"/>
                                        <p:tgtEl>
                                          <p:spTgt spid="20"/>
                                        </p:tgtEl>
                                      </p:cBhvr>
                                      <p:by x="105000" y="105000"/>
                                    </p:animScale>
                                  </p:childTnLst>
                                </p:cTn>
                              </p:par>
                              <p:par>
                                <p:cTn id="15" presetID="26" presetClass="emph" presetSubtype="0" fill="hold" nodeType="withEffect">
                                  <p:stCondLst>
                                    <p:cond delay="0"/>
                                  </p:stCondLst>
                                  <p:childTnLst>
                                    <p:animEffect transition="out" filter="fade">
                                      <p:cBhvr>
                                        <p:cTn id="16" dur="500" tmFilter="0, 0; .2, .5; .8, .5; 1, 0"/>
                                        <p:tgtEl>
                                          <p:spTgt spid="21"/>
                                        </p:tgtEl>
                                      </p:cBhvr>
                                    </p:animEffect>
                                    <p:animScale>
                                      <p:cBhvr>
                                        <p:cTn id="17"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8" fill="hold" display="0">
                  <p:stCondLst>
                    <p:cond delay="indefinite"/>
                  </p:stCondLst>
                  <p:endCondLst>
                    <p:cond evt="onStopAudio" delay="0">
                      <p:tgtEl>
                        <p:sldTgt/>
                      </p:tgtEl>
                    </p:cond>
                  </p:endCondLst>
                </p:cTn>
                <p:tgtEl>
                  <p:spTgt spid="96"/>
                </p:tgtEl>
              </p:cMediaNode>
            </p:audio>
          </p:childTnLst>
        </p:cTn>
      </p:par>
    </p:tnLst>
    <p:bldLst>
      <p:bldP spid="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785D48-BB35-80D2-76A3-1E2E94D26882}"/>
            </a:ext>
          </a:extLst>
        </p:cNvPr>
        <p:cNvGrpSpPr/>
        <p:nvPr/>
      </p:nvGrpSpPr>
      <p:grpSpPr>
        <a:xfrm>
          <a:off x="0" y="0"/>
          <a:ext cx="0" cy="0"/>
          <a:chOff x="0" y="0"/>
          <a:chExt cx="0" cy="0"/>
        </a:xfrm>
      </p:grpSpPr>
      <p:sp>
        <p:nvSpPr>
          <p:cNvPr id="5" name="四角形: 角度付き 16">
            <a:extLst>
              <a:ext uri="{FF2B5EF4-FFF2-40B4-BE49-F238E27FC236}">
                <a16:creationId xmlns:a16="http://schemas.microsoft.com/office/drawing/2014/main" id="{59568609-F42C-67EB-FBEA-803C7B1D5EBD}"/>
              </a:ext>
            </a:extLst>
          </p:cNvPr>
          <p:cNvSpPr/>
          <p:nvPr/>
        </p:nvSpPr>
        <p:spPr>
          <a:xfrm>
            <a:off x="0" y="-52"/>
            <a:ext cx="12192000" cy="846190"/>
          </a:xfrm>
          <a:prstGeom prst="bevel">
            <a:avLst>
              <a:gd name="adj" fmla="val 9362"/>
            </a:avLst>
          </a:prstGeom>
          <a:solidFill>
            <a:schemeClr val="accent5"/>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FA354822-28F0-C4A2-918D-9ADA8E6F4971}"/>
              </a:ext>
            </a:extLst>
          </p:cNvPr>
          <p:cNvSpPr txBox="1"/>
          <p:nvPr/>
        </p:nvSpPr>
        <p:spPr>
          <a:xfrm>
            <a:off x="328782" y="126089"/>
            <a:ext cx="3374642" cy="584775"/>
          </a:xfrm>
          <a:prstGeom prst="rect">
            <a:avLst/>
          </a:prstGeom>
          <a:noFill/>
        </p:spPr>
        <p:txBody>
          <a:bodyPr wrap="none" rtlCol="0">
            <a:spAutoFit/>
          </a:bodyPr>
          <a:lstStyle/>
          <a:p>
            <a:r>
              <a:rPr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8</a:t>
            </a:r>
            <a:r>
              <a:rPr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：対策の実施①</a:t>
            </a:r>
            <a:endParaRPr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sp>
        <p:nvSpPr>
          <p:cNvPr id="2" name="テキスト ボックス 1">
            <a:extLst>
              <a:ext uri="{FF2B5EF4-FFF2-40B4-BE49-F238E27FC236}">
                <a16:creationId xmlns:a16="http://schemas.microsoft.com/office/drawing/2014/main" id="{F01B5F12-0636-003D-5DD9-5C58B91E800C}"/>
              </a:ext>
            </a:extLst>
          </p:cNvPr>
          <p:cNvSpPr txBox="1"/>
          <p:nvPr/>
        </p:nvSpPr>
        <p:spPr>
          <a:xfrm>
            <a:off x="8422219" y="126089"/>
            <a:ext cx="3480440" cy="584775"/>
          </a:xfrm>
          <a:prstGeom prst="rect">
            <a:avLst/>
          </a:prstGeom>
          <a:noFill/>
        </p:spPr>
        <p:txBody>
          <a:bodyPr wrap="none" rtlCol="0">
            <a:spAutoFit/>
          </a:bodyPr>
          <a:lstStyle/>
          <a:p>
            <a:r>
              <a:rPr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メリウスサークル</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sp>
        <p:nvSpPr>
          <p:cNvPr id="7" name="正方形/長方形 6">
            <a:extLst>
              <a:ext uri="{FF2B5EF4-FFF2-40B4-BE49-F238E27FC236}">
                <a16:creationId xmlns:a16="http://schemas.microsoft.com/office/drawing/2014/main" id="{4D4A8DC3-2718-ABC1-A767-C9CBC1B6825E}"/>
              </a:ext>
            </a:extLst>
          </p:cNvPr>
          <p:cNvSpPr/>
          <p:nvPr/>
        </p:nvSpPr>
        <p:spPr>
          <a:xfrm>
            <a:off x="259292" y="3483704"/>
            <a:ext cx="6526213" cy="52387"/>
          </a:xfrm>
          <a:prstGeom prst="rect">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grpSp>
        <p:nvGrpSpPr>
          <p:cNvPr id="23" name="グループ化 103">
            <a:extLst>
              <a:ext uri="{FF2B5EF4-FFF2-40B4-BE49-F238E27FC236}">
                <a16:creationId xmlns:a16="http://schemas.microsoft.com/office/drawing/2014/main" id="{FF72B36C-ED8D-7C47-77A5-502E62260B49}"/>
              </a:ext>
            </a:extLst>
          </p:cNvPr>
          <p:cNvGrpSpPr>
            <a:grpSpLocks/>
          </p:cNvGrpSpPr>
          <p:nvPr/>
        </p:nvGrpSpPr>
        <p:grpSpPr bwMode="auto">
          <a:xfrm>
            <a:off x="7493530" y="3136041"/>
            <a:ext cx="674687" cy="1503363"/>
            <a:chOff x="7690427" y="2656794"/>
            <a:chExt cx="674688" cy="1503362"/>
          </a:xfrm>
        </p:grpSpPr>
        <p:sp>
          <p:nvSpPr>
            <p:cNvPr id="41" name="正方形/長方形 40">
              <a:extLst>
                <a:ext uri="{FF2B5EF4-FFF2-40B4-BE49-F238E27FC236}">
                  <a16:creationId xmlns:a16="http://schemas.microsoft.com/office/drawing/2014/main" id="{95043F1A-C78D-5ED7-5E3E-6599705C8638}"/>
                </a:ext>
              </a:extLst>
            </p:cNvPr>
            <p:cNvSpPr/>
            <p:nvPr/>
          </p:nvSpPr>
          <p:spPr>
            <a:xfrm>
              <a:off x="7769802" y="2794907"/>
              <a:ext cx="504826" cy="1296986"/>
            </a:xfrm>
            <a:prstGeom prst="rect">
              <a:avLst/>
            </a:prstGeom>
            <a:solidFill>
              <a:schemeClr val="bg1">
                <a:lumMod val="9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42" name="平行四辺形 41">
              <a:extLst>
                <a:ext uri="{FF2B5EF4-FFF2-40B4-BE49-F238E27FC236}">
                  <a16:creationId xmlns:a16="http://schemas.microsoft.com/office/drawing/2014/main" id="{B670309B-04C4-64AD-1A9E-7F9F8CFC1EE0}"/>
                </a:ext>
              </a:extLst>
            </p:cNvPr>
            <p:cNvSpPr/>
            <p:nvPr/>
          </p:nvSpPr>
          <p:spPr>
            <a:xfrm rot="20315328">
              <a:off x="7711064" y="3521981"/>
              <a:ext cx="654051" cy="85725"/>
            </a:xfrm>
            <a:prstGeom prst="parallelogram">
              <a:avLst>
                <a:gd name="adj" fmla="val 78252"/>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43" name="平行四辺形 42">
              <a:extLst>
                <a:ext uri="{FF2B5EF4-FFF2-40B4-BE49-F238E27FC236}">
                  <a16:creationId xmlns:a16="http://schemas.microsoft.com/office/drawing/2014/main" id="{C9691054-89F2-B6DC-6508-FBC9C777F430}"/>
                </a:ext>
              </a:extLst>
            </p:cNvPr>
            <p:cNvSpPr/>
            <p:nvPr/>
          </p:nvSpPr>
          <p:spPr>
            <a:xfrm rot="20315328">
              <a:off x="7690427" y="3718831"/>
              <a:ext cx="652463" cy="84137"/>
            </a:xfrm>
            <a:prstGeom prst="parallelogram">
              <a:avLst>
                <a:gd name="adj" fmla="val 78252"/>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44" name="平行四辺形 43">
              <a:extLst>
                <a:ext uri="{FF2B5EF4-FFF2-40B4-BE49-F238E27FC236}">
                  <a16:creationId xmlns:a16="http://schemas.microsoft.com/office/drawing/2014/main" id="{15956AE0-77EE-76DF-1944-83041B62F6BF}"/>
                </a:ext>
              </a:extLst>
            </p:cNvPr>
            <p:cNvSpPr/>
            <p:nvPr/>
          </p:nvSpPr>
          <p:spPr>
            <a:xfrm rot="20315328">
              <a:off x="7699952" y="3890281"/>
              <a:ext cx="654051" cy="85725"/>
            </a:xfrm>
            <a:prstGeom prst="parallelogram">
              <a:avLst>
                <a:gd name="adj" fmla="val 78252"/>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46" name="平行四辺形 45">
              <a:extLst>
                <a:ext uri="{FF2B5EF4-FFF2-40B4-BE49-F238E27FC236}">
                  <a16:creationId xmlns:a16="http://schemas.microsoft.com/office/drawing/2014/main" id="{01277F51-1128-37CA-FC45-456B6F55F0F7}"/>
                </a:ext>
              </a:extLst>
            </p:cNvPr>
            <p:cNvSpPr/>
            <p:nvPr/>
          </p:nvSpPr>
          <p:spPr>
            <a:xfrm rot="20315328">
              <a:off x="7690427" y="4074431"/>
              <a:ext cx="652463" cy="85725"/>
            </a:xfrm>
            <a:prstGeom prst="parallelogram">
              <a:avLst>
                <a:gd name="adj" fmla="val 78252"/>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53" name="平行四辺形 52">
              <a:extLst>
                <a:ext uri="{FF2B5EF4-FFF2-40B4-BE49-F238E27FC236}">
                  <a16:creationId xmlns:a16="http://schemas.microsoft.com/office/drawing/2014/main" id="{5C8821F4-017E-E713-D054-267F9FA501E2}"/>
                </a:ext>
              </a:extLst>
            </p:cNvPr>
            <p:cNvSpPr/>
            <p:nvPr/>
          </p:nvSpPr>
          <p:spPr>
            <a:xfrm rot="20315328">
              <a:off x="7699952" y="3350532"/>
              <a:ext cx="654051" cy="84137"/>
            </a:xfrm>
            <a:prstGeom prst="parallelogram">
              <a:avLst>
                <a:gd name="adj" fmla="val 78252"/>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54" name="正方形/長方形 53">
              <a:extLst>
                <a:ext uri="{FF2B5EF4-FFF2-40B4-BE49-F238E27FC236}">
                  <a16:creationId xmlns:a16="http://schemas.microsoft.com/office/drawing/2014/main" id="{59174B8F-48BB-F53F-C10B-7346528A21B6}"/>
                </a:ext>
              </a:extLst>
            </p:cNvPr>
            <p:cNvSpPr/>
            <p:nvPr/>
          </p:nvSpPr>
          <p:spPr>
            <a:xfrm>
              <a:off x="7698364" y="2656794"/>
              <a:ext cx="647701" cy="71437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55" name="楕円 54">
              <a:extLst>
                <a:ext uri="{FF2B5EF4-FFF2-40B4-BE49-F238E27FC236}">
                  <a16:creationId xmlns:a16="http://schemas.microsoft.com/office/drawing/2014/main" id="{5185FF17-53F0-42FD-0BF4-EFF2663FA4CC}"/>
                </a:ext>
              </a:extLst>
            </p:cNvPr>
            <p:cNvSpPr/>
            <p:nvPr/>
          </p:nvSpPr>
          <p:spPr>
            <a:xfrm>
              <a:off x="7769802" y="2794907"/>
              <a:ext cx="73025" cy="87312"/>
            </a:xfrm>
            <a:prstGeom prst="ellipse">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59" name="楕円 58">
              <a:extLst>
                <a:ext uri="{FF2B5EF4-FFF2-40B4-BE49-F238E27FC236}">
                  <a16:creationId xmlns:a16="http://schemas.microsoft.com/office/drawing/2014/main" id="{292E7F9E-7763-2043-BC63-345BBD67D1E1}"/>
                </a:ext>
              </a:extLst>
            </p:cNvPr>
            <p:cNvSpPr/>
            <p:nvPr/>
          </p:nvSpPr>
          <p:spPr>
            <a:xfrm>
              <a:off x="7922202" y="2947307"/>
              <a:ext cx="73025" cy="87312"/>
            </a:xfrm>
            <a:prstGeom prst="ellipse">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66" name="楕円 65">
              <a:extLst>
                <a:ext uri="{FF2B5EF4-FFF2-40B4-BE49-F238E27FC236}">
                  <a16:creationId xmlns:a16="http://schemas.microsoft.com/office/drawing/2014/main" id="{08A61719-7F05-E0C0-D828-4404A8B24879}"/>
                </a:ext>
              </a:extLst>
            </p:cNvPr>
            <p:cNvSpPr/>
            <p:nvPr/>
          </p:nvSpPr>
          <p:spPr>
            <a:xfrm>
              <a:off x="8074603" y="3099707"/>
              <a:ext cx="73025" cy="87312"/>
            </a:xfrm>
            <a:prstGeom prst="ellipse">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68" name="楕円 67">
              <a:extLst>
                <a:ext uri="{FF2B5EF4-FFF2-40B4-BE49-F238E27FC236}">
                  <a16:creationId xmlns:a16="http://schemas.microsoft.com/office/drawing/2014/main" id="{8D501F82-8BBB-DDBD-87B1-77F9FEFAE483}"/>
                </a:ext>
              </a:extLst>
            </p:cNvPr>
            <p:cNvSpPr/>
            <p:nvPr/>
          </p:nvSpPr>
          <p:spPr>
            <a:xfrm>
              <a:off x="8227003" y="3252107"/>
              <a:ext cx="73025" cy="87312"/>
            </a:xfrm>
            <a:prstGeom prst="ellipse">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69" name="楕円 68">
              <a:extLst>
                <a:ext uri="{FF2B5EF4-FFF2-40B4-BE49-F238E27FC236}">
                  <a16:creationId xmlns:a16="http://schemas.microsoft.com/office/drawing/2014/main" id="{19066656-45FC-46EC-F7A5-1D28BC2DB37C}"/>
                </a:ext>
              </a:extLst>
            </p:cNvPr>
            <p:cNvSpPr/>
            <p:nvPr/>
          </p:nvSpPr>
          <p:spPr>
            <a:xfrm>
              <a:off x="7980939" y="2742519"/>
              <a:ext cx="71438" cy="85725"/>
            </a:xfrm>
            <a:prstGeom prst="ellipse">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72" name="楕円 71">
              <a:extLst>
                <a:ext uri="{FF2B5EF4-FFF2-40B4-BE49-F238E27FC236}">
                  <a16:creationId xmlns:a16="http://schemas.microsoft.com/office/drawing/2014/main" id="{E7D9D432-6FEA-AFC9-02ED-6A35936DB0FA}"/>
                </a:ext>
              </a:extLst>
            </p:cNvPr>
            <p:cNvSpPr/>
            <p:nvPr/>
          </p:nvSpPr>
          <p:spPr>
            <a:xfrm>
              <a:off x="8133340" y="2894919"/>
              <a:ext cx="71438" cy="85725"/>
            </a:xfrm>
            <a:prstGeom prst="ellipse">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73" name="楕円 72">
              <a:extLst>
                <a:ext uri="{FF2B5EF4-FFF2-40B4-BE49-F238E27FC236}">
                  <a16:creationId xmlns:a16="http://schemas.microsoft.com/office/drawing/2014/main" id="{304E07F7-D717-EE94-2A2C-E14F810497BD}"/>
                </a:ext>
              </a:extLst>
            </p:cNvPr>
            <p:cNvSpPr/>
            <p:nvPr/>
          </p:nvSpPr>
          <p:spPr>
            <a:xfrm>
              <a:off x="8285740" y="3047319"/>
              <a:ext cx="71438" cy="85725"/>
            </a:xfrm>
            <a:prstGeom prst="ellipse">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76" name="楕円 75">
              <a:extLst>
                <a:ext uri="{FF2B5EF4-FFF2-40B4-BE49-F238E27FC236}">
                  <a16:creationId xmlns:a16="http://schemas.microsoft.com/office/drawing/2014/main" id="{2421C887-0B75-6B95-0E62-5571F28DB702}"/>
                </a:ext>
              </a:extLst>
            </p:cNvPr>
            <p:cNvSpPr/>
            <p:nvPr/>
          </p:nvSpPr>
          <p:spPr>
            <a:xfrm>
              <a:off x="7715827" y="3012394"/>
              <a:ext cx="73025" cy="85725"/>
            </a:xfrm>
            <a:prstGeom prst="ellipse">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80" name="楕円 79">
              <a:extLst>
                <a:ext uri="{FF2B5EF4-FFF2-40B4-BE49-F238E27FC236}">
                  <a16:creationId xmlns:a16="http://schemas.microsoft.com/office/drawing/2014/main" id="{A86091B9-58F2-017D-1E27-FFF1CD8F2D31}"/>
                </a:ext>
              </a:extLst>
            </p:cNvPr>
            <p:cNvSpPr/>
            <p:nvPr/>
          </p:nvSpPr>
          <p:spPr>
            <a:xfrm>
              <a:off x="7868227" y="3164794"/>
              <a:ext cx="73025" cy="85725"/>
            </a:xfrm>
            <a:prstGeom prst="ellipse">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81" name="楕円 80">
              <a:extLst>
                <a:ext uri="{FF2B5EF4-FFF2-40B4-BE49-F238E27FC236}">
                  <a16:creationId xmlns:a16="http://schemas.microsoft.com/office/drawing/2014/main" id="{71CDA0BD-D91E-FF7E-CB2D-47C99B6FD526}"/>
                </a:ext>
              </a:extLst>
            </p:cNvPr>
            <p:cNvSpPr/>
            <p:nvPr/>
          </p:nvSpPr>
          <p:spPr>
            <a:xfrm>
              <a:off x="8020627" y="3317194"/>
              <a:ext cx="73025" cy="85725"/>
            </a:xfrm>
            <a:prstGeom prst="ellipse">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84" name="楕円 83">
              <a:extLst>
                <a:ext uri="{FF2B5EF4-FFF2-40B4-BE49-F238E27FC236}">
                  <a16:creationId xmlns:a16="http://schemas.microsoft.com/office/drawing/2014/main" id="{D2AAB693-E538-FEFC-D4DB-E72DD79D8915}"/>
                </a:ext>
              </a:extLst>
            </p:cNvPr>
            <p:cNvSpPr/>
            <p:nvPr/>
          </p:nvSpPr>
          <p:spPr>
            <a:xfrm>
              <a:off x="8219065" y="2726644"/>
              <a:ext cx="71438" cy="85725"/>
            </a:xfrm>
            <a:prstGeom prst="ellipse">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85" name="楕円 84">
              <a:extLst>
                <a:ext uri="{FF2B5EF4-FFF2-40B4-BE49-F238E27FC236}">
                  <a16:creationId xmlns:a16="http://schemas.microsoft.com/office/drawing/2014/main" id="{954D3899-5376-67E5-D09D-D68D62917513}"/>
                </a:ext>
              </a:extLst>
            </p:cNvPr>
            <p:cNvSpPr/>
            <p:nvPr/>
          </p:nvSpPr>
          <p:spPr>
            <a:xfrm>
              <a:off x="7758689" y="3293382"/>
              <a:ext cx="71438" cy="85725"/>
            </a:xfrm>
            <a:prstGeom prst="ellipse">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grpSp>
      <p:sp>
        <p:nvSpPr>
          <p:cNvPr id="86" name="正方形/長方形 85">
            <a:extLst>
              <a:ext uri="{FF2B5EF4-FFF2-40B4-BE49-F238E27FC236}">
                <a16:creationId xmlns:a16="http://schemas.microsoft.com/office/drawing/2014/main" id="{029635D7-B359-B68D-B894-A02C32CD1DE7}"/>
              </a:ext>
            </a:extLst>
          </p:cNvPr>
          <p:cNvSpPr/>
          <p:nvPr/>
        </p:nvSpPr>
        <p:spPr>
          <a:xfrm>
            <a:off x="5205942" y="3567841"/>
            <a:ext cx="152400" cy="965200"/>
          </a:xfrm>
          <a:prstGeom prst="rect">
            <a:avLst/>
          </a:prstGeom>
          <a:solidFill>
            <a:schemeClr val="tx1">
              <a:lumMod val="75000"/>
              <a:lumOff val="2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87" name="正方形/長方形 86">
            <a:extLst>
              <a:ext uri="{FF2B5EF4-FFF2-40B4-BE49-F238E27FC236}">
                <a16:creationId xmlns:a16="http://schemas.microsoft.com/office/drawing/2014/main" id="{019182F3-AB2D-9060-3EA9-4BE927E3A694}"/>
              </a:ext>
            </a:extLst>
          </p:cNvPr>
          <p:cNvSpPr/>
          <p:nvPr/>
        </p:nvSpPr>
        <p:spPr>
          <a:xfrm>
            <a:off x="722842" y="3275741"/>
            <a:ext cx="504825" cy="1296988"/>
          </a:xfrm>
          <a:prstGeom prst="rect">
            <a:avLst/>
          </a:prstGeom>
          <a:solidFill>
            <a:schemeClr val="bg1">
              <a:lumMod val="9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88" name="平行四辺形 87">
            <a:extLst>
              <a:ext uri="{FF2B5EF4-FFF2-40B4-BE49-F238E27FC236}">
                <a16:creationId xmlns:a16="http://schemas.microsoft.com/office/drawing/2014/main" id="{DE00F515-8D63-52A2-4ADB-426D6ADD4346}"/>
              </a:ext>
            </a:extLst>
          </p:cNvPr>
          <p:cNvSpPr/>
          <p:nvPr/>
        </p:nvSpPr>
        <p:spPr>
          <a:xfrm rot="20315328">
            <a:off x="664105" y="4002816"/>
            <a:ext cx="654050" cy="85725"/>
          </a:xfrm>
          <a:prstGeom prst="parallelogram">
            <a:avLst>
              <a:gd name="adj" fmla="val 78252"/>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89" name="平行四辺形 88">
            <a:extLst>
              <a:ext uri="{FF2B5EF4-FFF2-40B4-BE49-F238E27FC236}">
                <a16:creationId xmlns:a16="http://schemas.microsoft.com/office/drawing/2014/main" id="{C0D4467B-4E85-84E4-E80B-240BA1187422}"/>
              </a:ext>
            </a:extLst>
          </p:cNvPr>
          <p:cNvSpPr/>
          <p:nvPr/>
        </p:nvSpPr>
        <p:spPr>
          <a:xfrm rot="20315328">
            <a:off x="643467" y="4199666"/>
            <a:ext cx="652463" cy="84138"/>
          </a:xfrm>
          <a:prstGeom prst="parallelogram">
            <a:avLst>
              <a:gd name="adj" fmla="val 78252"/>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90" name="平行四辺形 89">
            <a:extLst>
              <a:ext uri="{FF2B5EF4-FFF2-40B4-BE49-F238E27FC236}">
                <a16:creationId xmlns:a16="http://schemas.microsoft.com/office/drawing/2014/main" id="{74951AC4-5A14-EF4A-C0A5-1CB2DB99B67C}"/>
              </a:ext>
            </a:extLst>
          </p:cNvPr>
          <p:cNvSpPr/>
          <p:nvPr/>
        </p:nvSpPr>
        <p:spPr>
          <a:xfrm rot="20315328">
            <a:off x="652992" y="4371116"/>
            <a:ext cx="654050" cy="85725"/>
          </a:xfrm>
          <a:prstGeom prst="parallelogram">
            <a:avLst>
              <a:gd name="adj" fmla="val 78252"/>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91" name="平行四辺形 90">
            <a:extLst>
              <a:ext uri="{FF2B5EF4-FFF2-40B4-BE49-F238E27FC236}">
                <a16:creationId xmlns:a16="http://schemas.microsoft.com/office/drawing/2014/main" id="{6142AB9A-3009-C49A-ED34-5A65A83A898F}"/>
              </a:ext>
            </a:extLst>
          </p:cNvPr>
          <p:cNvSpPr/>
          <p:nvPr/>
        </p:nvSpPr>
        <p:spPr>
          <a:xfrm rot="20315328">
            <a:off x="643467" y="4555266"/>
            <a:ext cx="652463" cy="85725"/>
          </a:xfrm>
          <a:prstGeom prst="parallelogram">
            <a:avLst>
              <a:gd name="adj" fmla="val 78252"/>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92" name="正方形/長方形 91">
            <a:extLst>
              <a:ext uri="{FF2B5EF4-FFF2-40B4-BE49-F238E27FC236}">
                <a16:creationId xmlns:a16="http://schemas.microsoft.com/office/drawing/2014/main" id="{3D098C94-A771-9A54-005F-DF9166943B30}"/>
              </a:ext>
            </a:extLst>
          </p:cNvPr>
          <p:cNvSpPr/>
          <p:nvPr/>
        </p:nvSpPr>
        <p:spPr>
          <a:xfrm>
            <a:off x="362480" y="4575904"/>
            <a:ext cx="8064500" cy="720725"/>
          </a:xfrm>
          <a:prstGeom prst="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93" name="平行四辺形 92">
            <a:extLst>
              <a:ext uri="{FF2B5EF4-FFF2-40B4-BE49-F238E27FC236}">
                <a16:creationId xmlns:a16="http://schemas.microsoft.com/office/drawing/2014/main" id="{5FA6BD81-3320-83EE-944C-0C2D91A9246C}"/>
              </a:ext>
            </a:extLst>
          </p:cNvPr>
          <p:cNvSpPr/>
          <p:nvPr/>
        </p:nvSpPr>
        <p:spPr>
          <a:xfrm rot="20315328">
            <a:off x="652992" y="3831366"/>
            <a:ext cx="654050" cy="84138"/>
          </a:xfrm>
          <a:prstGeom prst="parallelogram">
            <a:avLst>
              <a:gd name="adj" fmla="val 78252"/>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94" name="正方形/長方形 93">
            <a:extLst>
              <a:ext uri="{FF2B5EF4-FFF2-40B4-BE49-F238E27FC236}">
                <a16:creationId xmlns:a16="http://schemas.microsoft.com/office/drawing/2014/main" id="{46ADEAE7-CE05-4EB9-42A8-57DD68F60E3E}"/>
              </a:ext>
            </a:extLst>
          </p:cNvPr>
          <p:cNvSpPr/>
          <p:nvPr/>
        </p:nvSpPr>
        <p:spPr>
          <a:xfrm>
            <a:off x="651405" y="3137629"/>
            <a:ext cx="647700" cy="71437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95" name="楕円 94">
            <a:extLst>
              <a:ext uri="{FF2B5EF4-FFF2-40B4-BE49-F238E27FC236}">
                <a16:creationId xmlns:a16="http://schemas.microsoft.com/office/drawing/2014/main" id="{343775FA-02DC-023B-DAB2-15B685CD7D5A}"/>
              </a:ext>
            </a:extLst>
          </p:cNvPr>
          <p:cNvSpPr/>
          <p:nvPr/>
        </p:nvSpPr>
        <p:spPr>
          <a:xfrm>
            <a:off x="722842" y="3275741"/>
            <a:ext cx="73025" cy="87313"/>
          </a:xfrm>
          <a:prstGeom prst="ellipse">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96" name="楕円 95">
            <a:extLst>
              <a:ext uri="{FF2B5EF4-FFF2-40B4-BE49-F238E27FC236}">
                <a16:creationId xmlns:a16="http://schemas.microsoft.com/office/drawing/2014/main" id="{7913C1B3-6A9C-D22A-1BC3-46CFFE1D7A2B}"/>
              </a:ext>
            </a:extLst>
          </p:cNvPr>
          <p:cNvSpPr/>
          <p:nvPr/>
        </p:nvSpPr>
        <p:spPr>
          <a:xfrm>
            <a:off x="875242" y="3428141"/>
            <a:ext cx="73025" cy="87313"/>
          </a:xfrm>
          <a:prstGeom prst="ellipse">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97" name="楕円 96">
            <a:extLst>
              <a:ext uri="{FF2B5EF4-FFF2-40B4-BE49-F238E27FC236}">
                <a16:creationId xmlns:a16="http://schemas.microsoft.com/office/drawing/2014/main" id="{A098619E-3A53-95C5-748E-BE230B225A3E}"/>
              </a:ext>
            </a:extLst>
          </p:cNvPr>
          <p:cNvSpPr/>
          <p:nvPr/>
        </p:nvSpPr>
        <p:spPr>
          <a:xfrm>
            <a:off x="1027642" y="3580541"/>
            <a:ext cx="73025" cy="87313"/>
          </a:xfrm>
          <a:prstGeom prst="ellipse">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98" name="楕円 97">
            <a:extLst>
              <a:ext uri="{FF2B5EF4-FFF2-40B4-BE49-F238E27FC236}">
                <a16:creationId xmlns:a16="http://schemas.microsoft.com/office/drawing/2014/main" id="{87B964F4-5D7A-C304-E2D6-15F9DE4F3D08}"/>
              </a:ext>
            </a:extLst>
          </p:cNvPr>
          <p:cNvSpPr/>
          <p:nvPr/>
        </p:nvSpPr>
        <p:spPr>
          <a:xfrm>
            <a:off x="1180042" y="3732941"/>
            <a:ext cx="73025" cy="87313"/>
          </a:xfrm>
          <a:prstGeom prst="ellipse">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99" name="楕円 98">
            <a:extLst>
              <a:ext uri="{FF2B5EF4-FFF2-40B4-BE49-F238E27FC236}">
                <a16:creationId xmlns:a16="http://schemas.microsoft.com/office/drawing/2014/main" id="{3A5E0F20-0103-9EC3-E7D9-D9238EBDE285}"/>
              </a:ext>
            </a:extLst>
          </p:cNvPr>
          <p:cNvSpPr/>
          <p:nvPr/>
        </p:nvSpPr>
        <p:spPr>
          <a:xfrm>
            <a:off x="933980" y="3223354"/>
            <a:ext cx="71437" cy="85725"/>
          </a:xfrm>
          <a:prstGeom prst="ellipse">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00" name="楕円 99">
            <a:extLst>
              <a:ext uri="{FF2B5EF4-FFF2-40B4-BE49-F238E27FC236}">
                <a16:creationId xmlns:a16="http://schemas.microsoft.com/office/drawing/2014/main" id="{77FD1DC8-F4F4-4DF9-A1A6-D2977A990F55}"/>
              </a:ext>
            </a:extLst>
          </p:cNvPr>
          <p:cNvSpPr/>
          <p:nvPr/>
        </p:nvSpPr>
        <p:spPr>
          <a:xfrm>
            <a:off x="1086380" y="3375754"/>
            <a:ext cx="71437" cy="85725"/>
          </a:xfrm>
          <a:prstGeom prst="ellipse">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01" name="楕円 100">
            <a:extLst>
              <a:ext uri="{FF2B5EF4-FFF2-40B4-BE49-F238E27FC236}">
                <a16:creationId xmlns:a16="http://schemas.microsoft.com/office/drawing/2014/main" id="{CE5920CF-099B-9148-D191-F9E8364AB714}"/>
              </a:ext>
            </a:extLst>
          </p:cNvPr>
          <p:cNvSpPr/>
          <p:nvPr/>
        </p:nvSpPr>
        <p:spPr>
          <a:xfrm>
            <a:off x="1238780" y="3528154"/>
            <a:ext cx="71437" cy="85725"/>
          </a:xfrm>
          <a:prstGeom prst="ellipse">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02" name="楕円 101">
            <a:extLst>
              <a:ext uri="{FF2B5EF4-FFF2-40B4-BE49-F238E27FC236}">
                <a16:creationId xmlns:a16="http://schemas.microsoft.com/office/drawing/2014/main" id="{1CB8E70E-CA97-B64E-FE39-7AEC7D48099F}"/>
              </a:ext>
            </a:extLst>
          </p:cNvPr>
          <p:cNvSpPr/>
          <p:nvPr/>
        </p:nvSpPr>
        <p:spPr>
          <a:xfrm>
            <a:off x="668867" y="3493229"/>
            <a:ext cx="73025" cy="85725"/>
          </a:xfrm>
          <a:prstGeom prst="ellipse">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03" name="楕円 102">
            <a:extLst>
              <a:ext uri="{FF2B5EF4-FFF2-40B4-BE49-F238E27FC236}">
                <a16:creationId xmlns:a16="http://schemas.microsoft.com/office/drawing/2014/main" id="{F5DFFCBF-4937-926D-E4BE-33F3152DCC9A}"/>
              </a:ext>
            </a:extLst>
          </p:cNvPr>
          <p:cNvSpPr/>
          <p:nvPr/>
        </p:nvSpPr>
        <p:spPr>
          <a:xfrm>
            <a:off x="821267" y="3645629"/>
            <a:ext cx="73025" cy="85725"/>
          </a:xfrm>
          <a:prstGeom prst="ellipse">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04" name="楕円 103">
            <a:extLst>
              <a:ext uri="{FF2B5EF4-FFF2-40B4-BE49-F238E27FC236}">
                <a16:creationId xmlns:a16="http://schemas.microsoft.com/office/drawing/2014/main" id="{0C9CA408-112F-CEB0-3BE2-E4D0F4EAD8BB}"/>
              </a:ext>
            </a:extLst>
          </p:cNvPr>
          <p:cNvSpPr/>
          <p:nvPr/>
        </p:nvSpPr>
        <p:spPr>
          <a:xfrm>
            <a:off x="973667" y="3798029"/>
            <a:ext cx="73025" cy="85725"/>
          </a:xfrm>
          <a:prstGeom prst="ellipse">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05" name="楕円 104">
            <a:extLst>
              <a:ext uri="{FF2B5EF4-FFF2-40B4-BE49-F238E27FC236}">
                <a16:creationId xmlns:a16="http://schemas.microsoft.com/office/drawing/2014/main" id="{308EA761-ED16-EC4C-B738-754798FC1FC8}"/>
              </a:ext>
            </a:extLst>
          </p:cNvPr>
          <p:cNvSpPr/>
          <p:nvPr/>
        </p:nvSpPr>
        <p:spPr>
          <a:xfrm>
            <a:off x="1172105" y="3207479"/>
            <a:ext cx="71437" cy="85725"/>
          </a:xfrm>
          <a:prstGeom prst="ellipse">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06" name="楕円 105">
            <a:extLst>
              <a:ext uri="{FF2B5EF4-FFF2-40B4-BE49-F238E27FC236}">
                <a16:creationId xmlns:a16="http://schemas.microsoft.com/office/drawing/2014/main" id="{18B59CC6-8620-9D68-67DC-F95B2FC48D20}"/>
              </a:ext>
            </a:extLst>
          </p:cNvPr>
          <p:cNvSpPr/>
          <p:nvPr/>
        </p:nvSpPr>
        <p:spPr>
          <a:xfrm>
            <a:off x="711730" y="3774216"/>
            <a:ext cx="71437" cy="85725"/>
          </a:xfrm>
          <a:prstGeom prst="ellipse">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07" name="正方形/長方形 106">
            <a:extLst>
              <a:ext uri="{FF2B5EF4-FFF2-40B4-BE49-F238E27FC236}">
                <a16:creationId xmlns:a16="http://schemas.microsoft.com/office/drawing/2014/main" id="{1485DCCC-AC8B-1898-9370-D53E3CCC66E0}"/>
              </a:ext>
            </a:extLst>
          </p:cNvPr>
          <p:cNvSpPr/>
          <p:nvPr/>
        </p:nvSpPr>
        <p:spPr>
          <a:xfrm>
            <a:off x="1372130" y="3604354"/>
            <a:ext cx="3836987" cy="968375"/>
          </a:xfrm>
          <a:prstGeom prst="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08" name="正方形/長方形 107">
            <a:extLst>
              <a:ext uri="{FF2B5EF4-FFF2-40B4-BE49-F238E27FC236}">
                <a16:creationId xmlns:a16="http://schemas.microsoft.com/office/drawing/2014/main" id="{C1275AFC-914B-CE10-33C8-59E98E139E1A}"/>
              </a:ext>
            </a:extLst>
          </p:cNvPr>
          <p:cNvSpPr/>
          <p:nvPr/>
        </p:nvSpPr>
        <p:spPr>
          <a:xfrm>
            <a:off x="4242330" y="3439254"/>
            <a:ext cx="823912" cy="128587"/>
          </a:xfrm>
          <a:prstGeom prst="rect">
            <a:avLst/>
          </a:prstGeom>
          <a:solidFill>
            <a:schemeClr val="bg1">
              <a:lumMod val="7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09" name="正方形/長方形 108">
            <a:extLst>
              <a:ext uri="{FF2B5EF4-FFF2-40B4-BE49-F238E27FC236}">
                <a16:creationId xmlns:a16="http://schemas.microsoft.com/office/drawing/2014/main" id="{8FB43E1B-BE2D-BE05-2970-286AE4864BB5}"/>
              </a:ext>
            </a:extLst>
          </p:cNvPr>
          <p:cNvSpPr/>
          <p:nvPr/>
        </p:nvSpPr>
        <p:spPr>
          <a:xfrm>
            <a:off x="1486430" y="3420204"/>
            <a:ext cx="269875" cy="176212"/>
          </a:xfrm>
          <a:prstGeom prst="rect">
            <a:avLst/>
          </a:prstGeom>
          <a:solidFill>
            <a:schemeClr val="bg1">
              <a:lumMod val="7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10" name="正方形/長方形 109">
            <a:extLst>
              <a:ext uri="{FF2B5EF4-FFF2-40B4-BE49-F238E27FC236}">
                <a16:creationId xmlns:a16="http://schemas.microsoft.com/office/drawing/2014/main" id="{CED011BF-3EA5-BC7A-5076-55E52D2512FD}"/>
              </a:ext>
            </a:extLst>
          </p:cNvPr>
          <p:cNvSpPr/>
          <p:nvPr/>
        </p:nvSpPr>
        <p:spPr>
          <a:xfrm>
            <a:off x="1664230" y="3788504"/>
            <a:ext cx="365125" cy="769937"/>
          </a:xfrm>
          <a:prstGeom prst="rect">
            <a:avLst/>
          </a:prstGeom>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lin ang="10800000" scaled="1"/>
            <a:tileRect/>
          </a:gra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grpSp>
        <p:nvGrpSpPr>
          <p:cNvPr id="111" name="グループ化 36">
            <a:extLst>
              <a:ext uri="{FF2B5EF4-FFF2-40B4-BE49-F238E27FC236}">
                <a16:creationId xmlns:a16="http://schemas.microsoft.com/office/drawing/2014/main" id="{17FF7853-9D62-61CC-26C5-D5B76EFADC00}"/>
              </a:ext>
            </a:extLst>
          </p:cNvPr>
          <p:cNvGrpSpPr>
            <a:grpSpLocks/>
          </p:cNvGrpSpPr>
          <p:nvPr/>
        </p:nvGrpSpPr>
        <p:grpSpPr bwMode="auto">
          <a:xfrm>
            <a:off x="1508655" y="4445729"/>
            <a:ext cx="704850" cy="123825"/>
            <a:chOff x="2398721" y="4096611"/>
            <a:chExt cx="704060" cy="124529"/>
          </a:xfrm>
        </p:grpSpPr>
        <p:sp>
          <p:nvSpPr>
            <p:cNvPr id="112" name="正方形/長方形 111">
              <a:extLst>
                <a:ext uri="{FF2B5EF4-FFF2-40B4-BE49-F238E27FC236}">
                  <a16:creationId xmlns:a16="http://schemas.microsoft.com/office/drawing/2014/main" id="{971A7F94-FB1B-62EA-F3BC-8E14B11B82C1}"/>
                </a:ext>
              </a:extLst>
            </p:cNvPr>
            <p:cNvSpPr/>
            <p:nvPr/>
          </p:nvSpPr>
          <p:spPr>
            <a:xfrm>
              <a:off x="2398721" y="4096611"/>
              <a:ext cx="255301" cy="121336"/>
            </a:xfrm>
            <a:prstGeom prst="rect">
              <a:avLst/>
            </a:prstGeom>
            <a:solidFill>
              <a:schemeClr val="bg1">
                <a:lumMod val="7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13" name="正方形/長方形 112">
              <a:extLst>
                <a:ext uri="{FF2B5EF4-FFF2-40B4-BE49-F238E27FC236}">
                  <a16:creationId xmlns:a16="http://schemas.microsoft.com/office/drawing/2014/main" id="{8CD30C1E-EBA4-3693-523A-41EDA30E615F}"/>
                </a:ext>
              </a:extLst>
            </p:cNvPr>
            <p:cNvSpPr/>
            <p:nvPr/>
          </p:nvSpPr>
          <p:spPr>
            <a:xfrm>
              <a:off x="2652436" y="4102997"/>
              <a:ext cx="187115" cy="97388"/>
            </a:xfrm>
            <a:prstGeom prst="rect">
              <a:avLst/>
            </a:prstGeom>
            <a:solidFill>
              <a:schemeClr val="tx1">
                <a:lumMod val="75000"/>
                <a:lumOff val="2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14" name="正方形/長方形 113">
              <a:extLst>
                <a:ext uri="{FF2B5EF4-FFF2-40B4-BE49-F238E27FC236}">
                  <a16:creationId xmlns:a16="http://schemas.microsoft.com/office/drawing/2014/main" id="{53200467-9E0E-D2A6-D78C-F9D505E7A1DB}"/>
                </a:ext>
              </a:extLst>
            </p:cNvPr>
            <p:cNvSpPr/>
            <p:nvPr/>
          </p:nvSpPr>
          <p:spPr>
            <a:xfrm>
              <a:off x="2847479" y="4099804"/>
              <a:ext cx="255302" cy="121336"/>
            </a:xfrm>
            <a:prstGeom prst="rect">
              <a:avLst/>
            </a:prstGeom>
            <a:solidFill>
              <a:schemeClr val="bg1">
                <a:lumMod val="7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grpSp>
      <p:sp>
        <p:nvSpPr>
          <p:cNvPr id="115" name="正方形/長方形 114">
            <a:extLst>
              <a:ext uri="{FF2B5EF4-FFF2-40B4-BE49-F238E27FC236}">
                <a16:creationId xmlns:a16="http://schemas.microsoft.com/office/drawing/2014/main" id="{FD77B8D5-DECF-C7C1-A27E-4EF6D4B1DC13}"/>
              </a:ext>
            </a:extLst>
          </p:cNvPr>
          <p:cNvSpPr/>
          <p:nvPr/>
        </p:nvSpPr>
        <p:spPr>
          <a:xfrm>
            <a:off x="1749955" y="4572729"/>
            <a:ext cx="220662" cy="706437"/>
          </a:xfrm>
          <a:prstGeom prst="rect">
            <a:avLst/>
          </a:prstGeom>
          <a:solidFill>
            <a:schemeClr val="tx1">
              <a:lumMod val="75000"/>
              <a:lumOff val="2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pic>
        <p:nvPicPr>
          <p:cNvPr id="116" name="図 57">
            <a:extLst>
              <a:ext uri="{FF2B5EF4-FFF2-40B4-BE49-F238E27FC236}">
                <a16:creationId xmlns:a16="http://schemas.microsoft.com/office/drawing/2014/main" id="{0490BB5A-FD5F-BEBC-0C6D-D67530CC24B7}"/>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207155" y="3788504"/>
            <a:ext cx="146050" cy="14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7" name="図 58">
            <a:extLst>
              <a:ext uri="{FF2B5EF4-FFF2-40B4-BE49-F238E27FC236}">
                <a16:creationId xmlns:a16="http://schemas.microsoft.com/office/drawing/2014/main" id="{D7C56884-F3AF-217B-9FA8-BBF0D2B5CB4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31117" y="3778979"/>
            <a:ext cx="147638" cy="14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8" name="正方形/長方形 117">
            <a:extLst>
              <a:ext uri="{FF2B5EF4-FFF2-40B4-BE49-F238E27FC236}">
                <a16:creationId xmlns:a16="http://schemas.microsoft.com/office/drawing/2014/main" id="{C3D64F6E-249A-837B-5F81-AB06A6613C18}"/>
              </a:ext>
            </a:extLst>
          </p:cNvPr>
          <p:cNvSpPr/>
          <p:nvPr/>
        </p:nvSpPr>
        <p:spPr>
          <a:xfrm>
            <a:off x="4081992" y="3571016"/>
            <a:ext cx="1127125" cy="1001713"/>
          </a:xfrm>
          <a:prstGeom prst="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19" name="正方形/長方形 118">
            <a:extLst>
              <a:ext uri="{FF2B5EF4-FFF2-40B4-BE49-F238E27FC236}">
                <a16:creationId xmlns:a16="http://schemas.microsoft.com/office/drawing/2014/main" id="{CEA59642-B2D2-7970-E121-D42263A27495}"/>
              </a:ext>
            </a:extLst>
          </p:cNvPr>
          <p:cNvSpPr/>
          <p:nvPr/>
        </p:nvSpPr>
        <p:spPr>
          <a:xfrm>
            <a:off x="6494833" y="4866416"/>
            <a:ext cx="200025" cy="417513"/>
          </a:xfrm>
          <a:prstGeom prst="rect">
            <a:avLst/>
          </a:prstGeom>
          <a:solidFill>
            <a:schemeClr val="tx1">
              <a:lumMod val="75000"/>
              <a:lumOff val="2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0" name="正方形/長方形 119">
            <a:extLst>
              <a:ext uri="{FF2B5EF4-FFF2-40B4-BE49-F238E27FC236}">
                <a16:creationId xmlns:a16="http://schemas.microsoft.com/office/drawing/2014/main" id="{453C119D-F094-F2B3-4F49-551021A7C677}"/>
              </a:ext>
            </a:extLst>
          </p:cNvPr>
          <p:cNvSpPr/>
          <p:nvPr/>
        </p:nvSpPr>
        <p:spPr>
          <a:xfrm>
            <a:off x="6895042" y="3482116"/>
            <a:ext cx="428625" cy="1054100"/>
          </a:xfrm>
          <a:prstGeom prst="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1" name="正方形/長方形 120">
            <a:extLst>
              <a:ext uri="{FF2B5EF4-FFF2-40B4-BE49-F238E27FC236}">
                <a16:creationId xmlns:a16="http://schemas.microsoft.com/office/drawing/2014/main" id="{9CF26580-6B6B-1049-FD4B-33D771A55417}"/>
              </a:ext>
            </a:extLst>
          </p:cNvPr>
          <p:cNvSpPr/>
          <p:nvPr/>
        </p:nvSpPr>
        <p:spPr>
          <a:xfrm>
            <a:off x="6796617" y="4291741"/>
            <a:ext cx="609600" cy="295275"/>
          </a:xfrm>
          <a:prstGeom prst="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 name="正方形/長方形 121">
            <a:extLst>
              <a:ext uri="{FF2B5EF4-FFF2-40B4-BE49-F238E27FC236}">
                <a16:creationId xmlns:a16="http://schemas.microsoft.com/office/drawing/2014/main" id="{40CE9E36-06BE-5643-047C-FE5898FF2A7C}"/>
              </a:ext>
            </a:extLst>
          </p:cNvPr>
          <p:cNvSpPr/>
          <p:nvPr/>
        </p:nvSpPr>
        <p:spPr>
          <a:xfrm>
            <a:off x="7666031" y="5584055"/>
            <a:ext cx="114300" cy="293687"/>
          </a:xfrm>
          <a:prstGeom prst="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3" name="弦 122">
            <a:extLst>
              <a:ext uri="{FF2B5EF4-FFF2-40B4-BE49-F238E27FC236}">
                <a16:creationId xmlns:a16="http://schemas.microsoft.com/office/drawing/2014/main" id="{3D1D31C5-33D7-3762-A198-19150220CFFB}"/>
              </a:ext>
            </a:extLst>
          </p:cNvPr>
          <p:cNvSpPr/>
          <p:nvPr/>
        </p:nvSpPr>
        <p:spPr>
          <a:xfrm rot="18648784">
            <a:off x="5765536" y="3808348"/>
            <a:ext cx="534987" cy="520700"/>
          </a:xfrm>
          <a:prstGeom prst="chord">
            <a:avLst>
              <a:gd name="adj1" fmla="val 2700000"/>
              <a:gd name="adj2" fmla="val 14058671"/>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4" name="正方形/長方形 123">
            <a:extLst>
              <a:ext uri="{FF2B5EF4-FFF2-40B4-BE49-F238E27FC236}">
                <a16:creationId xmlns:a16="http://schemas.microsoft.com/office/drawing/2014/main" id="{C7FA94C9-ED60-4EA1-7622-5557B17BBA82}"/>
              </a:ext>
            </a:extLst>
          </p:cNvPr>
          <p:cNvSpPr/>
          <p:nvPr/>
        </p:nvSpPr>
        <p:spPr>
          <a:xfrm>
            <a:off x="5725055" y="3563079"/>
            <a:ext cx="603250" cy="46037"/>
          </a:xfrm>
          <a:prstGeom prst="rect">
            <a:avLst/>
          </a:prstGeom>
          <a:solidFill>
            <a:schemeClr val="bg1">
              <a:lumMod val="7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5" name="正方形/長方形 124">
            <a:extLst>
              <a:ext uri="{FF2B5EF4-FFF2-40B4-BE49-F238E27FC236}">
                <a16:creationId xmlns:a16="http://schemas.microsoft.com/office/drawing/2014/main" id="{ED841246-9F95-FD4C-B868-2AF828F687C9}"/>
              </a:ext>
            </a:extLst>
          </p:cNvPr>
          <p:cNvSpPr/>
          <p:nvPr/>
        </p:nvSpPr>
        <p:spPr>
          <a:xfrm>
            <a:off x="5725055" y="3399566"/>
            <a:ext cx="603250" cy="46038"/>
          </a:xfrm>
          <a:prstGeom prst="rect">
            <a:avLst/>
          </a:prstGeom>
          <a:solidFill>
            <a:schemeClr val="bg1">
              <a:lumMod val="7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6" name="正方形/長方形 125">
            <a:extLst>
              <a:ext uri="{FF2B5EF4-FFF2-40B4-BE49-F238E27FC236}">
                <a16:creationId xmlns:a16="http://schemas.microsoft.com/office/drawing/2014/main" id="{D564605B-A04B-85C3-863D-5852F59E6F8E}"/>
              </a:ext>
            </a:extLst>
          </p:cNvPr>
          <p:cNvSpPr/>
          <p:nvPr/>
        </p:nvSpPr>
        <p:spPr>
          <a:xfrm>
            <a:off x="2321455" y="3528154"/>
            <a:ext cx="1471612" cy="115887"/>
          </a:xfrm>
          <a:prstGeom prst="rect">
            <a:avLst/>
          </a:prstGeom>
          <a:solidFill>
            <a:schemeClr val="bg1">
              <a:lumMod val="75000"/>
            </a:schemeClr>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7" name="正方形/長方形 126">
            <a:extLst>
              <a:ext uri="{FF2B5EF4-FFF2-40B4-BE49-F238E27FC236}">
                <a16:creationId xmlns:a16="http://schemas.microsoft.com/office/drawing/2014/main" id="{8451C2C4-9CF5-B0FA-44B6-1C577A33A2C0}"/>
              </a:ext>
            </a:extLst>
          </p:cNvPr>
          <p:cNvSpPr/>
          <p:nvPr/>
        </p:nvSpPr>
        <p:spPr>
          <a:xfrm>
            <a:off x="2029355" y="3193191"/>
            <a:ext cx="2005012" cy="173038"/>
          </a:xfrm>
          <a:prstGeom prst="rect">
            <a:avLst/>
          </a:prstGeom>
          <a:solidFill>
            <a:schemeClr val="bg1">
              <a:lumMod val="50000"/>
            </a:schemeClr>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8" name="正方形/長方形 127">
            <a:extLst>
              <a:ext uri="{FF2B5EF4-FFF2-40B4-BE49-F238E27FC236}">
                <a16:creationId xmlns:a16="http://schemas.microsoft.com/office/drawing/2014/main" id="{88B07AEC-D760-F0C9-4D7D-4643659FA245}"/>
              </a:ext>
            </a:extLst>
          </p:cNvPr>
          <p:cNvSpPr/>
          <p:nvPr/>
        </p:nvSpPr>
        <p:spPr>
          <a:xfrm>
            <a:off x="2029355" y="3193191"/>
            <a:ext cx="269875" cy="169863"/>
          </a:xfrm>
          <a:prstGeom prst="rect">
            <a:avLst/>
          </a:prstGeom>
          <a:solidFill>
            <a:schemeClr val="bg1">
              <a:lumMod val="85000"/>
            </a:schemeClr>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9" name="正方形/長方形 128">
            <a:extLst>
              <a:ext uri="{FF2B5EF4-FFF2-40B4-BE49-F238E27FC236}">
                <a16:creationId xmlns:a16="http://schemas.microsoft.com/office/drawing/2014/main" id="{2B8D0C3B-674A-5972-4BE4-FA2618401D80}"/>
              </a:ext>
            </a:extLst>
          </p:cNvPr>
          <p:cNvSpPr/>
          <p:nvPr/>
        </p:nvSpPr>
        <p:spPr>
          <a:xfrm>
            <a:off x="3764492" y="3193191"/>
            <a:ext cx="269875" cy="169863"/>
          </a:xfrm>
          <a:prstGeom prst="rect">
            <a:avLst/>
          </a:prstGeom>
          <a:solidFill>
            <a:schemeClr val="bg1">
              <a:lumMod val="85000"/>
            </a:schemeClr>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30" name="正方形/長方形 129">
            <a:extLst>
              <a:ext uri="{FF2B5EF4-FFF2-40B4-BE49-F238E27FC236}">
                <a16:creationId xmlns:a16="http://schemas.microsoft.com/office/drawing/2014/main" id="{28D3DF6E-FBD3-591C-7485-FEBD5A5AC27D}"/>
              </a:ext>
            </a:extLst>
          </p:cNvPr>
          <p:cNvSpPr/>
          <p:nvPr/>
        </p:nvSpPr>
        <p:spPr>
          <a:xfrm>
            <a:off x="2075392" y="3086829"/>
            <a:ext cx="177800" cy="100012"/>
          </a:xfrm>
          <a:prstGeom prst="rect">
            <a:avLst/>
          </a:prstGeom>
          <a:solidFill>
            <a:schemeClr val="tx1">
              <a:lumMod val="65000"/>
              <a:lumOff val="3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31" name="正方形/長方形 130">
            <a:extLst>
              <a:ext uri="{FF2B5EF4-FFF2-40B4-BE49-F238E27FC236}">
                <a16:creationId xmlns:a16="http://schemas.microsoft.com/office/drawing/2014/main" id="{73556282-6E98-3C75-C018-7C2C1A78F2D7}"/>
              </a:ext>
            </a:extLst>
          </p:cNvPr>
          <p:cNvSpPr/>
          <p:nvPr/>
        </p:nvSpPr>
        <p:spPr>
          <a:xfrm>
            <a:off x="3802592" y="3086829"/>
            <a:ext cx="177800" cy="100012"/>
          </a:xfrm>
          <a:prstGeom prst="rect">
            <a:avLst/>
          </a:prstGeom>
          <a:solidFill>
            <a:schemeClr val="tx1">
              <a:lumMod val="65000"/>
              <a:lumOff val="3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32" name="正方形/長方形 131">
            <a:extLst>
              <a:ext uri="{FF2B5EF4-FFF2-40B4-BE49-F238E27FC236}">
                <a16:creationId xmlns:a16="http://schemas.microsoft.com/office/drawing/2014/main" id="{E0FB3475-CB23-6CB1-0D73-452C7D66D159}"/>
              </a:ext>
            </a:extLst>
          </p:cNvPr>
          <p:cNvSpPr/>
          <p:nvPr/>
        </p:nvSpPr>
        <p:spPr>
          <a:xfrm>
            <a:off x="2100792" y="3364641"/>
            <a:ext cx="112713" cy="274638"/>
          </a:xfrm>
          <a:prstGeom prst="rect">
            <a:avLst/>
          </a:prstGeom>
          <a:solidFill>
            <a:schemeClr val="tx1">
              <a:lumMod val="65000"/>
              <a:lumOff val="3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pic>
        <p:nvPicPr>
          <p:cNvPr id="133" name="Picture 86" descr="PW80-105-208-00 - COMPRESSION SPRING | NAMCO AMERICA, INC.">
            <a:extLst>
              <a:ext uri="{FF2B5EF4-FFF2-40B4-BE49-F238E27FC236}">
                <a16:creationId xmlns:a16="http://schemas.microsoft.com/office/drawing/2014/main" id="{B84CF717-D256-FF27-823B-4196210D776E}"/>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l="26955" t="15855" r="34795" b="14845"/>
          <a:stretch>
            <a:fillRect/>
          </a:stretch>
        </p:blipFill>
        <p:spPr bwMode="auto">
          <a:xfrm rot="428328">
            <a:off x="2016655" y="3369404"/>
            <a:ext cx="2698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4" name="正方形/長方形 133">
            <a:extLst>
              <a:ext uri="{FF2B5EF4-FFF2-40B4-BE49-F238E27FC236}">
                <a16:creationId xmlns:a16="http://schemas.microsoft.com/office/drawing/2014/main" id="{45271534-62F8-4AED-EE12-1BC93B871D18}"/>
              </a:ext>
            </a:extLst>
          </p:cNvPr>
          <p:cNvSpPr/>
          <p:nvPr/>
        </p:nvSpPr>
        <p:spPr>
          <a:xfrm>
            <a:off x="3842280" y="3369404"/>
            <a:ext cx="111125" cy="274637"/>
          </a:xfrm>
          <a:prstGeom prst="rect">
            <a:avLst/>
          </a:prstGeom>
          <a:solidFill>
            <a:schemeClr val="tx1">
              <a:lumMod val="65000"/>
              <a:lumOff val="3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pic>
        <p:nvPicPr>
          <p:cNvPr id="135" name="Picture 86" descr="PW80-105-208-00 - COMPRESSION SPRING | NAMCO AMERICA, INC.">
            <a:extLst>
              <a:ext uri="{FF2B5EF4-FFF2-40B4-BE49-F238E27FC236}">
                <a16:creationId xmlns:a16="http://schemas.microsoft.com/office/drawing/2014/main" id="{B47CFFA7-FAF8-B1F6-A00E-4771A11AE78E}"/>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l="26955" t="15855" r="34795" b="14845"/>
          <a:stretch>
            <a:fillRect/>
          </a:stretch>
        </p:blipFill>
        <p:spPr bwMode="auto">
          <a:xfrm rot="428328">
            <a:off x="3767667" y="3377341"/>
            <a:ext cx="269875"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6" name="グループ化 62">
            <a:extLst>
              <a:ext uri="{FF2B5EF4-FFF2-40B4-BE49-F238E27FC236}">
                <a16:creationId xmlns:a16="http://schemas.microsoft.com/office/drawing/2014/main" id="{CF81A262-DA71-D925-D154-E9934CD10F59}"/>
              </a:ext>
            </a:extLst>
          </p:cNvPr>
          <p:cNvGrpSpPr>
            <a:grpSpLocks/>
          </p:cNvGrpSpPr>
          <p:nvPr/>
        </p:nvGrpSpPr>
        <p:grpSpPr bwMode="auto">
          <a:xfrm>
            <a:off x="5701242" y="4748941"/>
            <a:ext cx="703263" cy="127000"/>
            <a:chOff x="2398721" y="4095221"/>
            <a:chExt cx="704060" cy="125919"/>
          </a:xfrm>
        </p:grpSpPr>
        <p:sp>
          <p:nvSpPr>
            <p:cNvPr id="137" name="正方形/長方形 136">
              <a:extLst>
                <a:ext uri="{FF2B5EF4-FFF2-40B4-BE49-F238E27FC236}">
                  <a16:creationId xmlns:a16="http://schemas.microsoft.com/office/drawing/2014/main" id="{F7EE41C9-00CF-D0BB-3540-48F572AF35A6}"/>
                </a:ext>
              </a:extLst>
            </p:cNvPr>
            <p:cNvSpPr/>
            <p:nvPr/>
          </p:nvSpPr>
          <p:spPr>
            <a:xfrm>
              <a:off x="2398721" y="4096795"/>
              <a:ext cx="255878" cy="121197"/>
            </a:xfrm>
            <a:prstGeom prst="rect">
              <a:avLst/>
            </a:prstGeom>
            <a:solidFill>
              <a:schemeClr val="bg1">
                <a:lumMod val="7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38" name="正方形/長方形 137">
              <a:extLst>
                <a:ext uri="{FF2B5EF4-FFF2-40B4-BE49-F238E27FC236}">
                  <a16:creationId xmlns:a16="http://schemas.microsoft.com/office/drawing/2014/main" id="{0CD54088-000F-9E26-2958-B3F9A52B9AAA}"/>
                </a:ext>
              </a:extLst>
            </p:cNvPr>
            <p:cNvSpPr/>
            <p:nvPr/>
          </p:nvSpPr>
          <p:spPr>
            <a:xfrm>
              <a:off x="2659366" y="4095221"/>
              <a:ext cx="187537" cy="97587"/>
            </a:xfrm>
            <a:prstGeom prst="rect">
              <a:avLst/>
            </a:prstGeom>
            <a:solidFill>
              <a:schemeClr val="tx1">
                <a:lumMod val="75000"/>
                <a:lumOff val="2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39" name="正方形/長方形 138">
              <a:extLst>
                <a:ext uri="{FF2B5EF4-FFF2-40B4-BE49-F238E27FC236}">
                  <a16:creationId xmlns:a16="http://schemas.microsoft.com/office/drawing/2014/main" id="{C9AA7429-A77C-E58F-228D-5B5C4A8CA5DE}"/>
                </a:ext>
              </a:extLst>
            </p:cNvPr>
            <p:cNvSpPr/>
            <p:nvPr/>
          </p:nvSpPr>
          <p:spPr>
            <a:xfrm>
              <a:off x="2846903" y="4099943"/>
              <a:ext cx="255878" cy="121197"/>
            </a:xfrm>
            <a:prstGeom prst="rect">
              <a:avLst/>
            </a:prstGeom>
            <a:solidFill>
              <a:schemeClr val="bg1">
                <a:lumMod val="7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grpSp>
      <p:sp>
        <p:nvSpPr>
          <p:cNvPr id="140" name="正方形/長方形 139">
            <a:extLst>
              <a:ext uri="{FF2B5EF4-FFF2-40B4-BE49-F238E27FC236}">
                <a16:creationId xmlns:a16="http://schemas.microsoft.com/office/drawing/2014/main" id="{E71FFE4C-A4A0-C9AD-6FE4-201454C58B13}"/>
              </a:ext>
            </a:extLst>
          </p:cNvPr>
          <p:cNvSpPr/>
          <p:nvPr/>
        </p:nvSpPr>
        <p:spPr>
          <a:xfrm>
            <a:off x="6252105" y="3701191"/>
            <a:ext cx="46037" cy="296863"/>
          </a:xfrm>
          <a:prstGeom prst="rect">
            <a:avLst/>
          </a:prstGeom>
          <a:solidFill>
            <a:schemeClr val="tx1">
              <a:lumMod val="50000"/>
              <a:lumOff val="5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41" name="正方形/長方形 140">
            <a:extLst>
              <a:ext uri="{FF2B5EF4-FFF2-40B4-BE49-F238E27FC236}">
                <a16:creationId xmlns:a16="http://schemas.microsoft.com/office/drawing/2014/main" id="{6BEA8201-8597-0AB7-DF3E-C71F21F09D3B}"/>
              </a:ext>
            </a:extLst>
          </p:cNvPr>
          <p:cNvSpPr/>
          <p:nvPr/>
        </p:nvSpPr>
        <p:spPr>
          <a:xfrm>
            <a:off x="5752042" y="3694841"/>
            <a:ext cx="47625" cy="296863"/>
          </a:xfrm>
          <a:prstGeom prst="rect">
            <a:avLst/>
          </a:prstGeom>
          <a:solidFill>
            <a:schemeClr val="tx1">
              <a:lumMod val="50000"/>
              <a:lumOff val="5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grpSp>
        <p:nvGrpSpPr>
          <p:cNvPr id="142" name="グループ化 141">
            <a:extLst>
              <a:ext uri="{FF2B5EF4-FFF2-40B4-BE49-F238E27FC236}">
                <a16:creationId xmlns:a16="http://schemas.microsoft.com/office/drawing/2014/main" id="{B406CE72-7ECE-B069-4033-B3622548B26F}"/>
              </a:ext>
            </a:extLst>
          </p:cNvPr>
          <p:cNvGrpSpPr/>
          <p:nvPr/>
        </p:nvGrpSpPr>
        <p:grpSpPr>
          <a:xfrm>
            <a:off x="362480" y="972279"/>
            <a:ext cx="8064500" cy="2220912"/>
            <a:chOff x="468313" y="617538"/>
            <a:chExt cx="8064500" cy="2220912"/>
          </a:xfrm>
        </p:grpSpPr>
        <p:grpSp>
          <p:nvGrpSpPr>
            <p:cNvPr id="143" name="グループ化 142">
              <a:extLst>
                <a:ext uri="{FF2B5EF4-FFF2-40B4-BE49-F238E27FC236}">
                  <a16:creationId xmlns:a16="http://schemas.microsoft.com/office/drawing/2014/main" id="{F5240CA4-E68D-9F34-FB02-A5CD8247ABF9}"/>
                </a:ext>
              </a:extLst>
            </p:cNvPr>
            <p:cNvGrpSpPr/>
            <p:nvPr/>
          </p:nvGrpSpPr>
          <p:grpSpPr>
            <a:xfrm>
              <a:off x="5314950" y="1311275"/>
              <a:ext cx="1562100" cy="1527175"/>
              <a:chOff x="5314950" y="1311275"/>
              <a:chExt cx="1562100" cy="1527175"/>
            </a:xfrm>
          </p:grpSpPr>
          <p:sp>
            <p:nvSpPr>
              <p:cNvPr id="158" name="正方形/長方形 157">
                <a:extLst>
                  <a:ext uri="{FF2B5EF4-FFF2-40B4-BE49-F238E27FC236}">
                    <a16:creationId xmlns:a16="http://schemas.microsoft.com/office/drawing/2014/main" id="{A14D83CA-128D-C287-F711-873506AB2ED6}"/>
                  </a:ext>
                </a:extLst>
              </p:cNvPr>
              <p:cNvSpPr/>
              <p:nvPr/>
            </p:nvSpPr>
            <p:spPr>
              <a:xfrm>
                <a:off x="6435725" y="2457450"/>
                <a:ext cx="201613" cy="268288"/>
              </a:xfrm>
              <a:prstGeom prst="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59" name="正方形/長方形 158">
                <a:extLst>
                  <a:ext uri="{FF2B5EF4-FFF2-40B4-BE49-F238E27FC236}">
                    <a16:creationId xmlns:a16="http://schemas.microsoft.com/office/drawing/2014/main" id="{E8F55CA0-BDA3-D4B5-029E-077956ABC32A}"/>
                  </a:ext>
                </a:extLst>
              </p:cNvPr>
              <p:cNvSpPr/>
              <p:nvPr/>
            </p:nvSpPr>
            <p:spPr>
              <a:xfrm>
                <a:off x="5653088" y="2454275"/>
                <a:ext cx="203200" cy="268288"/>
              </a:xfrm>
              <a:prstGeom prst="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60" name="正方形/長方形 159">
                <a:extLst>
                  <a:ext uri="{FF2B5EF4-FFF2-40B4-BE49-F238E27FC236}">
                    <a16:creationId xmlns:a16="http://schemas.microsoft.com/office/drawing/2014/main" id="{6F0EEBA3-C436-3EF4-FE69-7D22D37EAB99}"/>
                  </a:ext>
                </a:extLst>
              </p:cNvPr>
              <p:cNvSpPr/>
              <p:nvPr/>
            </p:nvSpPr>
            <p:spPr>
              <a:xfrm>
                <a:off x="5507038" y="1784350"/>
                <a:ext cx="139700" cy="917575"/>
              </a:xfrm>
              <a:prstGeom prst="rect">
                <a:avLst/>
              </a:prstGeom>
              <a:solidFill>
                <a:schemeClr val="tx1">
                  <a:lumMod val="75000"/>
                  <a:lumOff val="2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61" name="正方形/長方形 160">
                <a:extLst>
                  <a:ext uri="{FF2B5EF4-FFF2-40B4-BE49-F238E27FC236}">
                    <a16:creationId xmlns:a16="http://schemas.microsoft.com/office/drawing/2014/main" id="{C144F16A-88B5-2A5A-31D4-4E0F00CCB4C3}"/>
                  </a:ext>
                </a:extLst>
              </p:cNvPr>
              <p:cNvSpPr/>
              <p:nvPr/>
            </p:nvSpPr>
            <p:spPr>
              <a:xfrm>
                <a:off x="5314950" y="1338263"/>
                <a:ext cx="1562100" cy="1181100"/>
              </a:xfrm>
              <a:prstGeom prst="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5400000" scaled="1"/>
                <a:tileRect/>
              </a:gra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grpSp>
            <p:nvGrpSpPr>
              <p:cNvPr id="162" name="グループ化 45">
                <a:extLst>
                  <a:ext uri="{FF2B5EF4-FFF2-40B4-BE49-F238E27FC236}">
                    <a16:creationId xmlns:a16="http://schemas.microsoft.com/office/drawing/2014/main" id="{687EE8B2-5329-8981-4EA9-A964B70128CF}"/>
                  </a:ext>
                </a:extLst>
              </p:cNvPr>
              <p:cNvGrpSpPr>
                <a:grpSpLocks/>
              </p:cNvGrpSpPr>
              <p:nvPr/>
            </p:nvGrpSpPr>
            <p:grpSpPr bwMode="auto">
              <a:xfrm rot="10800000">
                <a:off x="5784850" y="1311275"/>
                <a:ext cx="742950" cy="141288"/>
                <a:chOff x="2359240" y="4095244"/>
                <a:chExt cx="743541" cy="143450"/>
              </a:xfrm>
            </p:grpSpPr>
            <p:sp>
              <p:nvSpPr>
                <p:cNvPr id="171" name="正方形/長方形 170">
                  <a:extLst>
                    <a:ext uri="{FF2B5EF4-FFF2-40B4-BE49-F238E27FC236}">
                      <a16:creationId xmlns:a16="http://schemas.microsoft.com/office/drawing/2014/main" id="{9CF3F0D2-CAA7-8EB2-0619-CEBE249B04AF}"/>
                    </a:ext>
                  </a:extLst>
                </p:cNvPr>
                <p:cNvSpPr/>
                <p:nvPr/>
              </p:nvSpPr>
              <p:spPr>
                <a:xfrm>
                  <a:off x="2367183" y="4095244"/>
                  <a:ext cx="255791" cy="120885"/>
                </a:xfrm>
                <a:prstGeom prst="rect">
                  <a:avLst/>
                </a:prstGeom>
                <a:solidFill>
                  <a:schemeClr val="bg1">
                    <a:lumMod val="7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2" name="正方形/長方形 171">
                  <a:extLst>
                    <a:ext uri="{FF2B5EF4-FFF2-40B4-BE49-F238E27FC236}">
                      <a16:creationId xmlns:a16="http://schemas.microsoft.com/office/drawing/2014/main" id="{23620467-1185-8106-82D0-EB19A6194C9C}"/>
                    </a:ext>
                  </a:extLst>
                </p:cNvPr>
                <p:cNvSpPr/>
                <p:nvPr/>
              </p:nvSpPr>
              <p:spPr>
                <a:xfrm>
                  <a:off x="2622975" y="4088797"/>
                  <a:ext cx="231959" cy="141838"/>
                </a:xfrm>
                <a:prstGeom prst="rect">
                  <a:avLst/>
                </a:prstGeom>
                <a:solidFill>
                  <a:schemeClr val="tx1">
                    <a:lumMod val="75000"/>
                    <a:lumOff val="2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3" name="正方形/長方形 172">
                  <a:extLst>
                    <a:ext uri="{FF2B5EF4-FFF2-40B4-BE49-F238E27FC236}">
                      <a16:creationId xmlns:a16="http://schemas.microsoft.com/office/drawing/2014/main" id="{8D298B3C-EB59-EA4C-7542-A9252946855F}"/>
                    </a:ext>
                  </a:extLst>
                </p:cNvPr>
                <p:cNvSpPr/>
                <p:nvPr/>
              </p:nvSpPr>
              <p:spPr>
                <a:xfrm>
                  <a:off x="2854934" y="4100080"/>
                  <a:ext cx="255790" cy="120884"/>
                </a:xfrm>
                <a:prstGeom prst="rect">
                  <a:avLst/>
                </a:prstGeom>
                <a:solidFill>
                  <a:schemeClr val="bg1">
                    <a:lumMod val="7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grpSp>
          <p:pic>
            <p:nvPicPr>
              <p:cNvPr id="163" name="図 55">
                <a:extLst>
                  <a:ext uri="{FF2B5EF4-FFF2-40B4-BE49-F238E27FC236}">
                    <a16:creationId xmlns:a16="http://schemas.microsoft.com/office/drawing/2014/main" id="{D67C6F97-F6F8-2DF2-7905-7E89B885A615}"/>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464175" y="1719263"/>
                <a:ext cx="320675" cy="325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 name="図 56">
                <a:extLst>
                  <a:ext uri="{FF2B5EF4-FFF2-40B4-BE49-F238E27FC236}">
                    <a16:creationId xmlns:a16="http://schemas.microsoft.com/office/drawing/2014/main" id="{C378B1FB-4184-154A-15A0-3324934EBB7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462713" y="1711325"/>
                <a:ext cx="320675" cy="32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5" name="弦 164">
                <a:extLst>
                  <a:ext uri="{FF2B5EF4-FFF2-40B4-BE49-F238E27FC236}">
                    <a16:creationId xmlns:a16="http://schemas.microsoft.com/office/drawing/2014/main" id="{46972582-45EA-DF1C-A6D3-3D4D805225C9}"/>
                  </a:ext>
                </a:extLst>
              </p:cNvPr>
              <p:cNvSpPr/>
              <p:nvPr/>
            </p:nvSpPr>
            <p:spPr>
              <a:xfrm rot="7797176">
                <a:off x="5872956" y="2243932"/>
                <a:ext cx="536575" cy="519112"/>
              </a:xfrm>
              <a:prstGeom prst="chord">
                <a:avLst>
                  <a:gd name="adj1" fmla="val 2700000"/>
                  <a:gd name="adj2" fmla="val 14058671"/>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66" name="楕円 165">
                <a:extLst>
                  <a:ext uri="{FF2B5EF4-FFF2-40B4-BE49-F238E27FC236}">
                    <a16:creationId xmlns:a16="http://schemas.microsoft.com/office/drawing/2014/main" id="{19C3EDE0-7DB8-6C28-5EAF-269AC8A2DD6E}"/>
                  </a:ext>
                </a:extLst>
              </p:cNvPr>
              <p:cNvSpPr/>
              <p:nvPr/>
            </p:nvSpPr>
            <p:spPr>
              <a:xfrm>
                <a:off x="5878513" y="2301875"/>
                <a:ext cx="511175" cy="5365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67" name="正方形/長方形 166">
                <a:extLst>
                  <a:ext uri="{FF2B5EF4-FFF2-40B4-BE49-F238E27FC236}">
                    <a16:creationId xmlns:a16="http://schemas.microsoft.com/office/drawing/2014/main" id="{FB8F63C3-B32C-4AE1-C4FB-86B6C35D1486}"/>
                  </a:ext>
                </a:extLst>
              </p:cNvPr>
              <p:cNvSpPr/>
              <p:nvPr/>
            </p:nvSpPr>
            <p:spPr>
              <a:xfrm>
                <a:off x="6080125" y="2249488"/>
                <a:ext cx="114300" cy="293687"/>
              </a:xfrm>
              <a:prstGeom prst="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68" name="正方形/長方形 167">
                <a:extLst>
                  <a:ext uri="{FF2B5EF4-FFF2-40B4-BE49-F238E27FC236}">
                    <a16:creationId xmlns:a16="http://schemas.microsoft.com/office/drawing/2014/main" id="{C8F179A6-87F6-8EF8-3C1B-3A753F0481B5}"/>
                  </a:ext>
                </a:extLst>
              </p:cNvPr>
              <p:cNvSpPr/>
              <p:nvPr/>
            </p:nvSpPr>
            <p:spPr>
              <a:xfrm>
                <a:off x="5915025" y="2546350"/>
                <a:ext cx="446088" cy="50800"/>
              </a:xfrm>
              <a:prstGeom prst="rect">
                <a:avLst/>
              </a:prstGeom>
              <a:solidFill>
                <a:schemeClr val="bg1">
                  <a:lumMod val="7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69" name="楕円 168">
                <a:extLst>
                  <a:ext uri="{FF2B5EF4-FFF2-40B4-BE49-F238E27FC236}">
                    <a16:creationId xmlns:a16="http://schemas.microsoft.com/office/drawing/2014/main" id="{1155E5E6-465B-483D-06A3-3A8E242AF694}"/>
                  </a:ext>
                </a:extLst>
              </p:cNvPr>
              <p:cNvSpPr/>
              <p:nvPr/>
            </p:nvSpPr>
            <p:spPr>
              <a:xfrm>
                <a:off x="5726113" y="2573338"/>
                <a:ext cx="87312" cy="123825"/>
              </a:xfrm>
              <a:prstGeom prst="ellipse">
                <a:avLst/>
              </a:prstGeom>
              <a:solidFill>
                <a:schemeClr val="tx1">
                  <a:lumMod val="65000"/>
                  <a:lumOff val="3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0" name="楕円 169">
                <a:extLst>
                  <a:ext uri="{FF2B5EF4-FFF2-40B4-BE49-F238E27FC236}">
                    <a16:creationId xmlns:a16="http://schemas.microsoft.com/office/drawing/2014/main" id="{D2B0D3EF-DA43-7127-2D2E-6F829C41E66F}"/>
                  </a:ext>
                </a:extLst>
              </p:cNvPr>
              <p:cNvSpPr/>
              <p:nvPr/>
            </p:nvSpPr>
            <p:spPr>
              <a:xfrm>
                <a:off x="6513513" y="2578100"/>
                <a:ext cx="87312" cy="123825"/>
              </a:xfrm>
              <a:prstGeom prst="ellipse">
                <a:avLst/>
              </a:prstGeom>
              <a:solidFill>
                <a:schemeClr val="tx1">
                  <a:lumMod val="65000"/>
                  <a:lumOff val="3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grpSp>
        <p:grpSp>
          <p:nvGrpSpPr>
            <p:cNvPr id="144" name="グループ化 143">
              <a:extLst>
                <a:ext uri="{FF2B5EF4-FFF2-40B4-BE49-F238E27FC236}">
                  <a16:creationId xmlns:a16="http://schemas.microsoft.com/office/drawing/2014/main" id="{EF13DB16-AA2A-8EA4-0050-D59E446B7488}"/>
                </a:ext>
              </a:extLst>
            </p:cNvPr>
            <p:cNvGrpSpPr/>
            <p:nvPr/>
          </p:nvGrpSpPr>
          <p:grpSpPr>
            <a:xfrm>
              <a:off x="468313" y="617538"/>
              <a:ext cx="8064500" cy="1498600"/>
              <a:chOff x="468313" y="617538"/>
              <a:chExt cx="8064500" cy="1498600"/>
            </a:xfrm>
          </p:grpSpPr>
          <p:sp>
            <p:nvSpPr>
              <p:cNvPr id="145" name="正方形/長方形 144">
                <a:extLst>
                  <a:ext uri="{FF2B5EF4-FFF2-40B4-BE49-F238E27FC236}">
                    <a16:creationId xmlns:a16="http://schemas.microsoft.com/office/drawing/2014/main" id="{B4312762-A4C3-68BF-73F9-C29F23B4ABA3}"/>
                  </a:ext>
                </a:extLst>
              </p:cNvPr>
              <p:cNvSpPr/>
              <p:nvPr/>
            </p:nvSpPr>
            <p:spPr>
              <a:xfrm>
                <a:off x="468313" y="617538"/>
                <a:ext cx="8064500" cy="720725"/>
              </a:xfrm>
              <a:prstGeom prst="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5400000" scaled="1"/>
                <a:tileRect/>
              </a:gra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46" name="正方形/長方形 145">
                <a:extLst>
                  <a:ext uri="{FF2B5EF4-FFF2-40B4-BE49-F238E27FC236}">
                    <a16:creationId xmlns:a16="http://schemas.microsoft.com/office/drawing/2014/main" id="{8FDCC82D-D8CD-4DBE-C7C5-4CE0C04C49F8}"/>
                  </a:ext>
                </a:extLst>
              </p:cNvPr>
              <p:cNvSpPr/>
              <p:nvPr/>
            </p:nvSpPr>
            <p:spPr>
              <a:xfrm>
                <a:off x="685800" y="1346200"/>
                <a:ext cx="792163" cy="769938"/>
              </a:xfrm>
              <a:prstGeom prst="rect">
                <a:avLst/>
              </a:prstGeom>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lin ang="10800000" scaled="1"/>
                <a:tileRect/>
              </a:gra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47" name="正方形/長方形 146">
                <a:extLst>
                  <a:ext uri="{FF2B5EF4-FFF2-40B4-BE49-F238E27FC236}">
                    <a16:creationId xmlns:a16="http://schemas.microsoft.com/office/drawing/2014/main" id="{FD98B162-7660-93C5-4392-3547ED974353}"/>
                  </a:ext>
                </a:extLst>
              </p:cNvPr>
              <p:cNvSpPr/>
              <p:nvPr/>
            </p:nvSpPr>
            <p:spPr>
              <a:xfrm>
                <a:off x="1509713" y="1336675"/>
                <a:ext cx="3640137" cy="368300"/>
              </a:xfrm>
              <a:prstGeom prst="rect">
                <a:avLst/>
              </a:prstGeom>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lin ang="5400000" scaled="1"/>
                <a:tileRect/>
              </a:gra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48" name="正方形/長方形 147">
                <a:extLst>
                  <a:ext uri="{FF2B5EF4-FFF2-40B4-BE49-F238E27FC236}">
                    <a16:creationId xmlns:a16="http://schemas.microsoft.com/office/drawing/2014/main" id="{4FBD7099-0709-C4A8-EC31-CFF8B91B5AA1}"/>
                  </a:ext>
                </a:extLst>
              </p:cNvPr>
              <p:cNvSpPr/>
              <p:nvPr/>
            </p:nvSpPr>
            <p:spPr>
              <a:xfrm>
                <a:off x="1758950" y="1333500"/>
                <a:ext cx="366713" cy="769938"/>
              </a:xfrm>
              <a:prstGeom prst="rect">
                <a:avLst/>
              </a:prstGeom>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lin ang="10800000" scaled="1"/>
                <a:tileRect/>
              </a:gra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grpSp>
            <p:nvGrpSpPr>
              <p:cNvPr id="149" name="グループ化 37">
                <a:extLst>
                  <a:ext uri="{FF2B5EF4-FFF2-40B4-BE49-F238E27FC236}">
                    <a16:creationId xmlns:a16="http://schemas.microsoft.com/office/drawing/2014/main" id="{E9819625-EF9A-0595-56A9-2305C26D5E8A}"/>
                  </a:ext>
                </a:extLst>
              </p:cNvPr>
              <p:cNvGrpSpPr>
                <a:grpSpLocks/>
              </p:cNvGrpSpPr>
              <p:nvPr/>
            </p:nvGrpSpPr>
            <p:grpSpPr bwMode="auto">
              <a:xfrm rot="10800000">
                <a:off x="1579563" y="1330325"/>
                <a:ext cx="703262" cy="127000"/>
                <a:chOff x="2398721" y="4095064"/>
                <a:chExt cx="704060" cy="126076"/>
              </a:xfrm>
            </p:grpSpPr>
            <p:sp>
              <p:nvSpPr>
                <p:cNvPr id="155" name="正方形/長方形 154">
                  <a:extLst>
                    <a:ext uri="{FF2B5EF4-FFF2-40B4-BE49-F238E27FC236}">
                      <a16:creationId xmlns:a16="http://schemas.microsoft.com/office/drawing/2014/main" id="{F131AED0-0030-387F-BE80-9F97A685E6E8}"/>
                    </a:ext>
                  </a:extLst>
                </p:cNvPr>
                <p:cNvSpPr/>
                <p:nvPr/>
              </p:nvSpPr>
              <p:spPr>
                <a:xfrm>
                  <a:off x="2398721" y="4104520"/>
                  <a:ext cx="255877" cy="121348"/>
                </a:xfrm>
                <a:prstGeom prst="rect">
                  <a:avLst/>
                </a:prstGeom>
                <a:solidFill>
                  <a:schemeClr val="bg1">
                    <a:lumMod val="7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56" name="正方形/長方形 155">
                  <a:extLst>
                    <a:ext uri="{FF2B5EF4-FFF2-40B4-BE49-F238E27FC236}">
                      <a16:creationId xmlns:a16="http://schemas.microsoft.com/office/drawing/2014/main" id="{2BC322F9-D873-871A-4E04-E950ACF6C267}"/>
                    </a:ext>
                  </a:extLst>
                </p:cNvPr>
                <p:cNvSpPr/>
                <p:nvPr/>
              </p:nvSpPr>
              <p:spPr>
                <a:xfrm>
                  <a:off x="2616455" y="4095064"/>
                  <a:ext cx="217735" cy="113468"/>
                </a:xfrm>
                <a:prstGeom prst="rect">
                  <a:avLst/>
                </a:prstGeom>
                <a:solidFill>
                  <a:schemeClr val="tx1">
                    <a:lumMod val="75000"/>
                    <a:lumOff val="2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157" name="正方形/長方形 156">
                  <a:extLst>
                    <a:ext uri="{FF2B5EF4-FFF2-40B4-BE49-F238E27FC236}">
                      <a16:creationId xmlns:a16="http://schemas.microsoft.com/office/drawing/2014/main" id="{5313F63D-DA0E-06E7-5EDD-5A53E7ACB3F9}"/>
                    </a:ext>
                  </a:extLst>
                </p:cNvPr>
                <p:cNvSpPr/>
                <p:nvPr/>
              </p:nvSpPr>
              <p:spPr>
                <a:xfrm>
                  <a:off x="2846904" y="4107672"/>
                  <a:ext cx="255877" cy="121348"/>
                </a:xfrm>
                <a:prstGeom prst="rect">
                  <a:avLst/>
                </a:prstGeom>
                <a:solidFill>
                  <a:schemeClr val="bg1">
                    <a:lumMod val="7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grpSp>
          <p:sp>
            <p:nvSpPr>
              <p:cNvPr id="150" name="正方形/長方形 149">
                <a:extLst>
                  <a:ext uri="{FF2B5EF4-FFF2-40B4-BE49-F238E27FC236}">
                    <a16:creationId xmlns:a16="http://schemas.microsoft.com/office/drawing/2014/main" id="{F3060A83-0DB6-8575-446D-055778004C03}"/>
                  </a:ext>
                </a:extLst>
              </p:cNvPr>
              <p:cNvSpPr/>
              <p:nvPr/>
            </p:nvSpPr>
            <p:spPr>
              <a:xfrm>
                <a:off x="1849438" y="623888"/>
                <a:ext cx="220662" cy="706437"/>
              </a:xfrm>
              <a:prstGeom prst="rect">
                <a:avLst/>
              </a:prstGeom>
              <a:solidFill>
                <a:schemeClr val="tx1">
                  <a:lumMod val="75000"/>
                  <a:lumOff val="2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51" name="正方形/長方形 150">
                <a:extLst>
                  <a:ext uri="{FF2B5EF4-FFF2-40B4-BE49-F238E27FC236}">
                    <a16:creationId xmlns:a16="http://schemas.microsoft.com/office/drawing/2014/main" id="{9CDEBD8A-9449-7B8F-7BFE-068EC5968B8F}"/>
                  </a:ext>
                </a:extLst>
              </p:cNvPr>
              <p:cNvSpPr/>
              <p:nvPr/>
            </p:nvSpPr>
            <p:spPr>
              <a:xfrm>
                <a:off x="6043613" y="627063"/>
                <a:ext cx="220662" cy="706437"/>
              </a:xfrm>
              <a:prstGeom prst="rect">
                <a:avLst/>
              </a:prstGeom>
              <a:solidFill>
                <a:schemeClr val="tx1">
                  <a:lumMod val="75000"/>
                  <a:lumOff val="2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52" name="正方形/長方形 151">
                <a:extLst>
                  <a:ext uri="{FF2B5EF4-FFF2-40B4-BE49-F238E27FC236}">
                    <a16:creationId xmlns:a16="http://schemas.microsoft.com/office/drawing/2014/main" id="{948FB209-F746-6E15-8550-19F9EB5D4275}"/>
                  </a:ext>
                </a:extLst>
              </p:cNvPr>
              <p:cNvSpPr/>
              <p:nvPr/>
            </p:nvSpPr>
            <p:spPr>
              <a:xfrm>
                <a:off x="2386013" y="1714500"/>
                <a:ext cx="1471612" cy="173038"/>
              </a:xfrm>
              <a:prstGeom prst="rect">
                <a:avLst/>
              </a:prstGeom>
              <a:solidFill>
                <a:schemeClr val="tx1">
                  <a:lumMod val="50000"/>
                  <a:lumOff val="50000"/>
                </a:schemeClr>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53" name="正方形/長方形 152">
                <a:extLst>
                  <a:ext uri="{FF2B5EF4-FFF2-40B4-BE49-F238E27FC236}">
                    <a16:creationId xmlns:a16="http://schemas.microsoft.com/office/drawing/2014/main" id="{17C53264-B52D-C3AE-A068-4B1C959E00A9}"/>
                  </a:ext>
                </a:extLst>
              </p:cNvPr>
              <p:cNvSpPr/>
              <p:nvPr/>
            </p:nvSpPr>
            <p:spPr>
              <a:xfrm>
                <a:off x="2386013" y="1881188"/>
                <a:ext cx="1471612" cy="222692"/>
              </a:xfrm>
              <a:prstGeom prst="rect">
                <a:avLst/>
              </a:prstGeom>
              <a:solidFill>
                <a:schemeClr val="bg1">
                  <a:lumMod val="65000"/>
                </a:schemeClr>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154" name="正方形/長方形 153">
                <a:extLst>
                  <a:ext uri="{FF2B5EF4-FFF2-40B4-BE49-F238E27FC236}">
                    <a16:creationId xmlns:a16="http://schemas.microsoft.com/office/drawing/2014/main" id="{92225FDD-2398-48C4-65BD-FA6C8D48F72A}"/>
                  </a:ext>
                </a:extLst>
              </p:cNvPr>
              <p:cNvSpPr/>
              <p:nvPr/>
            </p:nvSpPr>
            <p:spPr>
              <a:xfrm>
                <a:off x="7524750" y="1346200"/>
                <a:ext cx="792163" cy="769938"/>
              </a:xfrm>
              <a:prstGeom prst="rect">
                <a:avLst/>
              </a:prstGeom>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lin ang="10800000" scaled="1"/>
                <a:tileRect/>
              </a:gra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grpSp>
      </p:grpSp>
      <p:grpSp>
        <p:nvGrpSpPr>
          <p:cNvPr id="174" name="グループ化 173">
            <a:extLst>
              <a:ext uri="{FF2B5EF4-FFF2-40B4-BE49-F238E27FC236}">
                <a16:creationId xmlns:a16="http://schemas.microsoft.com/office/drawing/2014/main" id="{D3915ACE-CEFB-68B8-38A1-C678F14F5CCB}"/>
              </a:ext>
            </a:extLst>
          </p:cNvPr>
          <p:cNvGrpSpPr/>
          <p:nvPr/>
        </p:nvGrpSpPr>
        <p:grpSpPr>
          <a:xfrm>
            <a:off x="5210899" y="3826603"/>
            <a:ext cx="1563687" cy="942976"/>
            <a:chOff x="5326063" y="3471862"/>
            <a:chExt cx="1563687" cy="942976"/>
          </a:xfrm>
        </p:grpSpPr>
        <p:grpSp>
          <p:nvGrpSpPr>
            <p:cNvPr id="175" name="グループ化 174">
              <a:extLst>
                <a:ext uri="{FF2B5EF4-FFF2-40B4-BE49-F238E27FC236}">
                  <a16:creationId xmlns:a16="http://schemas.microsoft.com/office/drawing/2014/main" id="{267999C6-C334-5F7F-47BF-AE9AD7D39C20}"/>
                </a:ext>
              </a:extLst>
            </p:cNvPr>
            <p:cNvGrpSpPr/>
            <p:nvPr/>
          </p:nvGrpSpPr>
          <p:grpSpPr>
            <a:xfrm>
              <a:off x="5326063" y="3695700"/>
              <a:ext cx="1563687" cy="719138"/>
              <a:chOff x="5326063" y="3695700"/>
              <a:chExt cx="1563687" cy="719138"/>
            </a:xfrm>
          </p:grpSpPr>
          <p:sp>
            <p:nvSpPr>
              <p:cNvPr id="177" name="正方形/長方形 176">
                <a:extLst>
                  <a:ext uri="{FF2B5EF4-FFF2-40B4-BE49-F238E27FC236}">
                    <a16:creationId xmlns:a16="http://schemas.microsoft.com/office/drawing/2014/main" id="{9299BB03-3CEB-0A89-0CBD-138F2B1E1EBE}"/>
                  </a:ext>
                </a:extLst>
              </p:cNvPr>
              <p:cNvSpPr/>
              <p:nvPr/>
            </p:nvSpPr>
            <p:spPr>
              <a:xfrm>
                <a:off x="5326063" y="3695700"/>
                <a:ext cx="1563687" cy="719138"/>
              </a:xfrm>
              <a:prstGeom prst="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pic>
            <p:nvPicPr>
              <p:cNvPr id="178" name="図 53">
                <a:extLst>
                  <a:ext uri="{FF2B5EF4-FFF2-40B4-BE49-F238E27FC236}">
                    <a16:creationId xmlns:a16="http://schemas.microsoft.com/office/drawing/2014/main" id="{538A363A-D193-EFC0-0391-C4E0751CE185}"/>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461000" y="4010025"/>
                <a:ext cx="320675" cy="32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9" name="図 54">
                <a:extLst>
                  <a:ext uri="{FF2B5EF4-FFF2-40B4-BE49-F238E27FC236}">
                    <a16:creationId xmlns:a16="http://schemas.microsoft.com/office/drawing/2014/main" id="{123FC3FD-2C12-D591-D8A0-9A46C025077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454775" y="4010025"/>
                <a:ext cx="320675" cy="32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6" name="楕円 175">
              <a:extLst>
                <a:ext uri="{FF2B5EF4-FFF2-40B4-BE49-F238E27FC236}">
                  <a16:creationId xmlns:a16="http://schemas.microsoft.com/office/drawing/2014/main" id="{CC83DE41-8538-8F96-A1C6-24A95EEB179C}"/>
                </a:ext>
              </a:extLst>
            </p:cNvPr>
            <p:cNvSpPr/>
            <p:nvPr/>
          </p:nvSpPr>
          <p:spPr>
            <a:xfrm>
              <a:off x="5888038" y="3471862"/>
              <a:ext cx="507597" cy="4873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grpSp>
      <p:pic>
        <p:nvPicPr>
          <p:cNvPr id="180" name="図 179">
            <a:extLst>
              <a:ext uri="{FF2B5EF4-FFF2-40B4-BE49-F238E27FC236}">
                <a16:creationId xmlns:a16="http://schemas.microsoft.com/office/drawing/2014/main" id="{5851A217-9255-7610-F428-1EA45E8FFD33}"/>
              </a:ext>
            </a:extLst>
          </p:cNvPr>
          <p:cNvPicPr>
            <a:picLocks noChangeAspect="1"/>
          </p:cNvPicPr>
          <p:nvPr/>
        </p:nvPicPr>
        <p:blipFill>
          <a:blip r:embed="rId8"/>
          <a:stretch>
            <a:fillRect/>
          </a:stretch>
        </p:blipFill>
        <p:spPr>
          <a:xfrm>
            <a:off x="5806411" y="3566254"/>
            <a:ext cx="438950" cy="438950"/>
          </a:xfrm>
          <a:prstGeom prst="rect">
            <a:avLst/>
          </a:prstGeom>
        </p:spPr>
      </p:pic>
      <p:sp>
        <p:nvSpPr>
          <p:cNvPr id="186" name="四角形: 角を丸くする 185">
            <a:extLst>
              <a:ext uri="{FF2B5EF4-FFF2-40B4-BE49-F238E27FC236}">
                <a16:creationId xmlns:a16="http://schemas.microsoft.com/office/drawing/2014/main" id="{8B0585B3-6397-17F2-102F-292931E9D94E}"/>
              </a:ext>
            </a:extLst>
          </p:cNvPr>
          <p:cNvSpPr/>
          <p:nvPr/>
        </p:nvSpPr>
        <p:spPr>
          <a:xfrm>
            <a:off x="362480" y="4964684"/>
            <a:ext cx="8064500" cy="1843973"/>
          </a:xfrm>
          <a:prstGeom prst="roundRect">
            <a:avLst>
              <a:gd name="adj" fmla="val 10595"/>
            </a:avLst>
          </a:prstGeom>
          <a:solidFill>
            <a:srgbClr val="FBE5D6"/>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84" name="正方形/長方形 183">
            <a:extLst>
              <a:ext uri="{FF2B5EF4-FFF2-40B4-BE49-F238E27FC236}">
                <a16:creationId xmlns:a16="http://schemas.microsoft.com/office/drawing/2014/main" id="{ADDC3609-F012-5074-94ED-2C177C1F78F6}"/>
              </a:ext>
            </a:extLst>
          </p:cNvPr>
          <p:cNvSpPr/>
          <p:nvPr/>
        </p:nvSpPr>
        <p:spPr>
          <a:xfrm>
            <a:off x="455265" y="5979581"/>
            <a:ext cx="6361036" cy="523220"/>
          </a:xfrm>
          <a:prstGeom prst="rect">
            <a:avLst/>
          </a:prstGeom>
          <a:noFill/>
        </p:spPr>
        <p:txBody>
          <a:bodyPr wrap="none" lIns="91440" tIns="45720" rIns="91440" bIns="45720">
            <a:spAutoFit/>
          </a:bodyPr>
          <a:lstStyle/>
          <a:p>
            <a:pPr algn="ctr"/>
            <a:r>
              <a:rPr lang="ja-JP" altLang="en-US" sz="2800" b="1" u="sng" dirty="0">
                <a:ln w="9525">
                  <a:solidFill>
                    <a:schemeClr val="bg1"/>
                  </a:solidFill>
                  <a:prstDash val="solid"/>
                </a:ln>
                <a:solidFill>
                  <a:srgbClr val="FF000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ワンショットで溝入れから製品払出まで行う</a:t>
            </a:r>
            <a:endParaRPr lang="ja-JP" altLang="en-US" sz="2400" b="1" u="sng" dirty="0">
              <a:ln w="9525">
                <a:solidFill>
                  <a:schemeClr val="bg1"/>
                </a:solidFill>
                <a:prstDash val="solid"/>
              </a:ln>
              <a:effectLst>
                <a:outerShdw blurRad="38100" dist="38100" dir="2700000" algn="tl">
                  <a:srgbClr val="000000">
                    <a:alpha val="43137"/>
                  </a:srgbClr>
                </a:outerShdw>
              </a:effectLst>
            </a:endParaRPr>
          </a:p>
        </p:txBody>
      </p:sp>
      <p:pic>
        <p:nvPicPr>
          <p:cNvPr id="209" name="図 208">
            <a:extLst>
              <a:ext uri="{FF2B5EF4-FFF2-40B4-BE49-F238E27FC236}">
                <a16:creationId xmlns:a16="http://schemas.microsoft.com/office/drawing/2014/main" id="{2F1A0628-7698-BDFB-2961-6D5123E5AC91}"/>
              </a:ext>
            </a:extLst>
          </p:cNvPr>
          <p:cNvPicPr>
            <a:picLocks noChangeAspect="1"/>
          </p:cNvPicPr>
          <p:nvPr/>
        </p:nvPicPr>
        <p:blipFill>
          <a:blip r:embed="rId9"/>
          <a:stretch>
            <a:fillRect/>
          </a:stretch>
        </p:blipFill>
        <p:spPr>
          <a:xfrm>
            <a:off x="6273942" y="5279166"/>
            <a:ext cx="1585912" cy="310450"/>
          </a:xfrm>
          <a:prstGeom prst="rect">
            <a:avLst/>
          </a:prstGeom>
        </p:spPr>
      </p:pic>
      <p:pic>
        <p:nvPicPr>
          <p:cNvPr id="212" name="図 211">
            <a:extLst>
              <a:ext uri="{FF2B5EF4-FFF2-40B4-BE49-F238E27FC236}">
                <a16:creationId xmlns:a16="http://schemas.microsoft.com/office/drawing/2014/main" id="{5817EFA7-BC89-1D79-9AAF-BEE57DB95128}"/>
              </a:ext>
            </a:extLst>
          </p:cNvPr>
          <p:cNvPicPr>
            <a:picLocks noChangeAspect="1"/>
          </p:cNvPicPr>
          <p:nvPr/>
        </p:nvPicPr>
        <p:blipFill>
          <a:blip r:embed="rId10"/>
          <a:stretch>
            <a:fillRect/>
          </a:stretch>
        </p:blipFill>
        <p:spPr>
          <a:xfrm>
            <a:off x="7020157" y="5626829"/>
            <a:ext cx="496657" cy="589216"/>
          </a:xfrm>
          <a:prstGeom prst="rect">
            <a:avLst/>
          </a:prstGeom>
        </p:spPr>
      </p:pic>
      <p:grpSp>
        <p:nvGrpSpPr>
          <p:cNvPr id="222" name="グループ化 221">
            <a:extLst>
              <a:ext uri="{FF2B5EF4-FFF2-40B4-BE49-F238E27FC236}">
                <a16:creationId xmlns:a16="http://schemas.microsoft.com/office/drawing/2014/main" id="{44C71941-6151-15F9-FFEA-6911381B8692}"/>
              </a:ext>
            </a:extLst>
          </p:cNvPr>
          <p:cNvGrpSpPr/>
          <p:nvPr/>
        </p:nvGrpSpPr>
        <p:grpSpPr>
          <a:xfrm>
            <a:off x="566868" y="5286778"/>
            <a:ext cx="5666265" cy="311476"/>
            <a:chOff x="380254" y="5286778"/>
            <a:chExt cx="5666265" cy="311476"/>
          </a:xfrm>
        </p:grpSpPr>
        <p:pic>
          <p:nvPicPr>
            <p:cNvPr id="207" name="図 206">
              <a:extLst>
                <a:ext uri="{FF2B5EF4-FFF2-40B4-BE49-F238E27FC236}">
                  <a16:creationId xmlns:a16="http://schemas.microsoft.com/office/drawing/2014/main" id="{F107BA03-0410-9B0A-80F6-206256BD63C0}"/>
                </a:ext>
              </a:extLst>
            </p:cNvPr>
            <p:cNvPicPr>
              <a:picLocks noChangeAspect="1"/>
            </p:cNvPicPr>
            <p:nvPr/>
          </p:nvPicPr>
          <p:blipFill>
            <a:blip r:embed="rId9"/>
            <a:stretch>
              <a:fillRect/>
            </a:stretch>
          </p:blipFill>
          <p:spPr>
            <a:xfrm>
              <a:off x="4460607" y="5287396"/>
              <a:ext cx="1585912" cy="310450"/>
            </a:xfrm>
            <a:prstGeom prst="rect">
              <a:avLst/>
            </a:prstGeom>
          </p:spPr>
        </p:pic>
        <p:pic>
          <p:nvPicPr>
            <p:cNvPr id="214" name="図 213">
              <a:extLst>
                <a:ext uri="{FF2B5EF4-FFF2-40B4-BE49-F238E27FC236}">
                  <a16:creationId xmlns:a16="http://schemas.microsoft.com/office/drawing/2014/main" id="{70F6E031-286F-DE42-89A3-6EDD3C943566}"/>
                </a:ext>
              </a:extLst>
            </p:cNvPr>
            <p:cNvPicPr>
              <a:picLocks noChangeAspect="1"/>
            </p:cNvPicPr>
            <p:nvPr/>
          </p:nvPicPr>
          <p:blipFill>
            <a:blip r:embed="rId11"/>
            <a:stretch>
              <a:fillRect/>
            </a:stretch>
          </p:blipFill>
          <p:spPr>
            <a:xfrm>
              <a:off x="3112093" y="5286778"/>
              <a:ext cx="1591153" cy="311476"/>
            </a:xfrm>
            <a:prstGeom prst="rect">
              <a:avLst/>
            </a:prstGeom>
          </p:spPr>
        </p:pic>
        <p:pic>
          <p:nvPicPr>
            <p:cNvPr id="210" name="図 209">
              <a:extLst>
                <a:ext uri="{FF2B5EF4-FFF2-40B4-BE49-F238E27FC236}">
                  <a16:creationId xmlns:a16="http://schemas.microsoft.com/office/drawing/2014/main" id="{1257A255-0C85-3251-613D-68649915902D}"/>
                </a:ext>
              </a:extLst>
            </p:cNvPr>
            <p:cNvPicPr>
              <a:picLocks noChangeAspect="1"/>
            </p:cNvPicPr>
            <p:nvPr/>
          </p:nvPicPr>
          <p:blipFill>
            <a:blip r:embed="rId11"/>
            <a:stretch>
              <a:fillRect/>
            </a:stretch>
          </p:blipFill>
          <p:spPr>
            <a:xfrm>
              <a:off x="1737538" y="5286778"/>
              <a:ext cx="1591153" cy="311476"/>
            </a:xfrm>
            <a:prstGeom prst="rect">
              <a:avLst/>
            </a:prstGeom>
          </p:spPr>
        </p:pic>
        <p:pic>
          <p:nvPicPr>
            <p:cNvPr id="211" name="図 210">
              <a:extLst>
                <a:ext uri="{FF2B5EF4-FFF2-40B4-BE49-F238E27FC236}">
                  <a16:creationId xmlns:a16="http://schemas.microsoft.com/office/drawing/2014/main" id="{13F9B247-F645-5C94-ED48-9440D5777D3E}"/>
                </a:ext>
              </a:extLst>
            </p:cNvPr>
            <p:cNvPicPr>
              <a:picLocks noChangeAspect="1"/>
            </p:cNvPicPr>
            <p:nvPr/>
          </p:nvPicPr>
          <p:blipFill>
            <a:blip r:embed="rId11"/>
            <a:stretch>
              <a:fillRect/>
            </a:stretch>
          </p:blipFill>
          <p:spPr>
            <a:xfrm>
              <a:off x="380254" y="5286778"/>
              <a:ext cx="1591153" cy="311476"/>
            </a:xfrm>
            <a:prstGeom prst="rect">
              <a:avLst/>
            </a:prstGeom>
          </p:spPr>
        </p:pic>
      </p:grpSp>
      <p:pic>
        <p:nvPicPr>
          <p:cNvPr id="219" name="図 218">
            <a:extLst>
              <a:ext uri="{FF2B5EF4-FFF2-40B4-BE49-F238E27FC236}">
                <a16:creationId xmlns:a16="http://schemas.microsoft.com/office/drawing/2014/main" id="{73BF9661-2256-CB0E-3370-4E04C554B028}"/>
              </a:ext>
            </a:extLst>
          </p:cNvPr>
          <p:cNvPicPr>
            <a:picLocks noChangeAspect="1"/>
          </p:cNvPicPr>
          <p:nvPr/>
        </p:nvPicPr>
        <p:blipFill>
          <a:blip r:embed="rId12"/>
          <a:stretch>
            <a:fillRect/>
          </a:stretch>
        </p:blipFill>
        <p:spPr>
          <a:xfrm>
            <a:off x="3467437" y="5273020"/>
            <a:ext cx="1243100" cy="216687"/>
          </a:xfrm>
          <a:prstGeom prst="rect">
            <a:avLst/>
          </a:prstGeom>
        </p:spPr>
      </p:pic>
      <p:pic>
        <p:nvPicPr>
          <p:cNvPr id="3" name="図 2">
            <a:extLst>
              <a:ext uri="{FF2B5EF4-FFF2-40B4-BE49-F238E27FC236}">
                <a16:creationId xmlns:a16="http://schemas.microsoft.com/office/drawing/2014/main" id="{450ADFCB-DA54-B12C-D256-AF71D999FAD6}"/>
              </a:ext>
            </a:extLst>
          </p:cNvPr>
          <p:cNvPicPr>
            <a:picLocks noChangeAspect="1"/>
          </p:cNvPicPr>
          <p:nvPr/>
        </p:nvPicPr>
        <p:blipFill>
          <a:blip r:embed="rId10"/>
          <a:stretch>
            <a:fillRect/>
          </a:stretch>
        </p:blipFill>
        <p:spPr>
          <a:xfrm>
            <a:off x="7178798" y="5946583"/>
            <a:ext cx="496657" cy="589216"/>
          </a:xfrm>
          <a:prstGeom prst="rect">
            <a:avLst/>
          </a:prstGeom>
        </p:spPr>
      </p:pic>
      <p:pic>
        <p:nvPicPr>
          <p:cNvPr id="213" name="図 212">
            <a:extLst>
              <a:ext uri="{FF2B5EF4-FFF2-40B4-BE49-F238E27FC236}">
                <a16:creationId xmlns:a16="http://schemas.microsoft.com/office/drawing/2014/main" id="{4336B38A-638C-6E47-2474-FB27C2301C17}"/>
              </a:ext>
            </a:extLst>
          </p:cNvPr>
          <p:cNvPicPr>
            <a:picLocks noChangeAspect="1"/>
          </p:cNvPicPr>
          <p:nvPr/>
        </p:nvPicPr>
        <p:blipFill>
          <a:blip r:embed="rId13"/>
          <a:stretch>
            <a:fillRect/>
          </a:stretch>
        </p:blipFill>
        <p:spPr>
          <a:xfrm>
            <a:off x="7196497" y="5964809"/>
            <a:ext cx="479445" cy="523220"/>
          </a:xfrm>
          <a:prstGeom prst="rect">
            <a:avLst/>
          </a:prstGeom>
        </p:spPr>
      </p:pic>
      <p:sp>
        <p:nvSpPr>
          <p:cNvPr id="4" name="矢印: 下 3">
            <a:extLst>
              <a:ext uri="{FF2B5EF4-FFF2-40B4-BE49-F238E27FC236}">
                <a16:creationId xmlns:a16="http://schemas.microsoft.com/office/drawing/2014/main" id="{559B6F82-BCC7-9825-0032-A9EBE25FD7FD}"/>
              </a:ext>
            </a:extLst>
          </p:cNvPr>
          <p:cNvSpPr/>
          <p:nvPr/>
        </p:nvSpPr>
        <p:spPr>
          <a:xfrm>
            <a:off x="2217791" y="2203168"/>
            <a:ext cx="1463757" cy="2114987"/>
          </a:xfrm>
          <a:prstGeom prst="downArrow">
            <a:avLst/>
          </a:prstGeom>
          <a:solidFill>
            <a:schemeClr val="accent4"/>
          </a:solidFill>
          <a:ln>
            <a:solidFill>
              <a:schemeClr val="tx1"/>
            </a:solidFill>
          </a:ln>
          <a:effectLst>
            <a:outerShdw blurRad="50800" dist="38100" dir="2700000" sx="101000" sy="101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5" name="矢印: 下 14">
            <a:extLst>
              <a:ext uri="{FF2B5EF4-FFF2-40B4-BE49-F238E27FC236}">
                <a16:creationId xmlns:a16="http://schemas.microsoft.com/office/drawing/2014/main" id="{226ED8D6-E9BD-7087-97A0-E43DA08C3033}"/>
              </a:ext>
            </a:extLst>
          </p:cNvPr>
          <p:cNvSpPr/>
          <p:nvPr/>
        </p:nvSpPr>
        <p:spPr>
          <a:xfrm>
            <a:off x="5281652" y="2196988"/>
            <a:ext cx="1463757" cy="2114987"/>
          </a:xfrm>
          <a:prstGeom prst="downArrow">
            <a:avLst/>
          </a:prstGeom>
          <a:solidFill>
            <a:schemeClr val="accent4"/>
          </a:solidFill>
          <a:ln>
            <a:solidFill>
              <a:schemeClr val="tx1"/>
            </a:solidFill>
          </a:ln>
          <a:effectLst>
            <a:outerShdw blurRad="50800" dist="38100" dir="2700000" sx="101000" sy="101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3" name="正方形/長方形 12">
            <a:extLst>
              <a:ext uri="{FF2B5EF4-FFF2-40B4-BE49-F238E27FC236}">
                <a16:creationId xmlns:a16="http://schemas.microsoft.com/office/drawing/2014/main" id="{7EF65331-E12A-7F3F-A08A-F309774C63FF}"/>
              </a:ext>
            </a:extLst>
          </p:cNvPr>
          <p:cNvSpPr/>
          <p:nvPr/>
        </p:nvSpPr>
        <p:spPr>
          <a:xfrm>
            <a:off x="1903578" y="2628608"/>
            <a:ext cx="5044971" cy="523220"/>
          </a:xfrm>
          <a:prstGeom prst="rect">
            <a:avLst/>
          </a:prstGeom>
          <a:solidFill>
            <a:schemeClr val="bg1"/>
          </a:solidFill>
          <a:ln>
            <a:solidFill>
              <a:schemeClr val="tx1"/>
            </a:solidFill>
          </a:ln>
        </p:spPr>
        <p:txBody>
          <a:bodyPr wrap="none" lIns="91440" tIns="45720" rIns="91440" bIns="45720">
            <a:spAutoFit/>
          </a:bodyPr>
          <a:lstStyle/>
          <a:p>
            <a:pPr algn="ctr"/>
            <a:r>
              <a:rPr lang="ja-JP" altLang="en-US" sz="2800" b="1" dirty="0">
                <a:ln w="9525">
                  <a:solidFill>
                    <a:schemeClr val="tx1"/>
                  </a:solidFill>
                  <a:prstDash val="solid"/>
                </a:ln>
                <a:solidFill>
                  <a:srgbClr val="FF0000"/>
                </a:solidFill>
                <a:effectLst>
                  <a:outerShdw blurRad="50800" dist="38100" dir="2700000" algn="tl" rotWithShape="0">
                    <a:prstClr val="black">
                      <a:alpha val="40000"/>
                    </a:prstClr>
                  </a:outerShdw>
                </a:effectLst>
                <a:latin typeface="Meiryo UI" panose="020B0604030504040204" pitchFamily="50" charset="-128"/>
                <a:ea typeface="Meiryo UI" panose="020B0604030504040204" pitchFamily="50" charset="-128"/>
              </a:rPr>
              <a:t>外径コイニングと同時に溝が入る</a:t>
            </a:r>
            <a:endParaRPr lang="en-US" altLang="ja-JP" sz="2800" b="1" dirty="0">
              <a:ln w="9525">
                <a:solidFill>
                  <a:schemeClr val="tx1"/>
                </a:solidFill>
                <a:prstDash val="solid"/>
              </a:ln>
              <a:solidFill>
                <a:srgbClr val="FF0000"/>
              </a:solidFill>
              <a:effectLst>
                <a:outerShdw blurRad="50800" dist="38100" dir="2700000" algn="tl" rotWithShape="0">
                  <a:prstClr val="black">
                    <a:alpha val="40000"/>
                  </a:prstClr>
                </a:outerShdw>
              </a:effectLst>
              <a:latin typeface="Meiryo UI" panose="020B0604030504040204" pitchFamily="50" charset="-128"/>
              <a:ea typeface="Meiryo UI" panose="020B0604030504040204" pitchFamily="50" charset="-128"/>
            </a:endParaRPr>
          </a:p>
        </p:txBody>
      </p:sp>
      <p:sp>
        <p:nvSpPr>
          <p:cNvPr id="16" name="テキスト ボックス 15">
            <a:extLst>
              <a:ext uri="{FF2B5EF4-FFF2-40B4-BE49-F238E27FC236}">
                <a16:creationId xmlns:a16="http://schemas.microsoft.com/office/drawing/2014/main" id="{B33AF8B5-5F54-C926-ACFA-72AD5D91C10C}"/>
              </a:ext>
            </a:extLst>
          </p:cNvPr>
          <p:cNvSpPr txBox="1"/>
          <p:nvPr/>
        </p:nvSpPr>
        <p:spPr>
          <a:xfrm>
            <a:off x="35817" y="967826"/>
            <a:ext cx="5088252" cy="400110"/>
          </a:xfrm>
          <a:prstGeom prst="rect">
            <a:avLst/>
          </a:prstGeom>
          <a:solidFill>
            <a:schemeClr val="bg1"/>
          </a:solidFill>
          <a:ln>
            <a:solidFill>
              <a:schemeClr val="tx1"/>
            </a:solidFill>
          </a:ln>
        </p:spPr>
        <p:txBody>
          <a:bodyPr wrap="none" rtlCol="0">
            <a:spAutoFit/>
          </a:bodyPr>
          <a:lstStyle/>
          <a:p>
            <a:r>
              <a:rPr kumimoji="1" lang="en-US" altLang="ja-JP" sz="2000" b="1" dirty="0">
                <a:latin typeface="HG丸ｺﾞｼｯｸM-PRO" panose="020F0600000000000000" pitchFamily="50" charset="-128"/>
                <a:ea typeface="HG丸ｺﾞｼｯｸM-PRO" panose="020F0600000000000000" pitchFamily="50" charset="-128"/>
              </a:rPr>
              <a:t>〈</a:t>
            </a:r>
            <a:r>
              <a:rPr lang="ja-JP" altLang="en-US" sz="2000" b="1" dirty="0">
                <a:latin typeface="HG丸ｺﾞｼｯｸM-PRO" panose="020F0600000000000000" pitchFamily="50" charset="-128"/>
                <a:ea typeface="HG丸ｺﾞｼｯｸM-PRO" panose="020F0600000000000000" pitchFamily="50" charset="-128"/>
              </a:rPr>
              <a:t>対策の実施①</a:t>
            </a:r>
            <a:r>
              <a:rPr kumimoji="1" lang="en-US" altLang="ja-JP" sz="2000" b="1" dirty="0">
                <a:latin typeface="HG丸ｺﾞｼｯｸM-PRO" panose="020F0600000000000000" pitchFamily="50" charset="-128"/>
                <a:ea typeface="HG丸ｺﾞｼｯｸM-PRO" panose="020F0600000000000000" pitchFamily="50" charset="-128"/>
              </a:rPr>
              <a:t>〉</a:t>
            </a:r>
            <a:r>
              <a:rPr kumimoji="1" lang="ja-JP" altLang="en-US" sz="2000" b="1" dirty="0">
                <a:latin typeface="HG丸ｺﾞｼｯｸM-PRO" panose="020F0600000000000000" pitchFamily="50" charset="-128"/>
                <a:ea typeface="HG丸ｺﾞｼｯｸM-PRO" panose="020F0600000000000000" pitchFamily="50" charset="-128"/>
              </a:rPr>
              <a:t>プレス外径ネライ値変更</a:t>
            </a:r>
          </a:p>
        </p:txBody>
      </p:sp>
      <p:grpSp>
        <p:nvGrpSpPr>
          <p:cNvPr id="14" name="グループ化 13">
            <a:extLst>
              <a:ext uri="{FF2B5EF4-FFF2-40B4-BE49-F238E27FC236}">
                <a16:creationId xmlns:a16="http://schemas.microsoft.com/office/drawing/2014/main" id="{97A07B08-3708-5D1C-1AE8-84538FE7F1AE}"/>
              </a:ext>
            </a:extLst>
          </p:cNvPr>
          <p:cNvGrpSpPr/>
          <p:nvPr/>
        </p:nvGrpSpPr>
        <p:grpSpPr>
          <a:xfrm>
            <a:off x="8480567" y="2603064"/>
            <a:ext cx="3615709" cy="1920030"/>
            <a:chOff x="8480567" y="2597183"/>
            <a:chExt cx="3615709" cy="1920030"/>
          </a:xfrm>
        </p:grpSpPr>
        <p:grpSp>
          <p:nvGrpSpPr>
            <p:cNvPr id="182" name="グループ化 181">
              <a:extLst>
                <a:ext uri="{FF2B5EF4-FFF2-40B4-BE49-F238E27FC236}">
                  <a16:creationId xmlns:a16="http://schemas.microsoft.com/office/drawing/2014/main" id="{09C6C504-C7D1-EF17-1BD6-6CEFCA26B8A4}"/>
                </a:ext>
              </a:extLst>
            </p:cNvPr>
            <p:cNvGrpSpPr/>
            <p:nvPr/>
          </p:nvGrpSpPr>
          <p:grpSpPr>
            <a:xfrm>
              <a:off x="8480567" y="2597183"/>
              <a:ext cx="3615709" cy="1920030"/>
              <a:chOff x="8496685" y="2652699"/>
              <a:chExt cx="3615709" cy="1920030"/>
            </a:xfrm>
          </p:grpSpPr>
          <p:pic>
            <p:nvPicPr>
              <p:cNvPr id="58" name="図 57">
                <a:extLst>
                  <a:ext uri="{FF2B5EF4-FFF2-40B4-BE49-F238E27FC236}">
                    <a16:creationId xmlns:a16="http://schemas.microsoft.com/office/drawing/2014/main" id="{7B42BB65-89A6-ABAC-3713-F036AB730C33}"/>
                  </a:ext>
                </a:extLst>
              </p:cNvPr>
              <p:cNvPicPr>
                <a:picLocks noChangeAspect="1"/>
              </p:cNvPicPr>
              <p:nvPr/>
            </p:nvPicPr>
            <p:blipFill>
              <a:blip r:embed="rId14"/>
              <a:stretch>
                <a:fillRect/>
              </a:stretch>
            </p:blipFill>
            <p:spPr>
              <a:xfrm>
                <a:off x="8496685" y="2652699"/>
                <a:ext cx="3615709" cy="1920030"/>
              </a:xfrm>
              <a:prstGeom prst="rect">
                <a:avLst/>
              </a:prstGeom>
            </p:spPr>
          </p:pic>
          <p:sp>
            <p:nvSpPr>
              <p:cNvPr id="64" name="矢印: 下 63">
                <a:extLst>
                  <a:ext uri="{FF2B5EF4-FFF2-40B4-BE49-F238E27FC236}">
                    <a16:creationId xmlns:a16="http://schemas.microsoft.com/office/drawing/2014/main" id="{74C1DD69-7458-AB37-C824-F16C36A5CC7B}"/>
                  </a:ext>
                </a:extLst>
              </p:cNvPr>
              <p:cNvSpPr/>
              <p:nvPr/>
            </p:nvSpPr>
            <p:spPr>
              <a:xfrm>
                <a:off x="11358588" y="3096882"/>
                <a:ext cx="608594" cy="767776"/>
              </a:xfrm>
              <a:prstGeom prst="downArrow">
                <a:avLst/>
              </a:prstGeom>
              <a:solidFill>
                <a:schemeClr val="accent4"/>
              </a:solidFill>
              <a:ln>
                <a:solidFill>
                  <a:schemeClr val="tx1"/>
                </a:solidFill>
              </a:ln>
              <a:effectLst>
                <a:outerShdw blurRad="50800" dist="38100" dir="2700000" sx="101000" sy="101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cxnSp>
            <p:nvCxnSpPr>
              <p:cNvPr id="67" name="直線コネクタ 66">
                <a:extLst>
                  <a:ext uri="{FF2B5EF4-FFF2-40B4-BE49-F238E27FC236}">
                    <a16:creationId xmlns:a16="http://schemas.microsoft.com/office/drawing/2014/main" id="{E12742E6-1E92-241C-AD5E-24F6AC145409}"/>
                  </a:ext>
                </a:extLst>
              </p:cNvPr>
              <p:cNvCxnSpPr>
                <a:cxnSpLocks/>
              </p:cNvCxnSpPr>
              <p:nvPr/>
            </p:nvCxnSpPr>
            <p:spPr>
              <a:xfrm>
                <a:off x="10705812" y="2997831"/>
                <a:ext cx="662013"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74" name="矢印: 下 73">
                <a:extLst>
                  <a:ext uri="{FF2B5EF4-FFF2-40B4-BE49-F238E27FC236}">
                    <a16:creationId xmlns:a16="http://schemas.microsoft.com/office/drawing/2014/main" id="{979845E2-FD36-9084-3BC3-9A4E269B0C1E}"/>
                  </a:ext>
                </a:extLst>
              </p:cNvPr>
              <p:cNvSpPr/>
              <p:nvPr/>
            </p:nvSpPr>
            <p:spPr>
              <a:xfrm>
                <a:off x="8536781" y="3124422"/>
                <a:ext cx="608594" cy="767776"/>
              </a:xfrm>
              <a:prstGeom prst="downArrow">
                <a:avLst/>
              </a:prstGeom>
              <a:solidFill>
                <a:schemeClr val="accent4"/>
              </a:solidFill>
              <a:ln>
                <a:solidFill>
                  <a:schemeClr val="tx1"/>
                </a:solidFill>
              </a:ln>
              <a:effectLst>
                <a:outerShdw blurRad="50800" dist="38100" dir="2700000" sx="101000" sy="101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83" name="正方形/長方形 82">
                <a:extLst>
                  <a:ext uri="{FF2B5EF4-FFF2-40B4-BE49-F238E27FC236}">
                    <a16:creationId xmlns:a16="http://schemas.microsoft.com/office/drawing/2014/main" id="{DEE3E577-A813-706D-691E-D44E4E4854DE}"/>
                  </a:ext>
                </a:extLst>
              </p:cNvPr>
              <p:cNvSpPr/>
              <p:nvPr/>
            </p:nvSpPr>
            <p:spPr>
              <a:xfrm>
                <a:off x="10807237" y="2653149"/>
                <a:ext cx="478016" cy="307777"/>
              </a:xfrm>
              <a:prstGeom prst="rect">
                <a:avLst/>
              </a:prstGeom>
              <a:solidFill>
                <a:schemeClr val="bg1"/>
              </a:solidFill>
              <a:ln>
                <a:solidFill>
                  <a:schemeClr val="tx1"/>
                </a:solidFill>
              </a:ln>
            </p:spPr>
            <p:txBody>
              <a:bodyPr wrap="none" lIns="91440" tIns="45720" rIns="91440" bIns="45720">
                <a:spAutoFit/>
              </a:bodyPr>
              <a:lstStyle/>
              <a:p>
                <a:pPr algn="ctr"/>
                <a:r>
                  <a:rPr lang="ja-JP" altLang="en-US" sz="1400" b="1" dirty="0">
                    <a:ln w="9525">
                      <a:solidFill>
                        <a:schemeClr val="tx1"/>
                      </a:solidFill>
                      <a:prstDash val="solid"/>
                    </a:ln>
                    <a:solidFill>
                      <a:srgbClr val="FF0000"/>
                    </a:solidFill>
                    <a:latin typeface="Meiryo UI" panose="020B0604030504040204" pitchFamily="50" charset="-128"/>
                    <a:ea typeface="Meiryo UI" panose="020B0604030504040204" pitchFamily="50" charset="-128"/>
                  </a:rPr>
                  <a:t>シム</a:t>
                </a:r>
                <a:endParaRPr lang="en-US" altLang="ja-JP" sz="1400" b="1" dirty="0">
                  <a:ln w="9525">
                    <a:solidFill>
                      <a:schemeClr val="tx1"/>
                    </a:solidFill>
                    <a:prstDash val="solid"/>
                  </a:ln>
                  <a:solidFill>
                    <a:srgbClr val="FF0000"/>
                  </a:solidFill>
                  <a:latin typeface="Meiryo UI" panose="020B0604030504040204" pitchFamily="50" charset="-128"/>
                  <a:ea typeface="Meiryo UI" panose="020B0604030504040204" pitchFamily="50" charset="-128"/>
                </a:endParaRPr>
              </a:p>
            </p:txBody>
          </p:sp>
        </p:grpSp>
        <p:sp>
          <p:nvSpPr>
            <p:cNvPr id="9" name="矢印: 下 8">
              <a:extLst>
                <a:ext uri="{FF2B5EF4-FFF2-40B4-BE49-F238E27FC236}">
                  <a16:creationId xmlns:a16="http://schemas.microsoft.com/office/drawing/2014/main" id="{CBF9374E-7ED2-5251-CA54-A35BBB297A3F}"/>
                </a:ext>
              </a:extLst>
            </p:cNvPr>
            <p:cNvSpPr/>
            <p:nvPr/>
          </p:nvSpPr>
          <p:spPr>
            <a:xfrm rot="16200000">
              <a:off x="10533336" y="3120165"/>
              <a:ext cx="147233" cy="398463"/>
            </a:xfrm>
            <a:prstGeom prst="downArrow">
              <a:avLst>
                <a:gd name="adj1" fmla="val 50000"/>
                <a:gd name="adj2" fmla="val 115440"/>
              </a:avLst>
            </a:prstGeom>
            <a:solidFill>
              <a:schemeClr val="accent4"/>
            </a:solidFill>
            <a:ln>
              <a:solidFill>
                <a:schemeClr val="tx1"/>
              </a:solidFill>
            </a:ln>
            <a:effectLst>
              <a:outerShdw blurRad="50800" dist="38100" dir="2700000" sx="101000" sy="101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7" name="矢印: 下 16">
              <a:extLst>
                <a:ext uri="{FF2B5EF4-FFF2-40B4-BE49-F238E27FC236}">
                  <a16:creationId xmlns:a16="http://schemas.microsoft.com/office/drawing/2014/main" id="{A790447D-CA68-D3F4-AE60-8705E4640EEF}"/>
                </a:ext>
              </a:extLst>
            </p:cNvPr>
            <p:cNvSpPr/>
            <p:nvPr/>
          </p:nvSpPr>
          <p:spPr>
            <a:xfrm rot="19614283">
              <a:off x="10535830" y="3315491"/>
              <a:ext cx="142244" cy="798790"/>
            </a:xfrm>
            <a:prstGeom prst="downArrow">
              <a:avLst>
                <a:gd name="adj1" fmla="val 50000"/>
                <a:gd name="adj2" fmla="val 115440"/>
              </a:avLst>
            </a:prstGeom>
            <a:solidFill>
              <a:schemeClr val="accent4"/>
            </a:solidFill>
            <a:ln>
              <a:solidFill>
                <a:schemeClr val="tx1"/>
              </a:solidFill>
            </a:ln>
            <a:effectLst>
              <a:outerShdw blurRad="50800" dist="38100" dir="2700000" sx="101000" sy="101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8" name="正方形/長方形 7">
              <a:extLst>
                <a:ext uri="{FF2B5EF4-FFF2-40B4-BE49-F238E27FC236}">
                  <a16:creationId xmlns:a16="http://schemas.microsoft.com/office/drawing/2014/main" id="{DB2C308F-E3A0-411B-DD04-89A413259469}"/>
                </a:ext>
              </a:extLst>
            </p:cNvPr>
            <p:cNvSpPr/>
            <p:nvPr/>
          </p:nvSpPr>
          <p:spPr>
            <a:xfrm>
              <a:off x="9846250" y="3165507"/>
              <a:ext cx="691215" cy="307777"/>
            </a:xfrm>
            <a:prstGeom prst="rect">
              <a:avLst/>
            </a:prstGeom>
            <a:solidFill>
              <a:schemeClr val="bg1"/>
            </a:solidFill>
            <a:ln>
              <a:solidFill>
                <a:schemeClr val="tx1"/>
              </a:solidFill>
            </a:ln>
          </p:spPr>
          <p:txBody>
            <a:bodyPr wrap="none" lIns="91440" tIns="45720" rIns="91440" bIns="45720">
              <a:spAutoFit/>
            </a:bodyPr>
            <a:lstStyle/>
            <a:p>
              <a:pPr algn="ctr"/>
              <a:r>
                <a:rPr lang="ja-JP" altLang="en-US" sz="1400" b="1" dirty="0">
                  <a:ln w="9525">
                    <a:solidFill>
                      <a:schemeClr val="tx1"/>
                    </a:solidFill>
                    <a:prstDash val="solid"/>
                  </a:ln>
                  <a:solidFill>
                    <a:srgbClr val="FF0000"/>
                  </a:solidFill>
                  <a:latin typeface="Meiryo UI" panose="020B0604030504040204" pitchFamily="50" charset="-128"/>
                  <a:ea typeface="Meiryo UI" panose="020B0604030504040204" pitchFamily="50" charset="-128"/>
                </a:rPr>
                <a:t>二ツ割</a:t>
              </a:r>
              <a:endParaRPr lang="en-US" altLang="ja-JP" sz="1400" b="1" dirty="0">
                <a:ln w="9525">
                  <a:solidFill>
                    <a:schemeClr val="tx1"/>
                  </a:solidFill>
                  <a:prstDash val="solid"/>
                </a:ln>
                <a:solidFill>
                  <a:srgbClr val="FF0000"/>
                </a:solidFill>
                <a:latin typeface="Meiryo UI" panose="020B0604030504040204" pitchFamily="50" charset="-128"/>
                <a:ea typeface="Meiryo UI" panose="020B0604030504040204" pitchFamily="50" charset="-128"/>
              </a:endParaRPr>
            </a:p>
          </p:txBody>
        </p:sp>
      </p:grpSp>
      <p:grpSp>
        <p:nvGrpSpPr>
          <p:cNvPr id="18" name="グループ化 17">
            <a:extLst>
              <a:ext uri="{FF2B5EF4-FFF2-40B4-BE49-F238E27FC236}">
                <a16:creationId xmlns:a16="http://schemas.microsoft.com/office/drawing/2014/main" id="{0D19C515-E0F3-4FDC-DBC5-278C551B16A5}"/>
              </a:ext>
            </a:extLst>
          </p:cNvPr>
          <p:cNvGrpSpPr/>
          <p:nvPr/>
        </p:nvGrpSpPr>
        <p:grpSpPr>
          <a:xfrm>
            <a:off x="8510454" y="864652"/>
            <a:ext cx="3683992" cy="1626622"/>
            <a:chOff x="8510454" y="864652"/>
            <a:chExt cx="3683992" cy="1626622"/>
          </a:xfrm>
        </p:grpSpPr>
        <p:grpSp>
          <p:nvGrpSpPr>
            <p:cNvPr id="22" name="グループ化 21">
              <a:extLst>
                <a:ext uri="{FF2B5EF4-FFF2-40B4-BE49-F238E27FC236}">
                  <a16:creationId xmlns:a16="http://schemas.microsoft.com/office/drawing/2014/main" id="{9030AE54-58C1-9813-DD2A-FCC135FB5C4B}"/>
                </a:ext>
              </a:extLst>
            </p:cNvPr>
            <p:cNvGrpSpPr/>
            <p:nvPr/>
          </p:nvGrpSpPr>
          <p:grpSpPr>
            <a:xfrm>
              <a:off x="8510454" y="1008308"/>
              <a:ext cx="3683992" cy="1482966"/>
              <a:chOff x="8510454" y="1008308"/>
              <a:chExt cx="3683992" cy="1482966"/>
            </a:xfrm>
          </p:grpSpPr>
          <p:sp>
            <p:nvSpPr>
              <p:cNvPr id="10" name="四角形: 角を丸くする 9">
                <a:extLst>
                  <a:ext uri="{FF2B5EF4-FFF2-40B4-BE49-F238E27FC236}">
                    <a16:creationId xmlns:a16="http://schemas.microsoft.com/office/drawing/2014/main" id="{7EF8B741-F0CC-F893-2B71-FE54514D1425}"/>
                  </a:ext>
                </a:extLst>
              </p:cNvPr>
              <p:cNvSpPr/>
              <p:nvPr/>
            </p:nvSpPr>
            <p:spPr>
              <a:xfrm>
                <a:off x="8531932" y="1008308"/>
                <a:ext cx="3457806" cy="1482966"/>
              </a:xfrm>
              <a:prstGeom prst="roundRect">
                <a:avLst>
                  <a:gd name="adj" fmla="val 13159"/>
                </a:avLst>
              </a:prstGeom>
              <a:solidFill>
                <a:srgbClr val="B9D4ED">
                  <a:alpha val="29804"/>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1" name="正方形/長方形 10">
                <a:extLst>
                  <a:ext uri="{FF2B5EF4-FFF2-40B4-BE49-F238E27FC236}">
                    <a16:creationId xmlns:a16="http://schemas.microsoft.com/office/drawing/2014/main" id="{FDC14889-B254-BBEE-E6AE-6FE4EFF9CAE0}"/>
                  </a:ext>
                </a:extLst>
              </p:cNvPr>
              <p:cNvSpPr/>
              <p:nvPr/>
            </p:nvSpPr>
            <p:spPr>
              <a:xfrm>
                <a:off x="8510454" y="1111154"/>
                <a:ext cx="3683992" cy="1277273"/>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nchor="ctr">
                <a:spAutoFit/>
              </a:bodyPr>
              <a:lstStyle/>
              <a:p>
                <a:r>
                  <a:rPr lang="ja-JP" altLang="en-US" sz="1000" dirty="0">
                    <a:solidFill>
                      <a:schemeClr val="tx1"/>
                    </a:solidFill>
                    <a:latin typeface="HG丸ｺﾞｼｯｸM-PRO" panose="020F0600000000000000" pitchFamily="50" charset="-128"/>
                    <a:ea typeface="HG丸ｺﾞｼｯｸM-PRO" panose="020F0600000000000000" pitchFamily="50" charset="-128"/>
                  </a:rPr>
                  <a:t>ライン作業者</a:t>
                </a:r>
                <a:endParaRPr lang="en-US" altLang="ja-JP" sz="1000"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3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外径を小さくしたい</a:t>
                </a:r>
                <a:r>
                  <a:rPr lang="en-US" altLang="ja-JP" dirty="0">
                    <a:solidFill>
                      <a:schemeClr val="tx1"/>
                    </a:solidFill>
                    <a:latin typeface="HG丸ｺﾞｼｯｸM-PRO" panose="020F0600000000000000" pitchFamily="50" charset="-128"/>
                    <a:ea typeface="HG丸ｺﾞｼｯｸM-PRO" panose="020F0600000000000000" pitchFamily="50" charset="-128"/>
                  </a:rPr>
                  <a:t>…</a:t>
                </a:r>
              </a:p>
              <a:p>
                <a:endParaRPr lang="en-US" altLang="ja-JP" sz="5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溝まで深くなり規格</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5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から外れる</a:t>
                </a:r>
                <a:r>
                  <a:rPr lang="en-US" altLang="ja-JP" dirty="0">
                    <a:solidFill>
                      <a:schemeClr val="tx1"/>
                    </a:solidFill>
                    <a:latin typeface="HG丸ｺﾞｼｯｸM-PRO" panose="020F0600000000000000" pitchFamily="50" charset="-128"/>
                    <a:ea typeface="HG丸ｺﾞｼｯｸM-PRO" panose="020F0600000000000000" pitchFamily="50" charset="-128"/>
                  </a:rPr>
                  <a:t>…</a:t>
                </a:r>
                <a:r>
                  <a:rPr lang="ja-JP" altLang="en-US" dirty="0">
                    <a:solidFill>
                      <a:schemeClr val="tx1"/>
                    </a:solidFill>
                    <a:latin typeface="HG丸ｺﾞｼｯｸM-PRO" panose="020F0600000000000000" pitchFamily="50" charset="-128"/>
                    <a:ea typeface="HG丸ｺﾞｼｯｸM-PRO" panose="020F0600000000000000" pitchFamily="50" charset="-128"/>
                  </a:rPr>
                  <a:t>どうすれば</a:t>
                </a:r>
                <a:r>
                  <a:rPr lang="en-US" altLang="ja-JP" dirty="0">
                    <a:solidFill>
                      <a:schemeClr val="tx1"/>
                    </a:solidFill>
                    <a:latin typeface="HG丸ｺﾞｼｯｸM-PRO" panose="020F0600000000000000" pitchFamily="50" charset="-128"/>
                    <a:ea typeface="HG丸ｺﾞｼｯｸM-PRO" panose="020F0600000000000000" pitchFamily="50" charset="-128"/>
                  </a:rPr>
                  <a:t>…</a:t>
                </a:r>
              </a:p>
            </p:txBody>
          </p:sp>
        </p:grpSp>
        <p:pic>
          <p:nvPicPr>
            <p:cNvPr id="12" name="図 11">
              <a:extLst>
                <a:ext uri="{FF2B5EF4-FFF2-40B4-BE49-F238E27FC236}">
                  <a16:creationId xmlns:a16="http://schemas.microsoft.com/office/drawing/2014/main" id="{84AA3E2B-FCB2-ADA7-02EF-CB3DAD6C502B}"/>
                </a:ext>
              </a:extLst>
            </p:cNvPr>
            <p:cNvPicPr>
              <a:picLocks noChangeAspect="1"/>
            </p:cNvPicPr>
            <p:nvPr/>
          </p:nvPicPr>
          <p:blipFill>
            <a:blip r:embed="rId15"/>
            <a:stretch>
              <a:fillRect/>
            </a:stretch>
          </p:blipFill>
          <p:spPr>
            <a:xfrm>
              <a:off x="11206340" y="864652"/>
              <a:ext cx="949843" cy="1006568"/>
            </a:xfrm>
            <a:prstGeom prst="rect">
              <a:avLst/>
            </a:prstGeom>
          </p:spPr>
        </p:pic>
      </p:grpSp>
      <p:grpSp>
        <p:nvGrpSpPr>
          <p:cNvPr id="21" name="グループ化 20">
            <a:extLst>
              <a:ext uri="{FF2B5EF4-FFF2-40B4-BE49-F238E27FC236}">
                <a16:creationId xmlns:a16="http://schemas.microsoft.com/office/drawing/2014/main" id="{1779AE28-42C0-7643-9EB6-CEE86C475C0E}"/>
              </a:ext>
            </a:extLst>
          </p:cNvPr>
          <p:cNvGrpSpPr/>
          <p:nvPr/>
        </p:nvGrpSpPr>
        <p:grpSpPr>
          <a:xfrm>
            <a:off x="8422219" y="4587915"/>
            <a:ext cx="3769781" cy="2244816"/>
            <a:chOff x="8422219" y="4587915"/>
            <a:chExt cx="3769781" cy="2244816"/>
          </a:xfrm>
        </p:grpSpPr>
        <p:grpSp>
          <p:nvGrpSpPr>
            <p:cNvPr id="183" name="グループ化 182">
              <a:extLst>
                <a:ext uri="{FF2B5EF4-FFF2-40B4-BE49-F238E27FC236}">
                  <a16:creationId xmlns:a16="http://schemas.microsoft.com/office/drawing/2014/main" id="{AA91668C-D4BB-99D2-99C4-8BF510F9320E}"/>
                </a:ext>
              </a:extLst>
            </p:cNvPr>
            <p:cNvGrpSpPr/>
            <p:nvPr/>
          </p:nvGrpSpPr>
          <p:grpSpPr>
            <a:xfrm>
              <a:off x="8476494" y="4587915"/>
              <a:ext cx="3646051" cy="2244816"/>
              <a:chOff x="8476494" y="4587915"/>
              <a:chExt cx="3646051" cy="2244816"/>
            </a:xfrm>
          </p:grpSpPr>
          <p:sp>
            <p:nvSpPr>
              <p:cNvPr id="61" name="四角形: 角を丸くする 60">
                <a:extLst>
                  <a:ext uri="{FF2B5EF4-FFF2-40B4-BE49-F238E27FC236}">
                    <a16:creationId xmlns:a16="http://schemas.microsoft.com/office/drawing/2014/main" id="{CED427A2-0169-E440-E806-E0083738DD61}"/>
                  </a:ext>
                </a:extLst>
              </p:cNvPr>
              <p:cNvSpPr/>
              <p:nvPr/>
            </p:nvSpPr>
            <p:spPr>
              <a:xfrm>
                <a:off x="8496685" y="5584055"/>
                <a:ext cx="3625860" cy="1224602"/>
              </a:xfrm>
              <a:prstGeom prst="roundRect">
                <a:avLst>
                  <a:gd name="adj" fmla="val 13159"/>
                </a:avLst>
              </a:prstGeom>
              <a:solidFill>
                <a:srgbClr val="B9D4ED">
                  <a:alpha val="3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2" name="正方形/長方形 61">
                <a:extLst>
                  <a:ext uri="{FF2B5EF4-FFF2-40B4-BE49-F238E27FC236}">
                    <a16:creationId xmlns:a16="http://schemas.microsoft.com/office/drawing/2014/main" id="{029844B1-6D89-7E10-8C75-49EB254B5A2E}"/>
                  </a:ext>
                </a:extLst>
              </p:cNvPr>
              <p:cNvSpPr/>
              <p:nvPr/>
            </p:nvSpPr>
            <p:spPr>
              <a:xfrm>
                <a:off x="8576197" y="5524681"/>
                <a:ext cx="3394873" cy="130805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nchor="ctr">
                <a:spAutoFit/>
              </a:bodyPr>
              <a:lstStyle/>
              <a:p>
                <a:r>
                  <a:rPr lang="ja-JP" altLang="en-US" sz="1000" dirty="0">
                    <a:solidFill>
                      <a:schemeClr val="tx1"/>
                    </a:solidFill>
                    <a:latin typeface="HG丸ｺﾞｼｯｸM-PRO" panose="020F0600000000000000" pitchFamily="50" charset="-128"/>
                    <a:ea typeface="HG丸ｺﾞｼｯｸM-PRO" panose="020F0600000000000000" pitchFamily="50" charset="-128"/>
                  </a:rPr>
                  <a:t>現場組長</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5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二ツ割にシムを入れよう！</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5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溝が浅くなるから金型を</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5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全体的に下げれば行けるはず！</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p:txBody>
          </p:sp>
          <p:grpSp>
            <p:nvGrpSpPr>
              <p:cNvPr id="77" name="グループ化 76">
                <a:extLst>
                  <a:ext uri="{FF2B5EF4-FFF2-40B4-BE49-F238E27FC236}">
                    <a16:creationId xmlns:a16="http://schemas.microsoft.com/office/drawing/2014/main" id="{1B2A2E52-D792-76AE-D0B2-496FF73BAE66}"/>
                  </a:ext>
                </a:extLst>
              </p:cNvPr>
              <p:cNvGrpSpPr/>
              <p:nvPr/>
            </p:nvGrpSpPr>
            <p:grpSpPr>
              <a:xfrm>
                <a:off x="8476494" y="4587915"/>
                <a:ext cx="3574088" cy="957601"/>
                <a:chOff x="8531932" y="1538794"/>
                <a:chExt cx="3574088" cy="957601"/>
              </a:xfrm>
            </p:grpSpPr>
            <p:sp>
              <p:nvSpPr>
                <p:cNvPr id="78" name="四角形: 角を丸くする 77">
                  <a:extLst>
                    <a:ext uri="{FF2B5EF4-FFF2-40B4-BE49-F238E27FC236}">
                      <a16:creationId xmlns:a16="http://schemas.microsoft.com/office/drawing/2014/main" id="{2AD878EB-99DB-F2E4-09B4-840CB722F751}"/>
                    </a:ext>
                  </a:extLst>
                </p:cNvPr>
                <p:cNvSpPr/>
                <p:nvPr/>
              </p:nvSpPr>
              <p:spPr>
                <a:xfrm>
                  <a:off x="8531932" y="1538794"/>
                  <a:ext cx="3457806" cy="952479"/>
                </a:xfrm>
                <a:prstGeom prst="roundRect">
                  <a:avLst>
                    <a:gd name="adj" fmla="val 13159"/>
                  </a:avLst>
                </a:prstGeom>
                <a:solidFill>
                  <a:srgbClr val="B9D4ED">
                    <a:alpha val="29804"/>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9" name="正方形/長方形 78">
                  <a:extLst>
                    <a:ext uri="{FF2B5EF4-FFF2-40B4-BE49-F238E27FC236}">
                      <a16:creationId xmlns:a16="http://schemas.microsoft.com/office/drawing/2014/main" id="{1FE6C90D-1D16-CBDD-49B3-40986627FC44}"/>
                    </a:ext>
                  </a:extLst>
                </p:cNvPr>
                <p:cNvSpPr/>
                <p:nvPr/>
              </p:nvSpPr>
              <p:spPr>
                <a:xfrm>
                  <a:off x="9322642" y="1573065"/>
                  <a:ext cx="2783378" cy="92333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nchor="ctr">
                  <a:spAutoFit/>
                </a:bodyPr>
                <a:lstStyle/>
                <a:p>
                  <a:r>
                    <a:rPr lang="ja-JP" altLang="en-US" sz="1000" dirty="0">
                      <a:solidFill>
                        <a:schemeClr val="tx1"/>
                      </a:solidFill>
                      <a:latin typeface="HG丸ｺﾞｼｯｸM-PRO" panose="020F0600000000000000" pitchFamily="50" charset="-128"/>
                      <a:ea typeface="HG丸ｺﾞｼｯｸM-PRO" panose="020F0600000000000000" pitchFamily="50" charset="-128"/>
                    </a:rPr>
                    <a:t>テーマリーダー 兼　成形作業者</a:t>
                  </a:r>
                  <a:endParaRPr lang="en-US" altLang="ja-JP" sz="1000"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3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金型全体を下げてだけの</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5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調整は無理そうだね</a:t>
                  </a:r>
                  <a:r>
                    <a:rPr lang="en-US" altLang="ja-JP" dirty="0">
                      <a:solidFill>
                        <a:schemeClr val="tx1"/>
                      </a:solidFill>
                      <a:latin typeface="HG丸ｺﾞｼｯｸM-PRO" panose="020F0600000000000000" pitchFamily="50" charset="-128"/>
                      <a:ea typeface="HG丸ｺﾞｼｯｸM-PRO" panose="020F0600000000000000" pitchFamily="50" charset="-128"/>
                    </a:rPr>
                    <a:t>…</a:t>
                  </a:r>
                </a:p>
              </p:txBody>
            </p:sp>
          </p:grpSp>
        </p:grpSp>
        <p:pic>
          <p:nvPicPr>
            <p:cNvPr id="19" name="図 18">
              <a:extLst>
                <a:ext uri="{FF2B5EF4-FFF2-40B4-BE49-F238E27FC236}">
                  <a16:creationId xmlns:a16="http://schemas.microsoft.com/office/drawing/2014/main" id="{F6992CB6-53A2-317F-6EAD-5D2FDDD2E895}"/>
                </a:ext>
              </a:extLst>
            </p:cNvPr>
            <p:cNvPicPr>
              <a:picLocks noChangeAspect="1"/>
            </p:cNvPicPr>
            <p:nvPr/>
          </p:nvPicPr>
          <p:blipFill>
            <a:blip r:embed="rId16"/>
            <a:stretch>
              <a:fillRect/>
            </a:stretch>
          </p:blipFill>
          <p:spPr>
            <a:xfrm>
              <a:off x="8422219" y="4633644"/>
              <a:ext cx="1001040" cy="906058"/>
            </a:xfrm>
            <a:prstGeom prst="rect">
              <a:avLst/>
            </a:prstGeom>
          </p:spPr>
        </p:pic>
        <p:pic>
          <p:nvPicPr>
            <p:cNvPr id="20" name="図 19">
              <a:extLst>
                <a:ext uri="{FF2B5EF4-FFF2-40B4-BE49-F238E27FC236}">
                  <a16:creationId xmlns:a16="http://schemas.microsoft.com/office/drawing/2014/main" id="{899E6D82-807A-FF37-FA50-F889BD073A7D}"/>
                </a:ext>
              </a:extLst>
            </p:cNvPr>
            <p:cNvPicPr>
              <a:picLocks noChangeAspect="1"/>
            </p:cNvPicPr>
            <p:nvPr/>
          </p:nvPicPr>
          <p:blipFill>
            <a:blip r:embed="rId17"/>
            <a:stretch>
              <a:fillRect/>
            </a:stretch>
          </p:blipFill>
          <p:spPr>
            <a:xfrm>
              <a:off x="11329725" y="5602630"/>
              <a:ext cx="862275" cy="923742"/>
            </a:xfrm>
            <a:prstGeom prst="rect">
              <a:avLst/>
            </a:prstGeom>
          </p:spPr>
        </p:pic>
      </p:grpSp>
      <p:pic>
        <p:nvPicPr>
          <p:cNvPr id="306" name="オーディオ 305">
            <a:hlinkClick r:id="" action="ppaction://media"/>
            <a:extLst>
              <a:ext uri="{FF2B5EF4-FFF2-40B4-BE49-F238E27FC236}">
                <a16:creationId xmlns:a16="http://schemas.microsoft.com/office/drawing/2014/main" id="{2CA92BFB-8252-ED14-C9B4-9AE1BBC5FAC1}"/>
              </a:ext>
            </a:extLst>
          </p:cNvPr>
          <p:cNvPicPr>
            <a:picLocks noChangeAspect="1"/>
          </p:cNvPicPr>
          <p:nvPr>
            <a:audioFile r:link="rId3"/>
            <p:extLst>
              <p:ext uri="{DAA4B4D4-6D71-4841-9C94-3DE7FCFB9230}">
                <p14:media xmlns:p14="http://schemas.microsoft.com/office/powerpoint/2010/main" r:embed="rId2"/>
              </p:ext>
            </p:extLst>
          </p:nvPr>
        </p:nvPicPr>
        <p:blipFill>
          <a:blip r:embed="rId18"/>
          <a:srcRect l="-161075" t="-161075" r="-161075" b="-161075"/>
          <a:stretch>
            <a:fillRect/>
          </a:stretch>
        </p:blipFill>
        <p:spPr>
          <a:xfrm>
            <a:off x="10052304" y="4718304"/>
            <a:ext cx="2057400" cy="2057400"/>
          </a:xfrm>
          <a:prstGeom prst="ellipse">
            <a:avLst/>
          </a:prstGeom>
        </p:spPr>
      </p:pic>
    </p:spTree>
    <p:custDataLst>
      <p:tags r:id="rId1"/>
    </p:custDataLst>
    <p:extLst>
      <p:ext uri="{BB962C8B-B14F-4D97-AF65-F5344CB8AC3E}">
        <p14:creationId xmlns:p14="http://schemas.microsoft.com/office/powerpoint/2010/main" val="1499781069"/>
      </p:ext>
    </p:extLst>
  </p:cSld>
  <p:clrMapOvr>
    <a:masterClrMapping/>
  </p:clrMapOvr>
  <mc:AlternateContent xmlns:mc="http://schemas.openxmlformats.org/markup-compatibility/2006" xmlns:p14="http://schemas.microsoft.com/office/powerpoint/2010/main">
    <mc:Choice Requires="p14">
      <p:transition spd="slow" p14:dur="2000" advTm="23915"/>
    </mc:Choice>
    <mc:Fallback xmlns="">
      <p:transition spd="slow" advTm="2391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6"/>
                                        </p:tgtEl>
                                      </p:cBhvr>
                                    </p:cmd>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nodeType="clickEffect">
                                  <p:stCondLst>
                                    <p:cond delay="0"/>
                                  </p:stCondLst>
                                  <p:childTnLst>
                                    <p:animMotion origin="layout" path="M 3.33333E-6 -2.22222E-6 L 3.33333E-6 0.17269 " pathEditMode="relative" rAng="0" ptsTypes="AA">
                                      <p:cBhvr>
                                        <p:cTn id="10" dur="2000" fill="hold"/>
                                        <p:tgtEl>
                                          <p:spTgt spid="142"/>
                                        </p:tgtEl>
                                        <p:attrNameLst>
                                          <p:attrName>ppt_x</p:attrName>
                                          <p:attrName>ppt_y</p:attrName>
                                        </p:attrNameLst>
                                      </p:cBhvr>
                                      <p:rCtr x="0" y="8634"/>
                                    </p:animMotion>
                                  </p:childTnLst>
                                </p:cTn>
                              </p:par>
                              <p:par>
                                <p:cTn id="11" presetID="42" presetClass="path" presetSubtype="0" accel="50000" decel="50000" fill="hold" nodeType="withEffect">
                                  <p:stCondLst>
                                    <p:cond delay="0"/>
                                  </p:stCondLst>
                                  <p:childTnLst>
                                    <p:animMotion origin="layout" path="M -8.33333E-7 -1.85185E-6 L 0.00013 0.04259 " pathEditMode="relative" rAng="0" ptsTypes="AA">
                                      <p:cBhvr>
                                        <p:cTn id="12" dur="2000" fill="hold"/>
                                        <p:tgtEl>
                                          <p:spTgt spid="180"/>
                                        </p:tgtEl>
                                        <p:attrNameLst>
                                          <p:attrName>ppt_x</p:attrName>
                                          <p:attrName>ppt_y</p:attrName>
                                        </p:attrNameLst>
                                      </p:cBhvr>
                                      <p:rCtr x="0" y="2130"/>
                                    </p:animMotion>
                                  </p:childTnLst>
                                </p:cTn>
                              </p:par>
                            </p:childTnLst>
                          </p:cTn>
                        </p:par>
                        <p:par>
                          <p:cTn id="13" fill="hold">
                            <p:stCondLst>
                              <p:cond delay="2000"/>
                            </p:stCondLst>
                            <p:childTnLst>
                              <p:par>
                                <p:cTn id="14" presetID="10" presetClass="entr" presetSubtype="0" fill="hold" nodeType="afterEffect">
                                  <p:stCondLst>
                                    <p:cond delay="0"/>
                                  </p:stCondLst>
                                  <p:childTnLst>
                                    <p:set>
                                      <p:cBhvr>
                                        <p:cTn id="15" dur="1" fill="hold">
                                          <p:stCondLst>
                                            <p:cond delay="0"/>
                                          </p:stCondLst>
                                        </p:cTn>
                                        <p:tgtEl>
                                          <p:spTgt spid="219"/>
                                        </p:tgtEl>
                                        <p:attrNameLst>
                                          <p:attrName>style.visibility</p:attrName>
                                        </p:attrNameLst>
                                      </p:cBhvr>
                                      <p:to>
                                        <p:strVal val="visible"/>
                                      </p:to>
                                    </p:set>
                                    <p:animEffect transition="in" filter="fade">
                                      <p:cBhvr>
                                        <p:cTn id="16" dur="500"/>
                                        <p:tgtEl>
                                          <p:spTgt spid="219"/>
                                        </p:tgtEl>
                                      </p:cBhvr>
                                    </p:animEffect>
                                  </p:childTnLst>
                                </p:cTn>
                              </p:par>
                              <p:par>
                                <p:cTn id="17" presetID="1" presetClass="exit" presetSubtype="0" fill="hold" nodeType="withEffect">
                                  <p:stCondLst>
                                    <p:cond delay="0"/>
                                  </p:stCondLst>
                                  <p:childTnLst>
                                    <p:set>
                                      <p:cBhvr>
                                        <p:cTn id="18" dur="1" fill="hold">
                                          <p:stCondLst>
                                            <p:cond delay="0"/>
                                          </p:stCondLst>
                                        </p:cTn>
                                        <p:tgtEl>
                                          <p:spTgt spid="209"/>
                                        </p:tgtEl>
                                        <p:attrNameLst>
                                          <p:attrName>style.visibility</p:attrName>
                                        </p:attrNameLst>
                                      </p:cBhvr>
                                      <p:to>
                                        <p:strVal val="hidden"/>
                                      </p:to>
                                    </p:set>
                                  </p:childTnLst>
                                </p:cTn>
                              </p:par>
                            </p:childTnLst>
                          </p:cTn>
                        </p:par>
                        <p:par>
                          <p:cTn id="19" fill="hold">
                            <p:stCondLst>
                              <p:cond delay="2500"/>
                            </p:stCondLst>
                            <p:childTnLst>
                              <p:par>
                                <p:cTn id="20" presetID="1" presetClass="exit" presetSubtype="0" fill="hold" nodeType="afterEffect">
                                  <p:stCondLst>
                                    <p:cond delay="0"/>
                                  </p:stCondLst>
                                  <p:childTnLst>
                                    <p:set>
                                      <p:cBhvr>
                                        <p:cTn id="21" dur="1" fill="hold">
                                          <p:stCondLst>
                                            <p:cond delay="0"/>
                                          </p:stCondLst>
                                        </p:cTn>
                                        <p:tgtEl>
                                          <p:spTgt spid="3"/>
                                        </p:tgtEl>
                                        <p:attrNameLst>
                                          <p:attrName>style.visibility</p:attrName>
                                        </p:attrNameLst>
                                      </p:cBhvr>
                                      <p:to>
                                        <p:strVal val="hidden"/>
                                      </p:to>
                                    </p:se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213"/>
                                        </p:tgtEl>
                                        <p:attrNameLst>
                                          <p:attrName>style.visibility</p:attrName>
                                        </p:attrNameLst>
                                      </p:cBhvr>
                                      <p:to>
                                        <p:strVal val="visible"/>
                                      </p:to>
                                    </p:set>
                                    <p:animEffect transition="in" filter="fade">
                                      <p:cBhvr>
                                        <p:cTn id="25" dur="500"/>
                                        <p:tgtEl>
                                          <p:spTgt spid="213"/>
                                        </p:tgtEl>
                                      </p:cBhvr>
                                    </p:animEffect>
                                  </p:childTnLst>
                                </p:cTn>
                              </p:par>
                            </p:childTnLst>
                          </p:cTn>
                        </p:par>
                        <p:par>
                          <p:cTn id="26" fill="hold">
                            <p:stCondLst>
                              <p:cond delay="3000"/>
                            </p:stCondLst>
                            <p:childTnLst>
                              <p:par>
                                <p:cTn id="27" presetID="1" presetClass="exit" presetSubtype="0" fill="hold" nodeType="afterEffect">
                                  <p:stCondLst>
                                    <p:cond delay="0"/>
                                  </p:stCondLst>
                                  <p:childTnLst>
                                    <p:set>
                                      <p:cBhvr>
                                        <p:cTn id="28" dur="1" fill="hold">
                                          <p:stCondLst>
                                            <p:cond delay="0"/>
                                          </p:stCondLst>
                                        </p:cTn>
                                        <p:tgtEl>
                                          <p:spTgt spid="213"/>
                                        </p:tgtEl>
                                        <p:attrNameLst>
                                          <p:attrName>style.visibility</p:attrName>
                                        </p:attrNameLst>
                                      </p:cBhvr>
                                      <p:to>
                                        <p:strVal val="hidden"/>
                                      </p:to>
                                    </p:set>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212"/>
                                        </p:tgtEl>
                                        <p:attrNameLst>
                                          <p:attrName>style.visibility</p:attrName>
                                        </p:attrNameLst>
                                      </p:cBhvr>
                                      <p:to>
                                        <p:strVal val="visible"/>
                                      </p:to>
                                    </p:set>
                                    <p:animEffect transition="in" filter="fade">
                                      <p:cBhvr>
                                        <p:cTn id="32" dur="500"/>
                                        <p:tgtEl>
                                          <p:spTgt spid="212"/>
                                        </p:tgtEl>
                                      </p:cBhvr>
                                    </p:animEffect>
                                  </p:childTnLst>
                                </p:cTn>
                              </p:par>
                            </p:childTnLst>
                          </p:cTn>
                        </p:par>
                        <p:par>
                          <p:cTn id="33" fill="hold">
                            <p:stCondLst>
                              <p:cond delay="3500"/>
                            </p:stCondLst>
                            <p:childTnLst>
                              <p:par>
                                <p:cTn id="34" presetID="64" presetClass="path" presetSubtype="0" accel="50000" decel="50000" fill="hold" nodeType="afterEffect">
                                  <p:stCondLst>
                                    <p:cond delay="0"/>
                                  </p:stCondLst>
                                  <p:childTnLst>
                                    <p:animMotion origin="layout" path="M 3.33333E-6 0.17269 L 3.33333E-6 -2.22222E-6 " pathEditMode="relative" rAng="0" ptsTypes="AA">
                                      <p:cBhvr>
                                        <p:cTn id="35" dur="2000" fill="hold"/>
                                        <p:tgtEl>
                                          <p:spTgt spid="142"/>
                                        </p:tgtEl>
                                        <p:attrNameLst>
                                          <p:attrName>ppt_x</p:attrName>
                                          <p:attrName>ppt_y</p:attrName>
                                        </p:attrNameLst>
                                      </p:cBhvr>
                                      <p:rCtr x="0" y="-8634"/>
                                    </p:animMotion>
                                  </p:childTnLst>
                                </p:cTn>
                              </p:par>
                              <p:par>
                                <p:cTn id="36" presetID="64" presetClass="path" presetSubtype="0" accel="50000" decel="50000" fill="hold" nodeType="withEffect">
                                  <p:stCondLst>
                                    <p:cond delay="0"/>
                                  </p:stCondLst>
                                  <p:childTnLst>
                                    <p:animMotion origin="layout" path="M 0.00013 0.04259 L -8.33333E-7 -1.85185E-6 " pathEditMode="relative" rAng="0" ptsTypes="AA">
                                      <p:cBhvr>
                                        <p:cTn id="37" dur="2000" fill="hold"/>
                                        <p:tgtEl>
                                          <p:spTgt spid="180"/>
                                        </p:tgtEl>
                                        <p:attrNameLst>
                                          <p:attrName>ppt_x</p:attrName>
                                          <p:attrName>ppt_y</p:attrName>
                                        </p:attrNameLst>
                                      </p:cBhvr>
                                      <p:rCtr x="-13" y="-2130"/>
                                    </p:animMotion>
                                  </p:childTnLst>
                                </p:cTn>
                              </p:par>
                              <p:par>
                                <p:cTn id="38" presetID="63" presetClass="path" presetSubtype="0" accel="50000" decel="50000" fill="hold" nodeType="withEffect">
                                  <p:stCondLst>
                                    <p:cond delay="0"/>
                                  </p:stCondLst>
                                  <p:childTnLst>
                                    <p:animMotion origin="layout" path="M 3.95833E-6 1.48148E-6 L 0.13007 -0.00208 " pathEditMode="relative" rAng="0" ptsTypes="AA">
                                      <p:cBhvr>
                                        <p:cTn id="39" dur="2000" fill="hold"/>
                                        <p:tgtEl>
                                          <p:spTgt spid="222"/>
                                        </p:tgtEl>
                                        <p:attrNameLst>
                                          <p:attrName>ppt_x</p:attrName>
                                          <p:attrName>ppt_y</p:attrName>
                                        </p:attrNameLst>
                                      </p:cBhvr>
                                      <p:rCtr x="6497" y="-116"/>
                                    </p:animMotion>
                                  </p:childTnLst>
                                </p:cTn>
                              </p:par>
                              <p:par>
                                <p:cTn id="40" presetID="42" presetClass="path" presetSubtype="0" accel="50000" decel="50000" fill="hold" nodeType="withEffect">
                                  <p:stCondLst>
                                    <p:cond delay="0"/>
                                  </p:stCondLst>
                                  <p:childTnLst>
                                    <p:animMotion origin="layout" path="M -3.75E-6 4.07407E-6 L 0.01381 0.07106 " pathEditMode="relative" rAng="0" ptsTypes="AA">
                                      <p:cBhvr>
                                        <p:cTn id="41" dur="2000" fill="hold"/>
                                        <p:tgtEl>
                                          <p:spTgt spid="212"/>
                                        </p:tgtEl>
                                        <p:attrNameLst>
                                          <p:attrName>ppt_x</p:attrName>
                                          <p:attrName>ppt_y</p:attrName>
                                        </p:attrNameLst>
                                      </p:cBhvr>
                                      <p:rCtr x="690" y="3542"/>
                                    </p:animMotion>
                                  </p:childTnLst>
                                </p:cTn>
                              </p:par>
                              <p:par>
                                <p:cTn id="42" presetID="63" presetClass="path" presetSubtype="0" accel="50000" decel="50000" fill="hold" nodeType="withEffect">
                                  <p:stCondLst>
                                    <p:cond delay="0"/>
                                  </p:stCondLst>
                                  <p:childTnLst>
                                    <p:animMotion origin="layout" path="M 3.54167E-6 -2.22222E-6 L 0.13606 0.00185 " pathEditMode="relative" rAng="0" ptsTypes="AA">
                                      <p:cBhvr>
                                        <p:cTn id="43" dur="2000" fill="hold"/>
                                        <p:tgtEl>
                                          <p:spTgt spid="219"/>
                                        </p:tgtEl>
                                        <p:attrNameLst>
                                          <p:attrName>ppt_x</p:attrName>
                                          <p:attrName>ppt_y</p:attrName>
                                        </p:attrNameLst>
                                      </p:cBhvr>
                                      <p:rCtr x="6797" y="93"/>
                                    </p:animMotion>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grpId="0" nodeType="click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wipe(up)">
                                      <p:cBhvr>
                                        <p:cTn id="48" dur="500"/>
                                        <p:tgtEl>
                                          <p:spTgt spid="4"/>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500"/>
                            </p:stCondLst>
                            <p:childTnLst>
                              <p:par>
                                <p:cTn id="53" presetID="10" presetClass="entr" presetSubtype="0" fill="hold" grpId="0" nodeType="afterEffect">
                                  <p:stCondLst>
                                    <p:cond delay="50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500"/>
                                        <p:tgtEl>
                                          <p:spTgt spid="13"/>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500"/>
                                        <p:tgtEl>
                                          <p:spTgt spid="18"/>
                                        </p:tgtEl>
                                      </p:cBhvr>
                                    </p:animEffect>
                                  </p:childTnLst>
                                </p:cTn>
                              </p:par>
                            </p:childTnLst>
                          </p:cTn>
                        </p:par>
                        <p:par>
                          <p:cTn id="61" fill="hold">
                            <p:stCondLst>
                              <p:cond delay="500"/>
                            </p:stCondLst>
                            <p:childTnLst>
                              <p:par>
                                <p:cTn id="62" presetID="10" presetClass="entr" presetSubtype="0" fill="hold" nodeType="afterEffect">
                                  <p:stCondLst>
                                    <p:cond delay="75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500"/>
                                        <p:tgtEl>
                                          <p:spTgt spid="14"/>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0" fill="hold" display="0">
                  <p:stCondLst>
                    <p:cond delay="indefinite"/>
                  </p:stCondLst>
                  <p:endCondLst>
                    <p:cond evt="onStopAudio" delay="0">
                      <p:tgtEl>
                        <p:sldTgt/>
                      </p:tgtEl>
                    </p:cond>
                  </p:endCondLst>
                </p:cTn>
                <p:tgtEl>
                  <p:spTgt spid="306"/>
                </p:tgtEl>
              </p:cMediaNode>
            </p:audio>
          </p:childTnLst>
        </p:cTn>
      </p:par>
    </p:tnLst>
    <p:bldLst>
      <p:bldP spid="4" grpId="0" animBg="1"/>
      <p:bldP spid="15" grpId="0" animBg="1"/>
      <p:bldP spid="1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366523-CB3D-6630-13E5-33AAED4E2E65}"/>
            </a:ext>
          </a:extLst>
        </p:cNvPr>
        <p:cNvGrpSpPr/>
        <p:nvPr/>
      </p:nvGrpSpPr>
      <p:grpSpPr>
        <a:xfrm>
          <a:off x="0" y="0"/>
          <a:ext cx="0" cy="0"/>
          <a:chOff x="0" y="0"/>
          <a:chExt cx="0" cy="0"/>
        </a:xfrm>
      </p:grpSpPr>
      <p:pic>
        <p:nvPicPr>
          <p:cNvPr id="59" name="図 58">
            <a:extLst>
              <a:ext uri="{FF2B5EF4-FFF2-40B4-BE49-F238E27FC236}">
                <a16:creationId xmlns:a16="http://schemas.microsoft.com/office/drawing/2014/main" id="{A8DEC542-C865-A696-E4D0-11AE1EFF5CA7}"/>
              </a:ext>
            </a:extLst>
          </p:cNvPr>
          <p:cNvPicPr>
            <a:picLocks noChangeAspect="1"/>
          </p:cNvPicPr>
          <p:nvPr/>
        </p:nvPicPr>
        <p:blipFill>
          <a:blip r:embed="rId6"/>
          <a:stretch>
            <a:fillRect/>
          </a:stretch>
        </p:blipFill>
        <p:spPr>
          <a:xfrm>
            <a:off x="57310" y="1209403"/>
            <a:ext cx="3974937" cy="2121592"/>
          </a:xfrm>
          <a:prstGeom prst="rect">
            <a:avLst/>
          </a:prstGeom>
        </p:spPr>
      </p:pic>
      <p:sp>
        <p:nvSpPr>
          <p:cNvPr id="66" name="正方形/長方形 65">
            <a:extLst>
              <a:ext uri="{FF2B5EF4-FFF2-40B4-BE49-F238E27FC236}">
                <a16:creationId xmlns:a16="http://schemas.microsoft.com/office/drawing/2014/main" id="{22709F28-FFA8-5657-AD36-56A1B935F634}"/>
              </a:ext>
            </a:extLst>
          </p:cNvPr>
          <p:cNvSpPr/>
          <p:nvPr/>
        </p:nvSpPr>
        <p:spPr>
          <a:xfrm>
            <a:off x="1112363" y="2294294"/>
            <a:ext cx="2926211" cy="372178"/>
          </a:xfrm>
          <a:prstGeom prst="rect">
            <a:avLst/>
          </a:prstGeom>
          <a:solidFill>
            <a:srgbClr val="00B0F0">
              <a:alpha val="20000"/>
            </a:srgb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 name="四角形: 角度付き 16">
            <a:extLst>
              <a:ext uri="{FF2B5EF4-FFF2-40B4-BE49-F238E27FC236}">
                <a16:creationId xmlns:a16="http://schemas.microsoft.com/office/drawing/2014/main" id="{355E3D3D-98AA-EAED-D34C-62E61AE43A9E}"/>
              </a:ext>
            </a:extLst>
          </p:cNvPr>
          <p:cNvSpPr/>
          <p:nvPr/>
        </p:nvSpPr>
        <p:spPr>
          <a:xfrm>
            <a:off x="0" y="-52"/>
            <a:ext cx="12192000" cy="846190"/>
          </a:xfrm>
          <a:prstGeom prst="bevel">
            <a:avLst>
              <a:gd name="adj" fmla="val 9362"/>
            </a:avLst>
          </a:prstGeom>
          <a:solidFill>
            <a:schemeClr val="accent5"/>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0E43E793-9C27-E1AA-B300-33B402E9641E}"/>
              </a:ext>
            </a:extLst>
          </p:cNvPr>
          <p:cNvSpPr txBox="1"/>
          <p:nvPr/>
        </p:nvSpPr>
        <p:spPr>
          <a:xfrm>
            <a:off x="328782" y="126089"/>
            <a:ext cx="3374642" cy="584775"/>
          </a:xfrm>
          <a:prstGeom prst="rect">
            <a:avLst/>
          </a:prstGeom>
          <a:noFill/>
        </p:spPr>
        <p:txBody>
          <a:bodyPr wrap="none" rtlCol="0">
            <a:spAutoFit/>
          </a:bodyPr>
          <a:lstStyle/>
          <a:p>
            <a:r>
              <a:rPr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8</a:t>
            </a:r>
            <a:r>
              <a:rPr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：対策の実施①</a:t>
            </a:r>
            <a:endParaRPr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grpSp>
        <p:nvGrpSpPr>
          <p:cNvPr id="40" name="グループ化 39">
            <a:extLst>
              <a:ext uri="{FF2B5EF4-FFF2-40B4-BE49-F238E27FC236}">
                <a16:creationId xmlns:a16="http://schemas.microsoft.com/office/drawing/2014/main" id="{D7BB8FEB-F8E1-F7AF-3428-379373A532DC}"/>
              </a:ext>
            </a:extLst>
          </p:cNvPr>
          <p:cNvGrpSpPr/>
          <p:nvPr/>
        </p:nvGrpSpPr>
        <p:grpSpPr>
          <a:xfrm>
            <a:off x="-197148" y="827088"/>
            <a:ext cx="4296369" cy="3264892"/>
            <a:chOff x="-197148" y="827088"/>
            <a:chExt cx="4296369" cy="3264892"/>
          </a:xfrm>
        </p:grpSpPr>
        <p:grpSp>
          <p:nvGrpSpPr>
            <p:cNvPr id="36" name="グループ化 35">
              <a:extLst>
                <a:ext uri="{FF2B5EF4-FFF2-40B4-BE49-F238E27FC236}">
                  <a16:creationId xmlns:a16="http://schemas.microsoft.com/office/drawing/2014/main" id="{B43DA482-3105-6E10-1598-84E5B642D954}"/>
                </a:ext>
              </a:extLst>
            </p:cNvPr>
            <p:cNvGrpSpPr/>
            <p:nvPr/>
          </p:nvGrpSpPr>
          <p:grpSpPr>
            <a:xfrm>
              <a:off x="-197148" y="827088"/>
              <a:ext cx="4296369" cy="3264892"/>
              <a:chOff x="-197148" y="827088"/>
              <a:chExt cx="4296369" cy="3264892"/>
            </a:xfrm>
          </p:grpSpPr>
          <p:grpSp>
            <p:nvGrpSpPr>
              <p:cNvPr id="35" name="グループ化 34">
                <a:extLst>
                  <a:ext uri="{FF2B5EF4-FFF2-40B4-BE49-F238E27FC236}">
                    <a16:creationId xmlns:a16="http://schemas.microsoft.com/office/drawing/2014/main" id="{54D817B1-2DC5-E2EA-B85C-8A06B0C36A4D}"/>
                  </a:ext>
                </a:extLst>
              </p:cNvPr>
              <p:cNvGrpSpPr/>
              <p:nvPr/>
            </p:nvGrpSpPr>
            <p:grpSpPr>
              <a:xfrm>
                <a:off x="-197148" y="827088"/>
                <a:ext cx="4296369" cy="3264892"/>
                <a:chOff x="-197148" y="827088"/>
                <a:chExt cx="4296369" cy="3264892"/>
              </a:xfrm>
            </p:grpSpPr>
            <p:sp>
              <p:nvSpPr>
                <p:cNvPr id="4" name="テキスト ボックス 3">
                  <a:extLst>
                    <a:ext uri="{FF2B5EF4-FFF2-40B4-BE49-F238E27FC236}">
                      <a16:creationId xmlns:a16="http://schemas.microsoft.com/office/drawing/2014/main" id="{7FA65BC1-A99C-137E-4852-4CAE719BEFBD}"/>
                    </a:ext>
                  </a:extLst>
                </p:cNvPr>
                <p:cNvSpPr txBox="1"/>
                <p:nvPr/>
              </p:nvSpPr>
              <p:spPr>
                <a:xfrm>
                  <a:off x="-197148" y="827088"/>
                  <a:ext cx="4296369" cy="400110"/>
                </a:xfrm>
                <a:prstGeom prst="rect">
                  <a:avLst/>
                </a:prstGeom>
                <a:noFill/>
              </p:spPr>
              <p:txBody>
                <a:bodyPr wrap="none" rtlCol="0">
                  <a:spAutoFit/>
                </a:bodyPr>
                <a:lstStyle/>
                <a:p>
                  <a:r>
                    <a:rPr kumimoji="1" lang="en-US" altLang="ja-JP" sz="2000" b="1" dirty="0">
                      <a:latin typeface="HG丸ｺﾞｼｯｸM-PRO" panose="020F0600000000000000" pitchFamily="50" charset="-128"/>
                      <a:ea typeface="HG丸ｺﾞｼｯｸM-PRO" panose="020F0600000000000000" pitchFamily="50" charset="-128"/>
                    </a:rPr>
                    <a:t>〈</a:t>
                  </a:r>
                  <a:r>
                    <a:rPr kumimoji="1" lang="ja-JP" altLang="en-US" sz="2000" b="1" dirty="0">
                      <a:latin typeface="HG丸ｺﾞｼｯｸM-PRO" panose="020F0600000000000000" pitchFamily="50" charset="-128"/>
                      <a:ea typeface="HG丸ｺﾞｼｯｸM-PRO" panose="020F0600000000000000" pitchFamily="50" charset="-128"/>
                    </a:rPr>
                    <a:t>対策①</a:t>
                  </a:r>
                  <a:r>
                    <a:rPr kumimoji="1" lang="en-US" altLang="ja-JP" sz="2000" b="1" dirty="0">
                      <a:latin typeface="HG丸ｺﾞｼｯｸM-PRO" panose="020F0600000000000000" pitchFamily="50" charset="-128"/>
                      <a:ea typeface="HG丸ｺﾞｼｯｸM-PRO" panose="020F0600000000000000" pitchFamily="50" charset="-128"/>
                    </a:rPr>
                    <a:t>〉</a:t>
                  </a:r>
                  <a:r>
                    <a:rPr kumimoji="1" lang="ja-JP" altLang="en-US" sz="2000" dirty="0">
                      <a:latin typeface="HG丸ｺﾞｼｯｸM-PRO" panose="020F0600000000000000" pitchFamily="50" charset="-128"/>
                      <a:ea typeface="HG丸ｺﾞｼｯｸM-PRO" panose="020F0600000000000000" pitchFamily="50" charset="-128"/>
                    </a:rPr>
                    <a:t>プレス外径ネライ値変更</a:t>
                  </a:r>
                </a:p>
              </p:txBody>
            </p:sp>
            <p:pic>
              <p:nvPicPr>
                <p:cNvPr id="8" name="図 7">
                  <a:extLst>
                    <a:ext uri="{FF2B5EF4-FFF2-40B4-BE49-F238E27FC236}">
                      <a16:creationId xmlns:a16="http://schemas.microsoft.com/office/drawing/2014/main" id="{D53F59AE-833C-C529-019A-F086D7189BF4}"/>
                    </a:ext>
                  </a:extLst>
                </p:cNvPr>
                <p:cNvPicPr>
                  <a:picLocks noChangeAspect="1"/>
                </p:cNvPicPr>
                <p:nvPr/>
              </p:nvPicPr>
              <p:blipFill>
                <a:blip r:embed="rId7"/>
                <a:stretch>
                  <a:fillRect/>
                </a:stretch>
              </p:blipFill>
              <p:spPr>
                <a:xfrm>
                  <a:off x="65691" y="3355482"/>
                  <a:ext cx="3978000" cy="736498"/>
                </a:xfrm>
                <a:prstGeom prst="rect">
                  <a:avLst/>
                </a:prstGeom>
              </p:spPr>
            </p:pic>
          </p:grpSp>
          <p:sp>
            <p:nvSpPr>
              <p:cNvPr id="38" name="テキスト ボックス 37">
                <a:extLst>
                  <a:ext uri="{FF2B5EF4-FFF2-40B4-BE49-F238E27FC236}">
                    <a16:creationId xmlns:a16="http://schemas.microsoft.com/office/drawing/2014/main" id="{E7E05AC8-D511-1D8B-85EE-98EAADE1E357}"/>
                  </a:ext>
                </a:extLst>
              </p:cNvPr>
              <p:cNvSpPr txBox="1"/>
              <p:nvPr/>
            </p:nvSpPr>
            <p:spPr>
              <a:xfrm>
                <a:off x="2016259" y="2294294"/>
                <a:ext cx="1132041" cy="400110"/>
              </a:xfrm>
              <a:prstGeom prst="rect">
                <a:avLst/>
              </a:prstGeom>
              <a:noFill/>
            </p:spPr>
            <p:txBody>
              <a:bodyPr wrap="none" rtlCol="0">
                <a:spAutoFit/>
              </a:bodyPr>
              <a:lstStyle/>
              <a:p>
                <a:r>
                  <a:rPr lang="ja-JP" altLang="en-US" sz="2000" b="1" dirty="0">
                    <a:solidFill>
                      <a:srgbClr val="0070C0">
                        <a:alpha val="50000"/>
                      </a:srgbClr>
                    </a:solidFill>
                    <a:latin typeface="HG丸ｺﾞｼｯｸM-PRO" panose="020F0600000000000000" pitchFamily="50" charset="-128"/>
                    <a:ea typeface="HG丸ｺﾞｼｯｸM-PRO" panose="020F0600000000000000" pitchFamily="50" charset="-128"/>
                  </a:rPr>
                  <a:t>中 央 値</a:t>
                </a:r>
                <a:endParaRPr kumimoji="1" lang="ja-JP" altLang="en-US" sz="2000" b="1" dirty="0">
                  <a:solidFill>
                    <a:srgbClr val="0070C0">
                      <a:alpha val="50000"/>
                    </a:srgbClr>
                  </a:solidFill>
                  <a:latin typeface="HG丸ｺﾞｼｯｸM-PRO" panose="020F0600000000000000" pitchFamily="50" charset="-128"/>
                  <a:ea typeface="HG丸ｺﾞｼｯｸM-PRO" panose="020F0600000000000000" pitchFamily="50" charset="-128"/>
                </a:endParaRPr>
              </a:p>
            </p:txBody>
          </p:sp>
        </p:grpSp>
        <p:pic>
          <p:nvPicPr>
            <p:cNvPr id="45" name="図 44">
              <a:extLst>
                <a:ext uri="{FF2B5EF4-FFF2-40B4-BE49-F238E27FC236}">
                  <a16:creationId xmlns:a16="http://schemas.microsoft.com/office/drawing/2014/main" id="{693E717A-71AA-4A92-9B83-B7D6E6F09507}"/>
                </a:ext>
              </a:extLst>
            </p:cNvPr>
            <p:cNvPicPr>
              <a:picLocks noChangeAspect="1"/>
            </p:cNvPicPr>
            <p:nvPr/>
          </p:nvPicPr>
          <p:blipFill>
            <a:blip r:embed="rId8"/>
            <a:srcRect l="9939" t="23325" r="8337" b="32856"/>
            <a:stretch/>
          </p:blipFill>
          <p:spPr>
            <a:xfrm>
              <a:off x="1953925" y="1538846"/>
              <a:ext cx="971550" cy="219054"/>
            </a:xfrm>
            <a:prstGeom prst="rect">
              <a:avLst/>
            </a:prstGeom>
          </p:spPr>
        </p:pic>
      </p:grpSp>
      <p:grpSp>
        <p:nvGrpSpPr>
          <p:cNvPr id="26" name="グループ化 25">
            <a:extLst>
              <a:ext uri="{FF2B5EF4-FFF2-40B4-BE49-F238E27FC236}">
                <a16:creationId xmlns:a16="http://schemas.microsoft.com/office/drawing/2014/main" id="{44A1815A-3000-F782-D21B-97CE71292334}"/>
              </a:ext>
            </a:extLst>
          </p:cNvPr>
          <p:cNvGrpSpPr/>
          <p:nvPr/>
        </p:nvGrpSpPr>
        <p:grpSpPr>
          <a:xfrm>
            <a:off x="1158970" y="1807327"/>
            <a:ext cx="1711107" cy="561709"/>
            <a:chOff x="1158970" y="1807327"/>
            <a:chExt cx="1711107" cy="561709"/>
          </a:xfrm>
        </p:grpSpPr>
        <p:pic>
          <p:nvPicPr>
            <p:cNvPr id="39" name="図 38">
              <a:extLst>
                <a:ext uri="{FF2B5EF4-FFF2-40B4-BE49-F238E27FC236}">
                  <a16:creationId xmlns:a16="http://schemas.microsoft.com/office/drawing/2014/main" id="{2B9C445A-BEC7-22B1-5995-A659A81F4A6F}"/>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0" b="100000" l="0" r="100000">
                          <a14:foregroundMark x1="94805" y1="4118" x2="62771" y2="39706"/>
                          <a14:foregroundMark x1="62771" y1="39706" x2="69913" y2="44412"/>
                          <a14:foregroundMark x1="69913" y1="44412" x2="60823" y2="61765"/>
                          <a14:foregroundMark x1="62121" y1="57059" x2="51515" y2="69118"/>
                          <a14:foregroundMark x1="56061" y1="63824" x2="37879" y2="77647"/>
                          <a14:foregroundMark x1="49784" y1="71176" x2="36580" y2="79706"/>
                          <a14:foregroundMark x1="36580" y1="79706" x2="15584" y2="86176"/>
                          <a14:foregroundMark x1="37229" y1="81471" x2="17965" y2="87353"/>
                          <a14:foregroundMark x1="16234" y1="86765" x2="3463" y2="86176"/>
                          <a14:foregroundMark x1="3030" y1="87353" x2="15152" y2="85882"/>
                          <a14:foregroundMark x1="15801" y1="89118" x2="5844" y2="90588"/>
                          <a14:foregroundMark x1="4113" y1="90588" x2="8225" y2="87941"/>
                          <a14:foregroundMark x1="5844" y1="88824" x2="15801" y2="91471"/>
                          <a14:foregroundMark x1="6926" y1="93529" x2="19697" y2="94706"/>
                          <a14:foregroundMark x1="16450" y1="96176" x2="41126" y2="90000"/>
                          <a14:foregroundMark x1="16234" y1="92059" x2="38095" y2="87353"/>
                          <a14:foregroundMark x1="5844" y1="91471" x2="10390" y2="91471"/>
                          <a14:foregroundMark x1="21212" y1="92059" x2="31818" y2="91471"/>
                          <a14:foregroundMark x1="83117" y1="53235" x2="68831" y2="72059"/>
                          <a14:foregroundMark x1="69697" y1="70294" x2="51732" y2="82353"/>
                          <a14:foregroundMark x1="53030" y1="82059" x2="37229" y2="89706"/>
                          <a14:foregroundMark x1="83550" y1="52353" x2="91126" y2="61471"/>
                          <a14:foregroundMark x1="94805" y1="3529" x2="91991" y2="63529"/>
                          <a14:foregroundMark x1="1515" y1="88824" x2="1515" y2="93529"/>
                          <a14:foregroundMark x1="1515" y1="93235" x2="4762" y2="95000"/>
                          <a14:foregroundMark x1="4978" y1="94706" x2="7359" y2="96471"/>
                          <a14:foregroundMark x1="7576" y1="96176" x2="11688" y2="96471"/>
                          <a14:foregroundMark x1="15368" y1="97059" x2="29004" y2="97059"/>
                          <a14:foregroundMark x1="29221" y1="97059" x2="38745" y2="92941"/>
                          <a14:foregroundMark x1="38745" y1="92941" x2="49567" y2="87941"/>
                          <a14:foregroundMark x1="49567" y1="87941" x2="60390" y2="81471"/>
                          <a14:foregroundMark x1="61039" y1="81176" x2="77706" y2="65588"/>
                          <a14:foregroundMark x1="77706" y1="65588" x2="84632" y2="56765"/>
                          <a14:foregroundMark x1="84632" y1="56765" x2="91991" y2="65294"/>
                          <a14:foregroundMark x1="93506" y1="39412" x2="93074" y2="61765"/>
                          <a14:foregroundMark x1="98268" y1="12353" x2="95238" y2="65588"/>
                          <a14:foregroundMark x1="94805" y1="1765" x2="61255" y2="37647"/>
                          <a14:foregroundMark x1="59957" y1="39412" x2="60390" y2="42353"/>
                          <a14:foregroundMark x1="60390" y1="42353" x2="64935" y2="44412"/>
                          <a14:foregroundMark x1="65584" y1="47647" x2="60823" y2="57059"/>
                          <a14:foregroundMark x1="96104" y1="1471" x2="98485" y2="4706"/>
                          <a14:foregroundMark x1="98485" y1="4706" x2="98268" y2="12941"/>
                        </a14:backgroundRemoval>
                      </a14:imgEffect>
                    </a14:imgLayer>
                  </a14:imgProps>
                </a:ext>
              </a:extLst>
            </a:blip>
            <a:stretch>
              <a:fillRect/>
            </a:stretch>
          </p:blipFill>
          <p:spPr>
            <a:xfrm rot="2965691" flipV="1">
              <a:off x="2399457" y="1898417"/>
              <a:ext cx="561709" cy="379530"/>
            </a:xfrm>
            <a:prstGeom prst="rect">
              <a:avLst/>
            </a:prstGeom>
          </p:spPr>
        </p:pic>
        <p:pic>
          <p:nvPicPr>
            <p:cNvPr id="51" name="図 50">
              <a:extLst>
                <a:ext uri="{FF2B5EF4-FFF2-40B4-BE49-F238E27FC236}">
                  <a16:creationId xmlns:a16="http://schemas.microsoft.com/office/drawing/2014/main" id="{A634443E-ACF5-72B0-9084-BA9E3228FB64}"/>
                </a:ext>
              </a:extLst>
            </p:cNvPr>
            <p:cNvPicPr>
              <a:picLocks noChangeAspect="1"/>
            </p:cNvPicPr>
            <p:nvPr/>
          </p:nvPicPr>
          <p:blipFill>
            <a:blip r:embed="rId11"/>
            <a:srcRect l="1" t="5006" r="3128"/>
            <a:stretch/>
          </p:blipFill>
          <p:spPr>
            <a:xfrm>
              <a:off x="1158970" y="1938405"/>
              <a:ext cx="1423309" cy="243235"/>
            </a:xfrm>
            <a:prstGeom prst="rect">
              <a:avLst/>
            </a:prstGeom>
          </p:spPr>
        </p:pic>
      </p:grpSp>
      <p:sp>
        <p:nvSpPr>
          <p:cNvPr id="2" name="テキスト ボックス 1">
            <a:extLst>
              <a:ext uri="{FF2B5EF4-FFF2-40B4-BE49-F238E27FC236}">
                <a16:creationId xmlns:a16="http://schemas.microsoft.com/office/drawing/2014/main" id="{59F37F6A-C411-8B23-78BB-EF2709E7FDDC}"/>
              </a:ext>
            </a:extLst>
          </p:cNvPr>
          <p:cNvSpPr txBox="1"/>
          <p:nvPr/>
        </p:nvSpPr>
        <p:spPr>
          <a:xfrm>
            <a:off x="8422219" y="126089"/>
            <a:ext cx="3480440" cy="584775"/>
          </a:xfrm>
          <a:prstGeom prst="rect">
            <a:avLst/>
          </a:prstGeom>
          <a:noFill/>
        </p:spPr>
        <p:txBody>
          <a:bodyPr wrap="none" rtlCol="0">
            <a:spAutoFit/>
          </a:bodyPr>
          <a:lstStyle/>
          <a:p>
            <a:r>
              <a:rPr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メリウスサークル</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grpSp>
        <p:nvGrpSpPr>
          <p:cNvPr id="54" name="グループ化 53">
            <a:extLst>
              <a:ext uri="{FF2B5EF4-FFF2-40B4-BE49-F238E27FC236}">
                <a16:creationId xmlns:a16="http://schemas.microsoft.com/office/drawing/2014/main" id="{54590B4F-DFC1-8FBE-7CF1-0B83732DEBF7}"/>
              </a:ext>
            </a:extLst>
          </p:cNvPr>
          <p:cNvGrpSpPr/>
          <p:nvPr/>
        </p:nvGrpSpPr>
        <p:grpSpPr>
          <a:xfrm>
            <a:off x="61343" y="4218985"/>
            <a:ext cx="8147176" cy="2586760"/>
            <a:chOff x="61343" y="4218985"/>
            <a:chExt cx="8147176" cy="2586760"/>
          </a:xfrm>
        </p:grpSpPr>
        <p:grpSp>
          <p:nvGrpSpPr>
            <p:cNvPr id="53" name="グループ化 52">
              <a:extLst>
                <a:ext uri="{FF2B5EF4-FFF2-40B4-BE49-F238E27FC236}">
                  <a16:creationId xmlns:a16="http://schemas.microsoft.com/office/drawing/2014/main" id="{F0CC84D7-ACC1-840A-B997-E57B5E75F4FC}"/>
                </a:ext>
              </a:extLst>
            </p:cNvPr>
            <p:cNvGrpSpPr/>
            <p:nvPr/>
          </p:nvGrpSpPr>
          <p:grpSpPr>
            <a:xfrm>
              <a:off x="61343" y="4218985"/>
              <a:ext cx="8147176" cy="2586760"/>
              <a:chOff x="61343" y="4218985"/>
              <a:chExt cx="8147176" cy="2586760"/>
            </a:xfrm>
          </p:grpSpPr>
          <p:grpSp>
            <p:nvGrpSpPr>
              <p:cNvPr id="20" name="グループ化 19">
                <a:extLst>
                  <a:ext uri="{FF2B5EF4-FFF2-40B4-BE49-F238E27FC236}">
                    <a16:creationId xmlns:a16="http://schemas.microsoft.com/office/drawing/2014/main" id="{C3A3D355-05CD-A8A7-87B9-07D7A8779B25}"/>
                  </a:ext>
                </a:extLst>
              </p:cNvPr>
              <p:cNvGrpSpPr/>
              <p:nvPr/>
            </p:nvGrpSpPr>
            <p:grpSpPr>
              <a:xfrm>
                <a:off x="61343" y="4218985"/>
                <a:ext cx="8147176" cy="2579601"/>
                <a:chOff x="61343" y="4218985"/>
                <a:chExt cx="8147176" cy="2579601"/>
              </a:xfrm>
            </p:grpSpPr>
            <p:sp>
              <p:nvSpPr>
                <p:cNvPr id="52" name="正方形/長方形 51">
                  <a:extLst>
                    <a:ext uri="{FF2B5EF4-FFF2-40B4-BE49-F238E27FC236}">
                      <a16:creationId xmlns:a16="http://schemas.microsoft.com/office/drawing/2014/main" id="{DCC189CF-CE91-AAA0-7487-C24C395E53AA}"/>
                    </a:ext>
                  </a:extLst>
                </p:cNvPr>
                <p:cNvSpPr/>
                <p:nvPr/>
              </p:nvSpPr>
              <p:spPr>
                <a:xfrm>
                  <a:off x="4106406" y="4218985"/>
                  <a:ext cx="3978000" cy="2579601"/>
                </a:xfrm>
                <a:prstGeom prst="rect">
                  <a:avLst/>
                </a:prstGeom>
                <a:solidFill>
                  <a:schemeClr val="bg1">
                    <a:lumMod val="9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0" name="図 49" descr="屋内, 座る, テーブル, コンピュータ が含まれている画像&#10;&#10;AI によって生成されたコンテンツは間違っている可能性があります。">
                  <a:extLst>
                    <a:ext uri="{FF2B5EF4-FFF2-40B4-BE49-F238E27FC236}">
                      <a16:creationId xmlns:a16="http://schemas.microsoft.com/office/drawing/2014/main" id="{A2B5905A-586D-15CD-2A7B-BE85D651C9ED}"/>
                    </a:ext>
                  </a:extLst>
                </p:cNvPr>
                <p:cNvPicPr>
                  <a:picLocks noChangeAspect="1"/>
                </p:cNvPicPr>
                <p:nvPr/>
              </p:nvPicPr>
              <p:blipFill>
                <a:blip r:embed="rId12" cstate="print">
                  <a:extLst>
                    <a:ext uri="{BEBA8EAE-BF5A-486C-A8C5-ECC9F3942E4B}">
                      <a14:imgProps xmlns:a14="http://schemas.microsoft.com/office/drawing/2010/main">
                        <a14:imgLayer r:embed="rId13">
                          <a14:imgEffect>
                            <a14:sharpenSoften amount="50000"/>
                          </a14:imgEffect>
                          <a14:imgEffect>
                            <a14:brightnessContrast bright="20000" contrast="-20000"/>
                          </a14:imgEffect>
                        </a14:imgLayer>
                      </a14:imgProps>
                    </a:ext>
                    <a:ext uri="{28A0092B-C50C-407E-A947-70E740481C1C}">
                      <a14:useLocalDpi xmlns:a14="http://schemas.microsoft.com/office/drawing/2010/main" val="0"/>
                    </a:ext>
                  </a:extLst>
                </a:blip>
                <a:srcRect l="12803" t="37833" r="49831" b="14327"/>
                <a:stretch/>
              </p:blipFill>
              <p:spPr>
                <a:xfrm rot="5400000">
                  <a:off x="5270176" y="3379940"/>
                  <a:ext cx="1691124" cy="3733962"/>
                </a:xfrm>
                <a:prstGeom prst="rect">
                  <a:avLst/>
                </a:prstGeom>
              </p:spPr>
            </p:pic>
            <p:sp>
              <p:nvSpPr>
                <p:cNvPr id="27" name="正方形/長方形 26">
                  <a:extLst>
                    <a:ext uri="{FF2B5EF4-FFF2-40B4-BE49-F238E27FC236}">
                      <a16:creationId xmlns:a16="http://schemas.microsoft.com/office/drawing/2014/main" id="{5987AB84-91D5-BF6F-FE8D-50DF56AA0657}"/>
                    </a:ext>
                  </a:extLst>
                </p:cNvPr>
                <p:cNvSpPr/>
                <p:nvPr/>
              </p:nvSpPr>
              <p:spPr>
                <a:xfrm>
                  <a:off x="61343" y="4218985"/>
                  <a:ext cx="3978000" cy="2579601"/>
                </a:xfrm>
                <a:prstGeom prst="rect">
                  <a:avLst/>
                </a:prstGeom>
                <a:solidFill>
                  <a:schemeClr val="bg1">
                    <a:lumMod val="9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2" name="図 81" descr="屋内, テーブル, 座る, ガラス が含まれている画像&#10;&#10;AI によって生成されたコンテンツは間違っている可能性があります。">
                  <a:extLst>
                    <a:ext uri="{FF2B5EF4-FFF2-40B4-BE49-F238E27FC236}">
                      <a16:creationId xmlns:a16="http://schemas.microsoft.com/office/drawing/2014/main" id="{77E20920-38A6-FAFF-64F9-23CFE925332B}"/>
                    </a:ext>
                  </a:extLst>
                </p:cNvPr>
                <p:cNvPicPr>
                  <a:picLocks noChangeAspect="1"/>
                </p:cNvPicPr>
                <p:nvPr/>
              </p:nvPicPr>
              <p:blipFill>
                <a:blip r:embed="rId14" cstate="print">
                  <a:extLst>
                    <a:ext uri="{28A0092B-C50C-407E-A947-70E740481C1C}">
                      <a14:useLocalDpi xmlns:a14="http://schemas.microsoft.com/office/drawing/2010/main" val="0"/>
                    </a:ext>
                  </a:extLst>
                </a:blip>
                <a:srcRect l="50846" t="11349" r="24957" b="24700"/>
                <a:stretch/>
              </p:blipFill>
              <p:spPr>
                <a:xfrm rot="5400000">
                  <a:off x="1262663" y="3430355"/>
                  <a:ext cx="1626851" cy="3568859"/>
                </a:xfrm>
                <a:prstGeom prst="rect">
                  <a:avLst/>
                </a:prstGeom>
              </p:spPr>
            </p:pic>
            <p:sp>
              <p:nvSpPr>
                <p:cNvPr id="28" name="四角形: 角を丸くする 27">
                  <a:extLst>
                    <a:ext uri="{FF2B5EF4-FFF2-40B4-BE49-F238E27FC236}">
                      <a16:creationId xmlns:a16="http://schemas.microsoft.com/office/drawing/2014/main" id="{582E15B8-2D76-D7FC-3A82-87A7FBE41198}"/>
                    </a:ext>
                  </a:extLst>
                </p:cNvPr>
                <p:cNvSpPr/>
                <p:nvPr/>
              </p:nvSpPr>
              <p:spPr>
                <a:xfrm rot="20078652">
                  <a:off x="1595585" y="4368075"/>
                  <a:ext cx="506912" cy="515412"/>
                </a:xfrm>
                <a:prstGeom prst="roundRect">
                  <a:avLst/>
                </a:prstGeom>
                <a:noFill/>
                <a:ln w="28575">
                  <a:solidFill>
                    <a:srgbClr val="FF0000"/>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9" name="グループ化 28">
                  <a:extLst>
                    <a:ext uri="{FF2B5EF4-FFF2-40B4-BE49-F238E27FC236}">
                      <a16:creationId xmlns:a16="http://schemas.microsoft.com/office/drawing/2014/main" id="{0A5E7ECB-31F8-0B4C-4F0B-726A6DD9E838}"/>
                    </a:ext>
                  </a:extLst>
                </p:cNvPr>
                <p:cNvGrpSpPr/>
                <p:nvPr/>
              </p:nvGrpSpPr>
              <p:grpSpPr>
                <a:xfrm>
                  <a:off x="710887" y="6077185"/>
                  <a:ext cx="3447023" cy="664946"/>
                  <a:chOff x="-1892317" y="5924168"/>
                  <a:chExt cx="3447023" cy="664946"/>
                </a:xfrm>
              </p:grpSpPr>
              <p:sp>
                <p:nvSpPr>
                  <p:cNvPr id="30" name="四角形: 角を丸くする 29">
                    <a:extLst>
                      <a:ext uri="{FF2B5EF4-FFF2-40B4-BE49-F238E27FC236}">
                        <a16:creationId xmlns:a16="http://schemas.microsoft.com/office/drawing/2014/main" id="{22950D91-CB75-7C9D-ADC1-05D9EAF1E14F}"/>
                      </a:ext>
                    </a:extLst>
                  </p:cNvPr>
                  <p:cNvSpPr/>
                  <p:nvPr/>
                </p:nvSpPr>
                <p:spPr>
                  <a:xfrm>
                    <a:off x="-1892317" y="5946559"/>
                    <a:ext cx="3279661" cy="642555"/>
                  </a:xfrm>
                  <a:prstGeom prst="roundRect">
                    <a:avLst>
                      <a:gd name="adj" fmla="val 13159"/>
                    </a:avLst>
                  </a:prstGeom>
                  <a:solidFill>
                    <a:srgbClr val="B9D4ED">
                      <a:alpha val="29804"/>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1" name="正方形/長方形 30">
                    <a:extLst>
                      <a:ext uri="{FF2B5EF4-FFF2-40B4-BE49-F238E27FC236}">
                        <a16:creationId xmlns:a16="http://schemas.microsoft.com/office/drawing/2014/main" id="{4D8D9F8E-FB3E-D7D4-1691-2301FD19A8A2}"/>
                      </a:ext>
                    </a:extLst>
                  </p:cNvPr>
                  <p:cNvSpPr/>
                  <p:nvPr/>
                </p:nvSpPr>
                <p:spPr>
                  <a:xfrm>
                    <a:off x="-1714577" y="5924168"/>
                    <a:ext cx="3269283" cy="66172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nchor="ctr">
                    <a:spAutoFit/>
                  </a:bodyPr>
                  <a:lstStyle/>
                  <a:p>
                    <a:r>
                      <a:rPr lang="ja-JP" altLang="en-US" sz="1000" dirty="0">
                        <a:solidFill>
                          <a:schemeClr val="tx1"/>
                        </a:solidFill>
                        <a:latin typeface="HG丸ｺﾞｼｯｸM-PRO" panose="020F0600000000000000" pitchFamily="50" charset="-128"/>
                        <a:ea typeface="HG丸ｺﾞｼｯｸM-PRO" panose="020F0600000000000000" pitchFamily="50" charset="-128"/>
                      </a:rPr>
                      <a:t> ライン作業者</a:t>
                    </a:r>
                    <a:endParaRPr lang="en-US" altLang="ja-JP" sz="1000"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3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まだ</a:t>
                    </a:r>
                    <a:r>
                      <a:rPr lang="ja-JP" altLang="en-US" sz="2400" b="1" dirty="0">
                        <a:solidFill>
                          <a:srgbClr val="FF0000"/>
                        </a:solidFill>
                        <a:latin typeface="HG丸ｺﾞｼｯｸM-PRO" panose="020F0600000000000000" pitchFamily="50" charset="-128"/>
                        <a:ea typeface="HG丸ｺﾞｼｯｸM-PRO" panose="020F0600000000000000" pitchFamily="50" charset="-128"/>
                      </a:rPr>
                      <a:t>極小バリ</a:t>
                    </a:r>
                    <a:r>
                      <a:rPr lang="ja-JP" altLang="en-US" dirty="0">
                        <a:solidFill>
                          <a:schemeClr val="tx1"/>
                        </a:solidFill>
                        <a:latin typeface="HG丸ｺﾞｼｯｸM-PRO" panose="020F0600000000000000" pitchFamily="50" charset="-128"/>
                        <a:ea typeface="HG丸ｺﾞｼｯｸM-PRO" panose="020F0600000000000000" pitchFamily="50" charset="-128"/>
                      </a:rPr>
                      <a:t>出てます！！</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p:txBody>
              </p:sp>
            </p:grpSp>
            <p:sp>
              <p:nvSpPr>
                <p:cNvPr id="60" name="楕円 59">
                  <a:extLst>
                    <a:ext uri="{FF2B5EF4-FFF2-40B4-BE49-F238E27FC236}">
                      <a16:creationId xmlns:a16="http://schemas.microsoft.com/office/drawing/2014/main" id="{B2C4FD32-B9D6-3033-48DF-9390B9761880}"/>
                    </a:ext>
                  </a:extLst>
                </p:cNvPr>
                <p:cNvSpPr/>
                <p:nvPr/>
              </p:nvSpPr>
              <p:spPr>
                <a:xfrm>
                  <a:off x="7232074" y="5214784"/>
                  <a:ext cx="396000" cy="396000"/>
                </a:xfrm>
                <a:prstGeom prst="ellipse">
                  <a:avLst/>
                </a:prstGeom>
                <a:noFill/>
                <a:ln w="28575">
                  <a:solidFill>
                    <a:srgbClr val="FF0000"/>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83" name="テキスト ボックス 82">
                  <a:extLst>
                    <a:ext uri="{FF2B5EF4-FFF2-40B4-BE49-F238E27FC236}">
                      <a16:creationId xmlns:a16="http://schemas.microsoft.com/office/drawing/2014/main" id="{AA67194A-EAD1-59F2-6DF1-24020F3F93FF}"/>
                    </a:ext>
                  </a:extLst>
                </p:cNvPr>
                <p:cNvSpPr txBox="1"/>
                <p:nvPr/>
              </p:nvSpPr>
              <p:spPr>
                <a:xfrm>
                  <a:off x="5708965" y="5413368"/>
                  <a:ext cx="1107996" cy="646331"/>
                </a:xfrm>
                <a:prstGeom prst="rect">
                  <a:avLst/>
                </a:prstGeom>
                <a:noFill/>
              </p:spPr>
              <p:txBody>
                <a:bodyPr wrap="none" rtlCol="0">
                  <a:spAutoFit/>
                </a:bodyPr>
                <a:lstStyle/>
                <a:p>
                  <a:pPr algn="ctr"/>
                  <a:r>
                    <a:rPr lang="ja-JP" altLang="en-US" dirty="0">
                      <a:latin typeface="HG丸ｺﾞｼｯｸM-PRO" panose="020F0600000000000000" pitchFamily="50" charset="-128"/>
                      <a:ea typeface="HG丸ｺﾞｼｯｸM-PRO" panose="020F0600000000000000" pitchFamily="50" charset="-128"/>
                    </a:rPr>
                    <a:t>圧痕深さ</a:t>
                  </a:r>
                  <a:endParaRPr lang="en-US" altLang="ja-JP" dirty="0">
                    <a:latin typeface="HG丸ｺﾞｼｯｸM-PRO" panose="020F0600000000000000" pitchFamily="50" charset="-128"/>
                    <a:ea typeface="HG丸ｺﾞｼｯｸM-PRO" panose="020F0600000000000000" pitchFamily="50" charset="-128"/>
                  </a:endParaRPr>
                </a:p>
                <a:p>
                  <a:pPr algn="ctr"/>
                  <a:r>
                    <a:rPr kumimoji="1" lang="ja-JP" altLang="en-US" dirty="0">
                      <a:latin typeface="HG丸ｺﾞｼｯｸM-PRO" panose="020F0600000000000000" pitchFamily="50" charset="-128"/>
                      <a:ea typeface="HG丸ｺﾞｼｯｸM-PRO" panose="020F0600000000000000" pitchFamily="50" charset="-128"/>
                    </a:rPr>
                    <a:t>規格内</a:t>
                  </a:r>
                </a:p>
              </p:txBody>
            </p:sp>
            <p:sp>
              <p:nvSpPr>
                <p:cNvPr id="62" name="テキスト ボックス 61">
                  <a:extLst>
                    <a:ext uri="{FF2B5EF4-FFF2-40B4-BE49-F238E27FC236}">
                      <a16:creationId xmlns:a16="http://schemas.microsoft.com/office/drawing/2014/main" id="{FA59E167-4F12-130A-7AA7-19E1BCCBD6E2}"/>
                    </a:ext>
                  </a:extLst>
                </p:cNvPr>
                <p:cNvSpPr txBox="1"/>
                <p:nvPr/>
              </p:nvSpPr>
              <p:spPr>
                <a:xfrm>
                  <a:off x="416316" y="4763544"/>
                  <a:ext cx="1107996" cy="646331"/>
                </a:xfrm>
                <a:prstGeom prst="rect">
                  <a:avLst/>
                </a:prstGeom>
                <a:noFill/>
              </p:spPr>
              <p:txBody>
                <a:bodyPr wrap="none" rtlCol="0">
                  <a:spAutoFit/>
                </a:bodyPr>
                <a:lstStyle/>
                <a:p>
                  <a:pPr algn="ctr"/>
                  <a:r>
                    <a:rPr lang="ja-JP" altLang="en-US" b="1" dirty="0">
                      <a:solidFill>
                        <a:schemeClr val="bg1"/>
                      </a:solidFill>
                      <a:latin typeface="HG丸ｺﾞｼｯｸM-PRO" panose="020F0600000000000000" pitchFamily="50" charset="-128"/>
                      <a:ea typeface="HG丸ｺﾞｼｯｸM-PRO" panose="020F0600000000000000" pitchFamily="50" charset="-128"/>
                    </a:rPr>
                    <a:t>バリ高さ</a:t>
                  </a:r>
                  <a:endParaRPr lang="en-US" altLang="ja-JP" b="1" dirty="0">
                    <a:solidFill>
                      <a:schemeClr val="bg1"/>
                    </a:solidFill>
                    <a:latin typeface="HG丸ｺﾞｼｯｸM-PRO" panose="020F0600000000000000" pitchFamily="50" charset="-128"/>
                    <a:ea typeface="HG丸ｺﾞｼｯｸM-PRO" panose="020F0600000000000000" pitchFamily="50" charset="-128"/>
                  </a:endParaRPr>
                </a:p>
                <a:p>
                  <a:pPr algn="ctr"/>
                  <a:r>
                    <a:rPr lang="en-US" altLang="ja-JP" b="1" dirty="0">
                      <a:solidFill>
                        <a:schemeClr val="bg1"/>
                      </a:solidFill>
                      <a:latin typeface="HG丸ｺﾞｼｯｸM-PRO" panose="020F0600000000000000" pitchFamily="50" charset="-128"/>
                      <a:ea typeface="HG丸ｺﾞｼｯｸM-PRO" panose="020F0600000000000000" pitchFamily="50" charset="-128"/>
                    </a:rPr>
                    <a:t>0.06</a:t>
                  </a:r>
                  <a:r>
                    <a:rPr lang="ja-JP" altLang="en-US" b="1" dirty="0">
                      <a:solidFill>
                        <a:schemeClr val="bg1"/>
                      </a:solidFill>
                      <a:latin typeface="HG丸ｺﾞｼｯｸM-PRO" panose="020F0600000000000000" pitchFamily="50" charset="-128"/>
                      <a:ea typeface="HG丸ｺﾞｼｯｸM-PRO" panose="020F0600000000000000" pitchFamily="50" charset="-128"/>
                    </a:rPr>
                    <a:t>㍉</a:t>
                  </a:r>
                  <a:endParaRPr lang="en-US" altLang="ja-JP" b="1" dirty="0">
                    <a:solidFill>
                      <a:schemeClr val="bg1"/>
                    </a:solidFill>
                    <a:latin typeface="HG丸ｺﾞｼｯｸM-PRO" panose="020F0600000000000000" pitchFamily="50" charset="-128"/>
                    <a:ea typeface="HG丸ｺﾞｼｯｸM-PRO" panose="020F0600000000000000" pitchFamily="50" charset="-128"/>
                  </a:endParaRPr>
                </a:p>
              </p:txBody>
            </p:sp>
            <p:sp>
              <p:nvSpPr>
                <p:cNvPr id="63" name="フリーフォーム: 図形 62">
                  <a:extLst>
                    <a:ext uri="{FF2B5EF4-FFF2-40B4-BE49-F238E27FC236}">
                      <a16:creationId xmlns:a16="http://schemas.microsoft.com/office/drawing/2014/main" id="{A5B59EE4-8DD1-7E6A-E6FD-65E8D5005222}"/>
                    </a:ext>
                  </a:extLst>
                </p:cNvPr>
                <p:cNvSpPr/>
                <p:nvPr/>
              </p:nvSpPr>
              <p:spPr>
                <a:xfrm flipH="1">
                  <a:off x="6693523" y="5465507"/>
                  <a:ext cx="645682" cy="327651"/>
                </a:xfrm>
                <a:custGeom>
                  <a:avLst/>
                  <a:gdLst>
                    <a:gd name="connsiteX0" fmla="*/ 0 w 1295400"/>
                    <a:gd name="connsiteY0" fmla="*/ 0 h 457200"/>
                    <a:gd name="connsiteX1" fmla="*/ 939800 w 1295400"/>
                    <a:gd name="connsiteY1" fmla="*/ 457200 h 457200"/>
                    <a:gd name="connsiteX2" fmla="*/ 1295400 w 1295400"/>
                    <a:gd name="connsiteY2" fmla="*/ 457200 h 457200"/>
                    <a:gd name="connsiteX0" fmla="*/ 0 w 1511300"/>
                    <a:gd name="connsiteY0" fmla="*/ 0 h 457200"/>
                    <a:gd name="connsiteX1" fmla="*/ 939800 w 1511300"/>
                    <a:gd name="connsiteY1" fmla="*/ 457200 h 457200"/>
                    <a:gd name="connsiteX2" fmla="*/ 1511300 w 1511300"/>
                    <a:gd name="connsiteY2" fmla="*/ 457200 h 457200"/>
                  </a:gdLst>
                  <a:ahLst/>
                  <a:cxnLst>
                    <a:cxn ang="0">
                      <a:pos x="connsiteX0" y="connsiteY0"/>
                    </a:cxn>
                    <a:cxn ang="0">
                      <a:pos x="connsiteX1" y="connsiteY1"/>
                    </a:cxn>
                    <a:cxn ang="0">
                      <a:pos x="connsiteX2" y="connsiteY2"/>
                    </a:cxn>
                  </a:cxnLst>
                  <a:rect l="l" t="t" r="r" b="b"/>
                  <a:pathLst>
                    <a:path w="1511300" h="457200">
                      <a:moveTo>
                        <a:pt x="0" y="0"/>
                      </a:moveTo>
                      <a:lnTo>
                        <a:pt x="939800" y="457200"/>
                      </a:lnTo>
                      <a:lnTo>
                        <a:pt x="1511300" y="457200"/>
                      </a:lnTo>
                    </a:path>
                  </a:pathLst>
                </a:custGeom>
                <a:noFill/>
                <a:ln w="28575">
                  <a:solidFill>
                    <a:schemeClr val="tx1"/>
                  </a:solidFill>
                  <a:headEnd type="ova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4" name="フリーフォーム: 図形 63">
                  <a:extLst>
                    <a:ext uri="{FF2B5EF4-FFF2-40B4-BE49-F238E27FC236}">
                      <a16:creationId xmlns:a16="http://schemas.microsoft.com/office/drawing/2014/main" id="{2DD5F8CA-8EDD-C20F-2FD8-44C3D1F59009}"/>
                    </a:ext>
                  </a:extLst>
                </p:cNvPr>
                <p:cNvSpPr/>
                <p:nvPr/>
              </p:nvSpPr>
              <p:spPr>
                <a:xfrm flipH="1">
                  <a:off x="1490203" y="4642891"/>
                  <a:ext cx="340625" cy="327651"/>
                </a:xfrm>
                <a:custGeom>
                  <a:avLst/>
                  <a:gdLst>
                    <a:gd name="connsiteX0" fmla="*/ 0 w 1295400"/>
                    <a:gd name="connsiteY0" fmla="*/ 0 h 457200"/>
                    <a:gd name="connsiteX1" fmla="*/ 939800 w 1295400"/>
                    <a:gd name="connsiteY1" fmla="*/ 457200 h 457200"/>
                    <a:gd name="connsiteX2" fmla="*/ 1295400 w 1295400"/>
                    <a:gd name="connsiteY2" fmla="*/ 457200 h 457200"/>
                    <a:gd name="connsiteX0" fmla="*/ 0 w 1511300"/>
                    <a:gd name="connsiteY0" fmla="*/ 0 h 457200"/>
                    <a:gd name="connsiteX1" fmla="*/ 939800 w 1511300"/>
                    <a:gd name="connsiteY1" fmla="*/ 457200 h 457200"/>
                    <a:gd name="connsiteX2" fmla="*/ 1511300 w 1511300"/>
                    <a:gd name="connsiteY2" fmla="*/ 457200 h 457200"/>
                  </a:gdLst>
                  <a:ahLst/>
                  <a:cxnLst>
                    <a:cxn ang="0">
                      <a:pos x="connsiteX0" y="connsiteY0"/>
                    </a:cxn>
                    <a:cxn ang="0">
                      <a:pos x="connsiteX1" y="connsiteY1"/>
                    </a:cxn>
                    <a:cxn ang="0">
                      <a:pos x="connsiteX2" y="connsiteY2"/>
                    </a:cxn>
                  </a:cxnLst>
                  <a:rect l="l" t="t" r="r" b="b"/>
                  <a:pathLst>
                    <a:path w="1511300" h="457200">
                      <a:moveTo>
                        <a:pt x="0" y="0"/>
                      </a:moveTo>
                      <a:lnTo>
                        <a:pt x="939800" y="457200"/>
                      </a:lnTo>
                      <a:lnTo>
                        <a:pt x="1511300" y="457200"/>
                      </a:lnTo>
                    </a:path>
                  </a:pathLst>
                </a:custGeom>
                <a:noFill/>
                <a:ln w="28575">
                  <a:solidFill>
                    <a:schemeClr val="bg1"/>
                  </a:solidFill>
                  <a:headEnd type="triangl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6" name="グループ化 55">
                  <a:extLst>
                    <a:ext uri="{FF2B5EF4-FFF2-40B4-BE49-F238E27FC236}">
                      <a16:creationId xmlns:a16="http://schemas.microsoft.com/office/drawing/2014/main" id="{C8A2C096-E426-A5DF-0111-B60F0F8A30F9}"/>
                    </a:ext>
                  </a:extLst>
                </p:cNvPr>
                <p:cNvGrpSpPr/>
                <p:nvPr/>
              </p:nvGrpSpPr>
              <p:grpSpPr>
                <a:xfrm>
                  <a:off x="4761496" y="5975917"/>
                  <a:ext cx="3447023" cy="784830"/>
                  <a:chOff x="-1892317" y="5805463"/>
                  <a:chExt cx="3447023" cy="784830"/>
                </a:xfrm>
              </p:grpSpPr>
              <p:sp>
                <p:nvSpPr>
                  <p:cNvPr id="57" name="四角形: 角を丸くする 56">
                    <a:extLst>
                      <a:ext uri="{FF2B5EF4-FFF2-40B4-BE49-F238E27FC236}">
                        <a16:creationId xmlns:a16="http://schemas.microsoft.com/office/drawing/2014/main" id="{762695AC-1E72-0310-C6AA-4115F2D5F38B}"/>
                      </a:ext>
                    </a:extLst>
                  </p:cNvPr>
                  <p:cNvSpPr/>
                  <p:nvPr/>
                </p:nvSpPr>
                <p:spPr>
                  <a:xfrm>
                    <a:off x="-1892317" y="5937132"/>
                    <a:ext cx="3279661" cy="642555"/>
                  </a:xfrm>
                  <a:prstGeom prst="roundRect">
                    <a:avLst>
                      <a:gd name="adj" fmla="val 13159"/>
                    </a:avLst>
                  </a:prstGeom>
                  <a:solidFill>
                    <a:srgbClr val="FFCCCC">
                      <a:alpha val="29804"/>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8" name="正方形/長方形 57">
                    <a:extLst>
                      <a:ext uri="{FF2B5EF4-FFF2-40B4-BE49-F238E27FC236}">
                        <a16:creationId xmlns:a16="http://schemas.microsoft.com/office/drawing/2014/main" id="{1AAE7006-1626-354B-DFE0-9B18A467BFFE}"/>
                      </a:ext>
                    </a:extLst>
                  </p:cNvPr>
                  <p:cNvSpPr/>
                  <p:nvPr/>
                </p:nvSpPr>
                <p:spPr>
                  <a:xfrm>
                    <a:off x="-1714577" y="5805463"/>
                    <a:ext cx="3269283" cy="78483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nchor="ctr">
                    <a:spAutoFit/>
                  </a:bodyPr>
                  <a:lstStyle/>
                  <a:p>
                    <a:r>
                      <a:rPr lang="ja-JP" altLang="en-US" dirty="0">
                        <a:solidFill>
                          <a:schemeClr val="tx1"/>
                        </a:solidFill>
                        <a:latin typeface="HG丸ｺﾞｼｯｸM-PRO" panose="020F0600000000000000" pitchFamily="50" charset="-128"/>
                        <a:ea typeface="HG丸ｺﾞｼｯｸM-PRO" panose="020F0600000000000000" pitchFamily="50" charset="-128"/>
                      </a:rPr>
                      <a:t> </a:t>
                    </a:r>
                    <a:r>
                      <a:rPr lang="ja-JP" altLang="en-US" sz="1000" dirty="0">
                        <a:solidFill>
                          <a:schemeClr val="tx1"/>
                        </a:solidFill>
                        <a:latin typeface="HG丸ｺﾞｼｯｸM-PRO" panose="020F0600000000000000" pitchFamily="50" charset="-128"/>
                        <a:ea typeface="HG丸ｺﾞｼｯｸM-PRO" panose="020F0600000000000000" pitchFamily="50" charset="-128"/>
                      </a:rPr>
                      <a:t>検査作業者</a:t>
                    </a:r>
                    <a:endParaRPr lang="en-US" altLang="ja-JP" sz="1000"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300" dirty="0">
                      <a:solidFill>
                        <a:schemeClr val="tx1"/>
                      </a:solidFill>
                      <a:latin typeface="HG丸ｺﾞｼｯｸM-PRO" panose="020F0600000000000000" pitchFamily="50" charset="-128"/>
                      <a:ea typeface="HG丸ｺﾞｼｯｸM-PRO" panose="020F0600000000000000" pitchFamily="50" charset="-128"/>
                    </a:endParaRPr>
                  </a:p>
                  <a:p>
                    <a:r>
                      <a:rPr lang="ja-JP" altLang="en-US" b="1" dirty="0">
                        <a:solidFill>
                          <a:schemeClr val="tx1"/>
                        </a:solidFill>
                        <a:latin typeface="HG丸ｺﾞｼｯｸM-PRO" panose="020F0600000000000000" pitchFamily="50" charset="-128"/>
                        <a:ea typeface="HG丸ｺﾞｼｯｸM-PRO" panose="020F0600000000000000" pitchFamily="50" charset="-128"/>
                      </a:rPr>
                      <a:t>この圧痕は</a:t>
                    </a:r>
                    <a:r>
                      <a:rPr lang="ja-JP" altLang="en-US" sz="2400" b="1" dirty="0">
                        <a:solidFill>
                          <a:srgbClr val="FF0000"/>
                        </a:solidFill>
                        <a:latin typeface="HG丸ｺﾞｼｯｸM-PRO" panose="020F0600000000000000" pitchFamily="50" charset="-128"/>
                        <a:ea typeface="HG丸ｺﾞｼｯｸM-PRO" panose="020F0600000000000000" pitchFamily="50" charset="-128"/>
                      </a:rPr>
                      <a:t>迷う</a:t>
                    </a:r>
                    <a:r>
                      <a:rPr lang="ja-JP" altLang="en-US" b="1" dirty="0">
                        <a:solidFill>
                          <a:schemeClr val="tx1"/>
                        </a:solidFill>
                        <a:latin typeface="HG丸ｺﾞｼｯｸM-PRO" panose="020F0600000000000000" pitchFamily="50" charset="-128"/>
                        <a:ea typeface="HG丸ｺﾞｼｯｸM-PRO" panose="020F0600000000000000" pitchFamily="50" charset="-128"/>
                      </a:rPr>
                      <a:t>レベル</a:t>
                    </a:r>
                    <a:r>
                      <a:rPr lang="en-US" altLang="ja-JP" b="1" dirty="0">
                        <a:solidFill>
                          <a:schemeClr val="tx1"/>
                        </a:solidFill>
                        <a:latin typeface="HG丸ｺﾞｼｯｸM-PRO" panose="020F0600000000000000" pitchFamily="50" charset="-128"/>
                        <a:ea typeface="HG丸ｺﾞｼｯｸM-PRO" panose="020F0600000000000000" pitchFamily="50" charset="-128"/>
                      </a:rPr>
                      <a:t>…</a:t>
                    </a:r>
                    <a:r>
                      <a:rPr lang="ja-JP" altLang="en-US" b="1" dirty="0">
                        <a:solidFill>
                          <a:schemeClr val="tx1"/>
                        </a:solidFill>
                        <a:latin typeface="HG丸ｺﾞｼｯｸM-PRO" panose="020F0600000000000000" pitchFamily="50" charset="-128"/>
                        <a:ea typeface="HG丸ｺﾞｼｯｸM-PRO" panose="020F0600000000000000" pitchFamily="50" charset="-128"/>
                      </a:rPr>
                      <a:t>。</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p:txBody>
              </p:sp>
            </p:grpSp>
          </p:grpSp>
          <p:pic>
            <p:nvPicPr>
              <p:cNvPr id="43" name="図 42">
                <a:extLst>
                  <a:ext uri="{FF2B5EF4-FFF2-40B4-BE49-F238E27FC236}">
                    <a16:creationId xmlns:a16="http://schemas.microsoft.com/office/drawing/2014/main" id="{19DD5069-4186-A100-138A-519A90397D3A}"/>
                  </a:ext>
                </a:extLst>
              </p:cNvPr>
              <p:cNvPicPr>
                <a:picLocks noChangeAspect="1"/>
              </p:cNvPicPr>
              <p:nvPr/>
            </p:nvPicPr>
            <p:blipFill>
              <a:blip r:embed="rId15"/>
              <a:stretch>
                <a:fillRect/>
              </a:stretch>
            </p:blipFill>
            <p:spPr>
              <a:xfrm>
                <a:off x="136753" y="5881272"/>
                <a:ext cx="872374" cy="924473"/>
              </a:xfrm>
              <a:prstGeom prst="rect">
                <a:avLst/>
              </a:prstGeom>
            </p:spPr>
          </p:pic>
        </p:grpSp>
        <p:pic>
          <p:nvPicPr>
            <p:cNvPr id="44" name="図 43">
              <a:extLst>
                <a:ext uri="{FF2B5EF4-FFF2-40B4-BE49-F238E27FC236}">
                  <a16:creationId xmlns:a16="http://schemas.microsoft.com/office/drawing/2014/main" id="{72390411-3937-BDA6-4F59-A8A6D5926900}"/>
                </a:ext>
              </a:extLst>
            </p:cNvPr>
            <p:cNvPicPr>
              <a:picLocks noChangeAspect="1"/>
            </p:cNvPicPr>
            <p:nvPr/>
          </p:nvPicPr>
          <p:blipFill>
            <a:blip r:embed="rId16"/>
            <a:stretch>
              <a:fillRect/>
            </a:stretch>
          </p:blipFill>
          <p:spPr>
            <a:xfrm>
              <a:off x="4089888" y="5889158"/>
              <a:ext cx="934352" cy="908699"/>
            </a:xfrm>
            <a:prstGeom prst="rect">
              <a:avLst/>
            </a:prstGeom>
          </p:spPr>
        </p:pic>
      </p:grpSp>
      <p:grpSp>
        <p:nvGrpSpPr>
          <p:cNvPr id="55" name="グループ化 54">
            <a:extLst>
              <a:ext uri="{FF2B5EF4-FFF2-40B4-BE49-F238E27FC236}">
                <a16:creationId xmlns:a16="http://schemas.microsoft.com/office/drawing/2014/main" id="{C5C969AD-1FF7-064E-D3B8-9E0520BA8F4B}"/>
              </a:ext>
            </a:extLst>
          </p:cNvPr>
          <p:cNvGrpSpPr/>
          <p:nvPr/>
        </p:nvGrpSpPr>
        <p:grpSpPr>
          <a:xfrm>
            <a:off x="8132357" y="4213334"/>
            <a:ext cx="4166719" cy="2591067"/>
            <a:chOff x="8132357" y="4213334"/>
            <a:chExt cx="4166719" cy="2591067"/>
          </a:xfrm>
        </p:grpSpPr>
        <p:grpSp>
          <p:nvGrpSpPr>
            <p:cNvPr id="3" name="グループ化 2">
              <a:extLst>
                <a:ext uri="{FF2B5EF4-FFF2-40B4-BE49-F238E27FC236}">
                  <a16:creationId xmlns:a16="http://schemas.microsoft.com/office/drawing/2014/main" id="{81071A8B-09CC-116C-DDAC-07230DD936EE}"/>
                </a:ext>
              </a:extLst>
            </p:cNvPr>
            <p:cNvGrpSpPr/>
            <p:nvPr/>
          </p:nvGrpSpPr>
          <p:grpSpPr>
            <a:xfrm>
              <a:off x="8153305" y="4213334"/>
              <a:ext cx="4145771" cy="2579601"/>
              <a:chOff x="8153305" y="4213334"/>
              <a:chExt cx="4145771" cy="2579601"/>
            </a:xfrm>
          </p:grpSpPr>
          <p:sp>
            <p:nvSpPr>
              <p:cNvPr id="65" name="正方形/長方形 64">
                <a:extLst>
                  <a:ext uri="{FF2B5EF4-FFF2-40B4-BE49-F238E27FC236}">
                    <a16:creationId xmlns:a16="http://schemas.microsoft.com/office/drawing/2014/main" id="{A68C50EF-FCF4-DDE5-D34F-88D53E963457}"/>
                  </a:ext>
                </a:extLst>
              </p:cNvPr>
              <p:cNvSpPr/>
              <p:nvPr/>
            </p:nvSpPr>
            <p:spPr>
              <a:xfrm>
                <a:off x="8166170" y="4213334"/>
                <a:ext cx="3978000" cy="2579601"/>
              </a:xfrm>
              <a:prstGeom prst="rect">
                <a:avLst/>
              </a:prstGeom>
              <a:solidFill>
                <a:schemeClr val="bg1">
                  <a:lumMod val="9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7" name="フローチャート: 手操作入力 66">
                <a:extLst>
                  <a:ext uri="{FF2B5EF4-FFF2-40B4-BE49-F238E27FC236}">
                    <a16:creationId xmlns:a16="http://schemas.microsoft.com/office/drawing/2014/main" id="{F378DA38-FE85-661A-1660-7CD18B48392F}"/>
                  </a:ext>
                </a:extLst>
              </p:cNvPr>
              <p:cNvSpPr/>
              <p:nvPr/>
            </p:nvSpPr>
            <p:spPr>
              <a:xfrm>
                <a:off x="8191261" y="4268252"/>
                <a:ext cx="3917909" cy="1028141"/>
              </a:xfrm>
              <a:prstGeom prst="flowChartManualInput">
                <a:avLst/>
              </a:prstGeom>
              <a:gradFill flip="none" rotWithShape="1">
                <a:gsLst>
                  <a:gs pos="0">
                    <a:schemeClr val="accent1">
                      <a:lumMod val="20000"/>
                      <a:lumOff val="80000"/>
                    </a:schemeClr>
                  </a:gs>
                  <a:gs pos="100000">
                    <a:schemeClr val="accent1">
                      <a:lumMod val="75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2" name="図 31">
                <a:extLst>
                  <a:ext uri="{FF2B5EF4-FFF2-40B4-BE49-F238E27FC236}">
                    <a16:creationId xmlns:a16="http://schemas.microsoft.com/office/drawing/2014/main" id="{9A77C1B2-7D03-6163-0F80-54085580A573}"/>
                  </a:ext>
                </a:extLst>
              </p:cNvPr>
              <p:cNvPicPr>
                <a:picLocks noChangeAspect="1"/>
              </p:cNvPicPr>
              <p:nvPr/>
            </p:nvPicPr>
            <p:blipFill>
              <a:blip r:embed="rId17"/>
              <a:stretch>
                <a:fillRect/>
              </a:stretch>
            </p:blipFill>
            <p:spPr>
              <a:xfrm>
                <a:off x="8153305" y="4685738"/>
                <a:ext cx="1487052" cy="612000"/>
              </a:xfrm>
              <a:prstGeom prst="rect">
                <a:avLst/>
              </a:prstGeom>
            </p:spPr>
          </p:pic>
          <p:pic>
            <p:nvPicPr>
              <p:cNvPr id="33" name="図 32">
                <a:extLst>
                  <a:ext uri="{FF2B5EF4-FFF2-40B4-BE49-F238E27FC236}">
                    <a16:creationId xmlns:a16="http://schemas.microsoft.com/office/drawing/2014/main" id="{A8C8D648-0E6F-4585-14FE-5DAE03673923}"/>
                  </a:ext>
                </a:extLst>
              </p:cNvPr>
              <p:cNvPicPr>
                <a:picLocks noChangeAspect="1"/>
              </p:cNvPicPr>
              <p:nvPr/>
            </p:nvPicPr>
            <p:blipFill>
              <a:blip r:embed="rId18"/>
              <a:srcRect l="25770" t="10959" r="27137" b="25193"/>
              <a:stretch/>
            </p:blipFill>
            <p:spPr>
              <a:xfrm>
                <a:off x="10177055" y="4496213"/>
                <a:ext cx="1938050" cy="792000"/>
              </a:xfrm>
              <a:prstGeom prst="rect">
                <a:avLst/>
              </a:prstGeom>
            </p:spPr>
          </p:pic>
          <p:pic>
            <p:nvPicPr>
              <p:cNvPr id="34" name="図 33">
                <a:extLst>
                  <a:ext uri="{FF2B5EF4-FFF2-40B4-BE49-F238E27FC236}">
                    <a16:creationId xmlns:a16="http://schemas.microsoft.com/office/drawing/2014/main" id="{0ADD9C55-D6E0-9D14-5F85-10FCB144FEB0}"/>
                  </a:ext>
                </a:extLst>
              </p:cNvPr>
              <p:cNvPicPr>
                <a:picLocks noChangeAspect="1"/>
              </p:cNvPicPr>
              <p:nvPr/>
            </p:nvPicPr>
            <p:blipFill>
              <a:blip r:embed="rId19"/>
              <a:srcRect l="39157" t="11614" r="40180" b="30118"/>
              <a:stretch/>
            </p:blipFill>
            <p:spPr>
              <a:xfrm>
                <a:off x="9542435" y="4690288"/>
                <a:ext cx="709205" cy="607450"/>
              </a:xfrm>
              <a:prstGeom prst="rect">
                <a:avLst/>
              </a:prstGeom>
            </p:spPr>
          </p:pic>
          <p:pic>
            <p:nvPicPr>
              <p:cNvPr id="78" name="図 77">
                <a:extLst>
                  <a:ext uri="{FF2B5EF4-FFF2-40B4-BE49-F238E27FC236}">
                    <a16:creationId xmlns:a16="http://schemas.microsoft.com/office/drawing/2014/main" id="{5CEAD5E7-45FF-E9E2-C992-B261BE994542}"/>
                  </a:ext>
                </a:extLst>
              </p:cNvPr>
              <p:cNvPicPr>
                <a:picLocks noChangeAspect="1"/>
              </p:cNvPicPr>
              <p:nvPr/>
            </p:nvPicPr>
            <p:blipFill>
              <a:blip r:embed="rId20"/>
              <a:srcRect l="13025" t="7401" r="11616" b="21280"/>
              <a:stretch/>
            </p:blipFill>
            <p:spPr>
              <a:xfrm>
                <a:off x="8966971" y="5327752"/>
                <a:ext cx="2609531" cy="743507"/>
              </a:xfrm>
              <a:prstGeom prst="rect">
                <a:avLst/>
              </a:prstGeom>
            </p:spPr>
          </p:pic>
          <p:sp>
            <p:nvSpPr>
              <p:cNvPr id="79" name="四角形: 角を丸くする 78">
                <a:extLst>
                  <a:ext uri="{FF2B5EF4-FFF2-40B4-BE49-F238E27FC236}">
                    <a16:creationId xmlns:a16="http://schemas.microsoft.com/office/drawing/2014/main" id="{096C3BB6-15D1-CEBE-E6A1-6CE9128020A3}"/>
                  </a:ext>
                </a:extLst>
              </p:cNvPr>
              <p:cNvSpPr/>
              <p:nvPr/>
            </p:nvSpPr>
            <p:spPr>
              <a:xfrm>
                <a:off x="8297687" y="6110016"/>
                <a:ext cx="3797622" cy="642555"/>
              </a:xfrm>
              <a:prstGeom prst="roundRect">
                <a:avLst>
                  <a:gd name="adj" fmla="val 13159"/>
                </a:avLst>
              </a:prstGeom>
              <a:solidFill>
                <a:srgbClr val="B9D4ED">
                  <a:alpha val="29804"/>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0" name="正方形/長方形 69">
                <a:extLst>
                  <a:ext uri="{FF2B5EF4-FFF2-40B4-BE49-F238E27FC236}">
                    <a16:creationId xmlns:a16="http://schemas.microsoft.com/office/drawing/2014/main" id="{E2AAEAC1-32E6-8612-1941-62887B57B836}"/>
                  </a:ext>
                </a:extLst>
              </p:cNvPr>
              <p:cNvSpPr/>
              <p:nvPr/>
            </p:nvSpPr>
            <p:spPr>
              <a:xfrm>
                <a:off x="9074849" y="6086327"/>
                <a:ext cx="3224227" cy="66172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nchor="ctr">
                <a:spAutoFit/>
              </a:bodyPr>
              <a:lstStyle/>
              <a:p>
                <a:r>
                  <a:rPr lang="ja-JP" altLang="en-US" sz="1000" dirty="0">
                    <a:solidFill>
                      <a:schemeClr val="tx1"/>
                    </a:solidFill>
                    <a:latin typeface="HG丸ｺﾞｼｯｸM-PRO" panose="020F0600000000000000" pitchFamily="50" charset="-128"/>
                    <a:ea typeface="HG丸ｺﾞｼｯｸM-PRO" panose="020F0600000000000000" pitchFamily="50" charset="-128"/>
                  </a:rPr>
                  <a:t>テーマリーダー 兼　成形作業者</a:t>
                </a:r>
                <a:endParaRPr lang="en-US" altLang="ja-JP" sz="1000"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300" dirty="0">
                  <a:solidFill>
                    <a:schemeClr val="tx1"/>
                  </a:solidFill>
                  <a:latin typeface="HG丸ｺﾞｼｯｸM-PRO" panose="020F0600000000000000" pitchFamily="50" charset="-128"/>
                  <a:ea typeface="HG丸ｺﾞｼｯｸM-PRO" panose="020F0600000000000000" pitchFamily="50" charset="-128"/>
                </a:endParaRPr>
              </a:p>
              <a:p>
                <a:r>
                  <a:rPr lang="ja-JP" altLang="en-US" sz="2400" dirty="0">
                    <a:solidFill>
                      <a:srgbClr val="FF0000"/>
                    </a:solidFill>
                    <a:latin typeface="HG丸ｺﾞｼｯｸM-PRO" panose="020F0600000000000000" pitchFamily="50" charset="-128"/>
                    <a:ea typeface="HG丸ｺﾞｼｯｸM-PRO" panose="020F0600000000000000" pitchFamily="50" charset="-128"/>
                  </a:rPr>
                  <a:t>思考</a:t>
                </a:r>
                <a:r>
                  <a:rPr lang="ja-JP" altLang="en-US" dirty="0">
                    <a:solidFill>
                      <a:schemeClr val="tx1"/>
                    </a:solidFill>
                    <a:latin typeface="HG丸ｺﾞｼｯｸM-PRO" panose="020F0600000000000000" pitchFamily="50" charset="-128"/>
                    <a:ea typeface="HG丸ｺﾞｼｯｸM-PRO" panose="020F0600000000000000" pitchFamily="50" charset="-128"/>
                  </a:rPr>
                  <a:t>を変え再挑戦しよう！</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p:txBody>
          </p:sp>
        </p:grpSp>
        <p:pic>
          <p:nvPicPr>
            <p:cNvPr id="46" name="図 45">
              <a:extLst>
                <a:ext uri="{FF2B5EF4-FFF2-40B4-BE49-F238E27FC236}">
                  <a16:creationId xmlns:a16="http://schemas.microsoft.com/office/drawing/2014/main" id="{4475A9FD-98D5-0EE5-A737-6FD26C7CB8C7}"/>
                </a:ext>
              </a:extLst>
            </p:cNvPr>
            <p:cNvPicPr>
              <a:picLocks noChangeAspect="1"/>
            </p:cNvPicPr>
            <p:nvPr/>
          </p:nvPicPr>
          <p:blipFill>
            <a:blip r:embed="rId21"/>
            <a:stretch>
              <a:fillRect/>
            </a:stretch>
          </p:blipFill>
          <p:spPr>
            <a:xfrm>
              <a:off x="8132357" y="5942105"/>
              <a:ext cx="1024772" cy="862296"/>
            </a:xfrm>
            <a:prstGeom prst="rect">
              <a:avLst/>
            </a:prstGeom>
          </p:spPr>
        </p:pic>
      </p:grpSp>
      <p:grpSp>
        <p:nvGrpSpPr>
          <p:cNvPr id="84" name="グループ化 83">
            <a:extLst>
              <a:ext uri="{FF2B5EF4-FFF2-40B4-BE49-F238E27FC236}">
                <a16:creationId xmlns:a16="http://schemas.microsoft.com/office/drawing/2014/main" id="{A3673372-94B8-723A-B4FD-5B5E41439E37}"/>
              </a:ext>
            </a:extLst>
          </p:cNvPr>
          <p:cNvGrpSpPr/>
          <p:nvPr/>
        </p:nvGrpSpPr>
        <p:grpSpPr>
          <a:xfrm>
            <a:off x="3747837" y="906468"/>
            <a:ext cx="8551239" cy="3185512"/>
            <a:chOff x="3747837" y="906468"/>
            <a:chExt cx="8551239" cy="3185512"/>
          </a:xfrm>
        </p:grpSpPr>
        <p:grpSp>
          <p:nvGrpSpPr>
            <p:cNvPr id="42" name="グループ化 41">
              <a:extLst>
                <a:ext uri="{FF2B5EF4-FFF2-40B4-BE49-F238E27FC236}">
                  <a16:creationId xmlns:a16="http://schemas.microsoft.com/office/drawing/2014/main" id="{8F99F077-9F3E-BEC0-FDC3-E99A92D2F8A8}"/>
                </a:ext>
              </a:extLst>
            </p:cNvPr>
            <p:cNvGrpSpPr/>
            <p:nvPr/>
          </p:nvGrpSpPr>
          <p:grpSpPr>
            <a:xfrm>
              <a:off x="3747837" y="906468"/>
              <a:ext cx="8551239" cy="3185512"/>
              <a:chOff x="3747837" y="906468"/>
              <a:chExt cx="8551239" cy="3185512"/>
            </a:xfrm>
          </p:grpSpPr>
          <p:grpSp>
            <p:nvGrpSpPr>
              <p:cNvPr id="24" name="グループ化 23">
                <a:extLst>
                  <a:ext uri="{FF2B5EF4-FFF2-40B4-BE49-F238E27FC236}">
                    <a16:creationId xmlns:a16="http://schemas.microsoft.com/office/drawing/2014/main" id="{D111B209-B3ED-816A-6F3F-01A16F513E1D}"/>
                  </a:ext>
                </a:extLst>
              </p:cNvPr>
              <p:cNvGrpSpPr/>
              <p:nvPr/>
            </p:nvGrpSpPr>
            <p:grpSpPr>
              <a:xfrm>
                <a:off x="3747837" y="906468"/>
                <a:ext cx="8551239" cy="3185512"/>
                <a:chOff x="3747837" y="906468"/>
                <a:chExt cx="8551239" cy="3185512"/>
              </a:xfrm>
            </p:grpSpPr>
            <p:sp>
              <p:nvSpPr>
                <p:cNvPr id="13" name="吹き出し: 四角形 12">
                  <a:extLst>
                    <a:ext uri="{FF2B5EF4-FFF2-40B4-BE49-F238E27FC236}">
                      <a16:creationId xmlns:a16="http://schemas.microsoft.com/office/drawing/2014/main" id="{542477E0-3C4E-0A35-8388-8EE9CD3CDC46}"/>
                    </a:ext>
                  </a:extLst>
                </p:cNvPr>
                <p:cNvSpPr/>
                <p:nvPr/>
              </p:nvSpPr>
              <p:spPr>
                <a:xfrm>
                  <a:off x="3747837" y="906468"/>
                  <a:ext cx="8415383" cy="3185512"/>
                </a:xfrm>
                <a:custGeom>
                  <a:avLst/>
                  <a:gdLst>
                    <a:gd name="connsiteX0" fmla="*/ 0 w 8064000"/>
                    <a:gd name="connsiteY0" fmla="*/ 0 h 2987080"/>
                    <a:gd name="connsiteX1" fmla="*/ 1344000 w 8064000"/>
                    <a:gd name="connsiteY1" fmla="*/ 0 h 2987080"/>
                    <a:gd name="connsiteX2" fmla="*/ 1344000 w 8064000"/>
                    <a:gd name="connsiteY2" fmla="*/ 0 h 2987080"/>
                    <a:gd name="connsiteX3" fmla="*/ 3360000 w 8064000"/>
                    <a:gd name="connsiteY3" fmla="*/ 0 h 2987080"/>
                    <a:gd name="connsiteX4" fmla="*/ 8064000 w 8064000"/>
                    <a:gd name="connsiteY4" fmla="*/ 0 h 2987080"/>
                    <a:gd name="connsiteX5" fmla="*/ 8064000 w 8064000"/>
                    <a:gd name="connsiteY5" fmla="*/ 1742463 h 2987080"/>
                    <a:gd name="connsiteX6" fmla="*/ 8064000 w 8064000"/>
                    <a:gd name="connsiteY6" fmla="*/ 1742463 h 2987080"/>
                    <a:gd name="connsiteX7" fmla="*/ 8064000 w 8064000"/>
                    <a:gd name="connsiteY7" fmla="*/ 2489233 h 2987080"/>
                    <a:gd name="connsiteX8" fmla="*/ 8064000 w 8064000"/>
                    <a:gd name="connsiteY8" fmla="*/ 2987080 h 2987080"/>
                    <a:gd name="connsiteX9" fmla="*/ 3360000 w 8064000"/>
                    <a:gd name="connsiteY9" fmla="*/ 2987080 h 2987080"/>
                    <a:gd name="connsiteX10" fmla="*/ 1344000 w 8064000"/>
                    <a:gd name="connsiteY10" fmla="*/ 2987080 h 2987080"/>
                    <a:gd name="connsiteX11" fmla="*/ 1344000 w 8064000"/>
                    <a:gd name="connsiteY11" fmla="*/ 2987080 h 2987080"/>
                    <a:gd name="connsiteX12" fmla="*/ 0 w 8064000"/>
                    <a:gd name="connsiteY12" fmla="*/ 2987080 h 2987080"/>
                    <a:gd name="connsiteX13" fmla="*/ 0 w 8064000"/>
                    <a:gd name="connsiteY13" fmla="*/ 2489233 h 2987080"/>
                    <a:gd name="connsiteX14" fmla="*/ -252323 w 8064000"/>
                    <a:gd name="connsiteY14" fmla="*/ 1522186 h 2987080"/>
                    <a:gd name="connsiteX15" fmla="*/ 0 w 8064000"/>
                    <a:gd name="connsiteY15" fmla="*/ 1742463 h 2987080"/>
                    <a:gd name="connsiteX16" fmla="*/ 0 w 8064000"/>
                    <a:gd name="connsiteY16" fmla="*/ 0 h 2987080"/>
                    <a:gd name="connsiteX0" fmla="*/ 252323 w 8316323"/>
                    <a:gd name="connsiteY0" fmla="*/ 0 h 2987080"/>
                    <a:gd name="connsiteX1" fmla="*/ 1596323 w 8316323"/>
                    <a:gd name="connsiteY1" fmla="*/ 0 h 2987080"/>
                    <a:gd name="connsiteX2" fmla="*/ 1596323 w 8316323"/>
                    <a:gd name="connsiteY2" fmla="*/ 0 h 2987080"/>
                    <a:gd name="connsiteX3" fmla="*/ 3612323 w 8316323"/>
                    <a:gd name="connsiteY3" fmla="*/ 0 h 2987080"/>
                    <a:gd name="connsiteX4" fmla="*/ 8316323 w 8316323"/>
                    <a:gd name="connsiteY4" fmla="*/ 0 h 2987080"/>
                    <a:gd name="connsiteX5" fmla="*/ 8316323 w 8316323"/>
                    <a:gd name="connsiteY5" fmla="*/ 1742463 h 2987080"/>
                    <a:gd name="connsiteX6" fmla="*/ 8316323 w 8316323"/>
                    <a:gd name="connsiteY6" fmla="*/ 1742463 h 2987080"/>
                    <a:gd name="connsiteX7" fmla="*/ 8316323 w 8316323"/>
                    <a:gd name="connsiteY7" fmla="*/ 2489233 h 2987080"/>
                    <a:gd name="connsiteX8" fmla="*/ 8316323 w 8316323"/>
                    <a:gd name="connsiteY8" fmla="*/ 2987080 h 2987080"/>
                    <a:gd name="connsiteX9" fmla="*/ 3612323 w 8316323"/>
                    <a:gd name="connsiteY9" fmla="*/ 2987080 h 2987080"/>
                    <a:gd name="connsiteX10" fmla="*/ 1596323 w 8316323"/>
                    <a:gd name="connsiteY10" fmla="*/ 2987080 h 2987080"/>
                    <a:gd name="connsiteX11" fmla="*/ 1596323 w 8316323"/>
                    <a:gd name="connsiteY11" fmla="*/ 2987080 h 2987080"/>
                    <a:gd name="connsiteX12" fmla="*/ 252323 w 8316323"/>
                    <a:gd name="connsiteY12" fmla="*/ 2987080 h 2987080"/>
                    <a:gd name="connsiteX13" fmla="*/ 252323 w 8316323"/>
                    <a:gd name="connsiteY13" fmla="*/ 2489233 h 2987080"/>
                    <a:gd name="connsiteX14" fmla="*/ 0 w 8316323"/>
                    <a:gd name="connsiteY14" fmla="*/ 1522186 h 2987080"/>
                    <a:gd name="connsiteX15" fmla="*/ 244703 w 8316323"/>
                    <a:gd name="connsiteY15" fmla="*/ 1216683 h 2987080"/>
                    <a:gd name="connsiteX16" fmla="*/ 252323 w 8316323"/>
                    <a:gd name="connsiteY16" fmla="*/ 0 h 2987080"/>
                    <a:gd name="connsiteX0" fmla="*/ 252323 w 8316323"/>
                    <a:gd name="connsiteY0" fmla="*/ 0 h 2987080"/>
                    <a:gd name="connsiteX1" fmla="*/ 1596323 w 8316323"/>
                    <a:gd name="connsiteY1" fmla="*/ 0 h 2987080"/>
                    <a:gd name="connsiteX2" fmla="*/ 1596323 w 8316323"/>
                    <a:gd name="connsiteY2" fmla="*/ 0 h 2987080"/>
                    <a:gd name="connsiteX3" fmla="*/ 3612323 w 8316323"/>
                    <a:gd name="connsiteY3" fmla="*/ 0 h 2987080"/>
                    <a:gd name="connsiteX4" fmla="*/ 8316323 w 8316323"/>
                    <a:gd name="connsiteY4" fmla="*/ 0 h 2987080"/>
                    <a:gd name="connsiteX5" fmla="*/ 8316323 w 8316323"/>
                    <a:gd name="connsiteY5" fmla="*/ 1742463 h 2987080"/>
                    <a:gd name="connsiteX6" fmla="*/ 8316323 w 8316323"/>
                    <a:gd name="connsiteY6" fmla="*/ 1742463 h 2987080"/>
                    <a:gd name="connsiteX7" fmla="*/ 8316323 w 8316323"/>
                    <a:gd name="connsiteY7" fmla="*/ 2489233 h 2987080"/>
                    <a:gd name="connsiteX8" fmla="*/ 8316323 w 8316323"/>
                    <a:gd name="connsiteY8" fmla="*/ 2987080 h 2987080"/>
                    <a:gd name="connsiteX9" fmla="*/ 3612323 w 8316323"/>
                    <a:gd name="connsiteY9" fmla="*/ 2987080 h 2987080"/>
                    <a:gd name="connsiteX10" fmla="*/ 1596323 w 8316323"/>
                    <a:gd name="connsiteY10" fmla="*/ 2987080 h 2987080"/>
                    <a:gd name="connsiteX11" fmla="*/ 1596323 w 8316323"/>
                    <a:gd name="connsiteY11" fmla="*/ 2987080 h 2987080"/>
                    <a:gd name="connsiteX12" fmla="*/ 252323 w 8316323"/>
                    <a:gd name="connsiteY12" fmla="*/ 2987080 h 2987080"/>
                    <a:gd name="connsiteX13" fmla="*/ 191363 w 8316323"/>
                    <a:gd name="connsiteY13" fmla="*/ 1574833 h 2987080"/>
                    <a:gd name="connsiteX14" fmla="*/ 0 w 8316323"/>
                    <a:gd name="connsiteY14" fmla="*/ 1522186 h 2987080"/>
                    <a:gd name="connsiteX15" fmla="*/ 244703 w 8316323"/>
                    <a:gd name="connsiteY15" fmla="*/ 1216683 h 2987080"/>
                    <a:gd name="connsiteX16" fmla="*/ 252323 w 8316323"/>
                    <a:gd name="connsiteY16" fmla="*/ 0 h 2987080"/>
                    <a:gd name="connsiteX0" fmla="*/ 252323 w 8316323"/>
                    <a:gd name="connsiteY0" fmla="*/ 0 h 2987080"/>
                    <a:gd name="connsiteX1" fmla="*/ 1596323 w 8316323"/>
                    <a:gd name="connsiteY1" fmla="*/ 0 h 2987080"/>
                    <a:gd name="connsiteX2" fmla="*/ 1596323 w 8316323"/>
                    <a:gd name="connsiteY2" fmla="*/ 0 h 2987080"/>
                    <a:gd name="connsiteX3" fmla="*/ 3612323 w 8316323"/>
                    <a:gd name="connsiteY3" fmla="*/ 0 h 2987080"/>
                    <a:gd name="connsiteX4" fmla="*/ 8316323 w 8316323"/>
                    <a:gd name="connsiteY4" fmla="*/ 0 h 2987080"/>
                    <a:gd name="connsiteX5" fmla="*/ 8316323 w 8316323"/>
                    <a:gd name="connsiteY5" fmla="*/ 1742463 h 2987080"/>
                    <a:gd name="connsiteX6" fmla="*/ 8316323 w 8316323"/>
                    <a:gd name="connsiteY6" fmla="*/ 1742463 h 2987080"/>
                    <a:gd name="connsiteX7" fmla="*/ 8316323 w 8316323"/>
                    <a:gd name="connsiteY7" fmla="*/ 2489233 h 2987080"/>
                    <a:gd name="connsiteX8" fmla="*/ 8316323 w 8316323"/>
                    <a:gd name="connsiteY8" fmla="*/ 2987080 h 2987080"/>
                    <a:gd name="connsiteX9" fmla="*/ 3612323 w 8316323"/>
                    <a:gd name="connsiteY9" fmla="*/ 2987080 h 2987080"/>
                    <a:gd name="connsiteX10" fmla="*/ 1596323 w 8316323"/>
                    <a:gd name="connsiteY10" fmla="*/ 2987080 h 2987080"/>
                    <a:gd name="connsiteX11" fmla="*/ 1596323 w 8316323"/>
                    <a:gd name="connsiteY11" fmla="*/ 2987080 h 2987080"/>
                    <a:gd name="connsiteX12" fmla="*/ 252323 w 8316323"/>
                    <a:gd name="connsiteY12" fmla="*/ 2987080 h 2987080"/>
                    <a:gd name="connsiteX13" fmla="*/ 229463 w 8316323"/>
                    <a:gd name="connsiteY13" fmla="*/ 1574833 h 2987080"/>
                    <a:gd name="connsiteX14" fmla="*/ 0 w 8316323"/>
                    <a:gd name="connsiteY14" fmla="*/ 1522186 h 2987080"/>
                    <a:gd name="connsiteX15" fmla="*/ 244703 w 8316323"/>
                    <a:gd name="connsiteY15" fmla="*/ 1216683 h 2987080"/>
                    <a:gd name="connsiteX16" fmla="*/ 252323 w 8316323"/>
                    <a:gd name="connsiteY16" fmla="*/ 0 h 2987080"/>
                    <a:gd name="connsiteX0" fmla="*/ 252323 w 8316323"/>
                    <a:gd name="connsiteY0" fmla="*/ 0 h 2987080"/>
                    <a:gd name="connsiteX1" fmla="*/ 1596323 w 8316323"/>
                    <a:gd name="connsiteY1" fmla="*/ 0 h 2987080"/>
                    <a:gd name="connsiteX2" fmla="*/ 1596323 w 8316323"/>
                    <a:gd name="connsiteY2" fmla="*/ 0 h 2987080"/>
                    <a:gd name="connsiteX3" fmla="*/ 3612323 w 8316323"/>
                    <a:gd name="connsiteY3" fmla="*/ 0 h 2987080"/>
                    <a:gd name="connsiteX4" fmla="*/ 8316323 w 8316323"/>
                    <a:gd name="connsiteY4" fmla="*/ 0 h 2987080"/>
                    <a:gd name="connsiteX5" fmla="*/ 8316323 w 8316323"/>
                    <a:gd name="connsiteY5" fmla="*/ 1742463 h 2987080"/>
                    <a:gd name="connsiteX6" fmla="*/ 8316323 w 8316323"/>
                    <a:gd name="connsiteY6" fmla="*/ 1742463 h 2987080"/>
                    <a:gd name="connsiteX7" fmla="*/ 8316323 w 8316323"/>
                    <a:gd name="connsiteY7" fmla="*/ 2489233 h 2987080"/>
                    <a:gd name="connsiteX8" fmla="*/ 8316323 w 8316323"/>
                    <a:gd name="connsiteY8" fmla="*/ 2987080 h 2987080"/>
                    <a:gd name="connsiteX9" fmla="*/ 3612323 w 8316323"/>
                    <a:gd name="connsiteY9" fmla="*/ 2987080 h 2987080"/>
                    <a:gd name="connsiteX10" fmla="*/ 1596323 w 8316323"/>
                    <a:gd name="connsiteY10" fmla="*/ 2987080 h 2987080"/>
                    <a:gd name="connsiteX11" fmla="*/ 1596323 w 8316323"/>
                    <a:gd name="connsiteY11" fmla="*/ 2987080 h 2987080"/>
                    <a:gd name="connsiteX12" fmla="*/ 252323 w 8316323"/>
                    <a:gd name="connsiteY12" fmla="*/ 2987080 h 2987080"/>
                    <a:gd name="connsiteX13" fmla="*/ 237083 w 8316323"/>
                    <a:gd name="connsiteY13" fmla="*/ 1574833 h 2987080"/>
                    <a:gd name="connsiteX14" fmla="*/ 0 w 8316323"/>
                    <a:gd name="connsiteY14" fmla="*/ 1522186 h 2987080"/>
                    <a:gd name="connsiteX15" fmla="*/ 244703 w 8316323"/>
                    <a:gd name="connsiteY15" fmla="*/ 1216683 h 2987080"/>
                    <a:gd name="connsiteX16" fmla="*/ 252323 w 8316323"/>
                    <a:gd name="connsiteY16" fmla="*/ 0 h 2987080"/>
                    <a:gd name="connsiteX0" fmla="*/ 343763 w 8407763"/>
                    <a:gd name="connsiteY0" fmla="*/ 0 h 2987080"/>
                    <a:gd name="connsiteX1" fmla="*/ 1687763 w 8407763"/>
                    <a:gd name="connsiteY1" fmla="*/ 0 h 2987080"/>
                    <a:gd name="connsiteX2" fmla="*/ 1687763 w 8407763"/>
                    <a:gd name="connsiteY2" fmla="*/ 0 h 2987080"/>
                    <a:gd name="connsiteX3" fmla="*/ 3703763 w 8407763"/>
                    <a:gd name="connsiteY3" fmla="*/ 0 h 2987080"/>
                    <a:gd name="connsiteX4" fmla="*/ 8407763 w 8407763"/>
                    <a:gd name="connsiteY4" fmla="*/ 0 h 2987080"/>
                    <a:gd name="connsiteX5" fmla="*/ 8407763 w 8407763"/>
                    <a:gd name="connsiteY5" fmla="*/ 1742463 h 2987080"/>
                    <a:gd name="connsiteX6" fmla="*/ 8407763 w 8407763"/>
                    <a:gd name="connsiteY6" fmla="*/ 1742463 h 2987080"/>
                    <a:gd name="connsiteX7" fmla="*/ 8407763 w 8407763"/>
                    <a:gd name="connsiteY7" fmla="*/ 2489233 h 2987080"/>
                    <a:gd name="connsiteX8" fmla="*/ 8407763 w 8407763"/>
                    <a:gd name="connsiteY8" fmla="*/ 2987080 h 2987080"/>
                    <a:gd name="connsiteX9" fmla="*/ 3703763 w 8407763"/>
                    <a:gd name="connsiteY9" fmla="*/ 2987080 h 2987080"/>
                    <a:gd name="connsiteX10" fmla="*/ 1687763 w 8407763"/>
                    <a:gd name="connsiteY10" fmla="*/ 2987080 h 2987080"/>
                    <a:gd name="connsiteX11" fmla="*/ 1687763 w 8407763"/>
                    <a:gd name="connsiteY11" fmla="*/ 2987080 h 2987080"/>
                    <a:gd name="connsiteX12" fmla="*/ 343763 w 8407763"/>
                    <a:gd name="connsiteY12" fmla="*/ 2987080 h 2987080"/>
                    <a:gd name="connsiteX13" fmla="*/ 328523 w 8407763"/>
                    <a:gd name="connsiteY13" fmla="*/ 1574833 h 2987080"/>
                    <a:gd name="connsiteX14" fmla="*/ 0 w 8407763"/>
                    <a:gd name="connsiteY14" fmla="*/ 1369786 h 2987080"/>
                    <a:gd name="connsiteX15" fmla="*/ 336143 w 8407763"/>
                    <a:gd name="connsiteY15" fmla="*/ 1216683 h 2987080"/>
                    <a:gd name="connsiteX16" fmla="*/ 343763 w 8407763"/>
                    <a:gd name="connsiteY16" fmla="*/ 0 h 2987080"/>
                    <a:gd name="connsiteX0" fmla="*/ 343763 w 8407763"/>
                    <a:gd name="connsiteY0" fmla="*/ 0 h 2987080"/>
                    <a:gd name="connsiteX1" fmla="*/ 1687763 w 8407763"/>
                    <a:gd name="connsiteY1" fmla="*/ 0 h 2987080"/>
                    <a:gd name="connsiteX2" fmla="*/ 1687763 w 8407763"/>
                    <a:gd name="connsiteY2" fmla="*/ 0 h 2987080"/>
                    <a:gd name="connsiteX3" fmla="*/ 3703763 w 8407763"/>
                    <a:gd name="connsiteY3" fmla="*/ 0 h 2987080"/>
                    <a:gd name="connsiteX4" fmla="*/ 8407763 w 8407763"/>
                    <a:gd name="connsiteY4" fmla="*/ 0 h 2987080"/>
                    <a:gd name="connsiteX5" fmla="*/ 8407763 w 8407763"/>
                    <a:gd name="connsiteY5" fmla="*/ 1742463 h 2987080"/>
                    <a:gd name="connsiteX6" fmla="*/ 8407763 w 8407763"/>
                    <a:gd name="connsiteY6" fmla="*/ 1742463 h 2987080"/>
                    <a:gd name="connsiteX7" fmla="*/ 8407763 w 8407763"/>
                    <a:gd name="connsiteY7" fmla="*/ 2489233 h 2987080"/>
                    <a:gd name="connsiteX8" fmla="*/ 8407763 w 8407763"/>
                    <a:gd name="connsiteY8" fmla="*/ 2987080 h 2987080"/>
                    <a:gd name="connsiteX9" fmla="*/ 3703763 w 8407763"/>
                    <a:gd name="connsiteY9" fmla="*/ 2987080 h 2987080"/>
                    <a:gd name="connsiteX10" fmla="*/ 1687763 w 8407763"/>
                    <a:gd name="connsiteY10" fmla="*/ 2987080 h 2987080"/>
                    <a:gd name="connsiteX11" fmla="*/ 1687763 w 8407763"/>
                    <a:gd name="connsiteY11" fmla="*/ 2987080 h 2987080"/>
                    <a:gd name="connsiteX12" fmla="*/ 343763 w 8407763"/>
                    <a:gd name="connsiteY12" fmla="*/ 2987080 h 2987080"/>
                    <a:gd name="connsiteX13" fmla="*/ 336143 w 8407763"/>
                    <a:gd name="connsiteY13" fmla="*/ 1667722 h 2987080"/>
                    <a:gd name="connsiteX14" fmla="*/ 0 w 8407763"/>
                    <a:gd name="connsiteY14" fmla="*/ 1369786 h 2987080"/>
                    <a:gd name="connsiteX15" fmla="*/ 336143 w 8407763"/>
                    <a:gd name="connsiteY15" fmla="*/ 1216683 h 2987080"/>
                    <a:gd name="connsiteX16" fmla="*/ 343763 w 8407763"/>
                    <a:gd name="connsiteY16" fmla="*/ 0 h 2987080"/>
                    <a:gd name="connsiteX0" fmla="*/ 343763 w 8407763"/>
                    <a:gd name="connsiteY0" fmla="*/ 0 h 2987080"/>
                    <a:gd name="connsiteX1" fmla="*/ 1687763 w 8407763"/>
                    <a:gd name="connsiteY1" fmla="*/ 0 h 2987080"/>
                    <a:gd name="connsiteX2" fmla="*/ 1687763 w 8407763"/>
                    <a:gd name="connsiteY2" fmla="*/ 0 h 2987080"/>
                    <a:gd name="connsiteX3" fmla="*/ 3703763 w 8407763"/>
                    <a:gd name="connsiteY3" fmla="*/ 0 h 2987080"/>
                    <a:gd name="connsiteX4" fmla="*/ 8407763 w 8407763"/>
                    <a:gd name="connsiteY4" fmla="*/ 0 h 2987080"/>
                    <a:gd name="connsiteX5" fmla="*/ 8407763 w 8407763"/>
                    <a:gd name="connsiteY5" fmla="*/ 1742463 h 2987080"/>
                    <a:gd name="connsiteX6" fmla="*/ 8407763 w 8407763"/>
                    <a:gd name="connsiteY6" fmla="*/ 1742463 h 2987080"/>
                    <a:gd name="connsiteX7" fmla="*/ 8407763 w 8407763"/>
                    <a:gd name="connsiteY7" fmla="*/ 2489233 h 2987080"/>
                    <a:gd name="connsiteX8" fmla="*/ 8407763 w 8407763"/>
                    <a:gd name="connsiteY8" fmla="*/ 2987080 h 2987080"/>
                    <a:gd name="connsiteX9" fmla="*/ 3703763 w 8407763"/>
                    <a:gd name="connsiteY9" fmla="*/ 2987080 h 2987080"/>
                    <a:gd name="connsiteX10" fmla="*/ 1687763 w 8407763"/>
                    <a:gd name="connsiteY10" fmla="*/ 2987080 h 2987080"/>
                    <a:gd name="connsiteX11" fmla="*/ 1687763 w 8407763"/>
                    <a:gd name="connsiteY11" fmla="*/ 2987080 h 2987080"/>
                    <a:gd name="connsiteX12" fmla="*/ 343763 w 8407763"/>
                    <a:gd name="connsiteY12" fmla="*/ 2987080 h 2987080"/>
                    <a:gd name="connsiteX13" fmla="*/ 336143 w 8407763"/>
                    <a:gd name="connsiteY13" fmla="*/ 1667722 h 2987080"/>
                    <a:gd name="connsiteX14" fmla="*/ 0 w 8407763"/>
                    <a:gd name="connsiteY14" fmla="*/ 1369786 h 2987080"/>
                    <a:gd name="connsiteX15" fmla="*/ 336143 w 8407763"/>
                    <a:gd name="connsiteY15" fmla="*/ 1295281 h 2987080"/>
                    <a:gd name="connsiteX16" fmla="*/ 343763 w 8407763"/>
                    <a:gd name="connsiteY16" fmla="*/ 0 h 2987080"/>
                    <a:gd name="connsiteX0" fmla="*/ 351383 w 8415383"/>
                    <a:gd name="connsiteY0" fmla="*/ 0 h 2987080"/>
                    <a:gd name="connsiteX1" fmla="*/ 1695383 w 8415383"/>
                    <a:gd name="connsiteY1" fmla="*/ 0 h 2987080"/>
                    <a:gd name="connsiteX2" fmla="*/ 1695383 w 8415383"/>
                    <a:gd name="connsiteY2" fmla="*/ 0 h 2987080"/>
                    <a:gd name="connsiteX3" fmla="*/ 3711383 w 8415383"/>
                    <a:gd name="connsiteY3" fmla="*/ 0 h 2987080"/>
                    <a:gd name="connsiteX4" fmla="*/ 8415383 w 8415383"/>
                    <a:gd name="connsiteY4" fmla="*/ 0 h 2987080"/>
                    <a:gd name="connsiteX5" fmla="*/ 8415383 w 8415383"/>
                    <a:gd name="connsiteY5" fmla="*/ 1742463 h 2987080"/>
                    <a:gd name="connsiteX6" fmla="*/ 8415383 w 8415383"/>
                    <a:gd name="connsiteY6" fmla="*/ 1742463 h 2987080"/>
                    <a:gd name="connsiteX7" fmla="*/ 8415383 w 8415383"/>
                    <a:gd name="connsiteY7" fmla="*/ 2489233 h 2987080"/>
                    <a:gd name="connsiteX8" fmla="*/ 8415383 w 8415383"/>
                    <a:gd name="connsiteY8" fmla="*/ 2987080 h 2987080"/>
                    <a:gd name="connsiteX9" fmla="*/ 3711383 w 8415383"/>
                    <a:gd name="connsiteY9" fmla="*/ 2987080 h 2987080"/>
                    <a:gd name="connsiteX10" fmla="*/ 1695383 w 8415383"/>
                    <a:gd name="connsiteY10" fmla="*/ 2987080 h 2987080"/>
                    <a:gd name="connsiteX11" fmla="*/ 1695383 w 8415383"/>
                    <a:gd name="connsiteY11" fmla="*/ 2987080 h 2987080"/>
                    <a:gd name="connsiteX12" fmla="*/ 351383 w 8415383"/>
                    <a:gd name="connsiteY12" fmla="*/ 2987080 h 2987080"/>
                    <a:gd name="connsiteX13" fmla="*/ 343763 w 8415383"/>
                    <a:gd name="connsiteY13" fmla="*/ 1667722 h 2987080"/>
                    <a:gd name="connsiteX14" fmla="*/ 0 w 8415383"/>
                    <a:gd name="connsiteY14" fmla="*/ 1434094 h 2987080"/>
                    <a:gd name="connsiteX15" fmla="*/ 343763 w 8415383"/>
                    <a:gd name="connsiteY15" fmla="*/ 1295281 h 2987080"/>
                    <a:gd name="connsiteX16" fmla="*/ 351383 w 8415383"/>
                    <a:gd name="connsiteY16" fmla="*/ 0 h 2987080"/>
                    <a:gd name="connsiteX0" fmla="*/ 351383 w 8415383"/>
                    <a:gd name="connsiteY0" fmla="*/ 0 h 2987080"/>
                    <a:gd name="connsiteX1" fmla="*/ 1695383 w 8415383"/>
                    <a:gd name="connsiteY1" fmla="*/ 0 h 2987080"/>
                    <a:gd name="connsiteX2" fmla="*/ 1695383 w 8415383"/>
                    <a:gd name="connsiteY2" fmla="*/ 0 h 2987080"/>
                    <a:gd name="connsiteX3" fmla="*/ 3711383 w 8415383"/>
                    <a:gd name="connsiteY3" fmla="*/ 0 h 2987080"/>
                    <a:gd name="connsiteX4" fmla="*/ 8415383 w 8415383"/>
                    <a:gd name="connsiteY4" fmla="*/ 0 h 2987080"/>
                    <a:gd name="connsiteX5" fmla="*/ 8415383 w 8415383"/>
                    <a:gd name="connsiteY5" fmla="*/ 1742463 h 2987080"/>
                    <a:gd name="connsiteX6" fmla="*/ 8415383 w 8415383"/>
                    <a:gd name="connsiteY6" fmla="*/ 1742463 h 2987080"/>
                    <a:gd name="connsiteX7" fmla="*/ 8415383 w 8415383"/>
                    <a:gd name="connsiteY7" fmla="*/ 2489233 h 2987080"/>
                    <a:gd name="connsiteX8" fmla="*/ 8415383 w 8415383"/>
                    <a:gd name="connsiteY8" fmla="*/ 2987080 h 2987080"/>
                    <a:gd name="connsiteX9" fmla="*/ 3711383 w 8415383"/>
                    <a:gd name="connsiteY9" fmla="*/ 2987080 h 2987080"/>
                    <a:gd name="connsiteX10" fmla="*/ 1695383 w 8415383"/>
                    <a:gd name="connsiteY10" fmla="*/ 2987080 h 2987080"/>
                    <a:gd name="connsiteX11" fmla="*/ 1695383 w 8415383"/>
                    <a:gd name="connsiteY11" fmla="*/ 2987080 h 2987080"/>
                    <a:gd name="connsiteX12" fmla="*/ 351383 w 8415383"/>
                    <a:gd name="connsiteY12" fmla="*/ 2987080 h 2987080"/>
                    <a:gd name="connsiteX13" fmla="*/ 343763 w 8415383"/>
                    <a:gd name="connsiteY13" fmla="*/ 1667722 h 2987080"/>
                    <a:gd name="connsiteX14" fmla="*/ 0 w 8415383"/>
                    <a:gd name="connsiteY14" fmla="*/ 1491257 h 2987080"/>
                    <a:gd name="connsiteX15" fmla="*/ 343763 w 8415383"/>
                    <a:gd name="connsiteY15" fmla="*/ 1295281 h 2987080"/>
                    <a:gd name="connsiteX16" fmla="*/ 351383 w 8415383"/>
                    <a:gd name="connsiteY16" fmla="*/ 0 h 2987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415383" h="2987080">
                      <a:moveTo>
                        <a:pt x="351383" y="0"/>
                      </a:moveTo>
                      <a:lnTo>
                        <a:pt x="1695383" y="0"/>
                      </a:lnTo>
                      <a:lnTo>
                        <a:pt x="1695383" y="0"/>
                      </a:lnTo>
                      <a:lnTo>
                        <a:pt x="3711383" y="0"/>
                      </a:lnTo>
                      <a:lnTo>
                        <a:pt x="8415383" y="0"/>
                      </a:lnTo>
                      <a:lnTo>
                        <a:pt x="8415383" y="1742463"/>
                      </a:lnTo>
                      <a:lnTo>
                        <a:pt x="8415383" y="1742463"/>
                      </a:lnTo>
                      <a:lnTo>
                        <a:pt x="8415383" y="2489233"/>
                      </a:lnTo>
                      <a:lnTo>
                        <a:pt x="8415383" y="2987080"/>
                      </a:lnTo>
                      <a:lnTo>
                        <a:pt x="3711383" y="2987080"/>
                      </a:lnTo>
                      <a:lnTo>
                        <a:pt x="1695383" y="2987080"/>
                      </a:lnTo>
                      <a:lnTo>
                        <a:pt x="1695383" y="2987080"/>
                      </a:lnTo>
                      <a:lnTo>
                        <a:pt x="351383" y="2987080"/>
                      </a:lnTo>
                      <a:lnTo>
                        <a:pt x="343763" y="1667722"/>
                      </a:lnTo>
                      <a:lnTo>
                        <a:pt x="0" y="1491257"/>
                      </a:lnTo>
                      <a:lnTo>
                        <a:pt x="343763" y="1295281"/>
                      </a:lnTo>
                      <a:lnTo>
                        <a:pt x="351383" y="0"/>
                      </a:lnTo>
                      <a:close/>
                    </a:path>
                  </a:pathLst>
                </a:custGeom>
                <a:solidFill>
                  <a:schemeClr val="bg1">
                    <a:lumMod val="9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77" name="グループ化 76">
                  <a:extLst>
                    <a:ext uri="{FF2B5EF4-FFF2-40B4-BE49-F238E27FC236}">
                      <a16:creationId xmlns:a16="http://schemas.microsoft.com/office/drawing/2014/main" id="{8DC02B71-CC02-A4A3-4737-5C39052336D9}"/>
                    </a:ext>
                  </a:extLst>
                </p:cNvPr>
                <p:cNvGrpSpPr/>
                <p:nvPr/>
              </p:nvGrpSpPr>
              <p:grpSpPr>
                <a:xfrm>
                  <a:off x="4186612" y="3150982"/>
                  <a:ext cx="2703751" cy="924563"/>
                  <a:chOff x="1666455" y="5246181"/>
                  <a:chExt cx="2703751" cy="924563"/>
                </a:xfrm>
              </p:grpSpPr>
              <p:sp>
                <p:nvSpPr>
                  <p:cNvPr id="74" name="四角形: 角を丸くする 73">
                    <a:extLst>
                      <a:ext uri="{FF2B5EF4-FFF2-40B4-BE49-F238E27FC236}">
                        <a16:creationId xmlns:a16="http://schemas.microsoft.com/office/drawing/2014/main" id="{843C1DEF-0BAB-3455-A307-343AA0F2FB3F}"/>
                      </a:ext>
                    </a:extLst>
                  </p:cNvPr>
                  <p:cNvSpPr/>
                  <p:nvPr/>
                </p:nvSpPr>
                <p:spPr>
                  <a:xfrm>
                    <a:off x="1666455" y="5255902"/>
                    <a:ext cx="2572643" cy="914842"/>
                  </a:xfrm>
                  <a:prstGeom prst="roundRect">
                    <a:avLst>
                      <a:gd name="adj" fmla="val 13159"/>
                    </a:avLst>
                  </a:prstGeom>
                  <a:solidFill>
                    <a:srgbClr val="B9D4ED">
                      <a:alpha val="29804"/>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5" name="正方形/長方形 74">
                    <a:extLst>
                      <a:ext uri="{FF2B5EF4-FFF2-40B4-BE49-F238E27FC236}">
                        <a16:creationId xmlns:a16="http://schemas.microsoft.com/office/drawing/2014/main" id="{83C5D6BF-2009-0806-447E-3BD84D2E88E6}"/>
                      </a:ext>
                    </a:extLst>
                  </p:cNvPr>
                  <p:cNvSpPr/>
                  <p:nvPr/>
                </p:nvSpPr>
                <p:spPr>
                  <a:xfrm>
                    <a:off x="2330841" y="5246181"/>
                    <a:ext cx="2039365" cy="92333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nchor="ctr">
                    <a:spAutoFit/>
                  </a:bodyPr>
                  <a:lstStyle/>
                  <a:p>
                    <a:r>
                      <a:rPr lang="ja-JP" altLang="en-US" sz="1000" dirty="0">
                        <a:solidFill>
                          <a:schemeClr val="tx1"/>
                        </a:solidFill>
                        <a:latin typeface="HG丸ｺﾞｼｯｸM-PRO" panose="020F0600000000000000" pitchFamily="50" charset="-128"/>
                        <a:ea typeface="HG丸ｺﾞｼｯｸM-PRO" panose="020F0600000000000000" pitchFamily="50" charset="-128"/>
                      </a:rPr>
                      <a:t>ライン作業者</a:t>
                    </a:r>
                    <a:endParaRPr lang="en-US" altLang="ja-JP" sz="1000"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3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両設備で外径が</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3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rgbClr val="FF0000"/>
                        </a:solidFill>
                        <a:latin typeface="HG丸ｺﾞｼｯｸM-PRO" panose="020F0600000000000000" pitchFamily="50" charset="-128"/>
                        <a:ea typeface="HG丸ｺﾞｼｯｸM-PRO" panose="020F0600000000000000" pitchFamily="50" charset="-128"/>
                      </a:rPr>
                      <a:t>安定</a:t>
                    </a:r>
                    <a:r>
                      <a:rPr lang="ja-JP" altLang="en-US" dirty="0">
                        <a:solidFill>
                          <a:schemeClr val="tx1"/>
                        </a:solidFill>
                        <a:latin typeface="HG丸ｺﾞｼｯｸM-PRO" panose="020F0600000000000000" pitchFamily="50" charset="-128"/>
                        <a:ea typeface="HG丸ｺﾞｼｯｸM-PRO" panose="020F0600000000000000" pitchFamily="50" charset="-128"/>
                      </a:rPr>
                      <a:t>しましたね！</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p:txBody>
              </p:sp>
            </p:grpSp>
            <p:grpSp>
              <p:nvGrpSpPr>
                <p:cNvPr id="14" name="グループ化 13">
                  <a:extLst>
                    <a:ext uri="{FF2B5EF4-FFF2-40B4-BE49-F238E27FC236}">
                      <a16:creationId xmlns:a16="http://schemas.microsoft.com/office/drawing/2014/main" id="{E602B852-243F-C179-1B97-EC30D86D5B1F}"/>
                    </a:ext>
                  </a:extLst>
                </p:cNvPr>
                <p:cNvGrpSpPr/>
                <p:nvPr/>
              </p:nvGrpSpPr>
              <p:grpSpPr>
                <a:xfrm>
                  <a:off x="6849983" y="3117690"/>
                  <a:ext cx="2850797" cy="926867"/>
                  <a:chOff x="1666455" y="5243877"/>
                  <a:chExt cx="2850797" cy="926867"/>
                </a:xfrm>
              </p:grpSpPr>
              <p:sp>
                <p:nvSpPr>
                  <p:cNvPr id="17" name="四角形: 角を丸くする 16">
                    <a:extLst>
                      <a:ext uri="{FF2B5EF4-FFF2-40B4-BE49-F238E27FC236}">
                        <a16:creationId xmlns:a16="http://schemas.microsoft.com/office/drawing/2014/main" id="{8B77FEC4-924C-63B9-4338-FBCCC01E3495}"/>
                      </a:ext>
                    </a:extLst>
                  </p:cNvPr>
                  <p:cNvSpPr/>
                  <p:nvPr/>
                </p:nvSpPr>
                <p:spPr>
                  <a:xfrm>
                    <a:off x="1666455" y="5255902"/>
                    <a:ext cx="2572643" cy="914842"/>
                  </a:xfrm>
                  <a:prstGeom prst="roundRect">
                    <a:avLst>
                      <a:gd name="adj" fmla="val 13159"/>
                    </a:avLst>
                  </a:prstGeom>
                  <a:solidFill>
                    <a:srgbClr val="99FFCC">
                      <a:alpha val="29804"/>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6" name="正方形/長方形 15">
                    <a:extLst>
                      <a:ext uri="{FF2B5EF4-FFF2-40B4-BE49-F238E27FC236}">
                        <a16:creationId xmlns:a16="http://schemas.microsoft.com/office/drawing/2014/main" id="{9B333EF0-D634-03E6-5A30-A776E48B259F}"/>
                      </a:ext>
                    </a:extLst>
                  </p:cNvPr>
                  <p:cNvSpPr/>
                  <p:nvPr/>
                </p:nvSpPr>
                <p:spPr>
                  <a:xfrm>
                    <a:off x="2477887" y="5243877"/>
                    <a:ext cx="2039365" cy="892552"/>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nchor="ctr">
                    <a:spAutoFit/>
                  </a:bodyPr>
                  <a:lstStyle/>
                  <a:p>
                    <a:r>
                      <a:rPr lang="ja-JP" altLang="en-US" sz="1000" dirty="0">
                        <a:solidFill>
                          <a:schemeClr val="tx1"/>
                        </a:solidFill>
                        <a:latin typeface="HG丸ｺﾞｼｯｸM-PRO" panose="020F0600000000000000" pitchFamily="50" charset="-128"/>
                        <a:ea typeface="HG丸ｺﾞｼｯｸM-PRO" panose="020F0600000000000000" pitchFamily="50" charset="-128"/>
                      </a:rPr>
                      <a:t>品質グループ</a:t>
                    </a:r>
                    <a:endParaRPr lang="en-US" altLang="ja-JP" sz="1000"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3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成形のネライ値</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3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rgbClr val="FF0000"/>
                        </a:solidFill>
                        <a:latin typeface="HG丸ｺﾞｼｯｸM-PRO" panose="020F0600000000000000" pitchFamily="50" charset="-128"/>
                        <a:ea typeface="HG丸ｺﾞｼｯｸM-PRO" panose="020F0600000000000000" pitchFamily="50" charset="-128"/>
                      </a:rPr>
                      <a:t>変更</a:t>
                    </a:r>
                    <a:r>
                      <a:rPr lang="ja-JP" altLang="en-US" dirty="0">
                        <a:solidFill>
                          <a:schemeClr val="tx1"/>
                        </a:solidFill>
                        <a:latin typeface="HG丸ｺﾞｼｯｸM-PRO" panose="020F0600000000000000" pitchFamily="50" charset="-128"/>
                        <a:ea typeface="HG丸ｺﾞｼｯｸM-PRO" panose="020F0600000000000000" pitchFamily="50" charset="-128"/>
                      </a:rPr>
                      <a:t>しますね！</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p:txBody>
              </p:sp>
            </p:grpSp>
            <p:grpSp>
              <p:nvGrpSpPr>
                <p:cNvPr id="19" name="グループ化 18">
                  <a:extLst>
                    <a:ext uri="{FF2B5EF4-FFF2-40B4-BE49-F238E27FC236}">
                      <a16:creationId xmlns:a16="http://schemas.microsoft.com/office/drawing/2014/main" id="{369FB695-9896-ACEB-08B3-8C3685FC64F4}"/>
                    </a:ext>
                  </a:extLst>
                </p:cNvPr>
                <p:cNvGrpSpPr/>
                <p:nvPr/>
              </p:nvGrpSpPr>
              <p:grpSpPr>
                <a:xfrm>
                  <a:off x="9536528" y="3129715"/>
                  <a:ext cx="2762548" cy="914842"/>
                  <a:chOff x="1666455" y="5255902"/>
                  <a:chExt cx="2762548" cy="914842"/>
                </a:xfrm>
              </p:grpSpPr>
              <p:sp>
                <p:nvSpPr>
                  <p:cNvPr id="22" name="四角形: 角を丸くする 21">
                    <a:extLst>
                      <a:ext uri="{FF2B5EF4-FFF2-40B4-BE49-F238E27FC236}">
                        <a16:creationId xmlns:a16="http://schemas.microsoft.com/office/drawing/2014/main" id="{C157CF28-461D-7FAF-813C-AAC92FA1C36D}"/>
                      </a:ext>
                    </a:extLst>
                  </p:cNvPr>
                  <p:cNvSpPr/>
                  <p:nvPr/>
                </p:nvSpPr>
                <p:spPr>
                  <a:xfrm>
                    <a:off x="1666455" y="5255902"/>
                    <a:ext cx="2572643" cy="914842"/>
                  </a:xfrm>
                  <a:prstGeom prst="roundRect">
                    <a:avLst>
                      <a:gd name="adj" fmla="val 13159"/>
                    </a:avLst>
                  </a:prstGeom>
                  <a:solidFill>
                    <a:srgbClr val="B9D4ED">
                      <a:alpha val="29804"/>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1" name="正方形/長方形 20">
                    <a:extLst>
                      <a:ext uri="{FF2B5EF4-FFF2-40B4-BE49-F238E27FC236}">
                        <a16:creationId xmlns:a16="http://schemas.microsoft.com/office/drawing/2014/main" id="{35451CD1-7401-DB3D-F9E2-0C77BEA9952F}"/>
                      </a:ext>
                    </a:extLst>
                  </p:cNvPr>
                  <p:cNvSpPr/>
                  <p:nvPr/>
                </p:nvSpPr>
                <p:spPr>
                  <a:xfrm>
                    <a:off x="2389638" y="5261570"/>
                    <a:ext cx="2039365" cy="892552"/>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nchor="ctr">
                    <a:spAutoFit/>
                  </a:bodyPr>
                  <a:lstStyle/>
                  <a:p>
                    <a:r>
                      <a:rPr lang="ja-JP" altLang="en-US" sz="1000" dirty="0">
                        <a:solidFill>
                          <a:schemeClr val="tx1"/>
                        </a:solidFill>
                        <a:latin typeface="HG丸ｺﾞｼｯｸM-PRO" panose="020F0600000000000000" pitchFamily="50" charset="-128"/>
                        <a:ea typeface="HG丸ｺﾞｼｯｸM-PRO" panose="020F0600000000000000" pitchFamily="50" charset="-128"/>
                      </a:rPr>
                      <a:t>金型整備士</a:t>
                    </a:r>
                    <a:endParaRPr lang="en-US" altLang="ja-JP" sz="1000"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3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サイジング率も</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3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ネライの</a:t>
                    </a:r>
                    <a:r>
                      <a:rPr lang="en-US" altLang="ja-JP" dirty="0">
                        <a:solidFill>
                          <a:srgbClr val="FF0000"/>
                        </a:solidFill>
                        <a:latin typeface="HG丸ｺﾞｼｯｸM-PRO" panose="020F0600000000000000" pitchFamily="50" charset="-128"/>
                        <a:ea typeface="HG丸ｺﾞｼｯｸM-PRO" panose="020F0600000000000000" pitchFamily="50" charset="-128"/>
                      </a:rPr>
                      <a:t>0.8</a:t>
                    </a:r>
                    <a:r>
                      <a:rPr lang="ja-JP" altLang="en-US" dirty="0">
                        <a:solidFill>
                          <a:srgbClr val="FF0000"/>
                        </a:solidFill>
                        <a:latin typeface="HG丸ｺﾞｼｯｸM-PRO" panose="020F0600000000000000" pitchFamily="50" charset="-128"/>
                        <a:ea typeface="HG丸ｺﾞｼｯｸM-PRO" panose="020F0600000000000000" pitchFamily="50" charset="-128"/>
                      </a:rPr>
                      <a:t>％</a:t>
                    </a:r>
                    <a:r>
                      <a:rPr lang="ja-JP" altLang="en-US" dirty="0">
                        <a:solidFill>
                          <a:schemeClr val="tx1"/>
                        </a:solidFill>
                        <a:latin typeface="HG丸ｺﾞｼｯｸM-PRO" panose="020F0600000000000000" pitchFamily="50" charset="-128"/>
                        <a:ea typeface="HG丸ｺﾞｼｯｸM-PRO" panose="020F0600000000000000" pitchFamily="50" charset="-128"/>
                      </a:rPr>
                      <a:t>！</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p:txBody>
              </p:sp>
            </p:grpSp>
          </p:grpSp>
          <p:pic>
            <p:nvPicPr>
              <p:cNvPr id="7" name="図 6">
                <a:extLst>
                  <a:ext uri="{FF2B5EF4-FFF2-40B4-BE49-F238E27FC236}">
                    <a16:creationId xmlns:a16="http://schemas.microsoft.com/office/drawing/2014/main" id="{A990A438-28BB-68C9-2008-4E8765101DB1}"/>
                  </a:ext>
                </a:extLst>
              </p:cNvPr>
              <p:cNvPicPr>
                <a:picLocks noChangeAspect="1"/>
              </p:cNvPicPr>
              <p:nvPr/>
            </p:nvPicPr>
            <p:blipFill>
              <a:blip r:embed="rId22"/>
              <a:stretch>
                <a:fillRect/>
              </a:stretch>
            </p:blipFill>
            <p:spPr>
              <a:xfrm>
                <a:off x="4072710" y="3182348"/>
                <a:ext cx="886812" cy="892553"/>
              </a:xfrm>
              <a:prstGeom prst="rect">
                <a:avLst/>
              </a:prstGeom>
            </p:spPr>
          </p:pic>
          <p:pic>
            <p:nvPicPr>
              <p:cNvPr id="23" name="図 22">
                <a:extLst>
                  <a:ext uri="{FF2B5EF4-FFF2-40B4-BE49-F238E27FC236}">
                    <a16:creationId xmlns:a16="http://schemas.microsoft.com/office/drawing/2014/main" id="{75A8D220-E784-2136-415E-729E261BB047}"/>
                  </a:ext>
                </a:extLst>
              </p:cNvPr>
              <p:cNvPicPr>
                <a:picLocks noChangeAspect="1"/>
              </p:cNvPicPr>
              <p:nvPr/>
            </p:nvPicPr>
            <p:blipFill>
              <a:blip r:embed="rId23"/>
              <a:stretch>
                <a:fillRect/>
              </a:stretch>
            </p:blipFill>
            <p:spPr>
              <a:xfrm>
                <a:off x="6854821" y="3170925"/>
                <a:ext cx="866891" cy="892552"/>
              </a:xfrm>
              <a:prstGeom prst="rect">
                <a:avLst/>
              </a:prstGeom>
            </p:spPr>
          </p:pic>
          <p:pic>
            <p:nvPicPr>
              <p:cNvPr id="41" name="図 40">
                <a:extLst>
                  <a:ext uri="{FF2B5EF4-FFF2-40B4-BE49-F238E27FC236}">
                    <a16:creationId xmlns:a16="http://schemas.microsoft.com/office/drawing/2014/main" id="{612229C3-FEDE-4FB0-0E06-18A8CD4FCFD1}"/>
                  </a:ext>
                </a:extLst>
              </p:cNvPr>
              <p:cNvPicPr>
                <a:picLocks noChangeAspect="1"/>
              </p:cNvPicPr>
              <p:nvPr/>
            </p:nvPicPr>
            <p:blipFill>
              <a:blip r:embed="rId24"/>
              <a:stretch>
                <a:fillRect/>
              </a:stretch>
            </p:blipFill>
            <p:spPr>
              <a:xfrm>
                <a:off x="9424157" y="3109852"/>
                <a:ext cx="956947" cy="917754"/>
              </a:xfrm>
              <a:prstGeom prst="rect">
                <a:avLst/>
              </a:prstGeom>
            </p:spPr>
          </p:pic>
        </p:grpSp>
        <p:pic>
          <p:nvPicPr>
            <p:cNvPr id="68" name="図 67">
              <a:extLst>
                <a:ext uri="{FF2B5EF4-FFF2-40B4-BE49-F238E27FC236}">
                  <a16:creationId xmlns:a16="http://schemas.microsoft.com/office/drawing/2014/main" id="{1AC9366A-00E7-8307-A260-7470BA9D8CD2}"/>
                </a:ext>
              </a:extLst>
            </p:cNvPr>
            <p:cNvPicPr>
              <a:picLocks noChangeAspect="1"/>
            </p:cNvPicPr>
            <p:nvPr/>
          </p:nvPicPr>
          <p:blipFill>
            <a:blip r:embed="rId25"/>
            <a:stretch>
              <a:fillRect/>
            </a:stretch>
          </p:blipFill>
          <p:spPr>
            <a:xfrm>
              <a:off x="4126629" y="953541"/>
              <a:ext cx="3978217" cy="2121592"/>
            </a:xfrm>
            <a:prstGeom prst="rect">
              <a:avLst/>
            </a:prstGeom>
          </p:spPr>
        </p:pic>
        <p:pic>
          <p:nvPicPr>
            <p:cNvPr id="81" name="図 80">
              <a:extLst>
                <a:ext uri="{FF2B5EF4-FFF2-40B4-BE49-F238E27FC236}">
                  <a16:creationId xmlns:a16="http://schemas.microsoft.com/office/drawing/2014/main" id="{9FFAD968-6E8F-9736-370E-A4E5B56A77D6}"/>
                </a:ext>
              </a:extLst>
            </p:cNvPr>
            <p:cNvPicPr>
              <a:picLocks noChangeAspect="1"/>
            </p:cNvPicPr>
            <p:nvPr/>
          </p:nvPicPr>
          <p:blipFill>
            <a:blip r:embed="rId26"/>
            <a:stretch>
              <a:fillRect/>
            </a:stretch>
          </p:blipFill>
          <p:spPr>
            <a:xfrm>
              <a:off x="8129271" y="952619"/>
              <a:ext cx="4005419" cy="2116765"/>
            </a:xfrm>
            <a:prstGeom prst="rect">
              <a:avLst/>
            </a:prstGeom>
          </p:spPr>
        </p:pic>
      </p:grpSp>
      <p:grpSp>
        <p:nvGrpSpPr>
          <p:cNvPr id="25" name="グループ化 24">
            <a:extLst>
              <a:ext uri="{FF2B5EF4-FFF2-40B4-BE49-F238E27FC236}">
                <a16:creationId xmlns:a16="http://schemas.microsoft.com/office/drawing/2014/main" id="{32C49CBA-20E0-1D76-F28D-5E0DE23A67EC}"/>
              </a:ext>
            </a:extLst>
          </p:cNvPr>
          <p:cNvGrpSpPr/>
          <p:nvPr/>
        </p:nvGrpSpPr>
        <p:grpSpPr>
          <a:xfrm>
            <a:off x="5352239" y="2066920"/>
            <a:ext cx="1664125" cy="561709"/>
            <a:chOff x="5413399" y="2076439"/>
            <a:chExt cx="1664125" cy="561709"/>
          </a:xfrm>
        </p:grpSpPr>
        <p:pic>
          <p:nvPicPr>
            <p:cNvPr id="12" name="図 11">
              <a:extLst>
                <a:ext uri="{FF2B5EF4-FFF2-40B4-BE49-F238E27FC236}">
                  <a16:creationId xmlns:a16="http://schemas.microsoft.com/office/drawing/2014/main" id="{AE0FF37C-25EA-A270-8E01-41AE30B5B060}"/>
                </a:ext>
              </a:extLst>
            </p:cNvPr>
            <p:cNvPicPr>
              <a:picLocks noChangeAspect="1"/>
            </p:cNvPicPr>
            <p:nvPr/>
          </p:nvPicPr>
          <p:blipFill>
            <a:blip r:embed="rId11"/>
            <a:srcRect l="1" t="5006" r="3128"/>
            <a:stretch/>
          </p:blipFill>
          <p:spPr>
            <a:xfrm>
              <a:off x="5413399" y="2162778"/>
              <a:ext cx="1423309" cy="243235"/>
            </a:xfrm>
            <a:prstGeom prst="rect">
              <a:avLst/>
            </a:prstGeom>
          </p:spPr>
        </p:pic>
        <p:pic>
          <p:nvPicPr>
            <p:cNvPr id="11" name="図 10">
              <a:extLst>
                <a:ext uri="{FF2B5EF4-FFF2-40B4-BE49-F238E27FC236}">
                  <a16:creationId xmlns:a16="http://schemas.microsoft.com/office/drawing/2014/main" id="{1103ED78-8AAE-1F86-AD72-4C0ED5C26B7D}"/>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0" b="100000" l="0" r="100000">
                          <a14:foregroundMark x1="94805" y1="4118" x2="62771" y2="39706"/>
                          <a14:foregroundMark x1="62771" y1="39706" x2="69913" y2="44412"/>
                          <a14:foregroundMark x1="69913" y1="44412" x2="60823" y2="61765"/>
                          <a14:foregroundMark x1="62121" y1="57059" x2="51515" y2="69118"/>
                          <a14:foregroundMark x1="56061" y1="63824" x2="37879" y2="77647"/>
                          <a14:foregroundMark x1="49784" y1="71176" x2="36580" y2="79706"/>
                          <a14:foregroundMark x1="36580" y1="79706" x2="15584" y2="86176"/>
                          <a14:foregroundMark x1="37229" y1="81471" x2="17965" y2="87353"/>
                          <a14:foregroundMark x1="16234" y1="86765" x2="3463" y2="86176"/>
                          <a14:foregroundMark x1="3030" y1="87353" x2="15152" y2="85882"/>
                          <a14:foregroundMark x1="15801" y1="89118" x2="5844" y2="90588"/>
                          <a14:foregroundMark x1="4113" y1="90588" x2="8225" y2="87941"/>
                          <a14:foregroundMark x1="5844" y1="88824" x2="15801" y2="91471"/>
                          <a14:foregroundMark x1="6926" y1="93529" x2="19697" y2="94706"/>
                          <a14:foregroundMark x1="16450" y1="96176" x2="41126" y2="90000"/>
                          <a14:foregroundMark x1="16234" y1="92059" x2="38095" y2="87353"/>
                          <a14:foregroundMark x1="5844" y1="91471" x2="10390" y2="91471"/>
                          <a14:foregroundMark x1="21212" y1="92059" x2="31818" y2="91471"/>
                          <a14:foregroundMark x1="83117" y1="53235" x2="68831" y2="72059"/>
                          <a14:foregroundMark x1="69697" y1="70294" x2="51732" y2="82353"/>
                          <a14:foregroundMark x1="53030" y1="82059" x2="37229" y2="89706"/>
                          <a14:foregroundMark x1="83550" y1="52353" x2="91126" y2="61471"/>
                          <a14:foregroundMark x1="94805" y1="3529" x2="91991" y2="63529"/>
                          <a14:foregroundMark x1="1515" y1="88824" x2="1515" y2="93529"/>
                          <a14:foregroundMark x1="1515" y1="93235" x2="4762" y2="95000"/>
                          <a14:foregroundMark x1="4978" y1="94706" x2="7359" y2="96471"/>
                          <a14:foregroundMark x1="7576" y1="96176" x2="11688" y2="96471"/>
                          <a14:foregroundMark x1="15368" y1="97059" x2="29004" y2="97059"/>
                          <a14:foregroundMark x1="29221" y1="97059" x2="38745" y2="92941"/>
                          <a14:foregroundMark x1="38745" y1="92941" x2="49567" y2="87941"/>
                          <a14:foregroundMark x1="49567" y1="87941" x2="60390" y2="81471"/>
                          <a14:foregroundMark x1="61039" y1="81176" x2="77706" y2="65588"/>
                          <a14:foregroundMark x1="77706" y1="65588" x2="84632" y2="56765"/>
                          <a14:foregroundMark x1="84632" y1="56765" x2="91991" y2="65294"/>
                          <a14:foregroundMark x1="93506" y1="39412" x2="93074" y2="61765"/>
                          <a14:foregroundMark x1="98268" y1="12353" x2="95238" y2="65588"/>
                          <a14:foregroundMark x1="94805" y1="1765" x2="61255" y2="37647"/>
                          <a14:foregroundMark x1="59957" y1="39412" x2="60390" y2="42353"/>
                          <a14:foregroundMark x1="60390" y1="42353" x2="64935" y2="44412"/>
                          <a14:foregroundMark x1="65584" y1="47647" x2="60823" y2="57059"/>
                          <a14:foregroundMark x1="96104" y1="1471" x2="98485" y2="4706"/>
                          <a14:foregroundMark x1="98485" y1="4706" x2="98268" y2="12941"/>
                        </a14:backgroundRemoval>
                      </a14:imgEffect>
                    </a14:imgLayer>
                  </a14:imgProps>
                </a:ext>
              </a:extLst>
            </a:blip>
            <a:stretch>
              <a:fillRect/>
            </a:stretch>
          </p:blipFill>
          <p:spPr>
            <a:xfrm rot="3339276" flipV="1">
              <a:off x="6606904" y="2167529"/>
              <a:ext cx="561709" cy="379530"/>
            </a:xfrm>
            <a:prstGeom prst="rect">
              <a:avLst/>
            </a:prstGeom>
          </p:spPr>
        </p:pic>
      </p:grpSp>
      <p:pic>
        <p:nvPicPr>
          <p:cNvPr id="248" name="オーディオ 247">
            <a:hlinkClick r:id="" action="ppaction://media"/>
            <a:extLst>
              <a:ext uri="{FF2B5EF4-FFF2-40B4-BE49-F238E27FC236}">
                <a16:creationId xmlns:a16="http://schemas.microsoft.com/office/drawing/2014/main" id="{290017A0-324E-260A-3015-25D79504E428}"/>
              </a:ext>
            </a:extLst>
          </p:cNvPr>
          <p:cNvPicPr>
            <a:picLocks noChangeAspect="1"/>
          </p:cNvPicPr>
          <p:nvPr>
            <a:audioFile r:link="rId3"/>
            <p:extLst>
              <p:ext uri="{DAA4B4D4-6D71-4841-9C94-3DE7FCFB9230}">
                <p14:media xmlns:p14="http://schemas.microsoft.com/office/powerpoint/2010/main" r:embed="rId2"/>
              </p:ext>
            </p:extLst>
          </p:nvPr>
        </p:nvPicPr>
        <p:blipFill>
          <a:blip r:embed="rId27"/>
          <a:srcRect l="-161075" t="-161075" r="-161075" b="-161075"/>
          <a:stretch>
            <a:fillRect/>
          </a:stretch>
        </p:blipFill>
        <p:spPr>
          <a:xfrm>
            <a:off x="10052304" y="4718304"/>
            <a:ext cx="2057400" cy="2057400"/>
          </a:xfrm>
          <a:prstGeom prst="ellipse">
            <a:avLst/>
          </a:prstGeom>
        </p:spPr>
      </p:pic>
    </p:spTree>
    <p:custDataLst>
      <p:tags r:id="rId1"/>
    </p:custDataLst>
    <p:extLst>
      <p:ext uri="{BB962C8B-B14F-4D97-AF65-F5344CB8AC3E}">
        <p14:creationId xmlns:p14="http://schemas.microsoft.com/office/powerpoint/2010/main" val="1882993793"/>
      </p:ext>
    </p:extLst>
  </p:cSld>
  <p:clrMapOvr>
    <a:masterClrMapping/>
  </p:clrMapOvr>
  <mc:AlternateContent xmlns:mc="http://schemas.openxmlformats.org/markup-compatibility/2006" xmlns:p14="http://schemas.microsoft.com/office/powerpoint/2010/main">
    <mc:Choice Requires="p14">
      <p:transition spd="slow" p14:dur="2000" advTm="44843"/>
    </mc:Choice>
    <mc:Fallback xmlns="">
      <p:transition spd="slow" advTm="448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8"/>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up)">
                                      <p:cBhvr>
                                        <p:cTn id="11" dur="500"/>
                                        <p:tgtEl>
                                          <p:spTgt spid="2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84"/>
                                        </p:tgtEl>
                                        <p:attrNameLst>
                                          <p:attrName>style.visibility</p:attrName>
                                        </p:attrNameLst>
                                      </p:cBhvr>
                                      <p:to>
                                        <p:strVal val="visible"/>
                                      </p:to>
                                    </p:set>
                                    <p:animEffect transition="in" filter="wipe(left)">
                                      <p:cBhvr>
                                        <p:cTn id="16" dur="500"/>
                                        <p:tgtEl>
                                          <p:spTgt spid="8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up)">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54"/>
                                        </p:tgtEl>
                                        <p:attrNameLst>
                                          <p:attrName>style.visibility</p:attrName>
                                        </p:attrNameLst>
                                      </p:cBhvr>
                                      <p:to>
                                        <p:strVal val="visible"/>
                                      </p:to>
                                    </p:set>
                                    <p:animEffect transition="in" filter="wipe(left)">
                                      <p:cBhvr>
                                        <p:cTn id="26" dur="500"/>
                                        <p:tgtEl>
                                          <p:spTgt spid="5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2" fill="hold" display="0">
                  <p:stCondLst>
                    <p:cond delay="indefinite"/>
                  </p:stCondLst>
                  <p:endCondLst>
                    <p:cond evt="onStopAudio" delay="0">
                      <p:tgtEl>
                        <p:sldTgt/>
                      </p:tgtEl>
                    </p:cond>
                  </p:endCondLst>
                </p:cTn>
                <p:tgtEl>
                  <p:spTgt spid="248"/>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E3F940-4A1D-AAD5-AD5B-9C25A8CAF888}"/>
            </a:ext>
          </a:extLst>
        </p:cNvPr>
        <p:cNvGrpSpPr/>
        <p:nvPr/>
      </p:nvGrpSpPr>
      <p:grpSpPr>
        <a:xfrm>
          <a:off x="0" y="0"/>
          <a:ext cx="0" cy="0"/>
          <a:chOff x="0" y="0"/>
          <a:chExt cx="0" cy="0"/>
        </a:xfrm>
      </p:grpSpPr>
      <p:grpSp>
        <p:nvGrpSpPr>
          <p:cNvPr id="38" name="グループ化 37">
            <a:extLst>
              <a:ext uri="{FF2B5EF4-FFF2-40B4-BE49-F238E27FC236}">
                <a16:creationId xmlns:a16="http://schemas.microsoft.com/office/drawing/2014/main" id="{09871E93-CB73-ACA2-B9A9-2D1F0B4A8357}"/>
              </a:ext>
            </a:extLst>
          </p:cNvPr>
          <p:cNvGrpSpPr/>
          <p:nvPr/>
        </p:nvGrpSpPr>
        <p:grpSpPr>
          <a:xfrm>
            <a:off x="60396" y="3986137"/>
            <a:ext cx="5954134" cy="2835340"/>
            <a:chOff x="60396" y="3986137"/>
            <a:chExt cx="5954134" cy="2835340"/>
          </a:xfrm>
        </p:grpSpPr>
        <p:grpSp>
          <p:nvGrpSpPr>
            <p:cNvPr id="41" name="グループ化 40">
              <a:extLst>
                <a:ext uri="{FF2B5EF4-FFF2-40B4-BE49-F238E27FC236}">
                  <a16:creationId xmlns:a16="http://schemas.microsoft.com/office/drawing/2014/main" id="{E9E5CA48-F930-F32E-73BB-667A58DFFED7}"/>
                </a:ext>
              </a:extLst>
            </p:cNvPr>
            <p:cNvGrpSpPr/>
            <p:nvPr/>
          </p:nvGrpSpPr>
          <p:grpSpPr>
            <a:xfrm>
              <a:off x="60396" y="3986137"/>
              <a:ext cx="5954134" cy="2835340"/>
              <a:chOff x="60396" y="3986137"/>
              <a:chExt cx="5954134" cy="2835340"/>
            </a:xfrm>
          </p:grpSpPr>
          <p:sp>
            <p:nvSpPr>
              <p:cNvPr id="210" name="正方形/長方形 209">
                <a:extLst>
                  <a:ext uri="{FF2B5EF4-FFF2-40B4-BE49-F238E27FC236}">
                    <a16:creationId xmlns:a16="http://schemas.microsoft.com/office/drawing/2014/main" id="{7420BCFA-448E-B366-530D-0A3BE43ED165}"/>
                  </a:ext>
                </a:extLst>
              </p:cNvPr>
              <p:cNvSpPr/>
              <p:nvPr/>
            </p:nvSpPr>
            <p:spPr>
              <a:xfrm>
                <a:off x="60396" y="3986137"/>
                <a:ext cx="5954134" cy="2835340"/>
              </a:xfrm>
              <a:prstGeom prst="rect">
                <a:avLst/>
              </a:prstGeom>
              <a:solidFill>
                <a:srgbClr val="FFCCCC">
                  <a:alpha val="10000"/>
                </a:srgb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nvGrpSpPr>
              <p:cNvPr id="40" name="グループ化 39">
                <a:extLst>
                  <a:ext uri="{FF2B5EF4-FFF2-40B4-BE49-F238E27FC236}">
                    <a16:creationId xmlns:a16="http://schemas.microsoft.com/office/drawing/2014/main" id="{7B83984D-C3DA-933B-362C-8BA929106439}"/>
                  </a:ext>
                </a:extLst>
              </p:cNvPr>
              <p:cNvGrpSpPr/>
              <p:nvPr/>
            </p:nvGrpSpPr>
            <p:grpSpPr>
              <a:xfrm>
                <a:off x="109956" y="4152812"/>
                <a:ext cx="1872390" cy="2125813"/>
                <a:chOff x="109956" y="4152812"/>
                <a:chExt cx="1872390" cy="2125813"/>
              </a:xfrm>
            </p:grpSpPr>
            <p:grpSp>
              <p:nvGrpSpPr>
                <p:cNvPr id="207" name="グループ化 206">
                  <a:extLst>
                    <a:ext uri="{FF2B5EF4-FFF2-40B4-BE49-F238E27FC236}">
                      <a16:creationId xmlns:a16="http://schemas.microsoft.com/office/drawing/2014/main" id="{E95AB57F-D985-7C72-361F-A0EFE161D8D0}"/>
                    </a:ext>
                  </a:extLst>
                </p:cNvPr>
                <p:cNvGrpSpPr/>
                <p:nvPr/>
              </p:nvGrpSpPr>
              <p:grpSpPr>
                <a:xfrm>
                  <a:off x="109956" y="4490324"/>
                  <a:ext cx="1872390" cy="1788301"/>
                  <a:chOff x="7332916" y="1997519"/>
                  <a:chExt cx="1388529" cy="1326170"/>
                </a:xfrm>
              </p:grpSpPr>
              <p:grpSp>
                <p:nvGrpSpPr>
                  <p:cNvPr id="114" name="グループ化 113">
                    <a:extLst>
                      <a:ext uri="{FF2B5EF4-FFF2-40B4-BE49-F238E27FC236}">
                        <a16:creationId xmlns:a16="http://schemas.microsoft.com/office/drawing/2014/main" id="{A708C0CA-5041-B0D6-3C9F-1D03884FBB81}"/>
                      </a:ext>
                    </a:extLst>
                  </p:cNvPr>
                  <p:cNvGrpSpPr/>
                  <p:nvPr/>
                </p:nvGrpSpPr>
                <p:grpSpPr>
                  <a:xfrm>
                    <a:off x="7561929" y="2336968"/>
                    <a:ext cx="921101" cy="986721"/>
                    <a:chOff x="9682943" y="2375250"/>
                    <a:chExt cx="921101" cy="986721"/>
                  </a:xfrm>
                </p:grpSpPr>
                <p:grpSp>
                  <p:nvGrpSpPr>
                    <p:cNvPr id="115" name="グループ化 114">
                      <a:extLst>
                        <a:ext uri="{FF2B5EF4-FFF2-40B4-BE49-F238E27FC236}">
                          <a16:creationId xmlns:a16="http://schemas.microsoft.com/office/drawing/2014/main" id="{72F1F464-29C4-485E-48EB-FE592BDB870F}"/>
                        </a:ext>
                      </a:extLst>
                    </p:cNvPr>
                    <p:cNvGrpSpPr/>
                    <p:nvPr/>
                  </p:nvGrpSpPr>
                  <p:grpSpPr>
                    <a:xfrm>
                      <a:off x="9682943" y="2375250"/>
                      <a:ext cx="921101" cy="986721"/>
                      <a:chOff x="4486886" y="2067778"/>
                      <a:chExt cx="1402975" cy="1502923"/>
                    </a:xfrm>
                    <a:solidFill>
                      <a:schemeClr val="bg1">
                        <a:lumMod val="75000"/>
                      </a:schemeClr>
                    </a:solidFill>
                  </p:grpSpPr>
                  <p:sp>
                    <p:nvSpPr>
                      <p:cNvPr id="117" name="正方形/長方形 116">
                        <a:extLst>
                          <a:ext uri="{FF2B5EF4-FFF2-40B4-BE49-F238E27FC236}">
                            <a16:creationId xmlns:a16="http://schemas.microsoft.com/office/drawing/2014/main" id="{5E0B7F1E-2E80-2B29-28CC-99E78C674F96}"/>
                          </a:ext>
                        </a:extLst>
                      </p:cNvPr>
                      <p:cNvSpPr/>
                      <p:nvPr/>
                    </p:nvSpPr>
                    <p:spPr>
                      <a:xfrm>
                        <a:off x="4600872" y="2067778"/>
                        <a:ext cx="1174378" cy="512826"/>
                      </a:xfrm>
                      <a:prstGeom prst="rect">
                        <a:avLst/>
                      </a:prstGeom>
                      <a:gr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18" name="正方形/長方形 117">
                        <a:extLst>
                          <a:ext uri="{FF2B5EF4-FFF2-40B4-BE49-F238E27FC236}">
                            <a16:creationId xmlns:a16="http://schemas.microsoft.com/office/drawing/2014/main" id="{441641AB-5F7C-4E75-2A22-1898DCCC2942}"/>
                          </a:ext>
                        </a:extLst>
                      </p:cNvPr>
                      <p:cNvSpPr/>
                      <p:nvPr/>
                    </p:nvSpPr>
                    <p:spPr>
                      <a:xfrm>
                        <a:off x="4600872" y="3057874"/>
                        <a:ext cx="1174377" cy="512827"/>
                      </a:xfrm>
                      <a:prstGeom prst="rect">
                        <a:avLst/>
                      </a:prstGeom>
                      <a:gr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19" name="四角形: 角を丸くする 118">
                        <a:extLst>
                          <a:ext uri="{FF2B5EF4-FFF2-40B4-BE49-F238E27FC236}">
                            <a16:creationId xmlns:a16="http://schemas.microsoft.com/office/drawing/2014/main" id="{65B7FEC5-E413-F537-5463-7CDCDC51F258}"/>
                          </a:ext>
                        </a:extLst>
                      </p:cNvPr>
                      <p:cNvSpPr/>
                      <p:nvPr/>
                    </p:nvSpPr>
                    <p:spPr>
                      <a:xfrm>
                        <a:off x="4486886" y="2594267"/>
                        <a:ext cx="1402975" cy="163205"/>
                      </a:xfrm>
                      <a:prstGeom prst="roundRect">
                        <a:avLst/>
                      </a:prstGeom>
                      <a:solidFill>
                        <a:srgbClr val="FBE5D6"/>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116" name="矢印: 左右 115">
                      <a:extLst>
                        <a:ext uri="{FF2B5EF4-FFF2-40B4-BE49-F238E27FC236}">
                          <a16:creationId xmlns:a16="http://schemas.microsoft.com/office/drawing/2014/main" id="{F4D4BCDB-50F7-E469-F79E-AFBC4EE53001}"/>
                        </a:ext>
                      </a:extLst>
                    </p:cNvPr>
                    <p:cNvSpPr/>
                    <p:nvPr/>
                  </p:nvSpPr>
                  <p:spPr>
                    <a:xfrm>
                      <a:off x="9821490" y="2697253"/>
                      <a:ext cx="614735" cy="150431"/>
                    </a:xfrm>
                    <a:prstGeom prst="leftRightArrow">
                      <a:avLst>
                        <a:gd name="adj1" fmla="val 50000"/>
                        <a:gd name="adj2" fmla="val 71262"/>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pic>
                <p:nvPicPr>
                  <p:cNvPr id="129" name="図 128">
                    <a:extLst>
                      <a:ext uri="{FF2B5EF4-FFF2-40B4-BE49-F238E27FC236}">
                        <a16:creationId xmlns:a16="http://schemas.microsoft.com/office/drawing/2014/main" id="{EA5F62A7-8BAA-2BB3-42B1-4F6E96898594}"/>
                      </a:ext>
                    </a:extLst>
                  </p:cNvPr>
                  <p:cNvPicPr>
                    <a:picLocks noChangeAspect="1"/>
                  </p:cNvPicPr>
                  <p:nvPr/>
                </p:nvPicPr>
                <p:blipFill>
                  <a:blip r:embed="rId6"/>
                  <a:stretch>
                    <a:fillRect/>
                  </a:stretch>
                </p:blipFill>
                <p:spPr>
                  <a:xfrm>
                    <a:off x="7332916" y="1997519"/>
                    <a:ext cx="1388529" cy="914479"/>
                  </a:xfrm>
                  <a:prstGeom prst="rect">
                    <a:avLst/>
                  </a:prstGeom>
                </p:spPr>
              </p:pic>
              <p:sp>
                <p:nvSpPr>
                  <p:cNvPr id="131" name="正方形/長方形 130">
                    <a:extLst>
                      <a:ext uri="{FF2B5EF4-FFF2-40B4-BE49-F238E27FC236}">
                        <a16:creationId xmlns:a16="http://schemas.microsoft.com/office/drawing/2014/main" id="{1A2B8FF7-3A7C-4817-D7B5-3EC60B6E3066}"/>
                      </a:ext>
                    </a:extLst>
                  </p:cNvPr>
                  <p:cNvSpPr/>
                  <p:nvPr/>
                </p:nvSpPr>
                <p:spPr>
                  <a:xfrm>
                    <a:off x="7640118" y="2950904"/>
                    <a:ext cx="771019" cy="45719"/>
                  </a:xfrm>
                  <a:prstGeom prst="rect">
                    <a:avLst/>
                  </a:prstGeom>
                  <a:solidFill>
                    <a:schemeClr val="bg1">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273" name="矢印: 上 272">
                  <a:extLst>
                    <a:ext uri="{FF2B5EF4-FFF2-40B4-BE49-F238E27FC236}">
                      <a16:creationId xmlns:a16="http://schemas.microsoft.com/office/drawing/2014/main" id="{8ECC4673-0031-6CB3-5C8E-CC417502AEBB}"/>
                    </a:ext>
                  </a:extLst>
                </p:cNvPr>
                <p:cNvSpPr/>
                <p:nvPr/>
              </p:nvSpPr>
              <p:spPr>
                <a:xfrm>
                  <a:off x="318914" y="4152812"/>
                  <a:ext cx="1432356" cy="468301"/>
                </a:xfrm>
                <a:prstGeom prst="upArrow">
                  <a:avLst/>
                </a:prstGeom>
                <a:solidFill>
                  <a:schemeClr val="accent4"/>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rgbClr val="FF0000"/>
                      </a:solidFill>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上昇</a:t>
                  </a:r>
                  <a:endParaRPr kumimoji="1" lang="en-US" altLang="ja-JP" b="1" dirty="0">
                    <a:solidFill>
                      <a:srgbClr val="FF0000"/>
                    </a:solidFill>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endParaRPr>
                </a:p>
              </p:txBody>
            </p:sp>
          </p:grpSp>
        </p:grpSp>
        <p:sp>
          <p:nvSpPr>
            <p:cNvPr id="3" name="テキスト ボックス 2">
              <a:extLst>
                <a:ext uri="{FF2B5EF4-FFF2-40B4-BE49-F238E27FC236}">
                  <a16:creationId xmlns:a16="http://schemas.microsoft.com/office/drawing/2014/main" id="{04BCB304-9C7A-6792-F7AC-C7F95BDA2682}"/>
                </a:ext>
              </a:extLst>
            </p:cNvPr>
            <p:cNvSpPr txBox="1"/>
            <p:nvPr/>
          </p:nvSpPr>
          <p:spPr>
            <a:xfrm>
              <a:off x="331297" y="4595429"/>
              <a:ext cx="1425390" cy="338554"/>
            </a:xfrm>
            <a:prstGeom prst="rect">
              <a:avLst/>
            </a:prstGeom>
            <a:noFill/>
          </p:spPr>
          <p:txBody>
            <a:bodyPr wrap="none" rtlCol="0">
              <a:spAutoFit/>
            </a:bodyPr>
            <a:lstStyle/>
            <a:p>
              <a:r>
                <a:rPr lang="ja-JP" altLang="en-US" sz="1600" b="1" dirty="0">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拘束アンビル</a:t>
              </a:r>
              <a:endParaRPr lang="en-US" altLang="ja-JP" sz="1600" b="1" dirty="0">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endParaRPr>
            </a:p>
          </p:txBody>
        </p:sp>
        <p:sp>
          <p:nvSpPr>
            <p:cNvPr id="23" name="テキスト ボックス 22">
              <a:extLst>
                <a:ext uri="{FF2B5EF4-FFF2-40B4-BE49-F238E27FC236}">
                  <a16:creationId xmlns:a16="http://schemas.microsoft.com/office/drawing/2014/main" id="{C249F214-ACBC-97F2-5A5B-FFE6AE7BC3CE}"/>
                </a:ext>
              </a:extLst>
            </p:cNvPr>
            <p:cNvSpPr txBox="1"/>
            <p:nvPr/>
          </p:nvSpPr>
          <p:spPr>
            <a:xfrm>
              <a:off x="519516" y="5002978"/>
              <a:ext cx="1048952" cy="338554"/>
            </a:xfrm>
            <a:prstGeom prst="rect">
              <a:avLst/>
            </a:prstGeom>
            <a:noFill/>
          </p:spPr>
          <p:txBody>
            <a:bodyPr wrap="square" rtlCol="0">
              <a:spAutoFit/>
            </a:bodyPr>
            <a:lstStyle/>
            <a:p>
              <a:r>
                <a:rPr lang="ja-JP" altLang="en-US" sz="1600" b="1" dirty="0">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アンビル</a:t>
              </a:r>
              <a:endParaRPr lang="en-US" altLang="ja-JP" sz="1600" b="1" dirty="0">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endParaRPr>
            </a:p>
          </p:txBody>
        </p:sp>
        <p:sp>
          <p:nvSpPr>
            <p:cNvPr id="26" name="テキスト ボックス 25">
              <a:extLst>
                <a:ext uri="{FF2B5EF4-FFF2-40B4-BE49-F238E27FC236}">
                  <a16:creationId xmlns:a16="http://schemas.microsoft.com/office/drawing/2014/main" id="{11C6DB5B-B0DC-2D70-74EB-50F98D34CA91}"/>
                </a:ext>
              </a:extLst>
            </p:cNvPr>
            <p:cNvSpPr txBox="1"/>
            <p:nvPr/>
          </p:nvSpPr>
          <p:spPr>
            <a:xfrm>
              <a:off x="421244" y="5908391"/>
              <a:ext cx="1257316" cy="307777"/>
            </a:xfrm>
            <a:prstGeom prst="rect">
              <a:avLst/>
            </a:prstGeom>
            <a:noFill/>
          </p:spPr>
          <p:txBody>
            <a:bodyPr wrap="square" rtlCol="0">
              <a:spAutoFit/>
            </a:bodyPr>
            <a:lstStyle/>
            <a:p>
              <a:r>
                <a:rPr lang="ja-JP" altLang="en-US" sz="1400" b="1" dirty="0">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グルーヴダイ</a:t>
              </a:r>
              <a:endParaRPr lang="en-US" altLang="ja-JP" sz="1400" b="1" dirty="0">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endParaRPr>
            </a:p>
          </p:txBody>
        </p:sp>
      </p:grpSp>
      <p:sp>
        <p:nvSpPr>
          <p:cNvPr id="5" name="四角形: 角度付き 16">
            <a:extLst>
              <a:ext uri="{FF2B5EF4-FFF2-40B4-BE49-F238E27FC236}">
                <a16:creationId xmlns:a16="http://schemas.microsoft.com/office/drawing/2014/main" id="{0E1B3866-3632-A8A4-792B-C99E875E35DE}"/>
              </a:ext>
            </a:extLst>
          </p:cNvPr>
          <p:cNvSpPr/>
          <p:nvPr/>
        </p:nvSpPr>
        <p:spPr>
          <a:xfrm>
            <a:off x="0" y="-52"/>
            <a:ext cx="12192000" cy="846190"/>
          </a:xfrm>
          <a:prstGeom prst="bevel">
            <a:avLst>
              <a:gd name="adj" fmla="val 9362"/>
            </a:avLst>
          </a:prstGeom>
          <a:solidFill>
            <a:schemeClr val="accent5"/>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D022C454-A92C-85E9-567B-6E7CCA2703DE}"/>
              </a:ext>
            </a:extLst>
          </p:cNvPr>
          <p:cNvSpPr txBox="1"/>
          <p:nvPr/>
        </p:nvSpPr>
        <p:spPr>
          <a:xfrm>
            <a:off x="328782" y="126089"/>
            <a:ext cx="6258445" cy="584775"/>
          </a:xfrm>
          <a:prstGeom prst="rect">
            <a:avLst/>
          </a:prstGeom>
          <a:noFill/>
        </p:spPr>
        <p:txBody>
          <a:bodyPr wrap="none" rtlCol="0">
            <a:spAutoFit/>
          </a:bodyPr>
          <a:lstStyle/>
          <a:p>
            <a:r>
              <a:rPr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9</a:t>
            </a:r>
            <a:r>
              <a:rPr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：対策の実施②　仮説を立てる</a:t>
            </a:r>
            <a:endParaRPr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sp>
        <p:nvSpPr>
          <p:cNvPr id="2" name="テキスト ボックス 1">
            <a:extLst>
              <a:ext uri="{FF2B5EF4-FFF2-40B4-BE49-F238E27FC236}">
                <a16:creationId xmlns:a16="http://schemas.microsoft.com/office/drawing/2014/main" id="{B31EA116-AE9B-E40C-A242-06F707A96707}"/>
              </a:ext>
            </a:extLst>
          </p:cNvPr>
          <p:cNvSpPr txBox="1"/>
          <p:nvPr/>
        </p:nvSpPr>
        <p:spPr>
          <a:xfrm>
            <a:off x="8422219" y="126089"/>
            <a:ext cx="3480440" cy="584775"/>
          </a:xfrm>
          <a:prstGeom prst="rect">
            <a:avLst/>
          </a:prstGeom>
          <a:noFill/>
        </p:spPr>
        <p:txBody>
          <a:bodyPr wrap="none" rtlCol="0">
            <a:spAutoFit/>
          </a:bodyPr>
          <a:lstStyle/>
          <a:p>
            <a:r>
              <a:rPr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メリウスサークル</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sp>
        <p:nvSpPr>
          <p:cNvPr id="220" name="テキスト ボックス 219">
            <a:extLst>
              <a:ext uri="{FF2B5EF4-FFF2-40B4-BE49-F238E27FC236}">
                <a16:creationId xmlns:a16="http://schemas.microsoft.com/office/drawing/2014/main" id="{88B4E979-9219-1494-4556-027F418D8260}"/>
              </a:ext>
            </a:extLst>
          </p:cNvPr>
          <p:cNvSpPr txBox="1"/>
          <p:nvPr/>
        </p:nvSpPr>
        <p:spPr>
          <a:xfrm>
            <a:off x="983054" y="6452145"/>
            <a:ext cx="4108817" cy="369332"/>
          </a:xfrm>
          <a:prstGeom prst="rect">
            <a:avLst/>
          </a:prstGeom>
          <a:noFill/>
        </p:spPr>
        <p:txBody>
          <a:bodyPr wrap="square" rtlCol="0">
            <a:spAutoFit/>
          </a:bodyPr>
          <a:lstStyle/>
          <a:p>
            <a:r>
              <a:rPr lang="ja-JP" altLang="en-US" dirty="0">
                <a:latin typeface="HG丸ｺﾞｼｯｸM-PRO" panose="020F0600000000000000" pitchFamily="50" charset="-128"/>
                <a:ea typeface="HG丸ｺﾞｼｯｸM-PRO" panose="020F0600000000000000" pitchFamily="50" charset="-128"/>
              </a:rPr>
              <a:t>余肉が解放されながら引き上げられる</a:t>
            </a:r>
            <a:endParaRPr lang="en-US" altLang="ja-JP" dirty="0">
              <a:latin typeface="HG丸ｺﾞｼｯｸM-PRO" panose="020F0600000000000000" pitchFamily="50" charset="-128"/>
              <a:ea typeface="HG丸ｺﾞｼｯｸM-PRO" panose="020F0600000000000000" pitchFamily="50" charset="-128"/>
            </a:endParaRPr>
          </a:p>
        </p:txBody>
      </p:sp>
      <p:grpSp>
        <p:nvGrpSpPr>
          <p:cNvPr id="42" name="グループ化 41">
            <a:extLst>
              <a:ext uri="{FF2B5EF4-FFF2-40B4-BE49-F238E27FC236}">
                <a16:creationId xmlns:a16="http://schemas.microsoft.com/office/drawing/2014/main" id="{B524103D-44A9-9209-A314-B1666432186A}"/>
              </a:ext>
            </a:extLst>
          </p:cNvPr>
          <p:cNvGrpSpPr/>
          <p:nvPr/>
        </p:nvGrpSpPr>
        <p:grpSpPr>
          <a:xfrm>
            <a:off x="2051269" y="4127128"/>
            <a:ext cx="1913464" cy="2147386"/>
            <a:chOff x="2051269" y="4127128"/>
            <a:chExt cx="1913464" cy="2147386"/>
          </a:xfrm>
        </p:grpSpPr>
        <p:grpSp>
          <p:nvGrpSpPr>
            <p:cNvPr id="206" name="グループ化 205">
              <a:extLst>
                <a:ext uri="{FF2B5EF4-FFF2-40B4-BE49-F238E27FC236}">
                  <a16:creationId xmlns:a16="http://schemas.microsoft.com/office/drawing/2014/main" id="{C70B5EFF-83E1-F3E3-3558-0506BB83B084}"/>
                </a:ext>
              </a:extLst>
            </p:cNvPr>
            <p:cNvGrpSpPr/>
            <p:nvPr/>
          </p:nvGrpSpPr>
          <p:grpSpPr>
            <a:xfrm>
              <a:off x="2051269" y="4237154"/>
              <a:ext cx="1913464" cy="2037360"/>
              <a:chOff x="8782671" y="1849428"/>
              <a:chExt cx="1388529" cy="1478436"/>
            </a:xfrm>
          </p:grpSpPr>
          <p:pic>
            <p:nvPicPr>
              <p:cNvPr id="178" name="図 177">
                <a:extLst>
                  <a:ext uri="{FF2B5EF4-FFF2-40B4-BE49-F238E27FC236}">
                    <a16:creationId xmlns:a16="http://schemas.microsoft.com/office/drawing/2014/main" id="{38FB84BA-A52E-B3E7-1F0A-867BF8D10D6C}"/>
                  </a:ext>
                </a:extLst>
              </p:cNvPr>
              <p:cNvPicPr>
                <a:picLocks noChangeAspect="1"/>
              </p:cNvPicPr>
              <p:nvPr/>
            </p:nvPicPr>
            <p:blipFill>
              <a:blip r:embed="rId7"/>
              <a:stretch>
                <a:fillRect/>
              </a:stretch>
            </p:blipFill>
            <p:spPr>
              <a:xfrm>
                <a:off x="9006853" y="2586351"/>
                <a:ext cx="932146" cy="223051"/>
              </a:xfrm>
              <a:prstGeom prst="rect">
                <a:avLst/>
              </a:prstGeom>
            </p:spPr>
          </p:pic>
          <p:grpSp>
            <p:nvGrpSpPr>
              <p:cNvPr id="168" name="グループ化 167">
                <a:extLst>
                  <a:ext uri="{FF2B5EF4-FFF2-40B4-BE49-F238E27FC236}">
                    <a16:creationId xmlns:a16="http://schemas.microsoft.com/office/drawing/2014/main" id="{499F9F3B-37A9-2C82-AED1-0E00372ED81E}"/>
                  </a:ext>
                </a:extLst>
              </p:cNvPr>
              <p:cNvGrpSpPr/>
              <p:nvPr/>
            </p:nvGrpSpPr>
            <p:grpSpPr>
              <a:xfrm>
                <a:off x="9089587" y="2341143"/>
                <a:ext cx="771019" cy="986721"/>
                <a:chOff x="4600872" y="2067778"/>
                <a:chExt cx="1174378" cy="1502922"/>
              </a:xfrm>
              <a:solidFill>
                <a:schemeClr val="bg1">
                  <a:lumMod val="75000"/>
                </a:schemeClr>
              </a:solidFill>
            </p:grpSpPr>
            <p:sp>
              <p:nvSpPr>
                <p:cNvPr id="170" name="正方形/長方形 169">
                  <a:extLst>
                    <a:ext uri="{FF2B5EF4-FFF2-40B4-BE49-F238E27FC236}">
                      <a16:creationId xmlns:a16="http://schemas.microsoft.com/office/drawing/2014/main" id="{E78A72C2-E5AF-D8EF-EAC7-71FEBDCBD27E}"/>
                    </a:ext>
                  </a:extLst>
                </p:cNvPr>
                <p:cNvSpPr/>
                <p:nvPr/>
              </p:nvSpPr>
              <p:spPr>
                <a:xfrm>
                  <a:off x="4600872" y="2067778"/>
                  <a:ext cx="1174378" cy="512826"/>
                </a:xfrm>
                <a:prstGeom prst="rect">
                  <a:avLst/>
                </a:prstGeom>
                <a:gr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71" name="正方形/長方形 170">
                  <a:extLst>
                    <a:ext uri="{FF2B5EF4-FFF2-40B4-BE49-F238E27FC236}">
                      <a16:creationId xmlns:a16="http://schemas.microsoft.com/office/drawing/2014/main" id="{A2AD9AED-11AF-7774-48D0-CB469AA2F16F}"/>
                    </a:ext>
                  </a:extLst>
                </p:cNvPr>
                <p:cNvSpPr/>
                <p:nvPr/>
              </p:nvSpPr>
              <p:spPr>
                <a:xfrm>
                  <a:off x="4600872" y="3057874"/>
                  <a:ext cx="1174377" cy="512826"/>
                </a:xfrm>
                <a:prstGeom prst="rect">
                  <a:avLst/>
                </a:prstGeom>
                <a:gr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169" name="矢印: 左右 168">
                <a:extLst>
                  <a:ext uri="{FF2B5EF4-FFF2-40B4-BE49-F238E27FC236}">
                    <a16:creationId xmlns:a16="http://schemas.microsoft.com/office/drawing/2014/main" id="{A3BA4612-7A3E-9C2E-38C3-84B5C6F0D285}"/>
                  </a:ext>
                </a:extLst>
              </p:cNvPr>
              <p:cNvSpPr/>
              <p:nvPr/>
            </p:nvSpPr>
            <p:spPr>
              <a:xfrm>
                <a:off x="9153299" y="2663146"/>
                <a:ext cx="614735" cy="150431"/>
              </a:xfrm>
              <a:prstGeom prst="leftRightArrow">
                <a:avLst>
                  <a:gd name="adj1" fmla="val 50000"/>
                  <a:gd name="adj2" fmla="val 71262"/>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173" name="図 172">
                <a:extLst>
                  <a:ext uri="{FF2B5EF4-FFF2-40B4-BE49-F238E27FC236}">
                    <a16:creationId xmlns:a16="http://schemas.microsoft.com/office/drawing/2014/main" id="{0849A464-EB77-201C-60E9-42AFF1FD47B3}"/>
                  </a:ext>
                </a:extLst>
              </p:cNvPr>
              <p:cNvPicPr>
                <a:picLocks noChangeAspect="1"/>
              </p:cNvPicPr>
              <p:nvPr/>
            </p:nvPicPr>
            <p:blipFill>
              <a:blip r:embed="rId6"/>
              <a:stretch>
                <a:fillRect/>
              </a:stretch>
            </p:blipFill>
            <p:spPr>
              <a:xfrm>
                <a:off x="8782671" y="1849428"/>
                <a:ext cx="1388529" cy="914479"/>
              </a:xfrm>
              <a:prstGeom prst="rect">
                <a:avLst/>
              </a:prstGeom>
            </p:spPr>
          </p:pic>
          <p:sp>
            <p:nvSpPr>
              <p:cNvPr id="174" name="正方形/長方形 173">
                <a:extLst>
                  <a:ext uri="{FF2B5EF4-FFF2-40B4-BE49-F238E27FC236}">
                    <a16:creationId xmlns:a16="http://schemas.microsoft.com/office/drawing/2014/main" id="{253C064B-2E51-DC76-84A6-6420A8B73BD1}"/>
                  </a:ext>
                </a:extLst>
              </p:cNvPr>
              <p:cNvSpPr/>
              <p:nvPr/>
            </p:nvSpPr>
            <p:spPr>
              <a:xfrm>
                <a:off x="9080912" y="2941851"/>
                <a:ext cx="787701" cy="46708"/>
              </a:xfrm>
              <a:prstGeom prst="rect">
                <a:avLst/>
              </a:prstGeom>
              <a:solidFill>
                <a:schemeClr val="bg1">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274" name="矢印: 上 273">
              <a:extLst>
                <a:ext uri="{FF2B5EF4-FFF2-40B4-BE49-F238E27FC236}">
                  <a16:creationId xmlns:a16="http://schemas.microsoft.com/office/drawing/2014/main" id="{5E3B404D-5875-5587-E13A-B019026713E3}"/>
                </a:ext>
              </a:extLst>
            </p:cNvPr>
            <p:cNvSpPr/>
            <p:nvPr/>
          </p:nvSpPr>
          <p:spPr>
            <a:xfrm>
              <a:off x="2303591" y="4127128"/>
              <a:ext cx="1432356" cy="468301"/>
            </a:xfrm>
            <a:prstGeom prst="upArrow">
              <a:avLst/>
            </a:prstGeom>
            <a:solidFill>
              <a:schemeClr val="accent4"/>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b="1" dirty="0">
                <a:solidFill>
                  <a:srgbClr val="FF0000"/>
                </a:solidFill>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endParaRPr>
            </a:p>
          </p:txBody>
        </p:sp>
      </p:grpSp>
      <p:grpSp>
        <p:nvGrpSpPr>
          <p:cNvPr id="43" name="グループ化 42">
            <a:extLst>
              <a:ext uri="{FF2B5EF4-FFF2-40B4-BE49-F238E27FC236}">
                <a16:creationId xmlns:a16="http://schemas.microsoft.com/office/drawing/2014/main" id="{5B9A3E1B-3E95-DC7A-4F05-CC7A28EFB8B5}"/>
              </a:ext>
            </a:extLst>
          </p:cNvPr>
          <p:cNvGrpSpPr/>
          <p:nvPr/>
        </p:nvGrpSpPr>
        <p:grpSpPr>
          <a:xfrm>
            <a:off x="4023662" y="3992558"/>
            <a:ext cx="1954863" cy="2309160"/>
            <a:chOff x="4023662" y="3992558"/>
            <a:chExt cx="1954863" cy="2309160"/>
          </a:xfrm>
        </p:grpSpPr>
        <p:grpSp>
          <p:nvGrpSpPr>
            <p:cNvPr id="205" name="グループ化 204">
              <a:extLst>
                <a:ext uri="{FF2B5EF4-FFF2-40B4-BE49-F238E27FC236}">
                  <a16:creationId xmlns:a16="http://schemas.microsoft.com/office/drawing/2014/main" id="{AE51A145-12F5-68CC-3CC2-BC6CDB260D80}"/>
                </a:ext>
              </a:extLst>
            </p:cNvPr>
            <p:cNvGrpSpPr/>
            <p:nvPr/>
          </p:nvGrpSpPr>
          <p:grpSpPr>
            <a:xfrm>
              <a:off x="4023662" y="4076675"/>
              <a:ext cx="1954863" cy="2225043"/>
              <a:chOff x="10224988" y="1742744"/>
              <a:chExt cx="1388529" cy="1580440"/>
            </a:xfrm>
          </p:grpSpPr>
          <p:pic>
            <p:nvPicPr>
              <p:cNvPr id="187" name="図 186">
                <a:extLst>
                  <a:ext uri="{FF2B5EF4-FFF2-40B4-BE49-F238E27FC236}">
                    <a16:creationId xmlns:a16="http://schemas.microsoft.com/office/drawing/2014/main" id="{C1F8EE59-153F-CC8D-E137-392370D08EB5}"/>
                  </a:ext>
                </a:extLst>
              </p:cNvPr>
              <p:cNvPicPr>
                <a:picLocks noChangeAspect="1"/>
              </p:cNvPicPr>
              <p:nvPr/>
            </p:nvPicPr>
            <p:blipFill>
              <a:blip r:embed="rId7"/>
              <a:stretch>
                <a:fillRect/>
              </a:stretch>
            </p:blipFill>
            <p:spPr>
              <a:xfrm>
                <a:off x="10495792" y="2689251"/>
                <a:ext cx="884674" cy="223051"/>
              </a:xfrm>
              <a:prstGeom prst="rect">
                <a:avLst/>
              </a:prstGeom>
            </p:spPr>
          </p:pic>
          <p:sp>
            <p:nvSpPr>
              <p:cNvPr id="191" name="正方形/長方形 190">
                <a:extLst>
                  <a:ext uri="{FF2B5EF4-FFF2-40B4-BE49-F238E27FC236}">
                    <a16:creationId xmlns:a16="http://schemas.microsoft.com/office/drawing/2014/main" id="{96CDD7DE-1511-ADFF-81E2-B62AD0F6A560}"/>
                  </a:ext>
                </a:extLst>
              </p:cNvPr>
              <p:cNvSpPr/>
              <p:nvPr/>
            </p:nvSpPr>
            <p:spPr>
              <a:xfrm>
                <a:off x="10531054" y="2336463"/>
                <a:ext cx="771019" cy="336688"/>
              </a:xfrm>
              <a:prstGeom prst="rect">
                <a:avLst/>
              </a:prstGeom>
              <a:solidFill>
                <a:schemeClr val="bg1">
                  <a:lumMod val="7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92" name="正方形/長方形 191">
                <a:extLst>
                  <a:ext uri="{FF2B5EF4-FFF2-40B4-BE49-F238E27FC236}">
                    <a16:creationId xmlns:a16="http://schemas.microsoft.com/office/drawing/2014/main" id="{4BA44DAB-8A5D-4EA8-0C24-0F065D2A1416}"/>
                  </a:ext>
                </a:extLst>
              </p:cNvPr>
              <p:cNvSpPr/>
              <p:nvPr/>
            </p:nvSpPr>
            <p:spPr>
              <a:xfrm>
                <a:off x="10531054" y="2986495"/>
                <a:ext cx="771018" cy="336689"/>
              </a:xfrm>
              <a:prstGeom prst="rect">
                <a:avLst/>
              </a:prstGeom>
              <a:solidFill>
                <a:schemeClr val="bg1">
                  <a:lumMod val="7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90" name="矢印: 左右 189">
                <a:extLst>
                  <a:ext uri="{FF2B5EF4-FFF2-40B4-BE49-F238E27FC236}">
                    <a16:creationId xmlns:a16="http://schemas.microsoft.com/office/drawing/2014/main" id="{9E6BFD90-38F0-19A4-951C-647305D5A760}"/>
                  </a:ext>
                </a:extLst>
              </p:cNvPr>
              <p:cNvSpPr/>
              <p:nvPr/>
            </p:nvSpPr>
            <p:spPr>
              <a:xfrm>
                <a:off x="10594766" y="2766046"/>
                <a:ext cx="614735" cy="150431"/>
              </a:xfrm>
              <a:prstGeom prst="leftRightArrow">
                <a:avLst>
                  <a:gd name="adj1" fmla="val 50000"/>
                  <a:gd name="adj2" fmla="val 71262"/>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193" name="図 192">
                <a:extLst>
                  <a:ext uri="{FF2B5EF4-FFF2-40B4-BE49-F238E27FC236}">
                    <a16:creationId xmlns:a16="http://schemas.microsoft.com/office/drawing/2014/main" id="{05ACE76E-5262-FD05-01C7-2890F66D339F}"/>
                  </a:ext>
                </a:extLst>
              </p:cNvPr>
              <p:cNvPicPr>
                <a:picLocks noChangeAspect="1"/>
              </p:cNvPicPr>
              <p:nvPr/>
            </p:nvPicPr>
            <p:blipFill>
              <a:blip r:embed="rId6"/>
              <a:stretch>
                <a:fillRect/>
              </a:stretch>
            </p:blipFill>
            <p:spPr>
              <a:xfrm>
                <a:off x="10224988" y="1742744"/>
                <a:ext cx="1388529" cy="914479"/>
              </a:xfrm>
              <a:prstGeom prst="rect">
                <a:avLst/>
              </a:prstGeom>
            </p:spPr>
          </p:pic>
          <p:sp>
            <p:nvSpPr>
              <p:cNvPr id="194" name="正方形/長方形 193">
                <a:extLst>
                  <a:ext uri="{FF2B5EF4-FFF2-40B4-BE49-F238E27FC236}">
                    <a16:creationId xmlns:a16="http://schemas.microsoft.com/office/drawing/2014/main" id="{39C544E7-49F5-D075-AECD-1961FB955A5D}"/>
                  </a:ext>
                </a:extLst>
              </p:cNvPr>
              <p:cNvSpPr/>
              <p:nvPr/>
            </p:nvSpPr>
            <p:spPr>
              <a:xfrm>
                <a:off x="10531481" y="2941599"/>
                <a:ext cx="771019" cy="45719"/>
              </a:xfrm>
              <a:prstGeom prst="rect">
                <a:avLst/>
              </a:prstGeom>
              <a:solidFill>
                <a:schemeClr val="bg1">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275" name="矢印: 上 274">
              <a:extLst>
                <a:ext uri="{FF2B5EF4-FFF2-40B4-BE49-F238E27FC236}">
                  <a16:creationId xmlns:a16="http://schemas.microsoft.com/office/drawing/2014/main" id="{751B8C53-1360-C4AA-79AA-958FB494C875}"/>
                </a:ext>
              </a:extLst>
            </p:cNvPr>
            <p:cNvSpPr/>
            <p:nvPr/>
          </p:nvSpPr>
          <p:spPr>
            <a:xfrm>
              <a:off x="4282841" y="3992558"/>
              <a:ext cx="1432356" cy="468301"/>
            </a:xfrm>
            <a:prstGeom prst="upArrow">
              <a:avLst/>
            </a:prstGeom>
            <a:solidFill>
              <a:schemeClr val="accent4"/>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b="1" dirty="0">
                <a:solidFill>
                  <a:srgbClr val="FF0000"/>
                </a:solidFill>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endParaRPr>
            </a:p>
          </p:txBody>
        </p:sp>
      </p:grpSp>
      <p:grpSp>
        <p:nvGrpSpPr>
          <p:cNvPr id="39" name="グループ化 38">
            <a:extLst>
              <a:ext uri="{FF2B5EF4-FFF2-40B4-BE49-F238E27FC236}">
                <a16:creationId xmlns:a16="http://schemas.microsoft.com/office/drawing/2014/main" id="{2671E14B-87C2-5D4E-52C7-02E9EF6F8303}"/>
              </a:ext>
            </a:extLst>
          </p:cNvPr>
          <p:cNvGrpSpPr/>
          <p:nvPr/>
        </p:nvGrpSpPr>
        <p:grpSpPr>
          <a:xfrm>
            <a:off x="6067320" y="3986137"/>
            <a:ext cx="6120721" cy="2848735"/>
            <a:chOff x="6067320" y="3986137"/>
            <a:chExt cx="6120721" cy="2848735"/>
          </a:xfrm>
        </p:grpSpPr>
        <p:sp>
          <p:nvSpPr>
            <p:cNvPr id="20" name="正方形/長方形 19">
              <a:extLst>
                <a:ext uri="{FF2B5EF4-FFF2-40B4-BE49-F238E27FC236}">
                  <a16:creationId xmlns:a16="http://schemas.microsoft.com/office/drawing/2014/main" id="{46DB4554-1E4A-93AB-1D6B-AED241832FE2}"/>
                </a:ext>
              </a:extLst>
            </p:cNvPr>
            <p:cNvSpPr/>
            <p:nvPr/>
          </p:nvSpPr>
          <p:spPr>
            <a:xfrm>
              <a:off x="9146015" y="3986137"/>
              <a:ext cx="3020438" cy="2835340"/>
            </a:xfrm>
            <a:prstGeom prst="rect">
              <a:avLst/>
            </a:prstGeom>
            <a:solidFill>
              <a:srgbClr val="FFCCCC">
                <a:alpha val="10000"/>
              </a:srgb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9" name="正方形/長方形 18">
              <a:extLst>
                <a:ext uri="{FF2B5EF4-FFF2-40B4-BE49-F238E27FC236}">
                  <a16:creationId xmlns:a16="http://schemas.microsoft.com/office/drawing/2014/main" id="{5DE76F9B-203D-E495-CF22-716B4572A230}"/>
                </a:ext>
              </a:extLst>
            </p:cNvPr>
            <p:cNvSpPr/>
            <p:nvPr/>
          </p:nvSpPr>
          <p:spPr>
            <a:xfrm>
              <a:off x="6067320" y="3986137"/>
              <a:ext cx="3049118" cy="2835340"/>
            </a:xfrm>
            <a:prstGeom prst="rect">
              <a:avLst/>
            </a:prstGeom>
            <a:solidFill>
              <a:srgbClr val="FFCCCC">
                <a:alpha val="10000"/>
              </a:srgb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43" name="正方形/長方形 242">
              <a:extLst>
                <a:ext uri="{FF2B5EF4-FFF2-40B4-BE49-F238E27FC236}">
                  <a16:creationId xmlns:a16="http://schemas.microsoft.com/office/drawing/2014/main" id="{F0F1600B-0A21-0BC7-0F5E-FC72497BDF50}"/>
                </a:ext>
              </a:extLst>
            </p:cNvPr>
            <p:cNvSpPr/>
            <p:nvPr/>
          </p:nvSpPr>
          <p:spPr>
            <a:xfrm>
              <a:off x="6514073" y="5012695"/>
              <a:ext cx="2151080" cy="369332"/>
            </a:xfrm>
            <a:prstGeom prst="rect">
              <a:avLst/>
            </a:prstGeom>
            <a:solidFill>
              <a:srgbClr val="FBE5D6"/>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39" name="正方形/長方形 238">
              <a:extLst>
                <a:ext uri="{FF2B5EF4-FFF2-40B4-BE49-F238E27FC236}">
                  <a16:creationId xmlns:a16="http://schemas.microsoft.com/office/drawing/2014/main" id="{CA5EFE8E-2513-9F90-4111-55A83F3E65A2}"/>
                </a:ext>
              </a:extLst>
            </p:cNvPr>
            <p:cNvSpPr/>
            <p:nvPr/>
          </p:nvSpPr>
          <p:spPr>
            <a:xfrm>
              <a:off x="6616217" y="4142240"/>
              <a:ext cx="1954865" cy="932617"/>
            </a:xfrm>
            <a:prstGeom prst="rect">
              <a:avLst/>
            </a:prstGeom>
            <a:solidFill>
              <a:schemeClr val="bg1">
                <a:lumMod val="7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40" name="正方形/長方形 239">
              <a:extLst>
                <a:ext uri="{FF2B5EF4-FFF2-40B4-BE49-F238E27FC236}">
                  <a16:creationId xmlns:a16="http://schemas.microsoft.com/office/drawing/2014/main" id="{7E2C4688-FF88-6A91-FCB0-F36AF58F2AFB}"/>
                </a:ext>
              </a:extLst>
            </p:cNvPr>
            <p:cNvSpPr/>
            <p:nvPr/>
          </p:nvSpPr>
          <p:spPr>
            <a:xfrm>
              <a:off x="6611310" y="5380007"/>
              <a:ext cx="1954863" cy="932619"/>
            </a:xfrm>
            <a:prstGeom prst="rect">
              <a:avLst/>
            </a:prstGeom>
            <a:solidFill>
              <a:schemeClr val="bg1">
                <a:lumMod val="7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42" name="正方形/長方形 241">
              <a:extLst>
                <a:ext uri="{FF2B5EF4-FFF2-40B4-BE49-F238E27FC236}">
                  <a16:creationId xmlns:a16="http://schemas.microsoft.com/office/drawing/2014/main" id="{05C0BD2D-7A6F-5C78-BC5E-2C2D49880A10}"/>
                </a:ext>
              </a:extLst>
            </p:cNvPr>
            <p:cNvSpPr/>
            <p:nvPr/>
          </p:nvSpPr>
          <p:spPr>
            <a:xfrm>
              <a:off x="6611286" y="5163370"/>
              <a:ext cx="1954865" cy="216637"/>
            </a:xfrm>
            <a:prstGeom prst="rect">
              <a:avLst/>
            </a:prstGeom>
            <a:solidFill>
              <a:schemeClr val="bg1">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dirty="0">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溝</a:t>
              </a:r>
            </a:p>
          </p:txBody>
        </p:sp>
        <p:sp>
          <p:nvSpPr>
            <p:cNvPr id="252" name="テキスト ボックス 251">
              <a:extLst>
                <a:ext uri="{FF2B5EF4-FFF2-40B4-BE49-F238E27FC236}">
                  <a16:creationId xmlns:a16="http://schemas.microsoft.com/office/drawing/2014/main" id="{5C61B7F1-CEA9-4484-D118-73D7F6696386}"/>
                </a:ext>
              </a:extLst>
            </p:cNvPr>
            <p:cNvSpPr txBox="1"/>
            <p:nvPr/>
          </p:nvSpPr>
          <p:spPr>
            <a:xfrm>
              <a:off x="6261155" y="6465540"/>
              <a:ext cx="2723823" cy="369332"/>
            </a:xfrm>
            <a:prstGeom prst="rect">
              <a:avLst/>
            </a:prstGeom>
            <a:noFill/>
          </p:spPr>
          <p:txBody>
            <a:bodyPr wrap="none" rtlCol="0">
              <a:spAutoFit/>
            </a:bodyPr>
            <a:lstStyle/>
            <a:p>
              <a:r>
                <a:rPr lang="ja-JP" altLang="en-US" dirty="0">
                  <a:latin typeface="HG丸ｺﾞｼｯｸM-PRO" panose="020F0600000000000000" pitchFamily="50" charset="-128"/>
                  <a:ea typeface="HG丸ｺﾞｼｯｸM-PRO" panose="020F0600000000000000" pitchFamily="50" charset="-128"/>
                </a:rPr>
                <a:t>抵抗の少ない方に逃げる</a:t>
              </a:r>
              <a:endParaRPr lang="en-US" altLang="ja-JP" dirty="0">
                <a:latin typeface="HG丸ｺﾞｼｯｸM-PRO" panose="020F0600000000000000" pitchFamily="50" charset="-128"/>
                <a:ea typeface="HG丸ｺﾞｼｯｸM-PRO" panose="020F0600000000000000" pitchFamily="50" charset="-128"/>
              </a:endParaRPr>
            </a:p>
          </p:txBody>
        </p:sp>
        <p:sp>
          <p:nvSpPr>
            <p:cNvPr id="253" name="テキスト ボックス 252">
              <a:extLst>
                <a:ext uri="{FF2B5EF4-FFF2-40B4-BE49-F238E27FC236}">
                  <a16:creationId xmlns:a16="http://schemas.microsoft.com/office/drawing/2014/main" id="{633D6FB1-6B60-A1AE-1EA2-F6E034FD06D5}"/>
                </a:ext>
              </a:extLst>
            </p:cNvPr>
            <p:cNvSpPr txBox="1"/>
            <p:nvPr/>
          </p:nvSpPr>
          <p:spPr>
            <a:xfrm>
              <a:off x="7006138" y="4480891"/>
              <a:ext cx="1121147" cy="369332"/>
            </a:xfrm>
            <a:prstGeom prst="rect">
              <a:avLst/>
            </a:prstGeom>
            <a:noFill/>
          </p:spPr>
          <p:txBody>
            <a:bodyPr wrap="square" rtlCol="0">
              <a:spAutoFit/>
            </a:bodyPr>
            <a:lstStyle/>
            <a:p>
              <a:r>
                <a:rPr lang="ja-JP" altLang="en-US" b="1" dirty="0">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アンビル</a:t>
              </a:r>
              <a:endParaRPr lang="en-US" altLang="ja-JP" b="1" dirty="0">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endParaRPr>
            </a:p>
          </p:txBody>
        </p:sp>
        <p:sp>
          <p:nvSpPr>
            <p:cNvPr id="255" name="テキスト ボックス 254">
              <a:extLst>
                <a:ext uri="{FF2B5EF4-FFF2-40B4-BE49-F238E27FC236}">
                  <a16:creationId xmlns:a16="http://schemas.microsoft.com/office/drawing/2014/main" id="{C506E7D8-DB77-29F4-D373-C31AA7906BD8}"/>
                </a:ext>
              </a:extLst>
            </p:cNvPr>
            <p:cNvSpPr txBox="1"/>
            <p:nvPr/>
          </p:nvSpPr>
          <p:spPr>
            <a:xfrm>
              <a:off x="6828653" y="5662660"/>
              <a:ext cx="1588828" cy="369332"/>
            </a:xfrm>
            <a:prstGeom prst="rect">
              <a:avLst/>
            </a:prstGeom>
            <a:noFill/>
          </p:spPr>
          <p:txBody>
            <a:bodyPr wrap="square" rtlCol="0">
              <a:spAutoFit/>
            </a:bodyPr>
            <a:lstStyle/>
            <a:p>
              <a:r>
                <a:rPr lang="ja-JP" altLang="en-US" b="1" dirty="0">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グルーヴダイ</a:t>
              </a:r>
              <a:endParaRPr lang="en-US" altLang="ja-JP" b="1" dirty="0">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endParaRPr>
            </a:p>
          </p:txBody>
        </p:sp>
        <p:grpSp>
          <p:nvGrpSpPr>
            <p:cNvPr id="259" name="グループ化 258">
              <a:extLst>
                <a:ext uri="{FF2B5EF4-FFF2-40B4-BE49-F238E27FC236}">
                  <a16:creationId xmlns:a16="http://schemas.microsoft.com/office/drawing/2014/main" id="{73767949-DED9-CFD7-7586-47A67D0F227D}"/>
                </a:ext>
              </a:extLst>
            </p:cNvPr>
            <p:cNvGrpSpPr/>
            <p:nvPr/>
          </p:nvGrpSpPr>
          <p:grpSpPr>
            <a:xfrm>
              <a:off x="9667608" y="4152812"/>
              <a:ext cx="1954863" cy="2170386"/>
              <a:chOff x="2650165" y="4311529"/>
              <a:chExt cx="1954863" cy="2170386"/>
            </a:xfrm>
          </p:grpSpPr>
          <p:sp>
            <p:nvSpPr>
              <p:cNvPr id="229" name="正方形/長方形 228">
                <a:extLst>
                  <a:ext uri="{FF2B5EF4-FFF2-40B4-BE49-F238E27FC236}">
                    <a16:creationId xmlns:a16="http://schemas.microsoft.com/office/drawing/2014/main" id="{6B01389A-86FB-213E-6B72-31D3A15857FD}"/>
                  </a:ext>
                </a:extLst>
              </p:cNvPr>
              <p:cNvSpPr/>
              <p:nvPr/>
            </p:nvSpPr>
            <p:spPr>
              <a:xfrm>
                <a:off x="2658480" y="4311529"/>
                <a:ext cx="1943115" cy="932617"/>
              </a:xfrm>
              <a:prstGeom prst="rect">
                <a:avLst/>
              </a:prstGeom>
              <a:solidFill>
                <a:schemeClr val="bg1">
                  <a:lumMod val="7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30" name="正方形/長方形 229">
                <a:extLst>
                  <a:ext uri="{FF2B5EF4-FFF2-40B4-BE49-F238E27FC236}">
                    <a16:creationId xmlns:a16="http://schemas.microsoft.com/office/drawing/2014/main" id="{AEB307D8-A31B-14A5-3B84-5C49540F9574}"/>
                  </a:ext>
                </a:extLst>
              </p:cNvPr>
              <p:cNvSpPr/>
              <p:nvPr/>
            </p:nvSpPr>
            <p:spPr>
              <a:xfrm>
                <a:off x="2658480" y="5549296"/>
                <a:ext cx="1943113" cy="932619"/>
              </a:xfrm>
              <a:prstGeom prst="rect">
                <a:avLst/>
              </a:prstGeom>
              <a:solidFill>
                <a:schemeClr val="bg1">
                  <a:lumMod val="7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48" name="正方形/長方形 247">
                <a:extLst>
                  <a:ext uri="{FF2B5EF4-FFF2-40B4-BE49-F238E27FC236}">
                    <a16:creationId xmlns:a16="http://schemas.microsoft.com/office/drawing/2014/main" id="{5F12899C-CF2A-40DE-79E1-8D60DD1ADED5}"/>
                  </a:ext>
                </a:extLst>
              </p:cNvPr>
              <p:cNvSpPr/>
              <p:nvPr/>
            </p:nvSpPr>
            <p:spPr>
              <a:xfrm>
                <a:off x="2650165" y="5242432"/>
                <a:ext cx="1954863" cy="308883"/>
              </a:xfrm>
              <a:prstGeom prst="rect">
                <a:avLst/>
              </a:prstGeom>
              <a:solidFill>
                <a:srgbClr val="FBE5D6"/>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33" name="台形 232">
                <a:extLst>
                  <a:ext uri="{FF2B5EF4-FFF2-40B4-BE49-F238E27FC236}">
                    <a16:creationId xmlns:a16="http://schemas.microsoft.com/office/drawing/2014/main" id="{E5E23208-A9D9-F81E-F8A8-71F9C42FEC33}"/>
                  </a:ext>
                </a:extLst>
              </p:cNvPr>
              <p:cNvSpPr/>
              <p:nvPr/>
            </p:nvSpPr>
            <p:spPr>
              <a:xfrm>
                <a:off x="2650188" y="5332659"/>
                <a:ext cx="1943114" cy="216637"/>
              </a:xfrm>
              <a:prstGeom prst="trapezoid">
                <a:avLst>
                  <a:gd name="adj" fmla="val 127253"/>
                </a:avLst>
              </a:prstGeom>
              <a:solidFill>
                <a:schemeClr val="bg1">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54" name="テキスト ボックス 253">
                <a:extLst>
                  <a:ext uri="{FF2B5EF4-FFF2-40B4-BE49-F238E27FC236}">
                    <a16:creationId xmlns:a16="http://schemas.microsoft.com/office/drawing/2014/main" id="{8B8F1F74-18B3-42E8-5675-E833EDA0B4EB}"/>
                  </a:ext>
                </a:extLst>
              </p:cNvPr>
              <p:cNvSpPr txBox="1"/>
              <p:nvPr/>
            </p:nvSpPr>
            <p:spPr>
              <a:xfrm>
                <a:off x="3064541" y="4670343"/>
                <a:ext cx="1114408" cy="369332"/>
              </a:xfrm>
              <a:prstGeom prst="rect">
                <a:avLst/>
              </a:prstGeom>
              <a:noFill/>
            </p:spPr>
            <p:txBody>
              <a:bodyPr wrap="none" rtlCol="0">
                <a:spAutoFit/>
              </a:bodyPr>
              <a:lstStyle/>
              <a:p>
                <a:r>
                  <a:rPr lang="ja-JP" altLang="en-US" b="1" dirty="0">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アンビル</a:t>
                </a:r>
                <a:endParaRPr lang="en-US" altLang="ja-JP" b="1" dirty="0">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endParaRPr>
              </a:p>
            </p:txBody>
          </p:sp>
          <p:sp>
            <p:nvSpPr>
              <p:cNvPr id="256" name="テキスト ボックス 255">
                <a:extLst>
                  <a:ext uri="{FF2B5EF4-FFF2-40B4-BE49-F238E27FC236}">
                    <a16:creationId xmlns:a16="http://schemas.microsoft.com/office/drawing/2014/main" id="{202AFBF0-4AA8-340C-6F48-CABD93C92A51}"/>
                  </a:ext>
                </a:extLst>
              </p:cNvPr>
              <p:cNvSpPr txBox="1"/>
              <p:nvPr/>
            </p:nvSpPr>
            <p:spPr>
              <a:xfrm>
                <a:off x="2832106" y="5831949"/>
                <a:ext cx="1579278" cy="369332"/>
              </a:xfrm>
              <a:prstGeom prst="rect">
                <a:avLst/>
              </a:prstGeom>
              <a:noFill/>
            </p:spPr>
            <p:txBody>
              <a:bodyPr wrap="none" rtlCol="0">
                <a:spAutoFit/>
              </a:bodyPr>
              <a:lstStyle/>
              <a:p>
                <a:r>
                  <a:rPr lang="ja-JP" altLang="en-US" b="1" dirty="0">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グルーヴダイ</a:t>
                </a:r>
                <a:endParaRPr lang="en-US" altLang="ja-JP" b="1" dirty="0">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endParaRPr>
              </a:p>
            </p:txBody>
          </p:sp>
        </p:grpSp>
        <p:sp>
          <p:nvSpPr>
            <p:cNvPr id="265" name="正方形/長方形 264">
              <a:extLst>
                <a:ext uri="{FF2B5EF4-FFF2-40B4-BE49-F238E27FC236}">
                  <a16:creationId xmlns:a16="http://schemas.microsoft.com/office/drawing/2014/main" id="{F79C25DF-7065-8443-67FE-B3F9AD42EDFD}"/>
                </a:ext>
              </a:extLst>
            </p:cNvPr>
            <p:cNvSpPr/>
            <p:nvPr/>
          </p:nvSpPr>
          <p:spPr>
            <a:xfrm>
              <a:off x="6143385" y="4152812"/>
              <a:ext cx="410157" cy="1765459"/>
            </a:xfrm>
            <a:prstGeom prst="rect">
              <a:avLst/>
            </a:prstGeom>
            <a:solidFill>
              <a:schemeClr val="bg1">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dirty="0">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拘束</a:t>
              </a:r>
            </a:p>
          </p:txBody>
        </p:sp>
        <p:sp>
          <p:nvSpPr>
            <p:cNvPr id="8" name="テキスト ボックス 7">
              <a:extLst>
                <a:ext uri="{FF2B5EF4-FFF2-40B4-BE49-F238E27FC236}">
                  <a16:creationId xmlns:a16="http://schemas.microsoft.com/office/drawing/2014/main" id="{D59D4732-D00C-9318-594D-A9447D772E7A}"/>
                </a:ext>
              </a:extLst>
            </p:cNvPr>
            <p:cNvSpPr txBox="1"/>
            <p:nvPr/>
          </p:nvSpPr>
          <p:spPr>
            <a:xfrm>
              <a:off x="9233386" y="6434782"/>
              <a:ext cx="2954655" cy="369332"/>
            </a:xfrm>
            <a:prstGeom prst="rect">
              <a:avLst/>
            </a:prstGeom>
            <a:noFill/>
          </p:spPr>
          <p:txBody>
            <a:bodyPr wrap="none" rtlCol="0">
              <a:spAutoFit/>
            </a:bodyPr>
            <a:lstStyle/>
            <a:p>
              <a:r>
                <a:rPr lang="ja-JP" altLang="en-US" dirty="0">
                  <a:latin typeface="HG丸ｺﾞｼｯｸM-PRO" panose="020F0600000000000000" pitchFamily="50" charset="-128"/>
                  <a:ea typeface="HG丸ｺﾞｼｯｸM-PRO" panose="020F0600000000000000" pitchFamily="50" charset="-128"/>
                </a:rPr>
                <a:t>内径側に隙間があったら？</a:t>
              </a:r>
              <a:endParaRPr lang="en-US" altLang="ja-JP" dirty="0">
                <a:latin typeface="HG丸ｺﾞｼｯｸM-PRO" panose="020F0600000000000000" pitchFamily="50" charset="-128"/>
                <a:ea typeface="HG丸ｺﾞｼｯｸM-PRO" panose="020F0600000000000000" pitchFamily="50" charset="-128"/>
              </a:endParaRPr>
            </a:p>
          </p:txBody>
        </p:sp>
        <p:sp>
          <p:nvSpPr>
            <p:cNvPr id="14" name="正方形/長方形 13">
              <a:extLst>
                <a:ext uri="{FF2B5EF4-FFF2-40B4-BE49-F238E27FC236}">
                  <a16:creationId xmlns:a16="http://schemas.microsoft.com/office/drawing/2014/main" id="{4A2351CA-EFA8-A464-7690-6A69082F702A}"/>
                </a:ext>
              </a:extLst>
            </p:cNvPr>
            <p:cNvSpPr/>
            <p:nvPr/>
          </p:nvSpPr>
          <p:spPr>
            <a:xfrm>
              <a:off x="8636293" y="4142932"/>
              <a:ext cx="410157" cy="1765459"/>
            </a:xfrm>
            <a:prstGeom prst="rect">
              <a:avLst/>
            </a:prstGeom>
            <a:solidFill>
              <a:schemeClr val="bg1">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dirty="0">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拘束</a:t>
              </a:r>
            </a:p>
          </p:txBody>
        </p:sp>
        <p:sp>
          <p:nvSpPr>
            <p:cNvPr id="15" name="正方形/長方形 14">
              <a:extLst>
                <a:ext uri="{FF2B5EF4-FFF2-40B4-BE49-F238E27FC236}">
                  <a16:creationId xmlns:a16="http://schemas.microsoft.com/office/drawing/2014/main" id="{FE1F1AE9-EBA3-1DAC-0531-C3CCFA2CA10E}"/>
                </a:ext>
              </a:extLst>
            </p:cNvPr>
            <p:cNvSpPr/>
            <p:nvPr/>
          </p:nvSpPr>
          <p:spPr>
            <a:xfrm>
              <a:off x="9227959" y="4153503"/>
              <a:ext cx="410157" cy="1765459"/>
            </a:xfrm>
            <a:prstGeom prst="rect">
              <a:avLst/>
            </a:prstGeom>
            <a:solidFill>
              <a:schemeClr val="bg1">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dirty="0">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拘束</a:t>
              </a:r>
            </a:p>
          </p:txBody>
        </p:sp>
        <p:sp>
          <p:nvSpPr>
            <p:cNvPr id="16" name="正方形/長方形 15">
              <a:extLst>
                <a:ext uri="{FF2B5EF4-FFF2-40B4-BE49-F238E27FC236}">
                  <a16:creationId xmlns:a16="http://schemas.microsoft.com/office/drawing/2014/main" id="{581C7847-7C02-F183-A852-E3869A6F2624}"/>
                </a:ext>
              </a:extLst>
            </p:cNvPr>
            <p:cNvSpPr/>
            <p:nvPr/>
          </p:nvSpPr>
          <p:spPr>
            <a:xfrm>
              <a:off x="11657119" y="4153503"/>
              <a:ext cx="410157" cy="1765459"/>
            </a:xfrm>
            <a:prstGeom prst="rect">
              <a:avLst/>
            </a:prstGeom>
            <a:solidFill>
              <a:schemeClr val="bg1">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dirty="0">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拘束</a:t>
              </a:r>
            </a:p>
          </p:txBody>
        </p:sp>
        <p:sp>
          <p:nvSpPr>
            <p:cNvPr id="17" name="吹き出し: 角を丸めた四角形 16">
              <a:extLst>
                <a:ext uri="{FF2B5EF4-FFF2-40B4-BE49-F238E27FC236}">
                  <a16:creationId xmlns:a16="http://schemas.microsoft.com/office/drawing/2014/main" id="{BAB01484-E1C6-0FC1-F164-A7E0B6572050}"/>
                </a:ext>
              </a:extLst>
            </p:cNvPr>
            <p:cNvSpPr/>
            <p:nvPr/>
          </p:nvSpPr>
          <p:spPr>
            <a:xfrm>
              <a:off x="6544583" y="4156668"/>
              <a:ext cx="2072668" cy="554956"/>
            </a:xfrm>
            <a:custGeom>
              <a:avLst/>
              <a:gdLst>
                <a:gd name="connsiteX0" fmla="*/ 0 w 1745811"/>
                <a:gd name="connsiteY0" fmla="*/ 40532 h 243187"/>
                <a:gd name="connsiteX1" fmla="*/ 40532 w 1745811"/>
                <a:gd name="connsiteY1" fmla="*/ 0 h 243187"/>
                <a:gd name="connsiteX2" fmla="*/ 290969 w 1745811"/>
                <a:gd name="connsiteY2" fmla="*/ 0 h 243187"/>
                <a:gd name="connsiteX3" fmla="*/ 290969 w 1745811"/>
                <a:gd name="connsiteY3" fmla="*/ 0 h 243187"/>
                <a:gd name="connsiteX4" fmla="*/ 727421 w 1745811"/>
                <a:gd name="connsiteY4" fmla="*/ 0 h 243187"/>
                <a:gd name="connsiteX5" fmla="*/ 1705279 w 1745811"/>
                <a:gd name="connsiteY5" fmla="*/ 0 h 243187"/>
                <a:gd name="connsiteX6" fmla="*/ 1745811 w 1745811"/>
                <a:gd name="connsiteY6" fmla="*/ 40532 h 243187"/>
                <a:gd name="connsiteX7" fmla="*/ 1745811 w 1745811"/>
                <a:gd name="connsiteY7" fmla="*/ 141859 h 243187"/>
                <a:gd name="connsiteX8" fmla="*/ 1745811 w 1745811"/>
                <a:gd name="connsiteY8" fmla="*/ 141859 h 243187"/>
                <a:gd name="connsiteX9" fmla="*/ 1745811 w 1745811"/>
                <a:gd name="connsiteY9" fmla="*/ 202656 h 243187"/>
                <a:gd name="connsiteX10" fmla="*/ 1745811 w 1745811"/>
                <a:gd name="connsiteY10" fmla="*/ 202655 h 243187"/>
                <a:gd name="connsiteX11" fmla="*/ 1705279 w 1745811"/>
                <a:gd name="connsiteY11" fmla="*/ 243187 h 243187"/>
                <a:gd name="connsiteX12" fmla="*/ 727421 w 1745811"/>
                <a:gd name="connsiteY12" fmla="*/ 243187 h 243187"/>
                <a:gd name="connsiteX13" fmla="*/ -136261 w 1745811"/>
                <a:gd name="connsiteY13" fmla="*/ 524598 h 243187"/>
                <a:gd name="connsiteX14" fmla="*/ 290969 w 1745811"/>
                <a:gd name="connsiteY14" fmla="*/ 243187 h 243187"/>
                <a:gd name="connsiteX15" fmla="*/ 40532 w 1745811"/>
                <a:gd name="connsiteY15" fmla="*/ 243187 h 243187"/>
                <a:gd name="connsiteX16" fmla="*/ 0 w 1745811"/>
                <a:gd name="connsiteY16" fmla="*/ 202655 h 243187"/>
                <a:gd name="connsiteX17" fmla="*/ 0 w 1745811"/>
                <a:gd name="connsiteY17" fmla="*/ 202656 h 243187"/>
                <a:gd name="connsiteX18" fmla="*/ 0 w 1745811"/>
                <a:gd name="connsiteY18" fmla="*/ 141859 h 243187"/>
                <a:gd name="connsiteX19" fmla="*/ 0 w 1745811"/>
                <a:gd name="connsiteY19" fmla="*/ 141859 h 243187"/>
                <a:gd name="connsiteX20" fmla="*/ 0 w 1745811"/>
                <a:gd name="connsiteY20" fmla="*/ 40532 h 243187"/>
                <a:gd name="connsiteX0" fmla="*/ 136261 w 1882072"/>
                <a:gd name="connsiteY0" fmla="*/ 40532 h 524598"/>
                <a:gd name="connsiteX1" fmla="*/ 176793 w 1882072"/>
                <a:gd name="connsiteY1" fmla="*/ 0 h 524598"/>
                <a:gd name="connsiteX2" fmla="*/ 427230 w 1882072"/>
                <a:gd name="connsiteY2" fmla="*/ 0 h 524598"/>
                <a:gd name="connsiteX3" fmla="*/ 427230 w 1882072"/>
                <a:gd name="connsiteY3" fmla="*/ 0 h 524598"/>
                <a:gd name="connsiteX4" fmla="*/ 863682 w 1882072"/>
                <a:gd name="connsiteY4" fmla="*/ 0 h 524598"/>
                <a:gd name="connsiteX5" fmla="*/ 1841540 w 1882072"/>
                <a:gd name="connsiteY5" fmla="*/ 0 h 524598"/>
                <a:gd name="connsiteX6" fmla="*/ 1882072 w 1882072"/>
                <a:gd name="connsiteY6" fmla="*/ 40532 h 524598"/>
                <a:gd name="connsiteX7" fmla="*/ 1882072 w 1882072"/>
                <a:gd name="connsiteY7" fmla="*/ 141859 h 524598"/>
                <a:gd name="connsiteX8" fmla="*/ 1882072 w 1882072"/>
                <a:gd name="connsiteY8" fmla="*/ 141859 h 524598"/>
                <a:gd name="connsiteX9" fmla="*/ 1882072 w 1882072"/>
                <a:gd name="connsiteY9" fmla="*/ 202656 h 524598"/>
                <a:gd name="connsiteX10" fmla="*/ 1882072 w 1882072"/>
                <a:gd name="connsiteY10" fmla="*/ 202655 h 524598"/>
                <a:gd name="connsiteX11" fmla="*/ 1841540 w 1882072"/>
                <a:gd name="connsiteY11" fmla="*/ 243187 h 524598"/>
                <a:gd name="connsiteX12" fmla="*/ 863682 w 1882072"/>
                <a:gd name="connsiteY12" fmla="*/ 243187 h 524598"/>
                <a:gd name="connsiteX13" fmla="*/ 0 w 1882072"/>
                <a:gd name="connsiteY13" fmla="*/ 524598 h 524598"/>
                <a:gd name="connsiteX14" fmla="*/ 274830 w 1882072"/>
                <a:gd name="connsiteY14" fmla="*/ 240806 h 524598"/>
                <a:gd name="connsiteX15" fmla="*/ 176793 w 1882072"/>
                <a:gd name="connsiteY15" fmla="*/ 243187 h 524598"/>
                <a:gd name="connsiteX16" fmla="*/ 136261 w 1882072"/>
                <a:gd name="connsiteY16" fmla="*/ 202655 h 524598"/>
                <a:gd name="connsiteX17" fmla="*/ 136261 w 1882072"/>
                <a:gd name="connsiteY17" fmla="*/ 202656 h 524598"/>
                <a:gd name="connsiteX18" fmla="*/ 136261 w 1882072"/>
                <a:gd name="connsiteY18" fmla="*/ 141859 h 524598"/>
                <a:gd name="connsiteX19" fmla="*/ 136261 w 1882072"/>
                <a:gd name="connsiteY19" fmla="*/ 141859 h 524598"/>
                <a:gd name="connsiteX20" fmla="*/ 136261 w 1882072"/>
                <a:gd name="connsiteY20" fmla="*/ 40532 h 524598"/>
                <a:gd name="connsiteX0" fmla="*/ 136261 w 1882072"/>
                <a:gd name="connsiteY0" fmla="*/ 40532 h 524598"/>
                <a:gd name="connsiteX1" fmla="*/ 176793 w 1882072"/>
                <a:gd name="connsiteY1" fmla="*/ 0 h 524598"/>
                <a:gd name="connsiteX2" fmla="*/ 427230 w 1882072"/>
                <a:gd name="connsiteY2" fmla="*/ 0 h 524598"/>
                <a:gd name="connsiteX3" fmla="*/ 427230 w 1882072"/>
                <a:gd name="connsiteY3" fmla="*/ 0 h 524598"/>
                <a:gd name="connsiteX4" fmla="*/ 863682 w 1882072"/>
                <a:gd name="connsiteY4" fmla="*/ 0 h 524598"/>
                <a:gd name="connsiteX5" fmla="*/ 1841540 w 1882072"/>
                <a:gd name="connsiteY5" fmla="*/ 0 h 524598"/>
                <a:gd name="connsiteX6" fmla="*/ 1882072 w 1882072"/>
                <a:gd name="connsiteY6" fmla="*/ 40532 h 524598"/>
                <a:gd name="connsiteX7" fmla="*/ 1882072 w 1882072"/>
                <a:gd name="connsiteY7" fmla="*/ 141859 h 524598"/>
                <a:gd name="connsiteX8" fmla="*/ 1882072 w 1882072"/>
                <a:gd name="connsiteY8" fmla="*/ 141859 h 524598"/>
                <a:gd name="connsiteX9" fmla="*/ 1882072 w 1882072"/>
                <a:gd name="connsiteY9" fmla="*/ 202656 h 524598"/>
                <a:gd name="connsiteX10" fmla="*/ 1882072 w 1882072"/>
                <a:gd name="connsiteY10" fmla="*/ 202655 h 524598"/>
                <a:gd name="connsiteX11" fmla="*/ 1841540 w 1882072"/>
                <a:gd name="connsiteY11" fmla="*/ 243187 h 524598"/>
                <a:gd name="connsiteX12" fmla="*/ 863682 w 1882072"/>
                <a:gd name="connsiteY12" fmla="*/ 243187 h 524598"/>
                <a:gd name="connsiteX13" fmla="*/ 0 w 1882072"/>
                <a:gd name="connsiteY13" fmla="*/ 524598 h 524598"/>
                <a:gd name="connsiteX14" fmla="*/ 270068 w 1882072"/>
                <a:gd name="connsiteY14" fmla="*/ 247949 h 524598"/>
                <a:gd name="connsiteX15" fmla="*/ 176793 w 1882072"/>
                <a:gd name="connsiteY15" fmla="*/ 243187 h 524598"/>
                <a:gd name="connsiteX16" fmla="*/ 136261 w 1882072"/>
                <a:gd name="connsiteY16" fmla="*/ 202655 h 524598"/>
                <a:gd name="connsiteX17" fmla="*/ 136261 w 1882072"/>
                <a:gd name="connsiteY17" fmla="*/ 202656 h 524598"/>
                <a:gd name="connsiteX18" fmla="*/ 136261 w 1882072"/>
                <a:gd name="connsiteY18" fmla="*/ 141859 h 524598"/>
                <a:gd name="connsiteX19" fmla="*/ 136261 w 1882072"/>
                <a:gd name="connsiteY19" fmla="*/ 141859 h 524598"/>
                <a:gd name="connsiteX20" fmla="*/ 136261 w 1882072"/>
                <a:gd name="connsiteY20" fmla="*/ 40532 h 524598"/>
                <a:gd name="connsiteX0" fmla="*/ 136261 w 1882072"/>
                <a:gd name="connsiteY0" fmla="*/ 40532 h 524598"/>
                <a:gd name="connsiteX1" fmla="*/ 176793 w 1882072"/>
                <a:gd name="connsiteY1" fmla="*/ 0 h 524598"/>
                <a:gd name="connsiteX2" fmla="*/ 427230 w 1882072"/>
                <a:gd name="connsiteY2" fmla="*/ 0 h 524598"/>
                <a:gd name="connsiteX3" fmla="*/ 427230 w 1882072"/>
                <a:gd name="connsiteY3" fmla="*/ 0 h 524598"/>
                <a:gd name="connsiteX4" fmla="*/ 863682 w 1882072"/>
                <a:gd name="connsiteY4" fmla="*/ 0 h 524598"/>
                <a:gd name="connsiteX5" fmla="*/ 1841540 w 1882072"/>
                <a:gd name="connsiteY5" fmla="*/ 0 h 524598"/>
                <a:gd name="connsiteX6" fmla="*/ 1882072 w 1882072"/>
                <a:gd name="connsiteY6" fmla="*/ 40532 h 524598"/>
                <a:gd name="connsiteX7" fmla="*/ 1882072 w 1882072"/>
                <a:gd name="connsiteY7" fmla="*/ 141859 h 524598"/>
                <a:gd name="connsiteX8" fmla="*/ 1882072 w 1882072"/>
                <a:gd name="connsiteY8" fmla="*/ 141859 h 524598"/>
                <a:gd name="connsiteX9" fmla="*/ 1882072 w 1882072"/>
                <a:gd name="connsiteY9" fmla="*/ 202656 h 524598"/>
                <a:gd name="connsiteX10" fmla="*/ 1882072 w 1882072"/>
                <a:gd name="connsiteY10" fmla="*/ 202655 h 524598"/>
                <a:gd name="connsiteX11" fmla="*/ 1841540 w 1882072"/>
                <a:gd name="connsiteY11" fmla="*/ 243187 h 524598"/>
                <a:gd name="connsiteX12" fmla="*/ 863682 w 1882072"/>
                <a:gd name="connsiteY12" fmla="*/ 243187 h 524598"/>
                <a:gd name="connsiteX13" fmla="*/ 0 w 1882072"/>
                <a:gd name="connsiteY13" fmla="*/ 524598 h 524598"/>
                <a:gd name="connsiteX14" fmla="*/ 277212 w 1882072"/>
                <a:gd name="connsiteY14" fmla="*/ 240806 h 524598"/>
                <a:gd name="connsiteX15" fmla="*/ 176793 w 1882072"/>
                <a:gd name="connsiteY15" fmla="*/ 243187 h 524598"/>
                <a:gd name="connsiteX16" fmla="*/ 136261 w 1882072"/>
                <a:gd name="connsiteY16" fmla="*/ 202655 h 524598"/>
                <a:gd name="connsiteX17" fmla="*/ 136261 w 1882072"/>
                <a:gd name="connsiteY17" fmla="*/ 202656 h 524598"/>
                <a:gd name="connsiteX18" fmla="*/ 136261 w 1882072"/>
                <a:gd name="connsiteY18" fmla="*/ 141859 h 524598"/>
                <a:gd name="connsiteX19" fmla="*/ 136261 w 1882072"/>
                <a:gd name="connsiteY19" fmla="*/ 141859 h 524598"/>
                <a:gd name="connsiteX20" fmla="*/ 136261 w 1882072"/>
                <a:gd name="connsiteY20" fmla="*/ 40532 h 524598"/>
                <a:gd name="connsiteX0" fmla="*/ 136261 w 1882072"/>
                <a:gd name="connsiteY0" fmla="*/ 40532 h 524598"/>
                <a:gd name="connsiteX1" fmla="*/ 176793 w 1882072"/>
                <a:gd name="connsiteY1" fmla="*/ 0 h 524598"/>
                <a:gd name="connsiteX2" fmla="*/ 427230 w 1882072"/>
                <a:gd name="connsiteY2" fmla="*/ 0 h 524598"/>
                <a:gd name="connsiteX3" fmla="*/ 427230 w 1882072"/>
                <a:gd name="connsiteY3" fmla="*/ 0 h 524598"/>
                <a:gd name="connsiteX4" fmla="*/ 863682 w 1882072"/>
                <a:gd name="connsiteY4" fmla="*/ 0 h 524598"/>
                <a:gd name="connsiteX5" fmla="*/ 1841540 w 1882072"/>
                <a:gd name="connsiteY5" fmla="*/ 0 h 524598"/>
                <a:gd name="connsiteX6" fmla="*/ 1882072 w 1882072"/>
                <a:gd name="connsiteY6" fmla="*/ 40532 h 524598"/>
                <a:gd name="connsiteX7" fmla="*/ 1882072 w 1882072"/>
                <a:gd name="connsiteY7" fmla="*/ 141859 h 524598"/>
                <a:gd name="connsiteX8" fmla="*/ 1882072 w 1882072"/>
                <a:gd name="connsiteY8" fmla="*/ 141859 h 524598"/>
                <a:gd name="connsiteX9" fmla="*/ 1882072 w 1882072"/>
                <a:gd name="connsiteY9" fmla="*/ 202656 h 524598"/>
                <a:gd name="connsiteX10" fmla="*/ 1882072 w 1882072"/>
                <a:gd name="connsiteY10" fmla="*/ 202655 h 524598"/>
                <a:gd name="connsiteX11" fmla="*/ 1841540 w 1882072"/>
                <a:gd name="connsiteY11" fmla="*/ 243187 h 524598"/>
                <a:gd name="connsiteX12" fmla="*/ 863682 w 1882072"/>
                <a:gd name="connsiteY12" fmla="*/ 243187 h 524598"/>
                <a:gd name="connsiteX13" fmla="*/ 0 w 1882072"/>
                <a:gd name="connsiteY13" fmla="*/ 524598 h 524598"/>
                <a:gd name="connsiteX14" fmla="*/ 281974 w 1882072"/>
                <a:gd name="connsiteY14" fmla="*/ 243188 h 524598"/>
                <a:gd name="connsiteX15" fmla="*/ 176793 w 1882072"/>
                <a:gd name="connsiteY15" fmla="*/ 243187 h 524598"/>
                <a:gd name="connsiteX16" fmla="*/ 136261 w 1882072"/>
                <a:gd name="connsiteY16" fmla="*/ 202655 h 524598"/>
                <a:gd name="connsiteX17" fmla="*/ 136261 w 1882072"/>
                <a:gd name="connsiteY17" fmla="*/ 202656 h 524598"/>
                <a:gd name="connsiteX18" fmla="*/ 136261 w 1882072"/>
                <a:gd name="connsiteY18" fmla="*/ 141859 h 524598"/>
                <a:gd name="connsiteX19" fmla="*/ 136261 w 1882072"/>
                <a:gd name="connsiteY19" fmla="*/ 141859 h 524598"/>
                <a:gd name="connsiteX20" fmla="*/ 136261 w 1882072"/>
                <a:gd name="connsiteY20" fmla="*/ 40532 h 524598"/>
                <a:gd name="connsiteX0" fmla="*/ 136261 w 1882072"/>
                <a:gd name="connsiteY0" fmla="*/ 40532 h 524598"/>
                <a:gd name="connsiteX1" fmla="*/ 176793 w 1882072"/>
                <a:gd name="connsiteY1" fmla="*/ 0 h 524598"/>
                <a:gd name="connsiteX2" fmla="*/ 427230 w 1882072"/>
                <a:gd name="connsiteY2" fmla="*/ 0 h 524598"/>
                <a:gd name="connsiteX3" fmla="*/ 427230 w 1882072"/>
                <a:gd name="connsiteY3" fmla="*/ 0 h 524598"/>
                <a:gd name="connsiteX4" fmla="*/ 863682 w 1882072"/>
                <a:gd name="connsiteY4" fmla="*/ 0 h 524598"/>
                <a:gd name="connsiteX5" fmla="*/ 1841540 w 1882072"/>
                <a:gd name="connsiteY5" fmla="*/ 0 h 524598"/>
                <a:gd name="connsiteX6" fmla="*/ 1882072 w 1882072"/>
                <a:gd name="connsiteY6" fmla="*/ 40532 h 524598"/>
                <a:gd name="connsiteX7" fmla="*/ 1882072 w 1882072"/>
                <a:gd name="connsiteY7" fmla="*/ 141859 h 524598"/>
                <a:gd name="connsiteX8" fmla="*/ 1882072 w 1882072"/>
                <a:gd name="connsiteY8" fmla="*/ 141859 h 524598"/>
                <a:gd name="connsiteX9" fmla="*/ 1882072 w 1882072"/>
                <a:gd name="connsiteY9" fmla="*/ 202656 h 524598"/>
                <a:gd name="connsiteX10" fmla="*/ 1882072 w 1882072"/>
                <a:gd name="connsiteY10" fmla="*/ 202655 h 524598"/>
                <a:gd name="connsiteX11" fmla="*/ 1841540 w 1882072"/>
                <a:gd name="connsiteY11" fmla="*/ 243187 h 524598"/>
                <a:gd name="connsiteX12" fmla="*/ 1324956 w 1882072"/>
                <a:gd name="connsiteY12" fmla="*/ 245394 h 524598"/>
                <a:gd name="connsiteX13" fmla="*/ 863682 w 1882072"/>
                <a:gd name="connsiteY13" fmla="*/ 243187 h 524598"/>
                <a:gd name="connsiteX14" fmla="*/ 0 w 1882072"/>
                <a:gd name="connsiteY14" fmla="*/ 524598 h 524598"/>
                <a:gd name="connsiteX15" fmla="*/ 281974 w 1882072"/>
                <a:gd name="connsiteY15" fmla="*/ 243188 h 524598"/>
                <a:gd name="connsiteX16" fmla="*/ 176793 w 1882072"/>
                <a:gd name="connsiteY16" fmla="*/ 243187 h 524598"/>
                <a:gd name="connsiteX17" fmla="*/ 136261 w 1882072"/>
                <a:gd name="connsiteY17" fmla="*/ 202655 h 524598"/>
                <a:gd name="connsiteX18" fmla="*/ 136261 w 1882072"/>
                <a:gd name="connsiteY18" fmla="*/ 202656 h 524598"/>
                <a:gd name="connsiteX19" fmla="*/ 136261 w 1882072"/>
                <a:gd name="connsiteY19" fmla="*/ 141859 h 524598"/>
                <a:gd name="connsiteX20" fmla="*/ 136261 w 1882072"/>
                <a:gd name="connsiteY20" fmla="*/ 141859 h 524598"/>
                <a:gd name="connsiteX21" fmla="*/ 136261 w 1882072"/>
                <a:gd name="connsiteY21" fmla="*/ 40532 h 524598"/>
                <a:gd name="connsiteX0" fmla="*/ 136261 w 1882072"/>
                <a:gd name="connsiteY0" fmla="*/ 40532 h 524598"/>
                <a:gd name="connsiteX1" fmla="*/ 176793 w 1882072"/>
                <a:gd name="connsiteY1" fmla="*/ 0 h 524598"/>
                <a:gd name="connsiteX2" fmla="*/ 427230 w 1882072"/>
                <a:gd name="connsiteY2" fmla="*/ 0 h 524598"/>
                <a:gd name="connsiteX3" fmla="*/ 427230 w 1882072"/>
                <a:gd name="connsiteY3" fmla="*/ 0 h 524598"/>
                <a:gd name="connsiteX4" fmla="*/ 863682 w 1882072"/>
                <a:gd name="connsiteY4" fmla="*/ 0 h 524598"/>
                <a:gd name="connsiteX5" fmla="*/ 1841540 w 1882072"/>
                <a:gd name="connsiteY5" fmla="*/ 0 h 524598"/>
                <a:gd name="connsiteX6" fmla="*/ 1882072 w 1882072"/>
                <a:gd name="connsiteY6" fmla="*/ 40532 h 524598"/>
                <a:gd name="connsiteX7" fmla="*/ 1882072 w 1882072"/>
                <a:gd name="connsiteY7" fmla="*/ 141859 h 524598"/>
                <a:gd name="connsiteX8" fmla="*/ 1882072 w 1882072"/>
                <a:gd name="connsiteY8" fmla="*/ 141859 h 524598"/>
                <a:gd name="connsiteX9" fmla="*/ 1882072 w 1882072"/>
                <a:gd name="connsiteY9" fmla="*/ 202656 h 524598"/>
                <a:gd name="connsiteX10" fmla="*/ 1882072 w 1882072"/>
                <a:gd name="connsiteY10" fmla="*/ 202655 h 524598"/>
                <a:gd name="connsiteX11" fmla="*/ 1841540 w 1882072"/>
                <a:gd name="connsiteY11" fmla="*/ 243187 h 524598"/>
                <a:gd name="connsiteX12" fmla="*/ 1622612 w 1882072"/>
                <a:gd name="connsiteY12" fmla="*/ 240631 h 524598"/>
                <a:gd name="connsiteX13" fmla="*/ 1324956 w 1882072"/>
                <a:gd name="connsiteY13" fmla="*/ 245394 h 524598"/>
                <a:gd name="connsiteX14" fmla="*/ 863682 w 1882072"/>
                <a:gd name="connsiteY14" fmla="*/ 243187 h 524598"/>
                <a:gd name="connsiteX15" fmla="*/ 0 w 1882072"/>
                <a:gd name="connsiteY15" fmla="*/ 524598 h 524598"/>
                <a:gd name="connsiteX16" fmla="*/ 281974 w 1882072"/>
                <a:gd name="connsiteY16" fmla="*/ 243188 h 524598"/>
                <a:gd name="connsiteX17" fmla="*/ 176793 w 1882072"/>
                <a:gd name="connsiteY17" fmla="*/ 243187 h 524598"/>
                <a:gd name="connsiteX18" fmla="*/ 136261 w 1882072"/>
                <a:gd name="connsiteY18" fmla="*/ 202655 h 524598"/>
                <a:gd name="connsiteX19" fmla="*/ 136261 w 1882072"/>
                <a:gd name="connsiteY19" fmla="*/ 202656 h 524598"/>
                <a:gd name="connsiteX20" fmla="*/ 136261 w 1882072"/>
                <a:gd name="connsiteY20" fmla="*/ 141859 h 524598"/>
                <a:gd name="connsiteX21" fmla="*/ 136261 w 1882072"/>
                <a:gd name="connsiteY21" fmla="*/ 141859 h 524598"/>
                <a:gd name="connsiteX22" fmla="*/ 136261 w 1882072"/>
                <a:gd name="connsiteY22" fmla="*/ 40532 h 524598"/>
                <a:gd name="connsiteX0" fmla="*/ 136261 w 2072668"/>
                <a:gd name="connsiteY0" fmla="*/ 40532 h 554956"/>
                <a:gd name="connsiteX1" fmla="*/ 176793 w 2072668"/>
                <a:gd name="connsiteY1" fmla="*/ 0 h 554956"/>
                <a:gd name="connsiteX2" fmla="*/ 427230 w 2072668"/>
                <a:gd name="connsiteY2" fmla="*/ 0 h 554956"/>
                <a:gd name="connsiteX3" fmla="*/ 427230 w 2072668"/>
                <a:gd name="connsiteY3" fmla="*/ 0 h 554956"/>
                <a:gd name="connsiteX4" fmla="*/ 863682 w 2072668"/>
                <a:gd name="connsiteY4" fmla="*/ 0 h 554956"/>
                <a:gd name="connsiteX5" fmla="*/ 1841540 w 2072668"/>
                <a:gd name="connsiteY5" fmla="*/ 0 h 554956"/>
                <a:gd name="connsiteX6" fmla="*/ 1882072 w 2072668"/>
                <a:gd name="connsiteY6" fmla="*/ 40532 h 554956"/>
                <a:gd name="connsiteX7" fmla="*/ 1882072 w 2072668"/>
                <a:gd name="connsiteY7" fmla="*/ 141859 h 554956"/>
                <a:gd name="connsiteX8" fmla="*/ 1882072 w 2072668"/>
                <a:gd name="connsiteY8" fmla="*/ 141859 h 554956"/>
                <a:gd name="connsiteX9" fmla="*/ 1882072 w 2072668"/>
                <a:gd name="connsiteY9" fmla="*/ 202656 h 554956"/>
                <a:gd name="connsiteX10" fmla="*/ 1882072 w 2072668"/>
                <a:gd name="connsiteY10" fmla="*/ 202655 h 554956"/>
                <a:gd name="connsiteX11" fmla="*/ 1841540 w 2072668"/>
                <a:gd name="connsiteY11" fmla="*/ 243187 h 554956"/>
                <a:gd name="connsiteX12" fmla="*/ 2072668 w 2072668"/>
                <a:gd name="connsiteY12" fmla="*/ 554956 h 554956"/>
                <a:gd name="connsiteX13" fmla="*/ 1324956 w 2072668"/>
                <a:gd name="connsiteY13" fmla="*/ 245394 h 554956"/>
                <a:gd name="connsiteX14" fmla="*/ 863682 w 2072668"/>
                <a:gd name="connsiteY14" fmla="*/ 243187 h 554956"/>
                <a:gd name="connsiteX15" fmla="*/ 0 w 2072668"/>
                <a:gd name="connsiteY15" fmla="*/ 524598 h 554956"/>
                <a:gd name="connsiteX16" fmla="*/ 281974 w 2072668"/>
                <a:gd name="connsiteY16" fmla="*/ 243188 h 554956"/>
                <a:gd name="connsiteX17" fmla="*/ 176793 w 2072668"/>
                <a:gd name="connsiteY17" fmla="*/ 243187 h 554956"/>
                <a:gd name="connsiteX18" fmla="*/ 136261 w 2072668"/>
                <a:gd name="connsiteY18" fmla="*/ 202655 h 554956"/>
                <a:gd name="connsiteX19" fmla="*/ 136261 w 2072668"/>
                <a:gd name="connsiteY19" fmla="*/ 202656 h 554956"/>
                <a:gd name="connsiteX20" fmla="*/ 136261 w 2072668"/>
                <a:gd name="connsiteY20" fmla="*/ 141859 h 554956"/>
                <a:gd name="connsiteX21" fmla="*/ 136261 w 2072668"/>
                <a:gd name="connsiteY21" fmla="*/ 141859 h 554956"/>
                <a:gd name="connsiteX22" fmla="*/ 136261 w 2072668"/>
                <a:gd name="connsiteY22" fmla="*/ 40532 h 554956"/>
                <a:gd name="connsiteX0" fmla="*/ 136261 w 2072668"/>
                <a:gd name="connsiteY0" fmla="*/ 40532 h 554956"/>
                <a:gd name="connsiteX1" fmla="*/ 176793 w 2072668"/>
                <a:gd name="connsiteY1" fmla="*/ 0 h 554956"/>
                <a:gd name="connsiteX2" fmla="*/ 427230 w 2072668"/>
                <a:gd name="connsiteY2" fmla="*/ 0 h 554956"/>
                <a:gd name="connsiteX3" fmla="*/ 427230 w 2072668"/>
                <a:gd name="connsiteY3" fmla="*/ 0 h 554956"/>
                <a:gd name="connsiteX4" fmla="*/ 863682 w 2072668"/>
                <a:gd name="connsiteY4" fmla="*/ 0 h 554956"/>
                <a:gd name="connsiteX5" fmla="*/ 1841540 w 2072668"/>
                <a:gd name="connsiteY5" fmla="*/ 0 h 554956"/>
                <a:gd name="connsiteX6" fmla="*/ 1882072 w 2072668"/>
                <a:gd name="connsiteY6" fmla="*/ 40532 h 554956"/>
                <a:gd name="connsiteX7" fmla="*/ 1882072 w 2072668"/>
                <a:gd name="connsiteY7" fmla="*/ 141859 h 554956"/>
                <a:gd name="connsiteX8" fmla="*/ 1882072 w 2072668"/>
                <a:gd name="connsiteY8" fmla="*/ 141859 h 554956"/>
                <a:gd name="connsiteX9" fmla="*/ 1882072 w 2072668"/>
                <a:gd name="connsiteY9" fmla="*/ 202656 h 554956"/>
                <a:gd name="connsiteX10" fmla="*/ 1882072 w 2072668"/>
                <a:gd name="connsiteY10" fmla="*/ 202655 h 554956"/>
                <a:gd name="connsiteX11" fmla="*/ 1841540 w 2072668"/>
                <a:gd name="connsiteY11" fmla="*/ 243187 h 554956"/>
                <a:gd name="connsiteX12" fmla="*/ 2072668 w 2072668"/>
                <a:gd name="connsiteY12" fmla="*/ 554956 h 554956"/>
                <a:gd name="connsiteX13" fmla="*/ 1324956 w 2072668"/>
                <a:gd name="connsiteY13" fmla="*/ 245394 h 554956"/>
                <a:gd name="connsiteX14" fmla="*/ 761288 w 2072668"/>
                <a:gd name="connsiteY14" fmla="*/ 247949 h 554956"/>
                <a:gd name="connsiteX15" fmla="*/ 0 w 2072668"/>
                <a:gd name="connsiteY15" fmla="*/ 524598 h 554956"/>
                <a:gd name="connsiteX16" fmla="*/ 281974 w 2072668"/>
                <a:gd name="connsiteY16" fmla="*/ 243188 h 554956"/>
                <a:gd name="connsiteX17" fmla="*/ 176793 w 2072668"/>
                <a:gd name="connsiteY17" fmla="*/ 243187 h 554956"/>
                <a:gd name="connsiteX18" fmla="*/ 136261 w 2072668"/>
                <a:gd name="connsiteY18" fmla="*/ 202655 h 554956"/>
                <a:gd name="connsiteX19" fmla="*/ 136261 w 2072668"/>
                <a:gd name="connsiteY19" fmla="*/ 202656 h 554956"/>
                <a:gd name="connsiteX20" fmla="*/ 136261 w 2072668"/>
                <a:gd name="connsiteY20" fmla="*/ 141859 h 554956"/>
                <a:gd name="connsiteX21" fmla="*/ 136261 w 2072668"/>
                <a:gd name="connsiteY21" fmla="*/ 141859 h 554956"/>
                <a:gd name="connsiteX22" fmla="*/ 136261 w 2072668"/>
                <a:gd name="connsiteY22" fmla="*/ 40532 h 554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072668" h="554956">
                  <a:moveTo>
                    <a:pt x="136261" y="40532"/>
                  </a:moveTo>
                  <a:cubicBezTo>
                    <a:pt x="136261" y="18147"/>
                    <a:pt x="154408" y="0"/>
                    <a:pt x="176793" y="0"/>
                  </a:cubicBezTo>
                  <a:lnTo>
                    <a:pt x="427230" y="0"/>
                  </a:lnTo>
                  <a:lnTo>
                    <a:pt x="427230" y="0"/>
                  </a:lnTo>
                  <a:lnTo>
                    <a:pt x="863682" y="0"/>
                  </a:lnTo>
                  <a:lnTo>
                    <a:pt x="1841540" y="0"/>
                  </a:lnTo>
                  <a:cubicBezTo>
                    <a:pt x="1863925" y="0"/>
                    <a:pt x="1882072" y="18147"/>
                    <a:pt x="1882072" y="40532"/>
                  </a:cubicBezTo>
                  <a:lnTo>
                    <a:pt x="1882072" y="141859"/>
                  </a:lnTo>
                  <a:lnTo>
                    <a:pt x="1882072" y="141859"/>
                  </a:lnTo>
                  <a:lnTo>
                    <a:pt x="1882072" y="202656"/>
                  </a:lnTo>
                  <a:lnTo>
                    <a:pt x="1882072" y="202655"/>
                  </a:lnTo>
                  <a:cubicBezTo>
                    <a:pt x="1882072" y="225040"/>
                    <a:pt x="1863925" y="243187"/>
                    <a:pt x="1841540" y="243187"/>
                  </a:cubicBezTo>
                  <a:lnTo>
                    <a:pt x="2072668" y="554956"/>
                  </a:lnTo>
                  <a:lnTo>
                    <a:pt x="1324956" y="245394"/>
                  </a:lnTo>
                  <a:lnTo>
                    <a:pt x="761288" y="247949"/>
                  </a:lnTo>
                  <a:lnTo>
                    <a:pt x="0" y="524598"/>
                  </a:lnTo>
                  <a:lnTo>
                    <a:pt x="281974" y="243188"/>
                  </a:lnTo>
                  <a:lnTo>
                    <a:pt x="176793" y="243187"/>
                  </a:lnTo>
                  <a:cubicBezTo>
                    <a:pt x="154408" y="243187"/>
                    <a:pt x="136261" y="225040"/>
                    <a:pt x="136261" y="202655"/>
                  </a:cubicBezTo>
                  <a:lnTo>
                    <a:pt x="136261" y="202656"/>
                  </a:lnTo>
                  <a:lnTo>
                    <a:pt x="136261" y="141859"/>
                  </a:lnTo>
                  <a:lnTo>
                    <a:pt x="136261" y="141859"/>
                  </a:lnTo>
                  <a:lnTo>
                    <a:pt x="136261" y="40532"/>
                  </a:lnTo>
                  <a:close/>
                </a:path>
              </a:pathLst>
            </a:custGeom>
            <a:solidFill>
              <a:srgbClr val="FBE5D6"/>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200" b="1" dirty="0">
                <a:solidFill>
                  <a:srgbClr val="FF0000"/>
                </a:solidFill>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endParaRPr>
            </a:p>
          </p:txBody>
        </p:sp>
        <p:sp>
          <p:nvSpPr>
            <p:cNvPr id="18" name="テキスト ボックス 17">
              <a:extLst>
                <a:ext uri="{FF2B5EF4-FFF2-40B4-BE49-F238E27FC236}">
                  <a16:creationId xmlns:a16="http://schemas.microsoft.com/office/drawing/2014/main" id="{05E79B29-22FE-5A6A-2F49-BB4B5F48B7B0}"/>
                </a:ext>
              </a:extLst>
            </p:cNvPr>
            <p:cNvSpPr txBox="1"/>
            <p:nvPr/>
          </p:nvSpPr>
          <p:spPr>
            <a:xfrm>
              <a:off x="6664640" y="4143116"/>
              <a:ext cx="1832553" cy="276999"/>
            </a:xfrm>
            <a:prstGeom prst="rect">
              <a:avLst/>
            </a:prstGeom>
            <a:noFill/>
          </p:spPr>
          <p:txBody>
            <a:bodyPr wrap="none" rtlCol="0">
              <a:spAutoFit/>
            </a:bodyPr>
            <a:lstStyle/>
            <a:p>
              <a:r>
                <a:rPr kumimoji="1" lang="ja-JP" altLang="en-US" sz="1200" b="1" dirty="0">
                  <a:solidFill>
                    <a:srgbClr val="FF0000"/>
                  </a:solidFill>
                  <a:latin typeface="HG丸ｺﾞｼｯｸM-PRO" panose="020F0600000000000000" pitchFamily="50" charset="-128"/>
                  <a:ea typeface="HG丸ｺﾞｼｯｸM-PRO" panose="020F0600000000000000" pitchFamily="50" charset="-128"/>
                </a:rPr>
                <a:t>クリアランス　</a:t>
              </a:r>
              <a:r>
                <a:rPr kumimoji="1" lang="en-US" altLang="ja-JP" sz="1200" b="1" dirty="0">
                  <a:solidFill>
                    <a:srgbClr val="FF0000"/>
                  </a:solidFill>
                  <a:latin typeface="HG丸ｺﾞｼｯｸM-PRO" panose="020F0600000000000000" pitchFamily="50" charset="-128"/>
                  <a:ea typeface="HG丸ｺﾞｼｯｸM-PRO" panose="020F0600000000000000" pitchFamily="50" charset="-128"/>
                </a:rPr>
                <a:t>0.3</a:t>
              </a:r>
              <a:r>
                <a:rPr kumimoji="1" lang="ja-JP" altLang="en-US" sz="1200" b="1" dirty="0">
                  <a:solidFill>
                    <a:srgbClr val="FF0000"/>
                  </a:solidFill>
                  <a:latin typeface="HG丸ｺﾞｼｯｸM-PRO" panose="020F0600000000000000" pitchFamily="50" charset="-128"/>
                  <a:ea typeface="HG丸ｺﾞｼｯｸM-PRO" panose="020F0600000000000000" pitchFamily="50" charset="-128"/>
                </a:rPr>
                <a:t>ｍｍ</a:t>
              </a:r>
            </a:p>
          </p:txBody>
        </p:sp>
      </p:grpSp>
      <p:sp>
        <p:nvSpPr>
          <p:cNvPr id="7" name="テキスト ボックス 6">
            <a:extLst>
              <a:ext uri="{FF2B5EF4-FFF2-40B4-BE49-F238E27FC236}">
                <a16:creationId xmlns:a16="http://schemas.microsoft.com/office/drawing/2014/main" id="{D36C6F38-D747-260E-7594-8E9F9DC995A0}"/>
              </a:ext>
            </a:extLst>
          </p:cNvPr>
          <p:cNvSpPr txBox="1"/>
          <p:nvPr/>
        </p:nvSpPr>
        <p:spPr>
          <a:xfrm>
            <a:off x="0" y="828851"/>
            <a:ext cx="5862502" cy="400110"/>
          </a:xfrm>
          <a:prstGeom prst="rect">
            <a:avLst/>
          </a:prstGeom>
          <a:noFill/>
        </p:spPr>
        <p:txBody>
          <a:bodyPr wrap="none" rtlCol="0">
            <a:spAutoFit/>
          </a:bodyPr>
          <a:lstStyle/>
          <a:p>
            <a:r>
              <a:rPr lang="ja-JP" altLang="en-US" sz="2000" b="1" dirty="0">
                <a:latin typeface="HG丸ｺﾞｼｯｸM-PRO" panose="020F0600000000000000" pitchFamily="50" charset="-128"/>
                <a:ea typeface="HG丸ｺﾞｼｯｸM-PRO" panose="020F0600000000000000" pitchFamily="50" charset="-128"/>
              </a:rPr>
              <a:t>背面側に段差ができるのは</a:t>
            </a:r>
            <a:r>
              <a:rPr kumimoji="1" lang="ja-JP" altLang="en-US" sz="2000" b="1" dirty="0">
                <a:latin typeface="HG丸ｺﾞｼｯｸM-PRO" panose="020F0600000000000000" pitchFamily="50" charset="-128"/>
                <a:ea typeface="HG丸ｺﾞｼｯｸM-PRO" panose="020F0600000000000000" pitchFamily="50" charset="-128"/>
              </a:rPr>
              <a:t>なぜか？</a:t>
            </a:r>
            <a:r>
              <a:rPr lang="ja-JP" altLang="en-US" sz="2000" b="1" dirty="0">
                <a:latin typeface="HG丸ｺﾞｼｯｸM-PRO" panose="020F0600000000000000" pitchFamily="50" charset="-128"/>
                <a:ea typeface="HG丸ｺﾞｼｯｸM-PRO" panose="020F0600000000000000" pitchFamily="50" charset="-128"/>
              </a:rPr>
              <a:t>仮説を立てる</a:t>
            </a:r>
            <a:endParaRPr kumimoji="1" lang="ja-JP" altLang="en-US" sz="2000" dirty="0">
              <a:latin typeface="HG丸ｺﾞｼｯｸM-PRO" panose="020F0600000000000000" pitchFamily="50" charset="-128"/>
              <a:ea typeface="HG丸ｺﾞｼｯｸM-PRO" panose="020F0600000000000000" pitchFamily="50" charset="-128"/>
            </a:endParaRPr>
          </a:p>
        </p:txBody>
      </p:sp>
      <p:grpSp>
        <p:nvGrpSpPr>
          <p:cNvPr id="35" name="グループ化 34">
            <a:extLst>
              <a:ext uri="{FF2B5EF4-FFF2-40B4-BE49-F238E27FC236}">
                <a16:creationId xmlns:a16="http://schemas.microsoft.com/office/drawing/2014/main" id="{6D342047-9C78-F996-53C2-111A3C0AFBFA}"/>
              </a:ext>
            </a:extLst>
          </p:cNvPr>
          <p:cNvGrpSpPr/>
          <p:nvPr/>
        </p:nvGrpSpPr>
        <p:grpSpPr>
          <a:xfrm>
            <a:off x="52509" y="1227198"/>
            <a:ext cx="5955175" cy="2558379"/>
            <a:chOff x="52509" y="1227198"/>
            <a:chExt cx="5955175" cy="2558379"/>
          </a:xfrm>
        </p:grpSpPr>
        <p:sp>
          <p:nvSpPr>
            <p:cNvPr id="203" name="正方形/長方形 202">
              <a:extLst>
                <a:ext uri="{FF2B5EF4-FFF2-40B4-BE49-F238E27FC236}">
                  <a16:creationId xmlns:a16="http://schemas.microsoft.com/office/drawing/2014/main" id="{833EF830-2450-34DE-AE93-D761A97F117B}"/>
                </a:ext>
              </a:extLst>
            </p:cNvPr>
            <p:cNvSpPr/>
            <p:nvPr/>
          </p:nvSpPr>
          <p:spPr>
            <a:xfrm>
              <a:off x="52509" y="1264910"/>
              <a:ext cx="5955175" cy="2482955"/>
            </a:xfrm>
            <a:prstGeom prst="rect">
              <a:avLst/>
            </a:prstGeom>
            <a:solidFill>
              <a:srgbClr val="FFFFCC">
                <a:alpha val="20000"/>
              </a:srgb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nvGrpSpPr>
            <p:cNvPr id="212" name="グループ化 211">
              <a:extLst>
                <a:ext uri="{FF2B5EF4-FFF2-40B4-BE49-F238E27FC236}">
                  <a16:creationId xmlns:a16="http://schemas.microsoft.com/office/drawing/2014/main" id="{84B40A8F-8142-57FA-A8D0-3352EB3BF922}"/>
                </a:ext>
              </a:extLst>
            </p:cNvPr>
            <p:cNvGrpSpPr/>
            <p:nvPr/>
          </p:nvGrpSpPr>
          <p:grpSpPr>
            <a:xfrm>
              <a:off x="2084781" y="1804512"/>
              <a:ext cx="1721667" cy="1628747"/>
              <a:chOff x="948073" y="2341765"/>
              <a:chExt cx="771019" cy="985311"/>
            </a:xfrm>
          </p:grpSpPr>
          <p:sp>
            <p:nvSpPr>
              <p:cNvPr id="24" name="正方形/長方形 23">
                <a:extLst>
                  <a:ext uri="{FF2B5EF4-FFF2-40B4-BE49-F238E27FC236}">
                    <a16:creationId xmlns:a16="http://schemas.microsoft.com/office/drawing/2014/main" id="{DCFA31D5-33D8-5D44-9D83-A030D5802954}"/>
                  </a:ext>
                </a:extLst>
              </p:cNvPr>
              <p:cNvSpPr/>
              <p:nvPr/>
            </p:nvSpPr>
            <p:spPr>
              <a:xfrm>
                <a:off x="948073" y="2341765"/>
                <a:ext cx="771019" cy="336689"/>
              </a:xfrm>
              <a:prstGeom prst="rect">
                <a:avLst/>
              </a:prstGeom>
              <a:solidFill>
                <a:schemeClr val="bg1">
                  <a:lumMod val="7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5" name="正方形/長方形 24">
                <a:extLst>
                  <a:ext uri="{FF2B5EF4-FFF2-40B4-BE49-F238E27FC236}">
                    <a16:creationId xmlns:a16="http://schemas.microsoft.com/office/drawing/2014/main" id="{05F22DF3-0BC0-EEA6-09B6-846A22D71356}"/>
                  </a:ext>
                </a:extLst>
              </p:cNvPr>
              <p:cNvSpPr/>
              <p:nvPr/>
            </p:nvSpPr>
            <p:spPr>
              <a:xfrm>
                <a:off x="948073" y="3030964"/>
                <a:ext cx="771019" cy="296112"/>
              </a:xfrm>
              <a:prstGeom prst="rect">
                <a:avLst/>
              </a:prstGeom>
              <a:solidFill>
                <a:schemeClr val="bg1">
                  <a:lumMod val="7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9" name="正方形/長方形 68">
                <a:extLst>
                  <a:ext uri="{FF2B5EF4-FFF2-40B4-BE49-F238E27FC236}">
                    <a16:creationId xmlns:a16="http://schemas.microsoft.com/office/drawing/2014/main" id="{7F9DFBE6-5C8A-AAC8-DB6E-A0B5BB27B80F}"/>
                  </a:ext>
                </a:extLst>
              </p:cNvPr>
              <p:cNvSpPr/>
              <p:nvPr/>
            </p:nvSpPr>
            <p:spPr>
              <a:xfrm>
                <a:off x="948073" y="2931382"/>
                <a:ext cx="771019" cy="104910"/>
              </a:xfrm>
              <a:prstGeom prst="rect">
                <a:avLst/>
              </a:prstGeom>
              <a:solidFill>
                <a:schemeClr val="bg1">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4" name="四角形: 角を丸くする 33">
                <a:extLst>
                  <a:ext uri="{FF2B5EF4-FFF2-40B4-BE49-F238E27FC236}">
                    <a16:creationId xmlns:a16="http://schemas.microsoft.com/office/drawing/2014/main" id="{0B3EEBC4-C964-DE98-E2BE-FA0E7DEE5571}"/>
                  </a:ext>
                </a:extLst>
              </p:cNvPr>
              <p:cNvSpPr/>
              <p:nvPr/>
            </p:nvSpPr>
            <p:spPr>
              <a:xfrm>
                <a:off x="968672" y="2678454"/>
                <a:ext cx="733627" cy="311933"/>
              </a:xfrm>
              <a:prstGeom prst="roundRect">
                <a:avLst/>
              </a:prstGeom>
              <a:solidFill>
                <a:srgbClr val="FBE5D6"/>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1" name="矢印: 左右 70">
                <a:extLst>
                  <a:ext uri="{FF2B5EF4-FFF2-40B4-BE49-F238E27FC236}">
                    <a16:creationId xmlns:a16="http://schemas.microsoft.com/office/drawing/2014/main" id="{E65F2652-61C6-3475-B329-00F61B39F399}"/>
                  </a:ext>
                </a:extLst>
              </p:cNvPr>
              <p:cNvSpPr/>
              <p:nvPr/>
            </p:nvSpPr>
            <p:spPr>
              <a:xfrm>
                <a:off x="1026214" y="2759204"/>
                <a:ext cx="614735" cy="150431"/>
              </a:xfrm>
              <a:prstGeom prst="leftRightArrow">
                <a:avLst>
                  <a:gd name="adj1" fmla="val 50000"/>
                  <a:gd name="adj2" fmla="val 71262"/>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nvGrpSpPr>
            <p:cNvPr id="211" name="グループ化 210">
              <a:extLst>
                <a:ext uri="{FF2B5EF4-FFF2-40B4-BE49-F238E27FC236}">
                  <a16:creationId xmlns:a16="http://schemas.microsoft.com/office/drawing/2014/main" id="{DE144DF8-1FF7-7F29-BA60-9F5FB47E742E}"/>
                </a:ext>
              </a:extLst>
            </p:cNvPr>
            <p:cNvGrpSpPr/>
            <p:nvPr/>
          </p:nvGrpSpPr>
          <p:grpSpPr>
            <a:xfrm>
              <a:off x="3904337" y="2138768"/>
              <a:ext cx="2031045" cy="1290232"/>
              <a:chOff x="1766010" y="2545772"/>
              <a:chExt cx="921101" cy="780526"/>
            </a:xfrm>
          </p:grpSpPr>
          <p:grpSp>
            <p:nvGrpSpPr>
              <p:cNvPr id="57" name="グループ化 56">
                <a:extLst>
                  <a:ext uri="{FF2B5EF4-FFF2-40B4-BE49-F238E27FC236}">
                    <a16:creationId xmlns:a16="http://schemas.microsoft.com/office/drawing/2014/main" id="{DD8223E9-A943-C35E-7E06-C5C7738BE369}"/>
                  </a:ext>
                </a:extLst>
              </p:cNvPr>
              <p:cNvGrpSpPr/>
              <p:nvPr/>
            </p:nvGrpSpPr>
            <p:grpSpPr>
              <a:xfrm>
                <a:off x="1766010" y="2545772"/>
                <a:ext cx="921101" cy="780526"/>
                <a:chOff x="4486886" y="2381843"/>
                <a:chExt cx="1402975" cy="1188858"/>
              </a:xfrm>
              <a:solidFill>
                <a:schemeClr val="bg1">
                  <a:lumMod val="75000"/>
                </a:schemeClr>
              </a:solidFill>
            </p:grpSpPr>
            <p:sp>
              <p:nvSpPr>
                <p:cNvPr id="30" name="正方形/長方形 29">
                  <a:extLst>
                    <a:ext uri="{FF2B5EF4-FFF2-40B4-BE49-F238E27FC236}">
                      <a16:creationId xmlns:a16="http://schemas.microsoft.com/office/drawing/2014/main" id="{1C5C679A-5908-D12E-0EEA-5525ED0DA2A5}"/>
                    </a:ext>
                  </a:extLst>
                </p:cNvPr>
                <p:cNvSpPr/>
                <p:nvPr/>
              </p:nvSpPr>
              <p:spPr>
                <a:xfrm>
                  <a:off x="4600872" y="2381843"/>
                  <a:ext cx="1174377" cy="512827"/>
                </a:xfrm>
                <a:prstGeom prst="rect">
                  <a:avLst/>
                </a:prstGeom>
                <a:gr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1" name="正方形/長方形 30">
                  <a:extLst>
                    <a:ext uri="{FF2B5EF4-FFF2-40B4-BE49-F238E27FC236}">
                      <a16:creationId xmlns:a16="http://schemas.microsoft.com/office/drawing/2014/main" id="{BB7EEF4B-7D53-C942-7121-CCBD22413731}"/>
                    </a:ext>
                  </a:extLst>
                </p:cNvPr>
                <p:cNvSpPr/>
                <p:nvPr/>
              </p:nvSpPr>
              <p:spPr>
                <a:xfrm>
                  <a:off x="4600872" y="3057874"/>
                  <a:ext cx="1174377" cy="512827"/>
                </a:xfrm>
                <a:prstGeom prst="rect">
                  <a:avLst/>
                </a:prstGeom>
                <a:gr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6" name="四角形: 角を丸くする 35">
                  <a:extLst>
                    <a:ext uri="{FF2B5EF4-FFF2-40B4-BE49-F238E27FC236}">
                      <a16:creationId xmlns:a16="http://schemas.microsoft.com/office/drawing/2014/main" id="{DF5FA653-C710-DE20-0324-4F6D4594D4A5}"/>
                    </a:ext>
                  </a:extLst>
                </p:cNvPr>
                <p:cNvSpPr/>
                <p:nvPr/>
              </p:nvSpPr>
              <p:spPr>
                <a:xfrm>
                  <a:off x="4486886" y="2894669"/>
                  <a:ext cx="1402975" cy="163205"/>
                </a:xfrm>
                <a:prstGeom prst="roundRect">
                  <a:avLst/>
                </a:prstGeom>
                <a:solidFill>
                  <a:srgbClr val="FBE5D6"/>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73" name="矢印: 左右 72">
                <a:extLst>
                  <a:ext uri="{FF2B5EF4-FFF2-40B4-BE49-F238E27FC236}">
                    <a16:creationId xmlns:a16="http://schemas.microsoft.com/office/drawing/2014/main" id="{E4733D3A-AB2F-FABF-77B2-6A2902D03B1F}"/>
                  </a:ext>
                </a:extLst>
              </p:cNvPr>
              <p:cNvSpPr/>
              <p:nvPr/>
            </p:nvSpPr>
            <p:spPr>
              <a:xfrm>
                <a:off x="1916039" y="2858982"/>
                <a:ext cx="614735" cy="150431"/>
              </a:xfrm>
              <a:prstGeom prst="leftRightArrow">
                <a:avLst>
                  <a:gd name="adj1" fmla="val 50000"/>
                  <a:gd name="adj2" fmla="val 71262"/>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195" name="テキスト ボックス 194">
              <a:extLst>
                <a:ext uri="{FF2B5EF4-FFF2-40B4-BE49-F238E27FC236}">
                  <a16:creationId xmlns:a16="http://schemas.microsoft.com/office/drawing/2014/main" id="{FE28861E-0A33-4668-E6E1-8A25D070FD54}"/>
                </a:ext>
              </a:extLst>
            </p:cNvPr>
            <p:cNvSpPr txBox="1"/>
            <p:nvPr/>
          </p:nvSpPr>
          <p:spPr>
            <a:xfrm>
              <a:off x="1657858" y="3416245"/>
              <a:ext cx="2723823" cy="369332"/>
            </a:xfrm>
            <a:prstGeom prst="rect">
              <a:avLst/>
            </a:prstGeom>
            <a:noFill/>
          </p:spPr>
          <p:txBody>
            <a:bodyPr wrap="none" rtlCol="0">
              <a:spAutoFit/>
            </a:bodyPr>
            <a:lstStyle/>
            <a:p>
              <a:r>
                <a:rPr lang="ja-JP" altLang="en-US" dirty="0">
                  <a:latin typeface="HG丸ｺﾞｼｯｸM-PRO" panose="020F0600000000000000" pitchFamily="50" charset="-128"/>
                  <a:ea typeface="HG丸ｺﾞｼｯｸM-PRO" panose="020F0600000000000000" pitchFamily="50" charset="-128"/>
                </a:rPr>
                <a:t>潰すと横に余肉が逃げる</a:t>
              </a:r>
              <a:endParaRPr lang="en-US" altLang="ja-JP" dirty="0">
                <a:latin typeface="HG丸ｺﾞｼｯｸM-PRO" panose="020F0600000000000000" pitchFamily="50" charset="-128"/>
                <a:ea typeface="HG丸ｺﾞｼｯｸM-PRO" panose="020F0600000000000000" pitchFamily="50" charset="-128"/>
              </a:endParaRPr>
            </a:p>
          </p:txBody>
        </p:sp>
        <p:grpSp>
          <p:nvGrpSpPr>
            <p:cNvPr id="213" name="グループ化 212">
              <a:extLst>
                <a:ext uri="{FF2B5EF4-FFF2-40B4-BE49-F238E27FC236}">
                  <a16:creationId xmlns:a16="http://schemas.microsoft.com/office/drawing/2014/main" id="{53EDCA96-7CB5-37D9-6BB8-6ACE5B553C0B}"/>
                </a:ext>
              </a:extLst>
            </p:cNvPr>
            <p:cNvGrpSpPr/>
            <p:nvPr/>
          </p:nvGrpSpPr>
          <p:grpSpPr>
            <a:xfrm>
              <a:off x="200479" y="1635435"/>
              <a:ext cx="1721669" cy="1797234"/>
              <a:chOff x="98890" y="2244982"/>
              <a:chExt cx="771020" cy="1082092"/>
            </a:xfrm>
          </p:grpSpPr>
          <p:grpSp>
            <p:nvGrpSpPr>
              <p:cNvPr id="60" name="グループ化 59">
                <a:extLst>
                  <a:ext uri="{FF2B5EF4-FFF2-40B4-BE49-F238E27FC236}">
                    <a16:creationId xmlns:a16="http://schemas.microsoft.com/office/drawing/2014/main" id="{FD7A72EB-587E-4BC3-F5C0-B777D4049531}"/>
                  </a:ext>
                </a:extLst>
              </p:cNvPr>
              <p:cNvGrpSpPr/>
              <p:nvPr/>
            </p:nvGrpSpPr>
            <p:grpSpPr>
              <a:xfrm>
                <a:off x="98890" y="2244982"/>
                <a:ext cx="771020" cy="1082092"/>
                <a:chOff x="188311" y="1908348"/>
                <a:chExt cx="1174378" cy="1648188"/>
              </a:xfrm>
              <a:solidFill>
                <a:schemeClr val="bg1">
                  <a:lumMod val="75000"/>
                </a:schemeClr>
              </a:solidFill>
            </p:grpSpPr>
            <p:sp>
              <p:nvSpPr>
                <p:cNvPr id="21" name="正方形/長方形 20">
                  <a:extLst>
                    <a:ext uri="{FF2B5EF4-FFF2-40B4-BE49-F238E27FC236}">
                      <a16:creationId xmlns:a16="http://schemas.microsoft.com/office/drawing/2014/main" id="{8644D090-3C6B-021F-03B9-7685489DF139}"/>
                    </a:ext>
                  </a:extLst>
                </p:cNvPr>
                <p:cNvSpPr/>
                <p:nvPr/>
              </p:nvSpPr>
              <p:spPr>
                <a:xfrm>
                  <a:off x="188311" y="1908348"/>
                  <a:ext cx="1174377" cy="512827"/>
                </a:xfrm>
                <a:prstGeom prst="rect">
                  <a:avLst/>
                </a:prstGeom>
                <a:gr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100" dirty="0">
                    <a:solidFill>
                      <a:schemeClr val="tx1"/>
                    </a:solidFill>
                    <a:latin typeface="HG丸ｺﾞｼｯｸM-PRO" panose="020F0600000000000000" pitchFamily="50" charset="-128"/>
                    <a:ea typeface="HG丸ｺﾞｼｯｸM-PRO" panose="020F0600000000000000" pitchFamily="50" charset="-128"/>
                  </a:endParaRPr>
                </a:p>
              </p:txBody>
            </p:sp>
            <p:sp>
              <p:nvSpPr>
                <p:cNvPr id="22" name="正方形/長方形 21">
                  <a:extLst>
                    <a:ext uri="{FF2B5EF4-FFF2-40B4-BE49-F238E27FC236}">
                      <a16:creationId xmlns:a16="http://schemas.microsoft.com/office/drawing/2014/main" id="{8877EFEE-7C09-709D-8E65-DFB5D8E750F1}"/>
                    </a:ext>
                  </a:extLst>
                </p:cNvPr>
                <p:cNvSpPr/>
                <p:nvPr/>
              </p:nvSpPr>
              <p:spPr>
                <a:xfrm>
                  <a:off x="188313" y="3110047"/>
                  <a:ext cx="1174376" cy="446489"/>
                </a:xfrm>
                <a:prstGeom prst="rect">
                  <a:avLst/>
                </a:prstGeom>
                <a:gr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700" dirty="0">
                    <a:solidFill>
                      <a:schemeClr val="tx1"/>
                    </a:solidFill>
                    <a:latin typeface="HG丸ｺﾞｼｯｸM-PRO" panose="020F0600000000000000" pitchFamily="50" charset="-128"/>
                    <a:ea typeface="HG丸ｺﾞｼｯｸM-PRO" panose="020F0600000000000000" pitchFamily="50" charset="-128"/>
                  </a:endParaRPr>
                </a:p>
              </p:txBody>
            </p:sp>
            <p:sp>
              <p:nvSpPr>
                <p:cNvPr id="33" name="四角形: 角を丸くする 32">
                  <a:extLst>
                    <a:ext uri="{FF2B5EF4-FFF2-40B4-BE49-F238E27FC236}">
                      <a16:creationId xmlns:a16="http://schemas.microsoft.com/office/drawing/2014/main" id="{7E38CDDF-2B3D-0CE6-2AB8-425BBE679EA1}"/>
                    </a:ext>
                  </a:extLst>
                </p:cNvPr>
                <p:cNvSpPr/>
                <p:nvPr/>
              </p:nvSpPr>
              <p:spPr>
                <a:xfrm>
                  <a:off x="207643" y="2461189"/>
                  <a:ext cx="1143896" cy="475120"/>
                </a:xfrm>
                <a:prstGeom prst="roundRect">
                  <a:avLst/>
                </a:prstGeom>
                <a:solidFill>
                  <a:srgbClr val="FBE5D6"/>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68" name="正方形/長方形 67">
                <a:extLst>
                  <a:ext uri="{FF2B5EF4-FFF2-40B4-BE49-F238E27FC236}">
                    <a16:creationId xmlns:a16="http://schemas.microsoft.com/office/drawing/2014/main" id="{AC2DA5C6-0BE1-F80B-1A5B-128B3CEC4B2C}"/>
                  </a:ext>
                </a:extLst>
              </p:cNvPr>
              <p:cNvSpPr/>
              <p:nvPr/>
            </p:nvSpPr>
            <p:spPr>
              <a:xfrm>
                <a:off x="98891" y="2925670"/>
                <a:ext cx="771019" cy="108269"/>
              </a:xfrm>
              <a:prstGeom prst="rect">
                <a:avLst/>
              </a:prstGeom>
              <a:solidFill>
                <a:schemeClr val="bg1">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dirty="0">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溝</a:t>
                </a:r>
              </a:p>
            </p:txBody>
          </p:sp>
          <p:sp>
            <p:nvSpPr>
              <p:cNvPr id="200" name="テキスト ボックス 199">
                <a:extLst>
                  <a:ext uri="{FF2B5EF4-FFF2-40B4-BE49-F238E27FC236}">
                    <a16:creationId xmlns:a16="http://schemas.microsoft.com/office/drawing/2014/main" id="{38493701-3932-4D01-2B7F-643A4A1CA9B6}"/>
                  </a:ext>
                </a:extLst>
              </p:cNvPr>
              <p:cNvSpPr txBox="1"/>
              <p:nvPr/>
            </p:nvSpPr>
            <p:spPr>
              <a:xfrm>
                <a:off x="253496" y="2391114"/>
                <a:ext cx="469755" cy="203839"/>
              </a:xfrm>
              <a:prstGeom prst="rect">
                <a:avLst/>
              </a:prstGeom>
              <a:noFill/>
            </p:spPr>
            <p:txBody>
              <a:bodyPr wrap="square" rtlCol="0">
                <a:spAutoFit/>
              </a:bodyPr>
              <a:lstStyle/>
              <a:p>
                <a:r>
                  <a:rPr lang="ja-JP" altLang="en-US" sz="1600" b="1" dirty="0">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アンビル</a:t>
                </a:r>
                <a:endParaRPr lang="en-US" altLang="ja-JP" sz="1600" b="1" dirty="0">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endParaRPr>
              </a:p>
            </p:txBody>
          </p:sp>
          <p:sp>
            <p:nvSpPr>
              <p:cNvPr id="201" name="テキスト ボックス 200">
                <a:extLst>
                  <a:ext uri="{FF2B5EF4-FFF2-40B4-BE49-F238E27FC236}">
                    <a16:creationId xmlns:a16="http://schemas.microsoft.com/office/drawing/2014/main" id="{BCCF272E-58AC-1882-5318-CA6BA3DCE55C}"/>
                  </a:ext>
                </a:extLst>
              </p:cNvPr>
              <p:cNvSpPr txBox="1"/>
              <p:nvPr/>
            </p:nvSpPr>
            <p:spPr>
              <a:xfrm>
                <a:off x="167692" y="3090640"/>
                <a:ext cx="641363" cy="203839"/>
              </a:xfrm>
              <a:prstGeom prst="rect">
                <a:avLst/>
              </a:prstGeom>
              <a:noFill/>
            </p:spPr>
            <p:txBody>
              <a:bodyPr wrap="square" rtlCol="0">
                <a:spAutoFit/>
              </a:bodyPr>
              <a:lstStyle/>
              <a:p>
                <a:r>
                  <a:rPr lang="ja-JP" altLang="en-US" sz="1600" b="1" dirty="0">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グルーヴダイ</a:t>
                </a:r>
                <a:endParaRPr lang="en-US" altLang="ja-JP" sz="1600" b="1" dirty="0">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endParaRPr>
              </a:p>
            </p:txBody>
          </p:sp>
        </p:grpSp>
        <p:sp>
          <p:nvSpPr>
            <p:cNvPr id="196" name="矢印: 下 195">
              <a:extLst>
                <a:ext uri="{FF2B5EF4-FFF2-40B4-BE49-F238E27FC236}">
                  <a16:creationId xmlns:a16="http://schemas.microsoft.com/office/drawing/2014/main" id="{8B1CC382-EDDB-5B20-254E-B8C2DF57E6C6}"/>
                </a:ext>
              </a:extLst>
            </p:cNvPr>
            <p:cNvSpPr/>
            <p:nvPr/>
          </p:nvSpPr>
          <p:spPr>
            <a:xfrm>
              <a:off x="275201" y="1474955"/>
              <a:ext cx="1519782" cy="367007"/>
            </a:xfrm>
            <a:prstGeom prst="downArrow">
              <a:avLst/>
            </a:prstGeom>
            <a:solidFill>
              <a:schemeClr val="accent4"/>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rgbClr val="FF0000"/>
                  </a:solidFill>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荷重</a:t>
              </a:r>
              <a:endParaRPr kumimoji="1" lang="ja-JP" altLang="en-US" b="1" dirty="0">
                <a:solidFill>
                  <a:srgbClr val="FF0000"/>
                </a:solidFill>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endParaRPr>
            </a:p>
          </p:txBody>
        </p:sp>
        <p:sp>
          <p:nvSpPr>
            <p:cNvPr id="266" name="矢印: 下 265">
              <a:extLst>
                <a:ext uri="{FF2B5EF4-FFF2-40B4-BE49-F238E27FC236}">
                  <a16:creationId xmlns:a16="http://schemas.microsoft.com/office/drawing/2014/main" id="{EE1841B5-4F28-A97C-B0F3-D04510590456}"/>
                </a:ext>
              </a:extLst>
            </p:cNvPr>
            <p:cNvSpPr/>
            <p:nvPr/>
          </p:nvSpPr>
          <p:spPr>
            <a:xfrm>
              <a:off x="2186745" y="1723770"/>
              <a:ext cx="1519782" cy="367007"/>
            </a:xfrm>
            <a:prstGeom prst="downArrow">
              <a:avLst/>
            </a:prstGeom>
            <a:solidFill>
              <a:schemeClr val="accent4"/>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1" dirty="0">
                <a:solidFill>
                  <a:srgbClr val="FF0000"/>
                </a:solidFill>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endParaRPr>
            </a:p>
          </p:txBody>
        </p:sp>
        <p:sp>
          <p:nvSpPr>
            <p:cNvPr id="267" name="矢印: 下 266">
              <a:extLst>
                <a:ext uri="{FF2B5EF4-FFF2-40B4-BE49-F238E27FC236}">
                  <a16:creationId xmlns:a16="http://schemas.microsoft.com/office/drawing/2014/main" id="{CFF82676-0F2D-4248-5E13-6761B1F3FB00}"/>
                </a:ext>
              </a:extLst>
            </p:cNvPr>
            <p:cNvSpPr/>
            <p:nvPr/>
          </p:nvSpPr>
          <p:spPr>
            <a:xfrm>
              <a:off x="4195415" y="2082790"/>
              <a:ext cx="1519782" cy="367007"/>
            </a:xfrm>
            <a:prstGeom prst="downArrow">
              <a:avLst/>
            </a:prstGeom>
            <a:solidFill>
              <a:schemeClr val="accent4"/>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1" dirty="0">
                <a:solidFill>
                  <a:srgbClr val="FF0000"/>
                </a:solidFill>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endParaRPr>
            </a:p>
          </p:txBody>
        </p:sp>
        <p:sp>
          <p:nvSpPr>
            <p:cNvPr id="11" name="楕円 10">
              <a:extLst>
                <a:ext uri="{FF2B5EF4-FFF2-40B4-BE49-F238E27FC236}">
                  <a16:creationId xmlns:a16="http://schemas.microsoft.com/office/drawing/2014/main" id="{7943F4D3-F0B4-6A99-E781-2EBBC0B95781}"/>
                </a:ext>
              </a:extLst>
            </p:cNvPr>
            <p:cNvSpPr/>
            <p:nvPr/>
          </p:nvSpPr>
          <p:spPr>
            <a:xfrm>
              <a:off x="3804915" y="2584080"/>
              <a:ext cx="390500" cy="391547"/>
            </a:xfrm>
            <a:prstGeom prst="ellipse">
              <a:avLst/>
            </a:prstGeom>
            <a:solidFill>
              <a:srgbClr val="FF0000">
                <a:alpha val="10000"/>
              </a:srgb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2" name="楕円 11">
              <a:extLst>
                <a:ext uri="{FF2B5EF4-FFF2-40B4-BE49-F238E27FC236}">
                  <a16:creationId xmlns:a16="http://schemas.microsoft.com/office/drawing/2014/main" id="{5B1CA4B3-FECD-6E52-C705-9BDA55518F4E}"/>
                </a:ext>
              </a:extLst>
            </p:cNvPr>
            <p:cNvSpPr/>
            <p:nvPr/>
          </p:nvSpPr>
          <p:spPr>
            <a:xfrm>
              <a:off x="5608033" y="2570208"/>
              <a:ext cx="390500" cy="391547"/>
            </a:xfrm>
            <a:prstGeom prst="ellipse">
              <a:avLst/>
            </a:prstGeom>
            <a:solidFill>
              <a:srgbClr val="FF0000">
                <a:alpha val="10000"/>
              </a:srgb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3" name="吹き出し: 角を丸めた四角形 12">
              <a:extLst>
                <a:ext uri="{FF2B5EF4-FFF2-40B4-BE49-F238E27FC236}">
                  <a16:creationId xmlns:a16="http://schemas.microsoft.com/office/drawing/2014/main" id="{963D55B8-534C-4F37-3AD8-1E50336DEBF8}"/>
                </a:ext>
              </a:extLst>
            </p:cNvPr>
            <p:cNvSpPr/>
            <p:nvPr/>
          </p:nvSpPr>
          <p:spPr>
            <a:xfrm>
              <a:off x="3963286" y="2806314"/>
              <a:ext cx="1865399" cy="619410"/>
            </a:xfrm>
            <a:custGeom>
              <a:avLst/>
              <a:gdLst>
                <a:gd name="connsiteX0" fmla="*/ 0 w 965038"/>
                <a:gd name="connsiteY0" fmla="*/ 68302 h 409805"/>
                <a:gd name="connsiteX1" fmla="*/ 68302 w 965038"/>
                <a:gd name="connsiteY1" fmla="*/ 0 h 409805"/>
                <a:gd name="connsiteX2" fmla="*/ 160840 w 965038"/>
                <a:gd name="connsiteY2" fmla="*/ 0 h 409805"/>
                <a:gd name="connsiteX3" fmla="*/ 160840 w 965038"/>
                <a:gd name="connsiteY3" fmla="*/ 0 h 409805"/>
                <a:gd name="connsiteX4" fmla="*/ 402099 w 965038"/>
                <a:gd name="connsiteY4" fmla="*/ 0 h 409805"/>
                <a:gd name="connsiteX5" fmla="*/ 896736 w 965038"/>
                <a:gd name="connsiteY5" fmla="*/ 0 h 409805"/>
                <a:gd name="connsiteX6" fmla="*/ 965038 w 965038"/>
                <a:gd name="connsiteY6" fmla="*/ 68302 h 409805"/>
                <a:gd name="connsiteX7" fmla="*/ 965038 w 965038"/>
                <a:gd name="connsiteY7" fmla="*/ 68301 h 409805"/>
                <a:gd name="connsiteX8" fmla="*/ 965038 w 965038"/>
                <a:gd name="connsiteY8" fmla="*/ 68301 h 409805"/>
                <a:gd name="connsiteX9" fmla="*/ 965038 w 965038"/>
                <a:gd name="connsiteY9" fmla="*/ 170752 h 409805"/>
                <a:gd name="connsiteX10" fmla="*/ 965038 w 965038"/>
                <a:gd name="connsiteY10" fmla="*/ 341503 h 409805"/>
                <a:gd name="connsiteX11" fmla="*/ 896736 w 965038"/>
                <a:gd name="connsiteY11" fmla="*/ 409805 h 409805"/>
                <a:gd name="connsiteX12" fmla="*/ 402099 w 965038"/>
                <a:gd name="connsiteY12" fmla="*/ 409805 h 409805"/>
                <a:gd name="connsiteX13" fmla="*/ 160840 w 965038"/>
                <a:gd name="connsiteY13" fmla="*/ 409805 h 409805"/>
                <a:gd name="connsiteX14" fmla="*/ 160840 w 965038"/>
                <a:gd name="connsiteY14" fmla="*/ 409805 h 409805"/>
                <a:gd name="connsiteX15" fmla="*/ 68302 w 965038"/>
                <a:gd name="connsiteY15" fmla="*/ 409805 h 409805"/>
                <a:gd name="connsiteX16" fmla="*/ 0 w 965038"/>
                <a:gd name="connsiteY16" fmla="*/ 341503 h 409805"/>
                <a:gd name="connsiteX17" fmla="*/ 0 w 965038"/>
                <a:gd name="connsiteY17" fmla="*/ 170752 h 409805"/>
                <a:gd name="connsiteX18" fmla="*/ -541772 w 965038"/>
                <a:gd name="connsiteY18" fmla="*/ -184429 h 409805"/>
                <a:gd name="connsiteX19" fmla="*/ 0 w 965038"/>
                <a:gd name="connsiteY19" fmla="*/ 68301 h 409805"/>
                <a:gd name="connsiteX20" fmla="*/ 0 w 965038"/>
                <a:gd name="connsiteY20" fmla="*/ 68302 h 409805"/>
                <a:gd name="connsiteX0" fmla="*/ 541772 w 1865399"/>
                <a:gd name="connsiteY0" fmla="*/ 277907 h 619410"/>
                <a:gd name="connsiteX1" fmla="*/ 610074 w 1865399"/>
                <a:gd name="connsiteY1" fmla="*/ 209605 h 619410"/>
                <a:gd name="connsiteX2" fmla="*/ 702612 w 1865399"/>
                <a:gd name="connsiteY2" fmla="*/ 209605 h 619410"/>
                <a:gd name="connsiteX3" fmla="*/ 702612 w 1865399"/>
                <a:gd name="connsiteY3" fmla="*/ 209605 h 619410"/>
                <a:gd name="connsiteX4" fmla="*/ 943871 w 1865399"/>
                <a:gd name="connsiteY4" fmla="*/ 209605 h 619410"/>
                <a:gd name="connsiteX5" fmla="*/ 1438508 w 1865399"/>
                <a:gd name="connsiteY5" fmla="*/ 209605 h 619410"/>
                <a:gd name="connsiteX6" fmla="*/ 1506810 w 1865399"/>
                <a:gd name="connsiteY6" fmla="*/ 277907 h 619410"/>
                <a:gd name="connsiteX7" fmla="*/ 1506810 w 1865399"/>
                <a:gd name="connsiteY7" fmla="*/ 277906 h 619410"/>
                <a:gd name="connsiteX8" fmla="*/ 1865399 w 1865399"/>
                <a:gd name="connsiteY8" fmla="*/ 0 h 619410"/>
                <a:gd name="connsiteX9" fmla="*/ 1506810 w 1865399"/>
                <a:gd name="connsiteY9" fmla="*/ 380357 h 619410"/>
                <a:gd name="connsiteX10" fmla="*/ 1506810 w 1865399"/>
                <a:gd name="connsiteY10" fmla="*/ 551108 h 619410"/>
                <a:gd name="connsiteX11" fmla="*/ 1438508 w 1865399"/>
                <a:gd name="connsiteY11" fmla="*/ 619410 h 619410"/>
                <a:gd name="connsiteX12" fmla="*/ 943871 w 1865399"/>
                <a:gd name="connsiteY12" fmla="*/ 619410 h 619410"/>
                <a:gd name="connsiteX13" fmla="*/ 702612 w 1865399"/>
                <a:gd name="connsiteY13" fmla="*/ 619410 h 619410"/>
                <a:gd name="connsiteX14" fmla="*/ 702612 w 1865399"/>
                <a:gd name="connsiteY14" fmla="*/ 619410 h 619410"/>
                <a:gd name="connsiteX15" fmla="*/ 610074 w 1865399"/>
                <a:gd name="connsiteY15" fmla="*/ 619410 h 619410"/>
                <a:gd name="connsiteX16" fmla="*/ 541772 w 1865399"/>
                <a:gd name="connsiteY16" fmla="*/ 551108 h 619410"/>
                <a:gd name="connsiteX17" fmla="*/ 541772 w 1865399"/>
                <a:gd name="connsiteY17" fmla="*/ 380357 h 619410"/>
                <a:gd name="connsiteX18" fmla="*/ 0 w 1865399"/>
                <a:gd name="connsiteY18" fmla="*/ 25176 h 619410"/>
                <a:gd name="connsiteX19" fmla="*/ 541772 w 1865399"/>
                <a:gd name="connsiteY19" fmla="*/ 277906 h 619410"/>
                <a:gd name="connsiteX20" fmla="*/ 541772 w 1865399"/>
                <a:gd name="connsiteY20" fmla="*/ 277907 h 619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65399" h="619410">
                  <a:moveTo>
                    <a:pt x="541772" y="277907"/>
                  </a:moveTo>
                  <a:cubicBezTo>
                    <a:pt x="541772" y="240185"/>
                    <a:pt x="572352" y="209605"/>
                    <a:pt x="610074" y="209605"/>
                  </a:cubicBezTo>
                  <a:lnTo>
                    <a:pt x="702612" y="209605"/>
                  </a:lnTo>
                  <a:lnTo>
                    <a:pt x="702612" y="209605"/>
                  </a:lnTo>
                  <a:lnTo>
                    <a:pt x="943871" y="209605"/>
                  </a:lnTo>
                  <a:lnTo>
                    <a:pt x="1438508" y="209605"/>
                  </a:lnTo>
                  <a:cubicBezTo>
                    <a:pt x="1476230" y="209605"/>
                    <a:pt x="1506810" y="240185"/>
                    <a:pt x="1506810" y="277907"/>
                  </a:cubicBezTo>
                  <a:lnTo>
                    <a:pt x="1506810" y="277906"/>
                  </a:lnTo>
                  <a:lnTo>
                    <a:pt x="1865399" y="0"/>
                  </a:lnTo>
                  <a:lnTo>
                    <a:pt x="1506810" y="380357"/>
                  </a:lnTo>
                  <a:lnTo>
                    <a:pt x="1506810" y="551108"/>
                  </a:lnTo>
                  <a:cubicBezTo>
                    <a:pt x="1506810" y="588830"/>
                    <a:pt x="1476230" y="619410"/>
                    <a:pt x="1438508" y="619410"/>
                  </a:cubicBezTo>
                  <a:lnTo>
                    <a:pt x="943871" y="619410"/>
                  </a:lnTo>
                  <a:lnTo>
                    <a:pt x="702612" y="619410"/>
                  </a:lnTo>
                  <a:lnTo>
                    <a:pt x="702612" y="619410"/>
                  </a:lnTo>
                  <a:lnTo>
                    <a:pt x="610074" y="619410"/>
                  </a:lnTo>
                  <a:cubicBezTo>
                    <a:pt x="572352" y="619410"/>
                    <a:pt x="541772" y="588830"/>
                    <a:pt x="541772" y="551108"/>
                  </a:cubicBezTo>
                  <a:lnTo>
                    <a:pt x="541772" y="380357"/>
                  </a:lnTo>
                  <a:lnTo>
                    <a:pt x="0" y="25176"/>
                  </a:lnTo>
                  <a:lnTo>
                    <a:pt x="541772" y="277906"/>
                  </a:lnTo>
                  <a:lnTo>
                    <a:pt x="541772" y="277907"/>
                  </a:lnTo>
                  <a:close/>
                </a:path>
              </a:pathLst>
            </a:custGeom>
            <a:solidFill>
              <a:srgbClr val="FFCCCC"/>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b="1" dirty="0">
                <a:solidFill>
                  <a:srgbClr val="FF0000"/>
                </a:solidFill>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endParaRPr>
            </a:p>
            <a:p>
              <a:pPr algn="ctr"/>
              <a:r>
                <a:rPr lang="en-US" altLang="ja-JP" b="1" dirty="0">
                  <a:solidFill>
                    <a:srgbClr val="FF0000"/>
                  </a:solidFill>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  </a:t>
              </a:r>
              <a:r>
                <a:rPr kumimoji="1" lang="ja-JP" altLang="en-US" b="1" dirty="0">
                  <a:solidFill>
                    <a:srgbClr val="FF0000"/>
                  </a:solidFill>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余 肉</a:t>
              </a:r>
            </a:p>
          </p:txBody>
        </p:sp>
        <p:sp>
          <p:nvSpPr>
            <p:cNvPr id="28" name="テキスト ボックス 27">
              <a:extLst>
                <a:ext uri="{FF2B5EF4-FFF2-40B4-BE49-F238E27FC236}">
                  <a16:creationId xmlns:a16="http://schemas.microsoft.com/office/drawing/2014/main" id="{AA7E0419-971C-5463-A30B-DD4BB3B27960}"/>
                </a:ext>
              </a:extLst>
            </p:cNvPr>
            <p:cNvSpPr txBox="1"/>
            <p:nvPr/>
          </p:nvSpPr>
          <p:spPr>
            <a:xfrm>
              <a:off x="4222168" y="1436740"/>
              <a:ext cx="1338828" cy="369332"/>
            </a:xfrm>
            <a:prstGeom prst="rect">
              <a:avLst/>
            </a:prstGeom>
            <a:noFill/>
          </p:spPr>
          <p:txBody>
            <a:bodyPr wrap="none" rtlCol="0">
              <a:spAutoFit/>
            </a:bodyPr>
            <a:lstStyle/>
            <a:p>
              <a:r>
                <a:rPr lang="ja-JP" altLang="en-US" dirty="0">
                  <a:latin typeface="HG丸ｺﾞｼｯｸM-PRO" panose="020F0600000000000000" pitchFamily="50" charset="-128"/>
                  <a:ea typeface="HG丸ｺﾞｼｯｸM-PRO" panose="020F0600000000000000" pitchFamily="50" charset="-128"/>
                </a:rPr>
                <a:t>溝塑性変形</a:t>
              </a:r>
              <a:endParaRPr lang="en-US" altLang="ja-JP" dirty="0">
                <a:latin typeface="HG丸ｺﾞｼｯｸM-PRO" panose="020F0600000000000000" pitchFamily="50" charset="-128"/>
                <a:ea typeface="HG丸ｺﾞｼｯｸM-PRO" panose="020F0600000000000000" pitchFamily="50" charset="-128"/>
              </a:endParaRPr>
            </a:p>
          </p:txBody>
        </p:sp>
        <p:sp>
          <p:nvSpPr>
            <p:cNvPr id="29" name="テキスト ボックス 28">
              <a:extLst>
                <a:ext uri="{FF2B5EF4-FFF2-40B4-BE49-F238E27FC236}">
                  <a16:creationId xmlns:a16="http://schemas.microsoft.com/office/drawing/2014/main" id="{0A060991-523A-CB1D-9E5C-893CD5082F03}"/>
                </a:ext>
              </a:extLst>
            </p:cNvPr>
            <p:cNvSpPr txBox="1"/>
            <p:nvPr/>
          </p:nvSpPr>
          <p:spPr>
            <a:xfrm>
              <a:off x="2134495" y="1227198"/>
              <a:ext cx="1800493" cy="369332"/>
            </a:xfrm>
            <a:prstGeom prst="rect">
              <a:avLst/>
            </a:prstGeom>
            <a:noFill/>
          </p:spPr>
          <p:txBody>
            <a:bodyPr wrap="none" rtlCol="0">
              <a:spAutoFit/>
            </a:bodyPr>
            <a:lstStyle/>
            <a:p>
              <a:r>
                <a:rPr lang="ja-JP" altLang="en-US">
                  <a:latin typeface="HG丸ｺﾞｼｯｸM-PRO" panose="020F0600000000000000" pitchFamily="50" charset="-128"/>
                  <a:ea typeface="HG丸ｺﾞｼｯｸM-PRO" panose="020F0600000000000000" pitchFamily="50" charset="-128"/>
                </a:rPr>
                <a:t>溝スタンプ</a:t>
              </a:r>
              <a:r>
                <a:rPr lang="ja-JP" altLang="en-US" dirty="0">
                  <a:latin typeface="HG丸ｺﾞｼｯｸM-PRO" panose="020F0600000000000000" pitchFamily="50" charset="-128"/>
                  <a:ea typeface="HG丸ｺﾞｼｯｸM-PRO" panose="020F0600000000000000" pitchFamily="50" charset="-128"/>
                </a:rPr>
                <a:t>のみ</a:t>
              </a:r>
              <a:endParaRPr lang="en-US" altLang="ja-JP" dirty="0">
                <a:latin typeface="HG丸ｺﾞｼｯｸM-PRO" panose="020F0600000000000000" pitchFamily="50" charset="-128"/>
                <a:ea typeface="HG丸ｺﾞｼｯｸM-PRO" panose="020F0600000000000000" pitchFamily="50" charset="-128"/>
              </a:endParaRPr>
            </a:p>
          </p:txBody>
        </p:sp>
      </p:grpSp>
      <p:grpSp>
        <p:nvGrpSpPr>
          <p:cNvPr id="37" name="グループ化 36">
            <a:extLst>
              <a:ext uri="{FF2B5EF4-FFF2-40B4-BE49-F238E27FC236}">
                <a16:creationId xmlns:a16="http://schemas.microsoft.com/office/drawing/2014/main" id="{8BE21ACB-A294-93FE-D7F5-1E8F2EF0E04D}"/>
              </a:ext>
            </a:extLst>
          </p:cNvPr>
          <p:cNvGrpSpPr/>
          <p:nvPr/>
        </p:nvGrpSpPr>
        <p:grpSpPr>
          <a:xfrm>
            <a:off x="6179434" y="1191449"/>
            <a:ext cx="5933162" cy="2590563"/>
            <a:chOff x="6179434" y="1191449"/>
            <a:chExt cx="5933162" cy="2590563"/>
          </a:xfrm>
        </p:grpSpPr>
        <p:sp>
          <p:nvSpPr>
            <p:cNvPr id="204" name="正方形/長方形 203">
              <a:extLst>
                <a:ext uri="{FF2B5EF4-FFF2-40B4-BE49-F238E27FC236}">
                  <a16:creationId xmlns:a16="http://schemas.microsoft.com/office/drawing/2014/main" id="{96C4EB78-30AB-7D43-898D-60F30DB46452}"/>
                </a:ext>
              </a:extLst>
            </p:cNvPr>
            <p:cNvSpPr/>
            <p:nvPr/>
          </p:nvSpPr>
          <p:spPr>
            <a:xfrm>
              <a:off x="6179434" y="1264910"/>
              <a:ext cx="5933162" cy="2471981"/>
            </a:xfrm>
            <a:prstGeom prst="rect">
              <a:avLst/>
            </a:prstGeom>
            <a:solidFill>
              <a:srgbClr val="FFFFCC">
                <a:alpha val="20000"/>
              </a:srgb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97" name="テキスト ボックス 196">
              <a:extLst>
                <a:ext uri="{FF2B5EF4-FFF2-40B4-BE49-F238E27FC236}">
                  <a16:creationId xmlns:a16="http://schemas.microsoft.com/office/drawing/2014/main" id="{A86D0C4E-921F-083A-FC3A-0BDE9E9700A8}"/>
                </a:ext>
              </a:extLst>
            </p:cNvPr>
            <p:cNvSpPr txBox="1"/>
            <p:nvPr/>
          </p:nvSpPr>
          <p:spPr>
            <a:xfrm>
              <a:off x="8203321" y="3412680"/>
              <a:ext cx="2031325" cy="369332"/>
            </a:xfrm>
            <a:prstGeom prst="rect">
              <a:avLst/>
            </a:prstGeom>
            <a:noFill/>
          </p:spPr>
          <p:txBody>
            <a:bodyPr wrap="none" rtlCol="0">
              <a:spAutoFit/>
            </a:bodyPr>
            <a:lstStyle/>
            <a:p>
              <a:r>
                <a:rPr lang="ja-JP" altLang="en-US" dirty="0">
                  <a:latin typeface="HG丸ｺﾞｼｯｸM-PRO" panose="020F0600000000000000" pitchFamily="50" charset="-128"/>
                  <a:ea typeface="HG丸ｺﾞｼｯｸM-PRO" panose="020F0600000000000000" pitchFamily="50" charset="-128"/>
                </a:rPr>
                <a:t>余肉が拘束される</a:t>
              </a:r>
              <a:endParaRPr lang="en-US" altLang="ja-JP" dirty="0">
                <a:latin typeface="HG丸ｺﾞｼｯｸM-PRO" panose="020F0600000000000000" pitchFamily="50" charset="-128"/>
                <a:ea typeface="HG丸ｺﾞｼｯｸM-PRO" panose="020F0600000000000000" pitchFamily="50" charset="-128"/>
              </a:endParaRPr>
            </a:p>
          </p:txBody>
        </p:sp>
        <p:grpSp>
          <p:nvGrpSpPr>
            <p:cNvPr id="268" name="グループ化 267">
              <a:extLst>
                <a:ext uri="{FF2B5EF4-FFF2-40B4-BE49-F238E27FC236}">
                  <a16:creationId xmlns:a16="http://schemas.microsoft.com/office/drawing/2014/main" id="{832503D1-D59E-E31E-7BB5-F552E61D041F}"/>
                </a:ext>
              </a:extLst>
            </p:cNvPr>
            <p:cNvGrpSpPr/>
            <p:nvPr/>
          </p:nvGrpSpPr>
          <p:grpSpPr>
            <a:xfrm>
              <a:off x="6227929" y="1544297"/>
              <a:ext cx="1919909" cy="1898867"/>
              <a:chOff x="6224880" y="1984418"/>
              <a:chExt cx="1388529" cy="1327462"/>
            </a:xfrm>
          </p:grpSpPr>
          <p:sp>
            <p:nvSpPr>
              <p:cNvPr id="78" name="正方形/長方形 77">
                <a:extLst>
                  <a:ext uri="{FF2B5EF4-FFF2-40B4-BE49-F238E27FC236}">
                    <a16:creationId xmlns:a16="http://schemas.microsoft.com/office/drawing/2014/main" id="{56AF3255-81EE-90D0-72F3-F5296D15F7F0}"/>
                  </a:ext>
                </a:extLst>
              </p:cNvPr>
              <p:cNvSpPr/>
              <p:nvPr/>
            </p:nvSpPr>
            <p:spPr>
              <a:xfrm>
                <a:off x="6533311" y="2326569"/>
                <a:ext cx="771019" cy="336689"/>
              </a:xfrm>
              <a:prstGeom prst="rect">
                <a:avLst/>
              </a:prstGeom>
              <a:solidFill>
                <a:schemeClr val="bg1">
                  <a:lumMod val="7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9" name="正方形/長方形 78">
                <a:extLst>
                  <a:ext uri="{FF2B5EF4-FFF2-40B4-BE49-F238E27FC236}">
                    <a16:creationId xmlns:a16="http://schemas.microsoft.com/office/drawing/2014/main" id="{A3EE1C69-BF43-8DB3-9ABB-61B83DCE379C}"/>
                  </a:ext>
                </a:extLst>
              </p:cNvPr>
              <p:cNvSpPr/>
              <p:nvPr/>
            </p:nvSpPr>
            <p:spPr>
              <a:xfrm>
                <a:off x="6533311" y="2975191"/>
                <a:ext cx="771019" cy="336689"/>
              </a:xfrm>
              <a:prstGeom prst="rect">
                <a:avLst/>
              </a:prstGeom>
              <a:solidFill>
                <a:schemeClr val="bg1">
                  <a:lumMod val="7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89" name="正方形/長方形 88">
                <a:extLst>
                  <a:ext uri="{FF2B5EF4-FFF2-40B4-BE49-F238E27FC236}">
                    <a16:creationId xmlns:a16="http://schemas.microsoft.com/office/drawing/2014/main" id="{D5888B94-66D5-E7E5-E032-934636191974}"/>
                  </a:ext>
                </a:extLst>
              </p:cNvPr>
              <p:cNvSpPr/>
              <p:nvPr/>
            </p:nvSpPr>
            <p:spPr>
              <a:xfrm>
                <a:off x="6533311" y="2930305"/>
                <a:ext cx="771019" cy="45719"/>
              </a:xfrm>
              <a:prstGeom prst="rect">
                <a:avLst/>
              </a:prstGeom>
              <a:solidFill>
                <a:schemeClr val="bg1">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90" name="四角形: 角を丸くする 89">
                <a:extLst>
                  <a:ext uri="{FF2B5EF4-FFF2-40B4-BE49-F238E27FC236}">
                    <a16:creationId xmlns:a16="http://schemas.microsoft.com/office/drawing/2014/main" id="{2CE93206-BE3C-8234-F6AC-288B58D05D1B}"/>
                  </a:ext>
                </a:extLst>
              </p:cNvPr>
              <p:cNvSpPr/>
              <p:nvPr/>
            </p:nvSpPr>
            <p:spPr>
              <a:xfrm>
                <a:off x="6553910" y="2666136"/>
                <a:ext cx="733627" cy="282160"/>
              </a:xfrm>
              <a:prstGeom prst="roundRect">
                <a:avLst/>
              </a:prstGeom>
              <a:solidFill>
                <a:srgbClr val="FBE5D6"/>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91" name="矢印: 左右 90">
                <a:extLst>
                  <a:ext uri="{FF2B5EF4-FFF2-40B4-BE49-F238E27FC236}">
                    <a16:creationId xmlns:a16="http://schemas.microsoft.com/office/drawing/2014/main" id="{E494DB7C-43E8-C225-B5BD-B3B09F98BCEA}"/>
                  </a:ext>
                </a:extLst>
              </p:cNvPr>
              <p:cNvSpPr/>
              <p:nvPr/>
            </p:nvSpPr>
            <p:spPr>
              <a:xfrm>
                <a:off x="6598599" y="2744008"/>
                <a:ext cx="614735" cy="150431"/>
              </a:xfrm>
              <a:prstGeom prst="leftRightArrow">
                <a:avLst>
                  <a:gd name="adj1" fmla="val 50000"/>
                  <a:gd name="adj2" fmla="val 71262"/>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126" name="図 125">
                <a:extLst>
                  <a:ext uri="{FF2B5EF4-FFF2-40B4-BE49-F238E27FC236}">
                    <a16:creationId xmlns:a16="http://schemas.microsoft.com/office/drawing/2014/main" id="{CF41ADC0-69C1-B9B7-54EF-4DB35CD1035C}"/>
                  </a:ext>
                </a:extLst>
              </p:cNvPr>
              <p:cNvPicPr>
                <a:picLocks noChangeAspect="1"/>
              </p:cNvPicPr>
              <p:nvPr/>
            </p:nvPicPr>
            <p:blipFill>
              <a:blip r:embed="rId6"/>
              <a:stretch>
                <a:fillRect/>
              </a:stretch>
            </p:blipFill>
            <p:spPr>
              <a:xfrm>
                <a:off x="6224880" y="1984418"/>
                <a:ext cx="1388529" cy="914479"/>
              </a:xfrm>
              <a:prstGeom prst="rect">
                <a:avLst/>
              </a:prstGeom>
            </p:spPr>
          </p:pic>
          <p:sp>
            <p:nvSpPr>
              <p:cNvPr id="199" name="テキスト ボックス 198">
                <a:extLst>
                  <a:ext uri="{FF2B5EF4-FFF2-40B4-BE49-F238E27FC236}">
                    <a16:creationId xmlns:a16="http://schemas.microsoft.com/office/drawing/2014/main" id="{6B90DF42-2307-9C43-550D-4E892B1D800C}"/>
                  </a:ext>
                </a:extLst>
              </p:cNvPr>
              <p:cNvSpPr txBox="1"/>
              <p:nvPr/>
            </p:nvSpPr>
            <p:spPr>
              <a:xfrm>
                <a:off x="6390527" y="2076202"/>
                <a:ext cx="1030880" cy="236677"/>
              </a:xfrm>
              <a:prstGeom prst="rect">
                <a:avLst/>
              </a:prstGeom>
              <a:noFill/>
            </p:spPr>
            <p:txBody>
              <a:bodyPr wrap="none" rtlCol="0">
                <a:spAutoFit/>
              </a:bodyPr>
              <a:lstStyle/>
              <a:p>
                <a:r>
                  <a:rPr lang="ja-JP" altLang="en-US" sz="1600" b="1" dirty="0">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拘束アンビル</a:t>
                </a:r>
                <a:endParaRPr lang="en-US" altLang="ja-JP" sz="1600" b="1" dirty="0">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endParaRPr>
              </a:p>
            </p:txBody>
          </p:sp>
        </p:grpSp>
        <p:sp>
          <p:nvSpPr>
            <p:cNvPr id="260" name="テキスト ボックス 259">
              <a:extLst>
                <a:ext uri="{FF2B5EF4-FFF2-40B4-BE49-F238E27FC236}">
                  <a16:creationId xmlns:a16="http://schemas.microsoft.com/office/drawing/2014/main" id="{02EE57F6-C931-4611-EF04-BF1704CCAE10}"/>
                </a:ext>
              </a:extLst>
            </p:cNvPr>
            <p:cNvSpPr txBox="1"/>
            <p:nvPr/>
          </p:nvSpPr>
          <p:spPr>
            <a:xfrm>
              <a:off x="8398914" y="1440695"/>
              <a:ext cx="1338828" cy="369332"/>
            </a:xfrm>
            <a:prstGeom prst="rect">
              <a:avLst/>
            </a:prstGeom>
            <a:noFill/>
          </p:spPr>
          <p:txBody>
            <a:bodyPr wrap="none" rtlCol="0">
              <a:spAutoFit/>
            </a:bodyPr>
            <a:lstStyle/>
            <a:p>
              <a:r>
                <a:rPr lang="ja-JP" altLang="en-US" dirty="0">
                  <a:latin typeface="HG丸ｺﾞｼｯｸM-PRO" panose="020F0600000000000000" pitchFamily="50" charset="-128"/>
                  <a:ea typeface="HG丸ｺﾞｼｯｸM-PRO" panose="020F0600000000000000" pitchFamily="50" charset="-128"/>
                </a:rPr>
                <a:t>溝塑性変形</a:t>
              </a:r>
              <a:endParaRPr lang="en-US" altLang="ja-JP" dirty="0">
                <a:latin typeface="HG丸ｺﾞｼｯｸM-PRO" panose="020F0600000000000000" pitchFamily="50" charset="-128"/>
                <a:ea typeface="HG丸ｺﾞｼｯｸM-PRO" panose="020F0600000000000000" pitchFamily="50" charset="-128"/>
              </a:endParaRPr>
            </a:p>
          </p:txBody>
        </p:sp>
        <p:grpSp>
          <p:nvGrpSpPr>
            <p:cNvPr id="269" name="グループ化 268">
              <a:extLst>
                <a:ext uri="{FF2B5EF4-FFF2-40B4-BE49-F238E27FC236}">
                  <a16:creationId xmlns:a16="http://schemas.microsoft.com/office/drawing/2014/main" id="{77AE0E2F-C52A-63FF-74AD-FE038D904533}"/>
                </a:ext>
              </a:extLst>
            </p:cNvPr>
            <p:cNvGrpSpPr/>
            <p:nvPr/>
          </p:nvGrpSpPr>
          <p:grpSpPr>
            <a:xfrm>
              <a:off x="8185432" y="1844102"/>
              <a:ext cx="1915670" cy="1595322"/>
              <a:chOff x="8368843" y="2130528"/>
              <a:chExt cx="1388529" cy="1115259"/>
            </a:xfrm>
          </p:grpSpPr>
          <p:grpSp>
            <p:nvGrpSpPr>
              <p:cNvPr id="209" name="グループ化 208">
                <a:extLst>
                  <a:ext uri="{FF2B5EF4-FFF2-40B4-BE49-F238E27FC236}">
                    <a16:creationId xmlns:a16="http://schemas.microsoft.com/office/drawing/2014/main" id="{4FD7C5FC-E6A3-653E-9BE6-DE84162AA5FE}"/>
                  </a:ext>
                </a:extLst>
              </p:cNvPr>
              <p:cNvGrpSpPr/>
              <p:nvPr/>
            </p:nvGrpSpPr>
            <p:grpSpPr>
              <a:xfrm>
                <a:off x="8368843" y="2130528"/>
                <a:ext cx="1388529" cy="1115259"/>
                <a:chOff x="4424441" y="2204975"/>
                <a:chExt cx="1388529" cy="1115259"/>
              </a:xfrm>
            </p:grpSpPr>
            <p:grpSp>
              <p:nvGrpSpPr>
                <p:cNvPr id="100" name="グループ化 99">
                  <a:extLst>
                    <a:ext uri="{FF2B5EF4-FFF2-40B4-BE49-F238E27FC236}">
                      <a16:creationId xmlns:a16="http://schemas.microsoft.com/office/drawing/2014/main" id="{4870685F-1B66-97C9-759F-A6912392A70C}"/>
                    </a:ext>
                  </a:extLst>
                </p:cNvPr>
                <p:cNvGrpSpPr/>
                <p:nvPr/>
              </p:nvGrpSpPr>
              <p:grpSpPr>
                <a:xfrm>
                  <a:off x="4653480" y="2539708"/>
                  <a:ext cx="921101" cy="780526"/>
                  <a:chOff x="9682943" y="2581445"/>
                  <a:chExt cx="921101" cy="780526"/>
                </a:xfrm>
              </p:grpSpPr>
              <p:grpSp>
                <p:nvGrpSpPr>
                  <p:cNvPr id="84" name="グループ化 83">
                    <a:extLst>
                      <a:ext uri="{FF2B5EF4-FFF2-40B4-BE49-F238E27FC236}">
                        <a16:creationId xmlns:a16="http://schemas.microsoft.com/office/drawing/2014/main" id="{D740C517-1274-C86F-648C-D18336EF8E37}"/>
                      </a:ext>
                    </a:extLst>
                  </p:cNvPr>
                  <p:cNvGrpSpPr/>
                  <p:nvPr/>
                </p:nvGrpSpPr>
                <p:grpSpPr>
                  <a:xfrm>
                    <a:off x="9682943" y="2581445"/>
                    <a:ext cx="921101" cy="780526"/>
                    <a:chOff x="4486886" y="2381843"/>
                    <a:chExt cx="1402975" cy="1188858"/>
                  </a:xfrm>
                  <a:solidFill>
                    <a:schemeClr val="bg1">
                      <a:lumMod val="75000"/>
                    </a:schemeClr>
                  </a:solidFill>
                </p:grpSpPr>
                <p:sp>
                  <p:nvSpPr>
                    <p:cNvPr id="85" name="正方形/長方形 84">
                      <a:extLst>
                        <a:ext uri="{FF2B5EF4-FFF2-40B4-BE49-F238E27FC236}">
                          <a16:creationId xmlns:a16="http://schemas.microsoft.com/office/drawing/2014/main" id="{7F071D06-D554-BE05-C766-FB3F034C15A3}"/>
                        </a:ext>
                      </a:extLst>
                    </p:cNvPr>
                    <p:cNvSpPr/>
                    <p:nvPr/>
                  </p:nvSpPr>
                  <p:spPr>
                    <a:xfrm>
                      <a:off x="4600872" y="2381843"/>
                      <a:ext cx="1174377" cy="512827"/>
                    </a:xfrm>
                    <a:prstGeom prst="rect">
                      <a:avLst/>
                    </a:prstGeom>
                    <a:gr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86" name="正方形/長方形 85">
                      <a:extLst>
                        <a:ext uri="{FF2B5EF4-FFF2-40B4-BE49-F238E27FC236}">
                          <a16:creationId xmlns:a16="http://schemas.microsoft.com/office/drawing/2014/main" id="{CC92CE69-C8DD-8FD0-C255-A7DD9369A7D2}"/>
                        </a:ext>
                      </a:extLst>
                    </p:cNvPr>
                    <p:cNvSpPr/>
                    <p:nvPr/>
                  </p:nvSpPr>
                  <p:spPr>
                    <a:xfrm>
                      <a:off x="4600872" y="3057874"/>
                      <a:ext cx="1174377" cy="512827"/>
                    </a:xfrm>
                    <a:prstGeom prst="rect">
                      <a:avLst/>
                    </a:prstGeom>
                    <a:gr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87" name="四角形: 角を丸くする 86">
                      <a:extLst>
                        <a:ext uri="{FF2B5EF4-FFF2-40B4-BE49-F238E27FC236}">
                          <a16:creationId xmlns:a16="http://schemas.microsoft.com/office/drawing/2014/main" id="{E3A261CC-BCD6-4BE4-E36A-F4A0DCDF2A50}"/>
                        </a:ext>
                      </a:extLst>
                    </p:cNvPr>
                    <p:cNvSpPr/>
                    <p:nvPr/>
                  </p:nvSpPr>
                  <p:spPr>
                    <a:xfrm>
                      <a:off x="4486886" y="2894669"/>
                      <a:ext cx="1402975" cy="163205"/>
                    </a:xfrm>
                    <a:prstGeom prst="roundRect">
                      <a:avLst/>
                    </a:prstGeom>
                    <a:solidFill>
                      <a:srgbClr val="FBE5D6"/>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93" name="矢印: 左右 92">
                    <a:extLst>
                      <a:ext uri="{FF2B5EF4-FFF2-40B4-BE49-F238E27FC236}">
                        <a16:creationId xmlns:a16="http://schemas.microsoft.com/office/drawing/2014/main" id="{167D29BA-DFF2-59DC-9926-7AAF0182DD53}"/>
                      </a:ext>
                    </a:extLst>
                  </p:cNvPr>
                  <p:cNvSpPr/>
                  <p:nvPr/>
                </p:nvSpPr>
                <p:spPr>
                  <a:xfrm>
                    <a:off x="9821490" y="2894478"/>
                    <a:ext cx="614735" cy="150431"/>
                  </a:xfrm>
                  <a:prstGeom prst="leftRightArrow">
                    <a:avLst>
                      <a:gd name="adj1" fmla="val 50000"/>
                      <a:gd name="adj2" fmla="val 71262"/>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pic>
              <p:nvPicPr>
                <p:cNvPr id="127" name="図 126">
                  <a:extLst>
                    <a:ext uri="{FF2B5EF4-FFF2-40B4-BE49-F238E27FC236}">
                      <a16:creationId xmlns:a16="http://schemas.microsoft.com/office/drawing/2014/main" id="{E05A7894-5C66-B8AE-F0C0-FA81DC222435}"/>
                    </a:ext>
                  </a:extLst>
                </p:cNvPr>
                <p:cNvPicPr>
                  <a:picLocks noChangeAspect="1"/>
                </p:cNvPicPr>
                <p:nvPr/>
              </p:nvPicPr>
              <p:blipFill>
                <a:blip r:embed="rId6"/>
                <a:stretch>
                  <a:fillRect/>
                </a:stretch>
              </p:blipFill>
              <p:spPr>
                <a:xfrm>
                  <a:off x="4424441" y="2204975"/>
                  <a:ext cx="1388529" cy="914479"/>
                </a:xfrm>
                <a:prstGeom prst="rect">
                  <a:avLst/>
                </a:prstGeom>
              </p:spPr>
            </p:pic>
          </p:grpSp>
          <p:sp>
            <p:nvSpPr>
              <p:cNvPr id="262" name="星: 12 pt 261">
                <a:extLst>
                  <a:ext uri="{FF2B5EF4-FFF2-40B4-BE49-F238E27FC236}">
                    <a16:creationId xmlns:a16="http://schemas.microsoft.com/office/drawing/2014/main" id="{E8A50E79-30C7-74F4-3B68-E24C0C7A5EB8}"/>
                  </a:ext>
                </a:extLst>
              </p:cNvPr>
              <p:cNvSpPr/>
              <p:nvPr/>
            </p:nvSpPr>
            <p:spPr>
              <a:xfrm>
                <a:off x="9327562" y="2653929"/>
                <a:ext cx="325878" cy="374784"/>
              </a:xfrm>
              <a:prstGeom prst="star12">
                <a:avLst/>
              </a:prstGeom>
              <a:solidFill>
                <a:srgbClr val="FF0000">
                  <a:alpha val="40000"/>
                </a:srgb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63" name="星: 12 pt 262">
                <a:extLst>
                  <a:ext uri="{FF2B5EF4-FFF2-40B4-BE49-F238E27FC236}">
                    <a16:creationId xmlns:a16="http://schemas.microsoft.com/office/drawing/2014/main" id="{23E2F67D-AECC-0098-253B-CBCB4E67748F}"/>
                  </a:ext>
                </a:extLst>
              </p:cNvPr>
              <p:cNvSpPr/>
              <p:nvPr/>
            </p:nvSpPr>
            <p:spPr>
              <a:xfrm>
                <a:off x="8487537" y="2655637"/>
                <a:ext cx="325878" cy="374784"/>
              </a:xfrm>
              <a:prstGeom prst="star12">
                <a:avLst/>
              </a:prstGeom>
              <a:solidFill>
                <a:srgbClr val="FF0000">
                  <a:alpha val="40000"/>
                </a:srgb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nvGrpSpPr>
            <p:cNvPr id="270" name="グループ化 269">
              <a:extLst>
                <a:ext uri="{FF2B5EF4-FFF2-40B4-BE49-F238E27FC236}">
                  <a16:creationId xmlns:a16="http://schemas.microsoft.com/office/drawing/2014/main" id="{07B4942E-23DE-5884-DC0C-97823C65AE06}"/>
                </a:ext>
              </a:extLst>
            </p:cNvPr>
            <p:cNvGrpSpPr/>
            <p:nvPr/>
          </p:nvGrpSpPr>
          <p:grpSpPr>
            <a:xfrm>
              <a:off x="10129463" y="1544296"/>
              <a:ext cx="1950919" cy="1886996"/>
              <a:chOff x="10329272" y="1828997"/>
              <a:chExt cx="1388529" cy="1390762"/>
            </a:xfrm>
          </p:grpSpPr>
          <p:grpSp>
            <p:nvGrpSpPr>
              <p:cNvPr id="208" name="グループ化 207">
                <a:extLst>
                  <a:ext uri="{FF2B5EF4-FFF2-40B4-BE49-F238E27FC236}">
                    <a16:creationId xmlns:a16="http://schemas.microsoft.com/office/drawing/2014/main" id="{1A56D42E-16CA-01B0-067B-503C4F69798C}"/>
                  </a:ext>
                </a:extLst>
              </p:cNvPr>
              <p:cNvGrpSpPr/>
              <p:nvPr/>
            </p:nvGrpSpPr>
            <p:grpSpPr>
              <a:xfrm>
                <a:off x="10329272" y="2047421"/>
                <a:ext cx="1388529" cy="1172338"/>
                <a:chOff x="5864960" y="2150701"/>
                <a:chExt cx="1388529" cy="1172338"/>
              </a:xfrm>
            </p:grpSpPr>
            <p:grpSp>
              <p:nvGrpSpPr>
                <p:cNvPr id="104" name="グループ化 103">
                  <a:extLst>
                    <a:ext uri="{FF2B5EF4-FFF2-40B4-BE49-F238E27FC236}">
                      <a16:creationId xmlns:a16="http://schemas.microsoft.com/office/drawing/2014/main" id="{A2F4077F-C9A2-F82C-1B6B-5F90C9D9D95F}"/>
                    </a:ext>
                  </a:extLst>
                </p:cNvPr>
                <p:cNvGrpSpPr/>
                <p:nvPr/>
              </p:nvGrpSpPr>
              <p:grpSpPr>
                <a:xfrm>
                  <a:off x="6098564" y="2488723"/>
                  <a:ext cx="921101" cy="834316"/>
                  <a:chOff x="9682943" y="2527655"/>
                  <a:chExt cx="921101" cy="834316"/>
                </a:xfrm>
              </p:grpSpPr>
              <p:grpSp>
                <p:nvGrpSpPr>
                  <p:cNvPr id="105" name="グループ化 104">
                    <a:extLst>
                      <a:ext uri="{FF2B5EF4-FFF2-40B4-BE49-F238E27FC236}">
                        <a16:creationId xmlns:a16="http://schemas.microsoft.com/office/drawing/2014/main" id="{F6CD6C78-FDC7-0BA0-F9E9-67331BC6F9FF}"/>
                      </a:ext>
                    </a:extLst>
                  </p:cNvPr>
                  <p:cNvGrpSpPr/>
                  <p:nvPr/>
                </p:nvGrpSpPr>
                <p:grpSpPr>
                  <a:xfrm>
                    <a:off x="9682943" y="2527655"/>
                    <a:ext cx="921101" cy="834316"/>
                    <a:chOff x="4486886" y="2299913"/>
                    <a:chExt cx="1402975" cy="1270788"/>
                  </a:xfrm>
                  <a:solidFill>
                    <a:schemeClr val="bg1">
                      <a:lumMod val="75000"/>
                    </a:schemeClr>
                  </a:solidFill>
                </p:grpSpPr>
                <p:sp>
                  <p:nvSpPr>
                    <p:cNvPr id="107" name="正方形/長方形 106">
                      <a:extLst>
                        <a:ext uri="{FF2B5EF4-FFF2-40B4-BE49-F238E27FC236}">
                          <a16:creationId xmlns:a16="http://schemas.microsoft.com/office/drawing/2014/main" id="{E350CDE0-3519-DBA6-D686-DB826C028921}"/>
                        </a:ext>
                      </a:extLst>
                    </p:cNvPr>
                    <p:cNvSpPr/>
                    <p:nvPr/>
                  </p:nvSpPr>
                  <p:spPr>
                    <a:xfrm>
                      <a:off x="4600872" y="2299913"/>
                      <a:ext cx="1174378" cy="512826"/>
                    </a:xfrm>
                    <a:prstGeom prst="rect">
                      <a:avLst/>
                    </a:prstGeom>
                    <a:gr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8" name="正方形/長方形 107">
                      <a:extLst>
                        <a:ext uri="{FF2B5EF4-FFF2-40B4-BE49-F238E27FC236}">
                          <a16:creationId xmlns:a16="http://schemas.microsoft.com/office/drawing/2014/main" id="{E29BD0E4-6ECA-1836-7378-EE471270C04C}"/>
                        </a:ext>
                      </a:extLst>
                    </p:cNvPr>
                    <p:cNvSpPr/>
                    <p:nvPr/>
                  </p:nvSpPr>
                  <p:spPr>
                    <a:xfrm>
                      <a:off x="4600872" y="3057874"/>
                      <a:ext cx="1174377" cy="512827"/>
                    </a:xfrm>
                    <a:prstGeom prst="rect">
                      <a:avLst/>
                    </a:prstGeom>
                    <a:gr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9" name="四角形: 角を丸くする 108">
                      <a:extLst>
                        <a:ext uri="{FF2B5EF4-FFF2-40B4-BE49-F238E27FC236}">
                          <a16:creationId xmlns:a16="http://schemas.microsoft.com/office/drawing/2014/main" id="{4930D4FC-E09E-49BF-DA6D-0979F756D473}"/>
                        </a:ext>
                      </a:extLst>
                    </p:cNvPr>
                    <p:cNvSpPr/>
                    <p:nvPr/>
                  </p:nvSpPr>
                  <p:spPr>
                    <a:xfrm>
                      <a:off x="4486886" y="2826394"/>
                      <a:ext cx="1402975" cy="163205"/>
                    </a:xfrm>
                    <a:prstGeom prst="roundRect">
                      <a:avLst/>
                    </a:prstGeom>
                    <a:solidFill>
                      <a:srgbClr val="FBE5D6"/>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106" name="矢印: 左右 105">
                    <a:extLst>
                      <a:ext uri="{FF2B5EF4-FFF2-40B4-BE49-F238E27FC236}">
                        <a16:creationId xmlns:a16="http://schemas.microsoft.com/office/drawing/2014/main" id="{382D2FE5-F895-34FC-2CB1-FA86079BC8D7}"/>
                      </a:ext>
                    </a:extLst>
                  </p:cNvPr>
                  <p:cNvSpPr/>
                  <p:nvPr/>
                </p:nvSpPr>
                <p:spPr>
                  <a:xfrm>
                    <a:off x="9821490" y="2849653"/>
                    <a:ext cx="614735" cy="150431"/>
                  </a:xfrm>
                  <a:prstGeom prst="leftRightArrow">
                    <a:avLst>
                      <a:gd name="adj1" fmla="val 50000"/>
                      <a:gd name="adj2" fmla="val 71262"/>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pic>
              <p:nvPicPr>
                <p:cNvPr id="128" name="図 127">
                  <a:extLst>
                    <a:ext uri="{FF2B5EF4-FFF2-40B4-BE49-F238E27FC236}">
                      <a16:creationId xmlns:a16="http://schemas.microsoft.com/office/drawing/2014/main" id="{A9DBBAAE-8670-A82F-0268-4C29C71A21D7}"/>
                    </a:ext>
                  </a:extLst>
                </p:cNvPr>
                <p:cNvPicPr>
                  <a:picLocks noChangeAspect="1"/>
                </p:cNvPicPr>
                <p:nvPr/>
              </p:nvPicPr>
              <p:blipFill>
                <a:blip r:embed="rId6"/>
                <a:stretch>
                  <a:fillRect/>
                </a:stretch>
              </p:blipFill>
              <p:spPr>
                <a:xfrm>
                  <a:off x="5864960" y="2150701"/>
                  <a:ext cx="1388529" cy="914479"/>
                </a:xfrm>
                <a:prstGeom prst="rect">
                  <a:avLst/>
                </a:prstGeom>
              </p:spPr>
            </p:pic>
            <p:sp>
              <p:nvSpPr>
                <p:cNvPr id="130" name="正方形/長方形 129">
                  <a:extLst>
                    <a:ext uri="{FF2B5EF4-FFF2-40B4-BE49-F238E27FC236}">
                      <a16:creationId xmlns:a16="http://schemas.microsoft.com/office/drawing/2014/main" id="{23793E7A-5EBE-A8B9-161F-61E5F8A2AB99}"/>
                    </a:ext>
                  </a:extLst>
                </p:cNvPr>
                <p:cNvSpPr/>
                <p:nvPr/>
              </p:nvSpPr>
              <p:spPr>
                <a:xfrm>
                  <a:off x="6173400" y="2944322"/>
                  <a:ext cx="771019" cy="45719"/>
                </a:xfrm>
                <a:prstGeom prst="rect">
                  <a:avLst/>
                </a:prstGeom>
                <a:solidFill>
                  <a:schemeClr val="bg1">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214" name="矢印: 上 213">
                <a:extLst>
                  <a:ext uri="{FF2B5EF4-FFF2-40B4-BE49-F238E27FC236}">
                    <a16:creationId xmlns:a16="http://schemas.microsoft.com/office/drawing/2014/main" id="{E6FD7F32-C400-010B-B1FE-E84DDB03B08E}"/>
                  </a:ext>
                </a:extLst>
              </p:cNvPr>
              <p:cNvSpPr/>
              <p:nvPr/>
            </p:nvSpPr>
            <p:spPr>
              <a:xfrm>
                <a:off x="10513496" y="1828997"/>
                <a:ext cx="1019452" cy="345149"/>
              </a:xfrm>
              <a:prstGeom prst="upArrow">
                <a:avLst/>
              </a:prstGeom>
              <a:solidFill>
                <a:schemeClr val="accent4"/>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rgbClr val="FF0000"/>
                    </a:solidFill>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上昇</a:t>
                </a:r>
                <a:endParaRPr kumimoji="1" lang="en-US" altLang="ja-JP" b="1" dirty="0">
                  <a:solidFill>
                    <a:srgbClr val="FF0000"/>
                  </a:solidFill>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endParaRPr>
              </a:p>
            </p:txBody>
          </p:sp>
        </p:grpSp>
        <p:sp>
          <p:nvSpPr>
            <p:cNvPr id="272" name="矢印: 下 271">
              <a:extLst>
                <a:ext uri="{FF2B5EF4-FFF2-40B4-BE49-F238E27FC236}">
                  <a16:creationId xmlns:a16="http://schemas.microsoft.com/office/drawing/2014/main" id="{B8779307-F251-E877-9581-09C9EC7B54E0}"/>
                </a:ext>
              </a:extLst>
            </p:cNvPr>
            <p:cNvSpPr/>
            <p:nvPr/>
          </p:nvSpPr>
          <p:spPr>
            <a:xfrm>
              <a:off x="8324845" y="1762607"/>
              <a:ext cx="1519782" cy="367007"/>
            </a:xfrm>
            <a:prstGeom prst="downArrow">
              <a:avLst/>
            </a:prstGeom>
            <a:solidFill>
              <a:schemeClr val="accent4"/>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1" dirty="0">
                <a:solidFill>
                  <a:srgbClr val="FF0000"/>
                </a:solidFill>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endParaRPr>
            </a:p>
          </p:txBody>
        </p:sp>
        <p:sp>
          <p:nvSpPr>
            <p:cNvPr id="4" name="矢印: 下 3">
              <a:extLst>
                <a:ext uri="{FF2B5EF4-FFF2-40B4-BE49-F238E27FC236}">
                  <a16:creationId xmlns:a16="http://schemas.microsoft.com/office/drawing/2014/main" id="{513B8406-28A5-C3CD-4E20-B91A41AD1081}"/>
                </a:ext>
              </a:extLst>
            </p:cNvPr>
            <p:cNvSpPr/>
            <p:nvPr/>
          </p:nvSpPr>
          <p:spPr>
            <a:xfrm>
              <a:off x="6414562" y="1303903"/>
              <a:ext cx="1519782" cy="367007"/>
            </a:xfrm>
            <a:prstGeom prst="downArrow">
              <a:avLst/>
            </a:prstGeom>
            <a:solidFill>
              <a:schemeClr val="accent4"/>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rgbClr val="FF0000"/>
                  </a:solidFill>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荷重</a:t>
              </a:r>
              <a:endParaRPr kumimoji="1" lang="ja-JP" altLang="en-US" b="1" dirty="0">
                <a:solidFill>
                  <a:srgbClr val="FF0000"/>
                </a:solidFill>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endParaRPr>
            </a:p>
          </p:txBody>
        </p:sp>
        <p:sp>
          <p:nvSpPr>
            <p:cNvPr id="9" name="テキスト ボックス 8">
              <a:extLst>
                <a:ext uri="{FF2B5EF4-FFF2-40B4-BE49-F238E27FC236}">
                  <a16:creationId xmlns:a16="http://schemas.microsoft.com/office/drawing/2014/main" id="{565F3211-5AF0-038A-32D3-B500F8D874F8}"/>
                </a:ext>
              </a:extLst>
            </p:cNvPr>
            <p:cNvSpPr txBox="1"/>
            <p:nvPr/>
          </p:nvSpPr>
          <p:spPr>
            <a:xfrm>
              <a:off x="6682876" y="2102656"/>
              <a:ext cx="1048952" cy="338554"/>
            </a:xfrm>
            <a:prstGeom prst="rect">
              <a:avLst/>
            </a:prstGeom>
            <a:noFill/>
          </p:spPr>
          <p:txBody>
            <a:bodyPr wrap="square" rtlCol="0">
              <a:spAutoFit/>
            </a:bodyPr>
            <a:lstStyle/>
            <a:p>
              <a:r>
                <a:rPr lang="ja-JP" altLang="en-US" sz="1600" b="1" dirty="0">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アンビル</a:t>
              </a:r>
              <a:endParaRPr lang="en-US" altLang="ja-JP" sz="1600" b="1" dirty="0">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endParaRPr>
            </a:p>
          </p:txBody>
        </p:sp>
        <p:sp>
          <p:nvSpPr>
            <p:cNvPr id="10" name="テキスト ボックス 9">
              <a:extLst>
                <a:ext uri="{FF2B5EF4-FFF2-40B4-BE49-F238E27FC236}">
                  <a16:creationId xmlns:a16="http://schemas.microsoft.com/office/drawing/2014/main" id="{D038200A-85B0-0299-E05D-E4F269B3D74A}"/>
                </a:ext>
              </a:extLst>
            </p:cNvPr>
            <p:cNvSpPr txBox="1"/>
            <p:nvPr/>
          </p:nvSpPr>
          <p:spPr>
            <a:xfrm>
              <a:off x="6558777" y="3055367"/>
              <a:ext cx="1257316" cy="307777"/>
            </a:xfrm>
            <a:prstGeom prst="rect">
              <a:avLst/>
            </a:prstGeom>
            <a:noFill/>
          </p:spPr>
          <p:txBody>
            <a:bodyPr wrap="square" rtlCol="0">
              <a:spAutoFit/>
            </a:bodyPr>
            <a:lstStyle/>
            <a:p>
              <a:r>
                <a:rPr lang="ja-JP" altLang="en-US" sz="1400" b="1" dirty="0">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グルーヴダイ</a:t>
              </a:r>
              <a:endParaRPr lang="en-US" altLang="ja-JP" sz="1400" b="1" dirty="0">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endParaRPr>
            </a:p>
          </p:txBody>
        </p:sp>
        <p:sp>
          <p:nvSpPr>
            <p:cNvPr id="32" name="テキスト ボックス 31">
              <a:extLst>
                <a:ext uri="{FF2B5EF4-FFF2-40B4-BE49-F238E27FC236}">
                  <a16:creationId xmlns:a16="http://schemas.microsoft.com/office/drawing/2014/main" id="{0A51C561-FF76-8064-8CC8-4A878C0BF4F1}"/>
                </a:ext>
              </a:extLst>
            </p:cNvPr>
            <p:cNvSpPr txBox="1"/>
            <p:nvPr/>
          </p:nvSpPr>
          <p:spPr>
            <a:xfrm>
              <a:off x="8100775" y="1191449"/>
              <a:ext cx="2031325" cy="369332"/>
            </a:xfrm>
            <a:prstGeom prst="rect">
              <a:avLst/>
            </a:prstGeom>
            <a:noFill/>
          </p:spPr>
          <p:txBody>
            <a:bodyPr wrap="none" rtlCol="0">
              <a:spAutoFit/>
            </a:bodyPr>
            <a:lstStyle/>
            <a:p>
              <a:r>
                <a:rPr lang="ja-JP" altLang="en-US" dirty="0">
                  <a:latin typeface="HG丸ｺﾞｼｯｸM-PRO" panose="020F0600000000000000" pitchFamily="50" charset="-128"/>
                  <a:ea typeface="HG丸ｺﾞｼｯｸM-PRO" panose="020F0600000000000000" pitchFamily="50" charset="-128"/>
                </a:rPr>
                <a:t>拘束アンビルあり</a:t>
              </a:r>
              <a:endParaRPr lang="en-US" altLang="ja-JP" dirty="0">
                <a:latin typeface="HG丸ｺﾞｼｯｸM-PRO" panose="020F0600000000000000" pitchFamily="50" charset="-128"/>
                <a:ea typeface="HG丸ｺﾞｼｯｸM-PRO" panose="020F0600000000000000" pitchFamily="50" charset="-128"/>
              </a:endParaRPr>
            </a:p>
          </p:txBody>
        </p:sp>
      </p:grpSp>
      <p:pic>
        <p:nvPicPr>
          <p:cNvPr id="76" name="オーディオ 75">
            <a:hlinkClick r:id="" action="ppaction://media"/>
            <a:extLst>
              <a:ext uri="{FF2B5EF4-FFF2-40B4-BE49-F238E27FC236}">
                <a16:creationId xmlns:a16="http://schemas.microsoft.com/office/drawing/2014/main" id="{2596F03D-C229-57A5-DC76-DFB2338F8D96}"/>
              </a:ext>
            </a:extLst>
          </p:cNvPr>
          <p:cNvPicPr>
            <a:picLocks noChangeAspect="1"/>
          </p:cNvPicPr>
          <p:nvPr>
            <a:audioFile r:link="rId3"/>
            <p:extLst>
              <p:ext uri="{DAA4B4D4-6D71-4841-9C94-3DE7FCFB9230}">
                <p14:media xmlns:p14="http://schemas.microsoft.com/office/powerpoint/2010/main" r:embed="rId2"/>
              </p:ext>
            </p:extLst>
          </p:nvPr>
        </p:nvPicPr>
        <p:blipFill>
          <a:blip r:embed="rId8"/>
          <a:srcRect l="-161075" t="-161075" r="-161075" b="-161075"/>
          <a:stretch>
            <a:fillRect/>
          </a:stretch>
        </p:blipFill>
        <p:spPr>
          <a:xfrm>
            <a:off x="10052304" y="4718304"/>
            <a:ext cx="2057400" cy="2057400"/>
          </a:xfrm>
          <a:prstGeom prst="ellipse">
            <a:avLst/>
          </a:prstGeom>
        </p:spPr>
      </p:pic>
    </p:spTree>
    <p:custDataLst>
      <p:tags r:id="rId1"/>
    </p:custDataLst>
    <p:extLst>
      <p:ext uri="{BB962C8B-B14F-4D97-AF65-F5344CB8AC3E}">
        <p14:creationId xmlns:p14="http://schemas.microsoft.com/office/powerpoint/2010/main" val="1482851355"/>
      </p:ext>
    </p:extLst>
  </p:cSld>
  <p:clrMapOvr>
    <a:masterClrMapping/>
  </p:clrMapOvr>
  <mc:AlternateContent xmlns:mc="http://schemas.openxmlformats.org/markup-compatibility/2006" xmlns:p14="http://schemas.microsoft.com/office/powerpoint/2010/main">
    <mc:Choice Requires="p14">
      <p:transition spd="slow" p14:dur="2000" advTm="43934"/>
    </mc:Choice>
    <mc:Fallback xmlns="">
      <p:transition spd="slow" advTm="439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6"/>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wipe(left)">
                                      <p:cBhvr>
                                        <p:cTn id="16" dur="500"/>
                                        <p:tgtEl>
                                          <p:spTgt spid="3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wipe(left)">
                                      <p:cBhvr>
                                        <p:cTn id="21" dur="500"/>
                                        <p:tgtEl>
                                          <p:spTgt spid="38"/>
                                        </p:tgtEl>
                                      </p:cBhvr>
                                    </p:animEffect>
                                  </p:childTnLst>
                                </p:cTn>
                              </p:par>
                            </p:childTnLst>
                          </p:cTn>
                        </p:par>
                        <p:par>
                          <p:cTn id="22" fill="hold">
                            <p:stCondLst>
                              <p:cond delay="500"/>
                            </p:stCondLst>
                            <p:childTnLst>
                              <p:par>
                                <p:cTn id="23" presetID="10" presetClass="entr" presetSubtype="0" fill="hold" nodeType="afterEffect">
                                  <p:stCondLst>
                                    <p:cond delay="50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500"/>
                                        <p:tgtEl>
                                          <p:spTgt spid="42"/>
                                        </p:tgtEl>
                                      </p:cBhvr>
                                    </p:animEffect>
                                  </p:childTnLst>
                                </p:cTn>
                              </p:par>
                            </p:childTnLst>
                          </p:cTn>
                        </p:par>
                        <p:par>
                          <p:cTn id="26" fill="hold">
                            <p:stCondLst>
                              <p:cond delay="1500"/>
                            </p:stCondLst>
                            <p:childTnLst>
                              <p:par>
                                <p:cTn id="27" presetID="10" presetClass="entr" presetSubtype="0" fill="hold" nodeType="afterEffect">
                                  <p:stCondLst>
                                    <p:cond delay="50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500"/>
                                        <p:tgtEl>
                                          <p:spTgt spid="43"/>
                                        </p:tgtEl>
                                      </p:cBhvr>
                                    </p:animEffect>
                                  </p:childTnLst>
                                </p:cTn>
                              </p:par>
                            </p:childTnLst>
                          </p:cTn>
                        </p:par>
                        <p:par>
                          <p:cTn id="30" fill="hold">
                            <p:stCondLst>
                              <p:cond delay="2500"/>
                            </p:stCondLst>
                            <p:childTnLst>
                              <p:par>
                                <p:cTn id="31" presetID="22" presetClass="entr" presetSubtype="8" fill="hold" grpId="0" nodeType="afterEffect">
                                  <p:stCondLst>
                                    <p:cond delay="500"/>
                                  </p:stCondLst>
                                  <p:childTnLst>
                                    <p:set>
                                      <p:cBhvr>
                                        <p:cTn id="32" dur="1" fill="hold">
                                          <p:stCondLst>
                                            <p:cond delay="0"/>
                                          </p:stCondLst>
                                        </p:cTn>
                                        <p:tgtEl>
                                          <p:spTgt spid="220"/>
                                        </p:tgtEl>
                                        <p:attrNameLst>
                                          <p:attrName>style.visibility</p:attrName>
                                        </p:attrNameLst>
                                      </p:cBhvr>
                                      <p:to>
                                        <p:strVal val="visible"/>
                                      </p:to>
                                    </p:set>
                                    <p:animEffect transition="in" filter="wipe(left)">
                                      <p:cBhvr>
                                        <p:cTn id="33" dur="500"/>
                                        <p:tgtEl>
                                          <p:spTgt spid="22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wipe(left)">
                                      <p:cBhvr>
                                        <p:cTn id="3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9" fill="hold" display="0">
                  <p:stCondLst>
                    <p:cond delay="indefinite"/>
                  </p:stCondLst>
                  <p:endCondLst>
                    <p:cond evt="onStopAudio" delay="0">
                      <p:tgtEl>
                        <p:sldTgt/>
                      </p:tgtEl>
                    </p:cond>
                  </p:endCondLst>
                </p:cTn>
                <p:tgtEl>
                  <p:spTgt spid="76"/>
                </p:tgtEl>
              </p:cMediaNode>
            </p:audio>
          </p:childTnLst>
        </p:cTn>
      </p:par>
    </p:tnLst>
    <p:bldLst>
      <p:bldP spid="22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07A811-87E5-B7EE-69AD-603FB526E0C9}"/>
            </a:ext>
          </a:extLst>
        </p:cNvPr>
        <p:cNvGrpSpPr/>
        <p:nvPr/>
      </p:nvGrpSpPr>
      <p:grpSpPr>
        <a:xfrm>
          <a:off x="0" y="0"/>
          <a:ext cx="0" cy="0"/>
          <a:chOff x="0" y="0"/>
          <a:chExt cx="0" cy="0"/>
        </a:xfrm>
      </p:grpSpPr>
      <p:grpSp>
        <p:nvGrpSpPr>
          <p:cNvPr id="8" name="グループ化 7">
            <a:extLst>
              <a:ext uri="{FF2B5EF4-FFF2-40B4-BE49-F238E27FC236}">
                <a16:creationId xmlns:a16="http://schemas.microsoft.com/office/drawing/2014/main" id="{CF35A700-5B05-3D3D-ADCD-103A0585D4E4}"/>
              </a:ext>
            </a:extLst>
          </p:cNvPr>
          <p:cNvGrpSpPr>
            <a:grpSpLocks noGrp="1" noUngrp="1" noRot="1" noMove="1" noResize="1"/>
          </p:cNvGrpSpPr>
          <p:nvPr/>
        </p:nvGrpSpPr>
        <p:grpSpPr>
          <a:xfrm>
            <a:off x="7271657" y="3903703"/>
            <a:ext cx="4823487" cy="2937731"/>
            <a:chOff x="7271657" y="3903703"/>
            <a:chExt cx="4823487" cy="2937731"/>
          </a:xfrm>
        </p:grpSpPr>
        <p:pic>
          <p:nvPicPr>
            <p:cNvPr id="184" name="図 183">
              <a:extLst>
                <a:ext uri="{FF2B5EF4-FFF2-40B4-BE49-F238E27FC236}">
                  <a16:creationId xmlns:a16="http://schemas.microsoft.com/office/drawing/2014/main" id="{1405A2CD-55AA-8E95-7574-FB9943E05470}"/>
                </a:ext>
              </a:extLst>
            </p:cNvPr>
            <p:cNvPicPr>
              <a:picLocks noGrp="1" noRot="1" noChangeAspect="1" noMove="1" noResize="1" noEditPoints="1" noAdjustHandles="1" noChangeArrowheads="1" noChangeShapeType="1" noCrop="1"/>
            </p:cNvPicPr>
            <p:nvPr/>
          </p:nvPicPr>
          <p:blipFill>
            <a:blip r:embed="rId6"/>
            <a:stretch>
              <a:fillRect/>
            </a:stretch>
          </p:blipFill>
          <p:spPr>
            <a:xfrm>
              <a:off x="7271657" y="4317153"/>
              <a:ext cx="3027481" cy="2524281"/>
            </a:xfrm>
            <a:prstGeom prst="rect">
              <a:avLst/>
            </a:prstGeom>
          </p:spPr>
        </p:pic>
        <p:sp>
          <p:nvSpPr>
            <p:cNvPr id="136" name="テキスト ボックス 135">
              <a:extLst>
                <a:ext uri="{FF2B5EF4-FFF2-40B4-BE49-F238E27FC236}">
                  <a16:creationId xmlns:a16="http://schemas.microsoft.com/office/drawing/2014/main" id="{BE0C25D5-4EA0-6828-B390-3C6C4EEA5224}"/>
                </a:ext>
              </a:extLst>
            </p:cNvPr>
            <p:cNvSpPr txBox="1">
              <a:spLocks noGrp="1" noRot="1" noMove="1" noResize="1" noEditPoints="1" noAdjustHandles="1" noChangeArrowheads="1" noChangeShapeType="1"/>
            </p:cNvSpPr>
            <p:nvPr/>
          </p:nvSpPr>
          <p:spPr>
            <a:xfrm>
              <a:off x="8112455" y="3903703"/>
              <a:ext cx="1338828" cy="369332"/>
            </a:xfrm>
            <a:prstGeom prst="rect">
              <a:avLst/>
            </a:prstGeom>
            <a:noFill/>
          </p:spPr>
          <p:txBody>
            <a:bodyPr wrap="square" rtlCol="0">
              <a:spAutoFit/>
            </a:bodyPr>
            <a:lstStyle/>
            <a:p>
              <a:r>
                <a:rPr lang="en-US" altLang="ja-JP" dirty="0">
                  <a:latin typeface="HG丸ｺﾞｼｯｸM-PRO" panose="020F0600000000000000" pitchFamily="50" charset="-128"/>
                  <a:ea typeface="HG丸ｺﾞｼｯｸM-PRO" panose="020F0600000000000000" pitchFamily="50" charset="-128"/>
                </a:rPr>
                <a:t>【</a:t>
              </a:r>
              <a:r>
                <a:rPr lang="ja-JP" altLang="en-US" dirty="0">
                  <a:latin typeface="HG丸ｺﾞｼｯｸM-PRO" panose="020F0600000000000000" pitchFamily="50" charset="-128"/>
                  <a:ea typeface="HG丸ｺﾞｼｯｸM-PRO" panose="020F0600000000000000" pitchFamily="50" charset="-128"/>
                </a:rPr>
                <a:t>断面図</a:t>
              </a:r>
              <a:r>
                <a:rPr lang="en-US" altLang="ja-JP" dirty="0">
                  <a:latin typeface="HG丸ｺﾞｼｯｸM-PRO" panose="020F0600000000000000" pitchFamily="50" charset="-128"/>
                  <a:ea typeface="HG丸ｺﾞｼｯｸM-PRO" panose="020F0600000000000000" pitchFamily="50" charset="-128"/>
                </a:rPr>
                <a:t>】</a:t>
              </a:r>
              <a:endParaRPr kumimoji="1" lang="ja-JP" altLang="en-US" dirty="0">
                <a:latin typeface="HG丸ｺﾞｼｯｸM-PRO" panose="020F0600000000000000" pitchFamily="50" charset="-128"/>
                <a:ea typeface="HG丸ｺﾞｼｯｸM-PRO" panose="020F0600000000000000" pitchFamily="50" charset="-128"/>
              </a:endParaRPr>
            </a:p>
          </p:txBody>
        </p:sp>
        <p:grpSp>
          <p:nvGrpSpPr>
            <p:cNvPr id="114" name="グループ化 113">
              <a:extLst>
                <a:ext uri="{FF2B5EF4-FFF2-40B4-BE49-F238E27FC236}">
                  <a16:creationId xmlns:a16="http://schemas.microsoft.com/office/drawing/2014/main" id="{81541866-761A-20AE-81C2-E00132E56598}"/>
                </a:ext>
              </a:extLst>
            </p:cNvPr>
            <p:cNvGrpSpPr>
              <a:grpSpLocks noGrp="1" noUngrp="1" noRot="1" noMove="1" noResize="1"/>
            </p:cNvGrpSpPr>
            <p:nvPr/>
          </p:nvGrpSpPr>
          <p:grpSpPr>
            <a:xfrm>
              <a:off x="10430212" y="4245416"/>
              <a:ext cx="1664932" cy="2464481"/>
              <a:chOff x="6090393" y="1395984"/>
              <a:chExt cx="1454772" cy="1709039"/>
            </a:xfrm>
          </p:grpSpPr>
          <p:sp>
            <p:nvSpPr>
              <p:cNvPr id="115" name="吹き出し: 四角形 114">
                <a:extLst>
                  <a:ext uri="{FF2B5EF4-FFF2-40B4-BE49-F238E27FC236}">
                    <a16:creationId xmlns:a16="http://schemas.microsoft.com/office/drawing/2014/main" id="{9081FB31-8E99-13E1-AC8D-A9B6DB22A27D}"/>
                  </a:ext>
                </a:extLst>
              </p:cNvPr>
              <p:cNvSpPr>
                <a:spLocks noGrp="1" noRot="1" noMove="1" noResize="1" noEditPoints="1" noAdjustHandles="1" noChangeArrowheads="1" noChangeShapeType="1"/>
              </p:cNvSpPr>
              <p:nvPr/>
            </p:nvSpPr>
            <p:spPr>
              <a:xfrm>
                <a:off x="6090393" y="1395984"/>
                <a:ext cx="1454772" cy="1709039"/>
              </a:xfrm>
              <a:prstGeom prst="wedgeRectCallout">
                <a:avLst>
                  <a:gd name="adj1" fmla="val -107268"/>
                  <a:gd name="adj2" fmla="val -2743"/>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16" name="図 115">
                <a:extLst>
                  <a:ext uri="{FF2B5EF4-FFF2-40B4-BE49-F238E27FC236}">
                    <a16:creationId xmlns:a16="http://schemas.microsoft.com/office/drawing/2014/main" id="{1E34A855-9F74-0048-7041-00C80B07B622}"/>
                  </a:ext>
                </a:extLst>
              </p:cNvPr>
              <p:cNvPicPr>
                <a:picLocks noGrp="1" noRot="1" noChangeAspect="1" noMove="1" noResize="1" noEditPoints="1" noAdjustHandles="1" noChangeArrowheads="1" noChangeShapeType="1" noCrop="1"/>
              </p:cNvPicPr>
              <p:nvPr/>
            </p:nvPicPr>
            <p:blipFill>
              <a:blip r:embed="rId7"/>
              <a:stretch>
                <a:fillRect/>
              </a:stretch>
            </p:blipFill>
            <p:spPr>
              <a:xfrm>
                <a:off x="6204922" y="1473776"/>
                <a:ext cx="1225714" cy="839884"/>
              </a:xfrm>
              <a:prstGeom prst="rect">
                <a:avLst/>
              </a:prstGeom>
            </p:spPr>
          </p:pic>
        </p:grpSp>
        <p:sp>
          <p:nvSpPr>
            <p:cNvPr id="117" name="テキスト ボックス 116">
              <a:extLst>
                <a:ext uri="{FF2B5EF4-FFF2-40B4-BE49-F238E27FC236}">
                  <a16:creationId xmlns:a16="http://schemas.microsoft.com/office/drawing/2014/main" id="{19850E14-D1D4-C3F1-6174-E82E797D262E}"/>
                </a:ext>
              </a:extLst>
            </p:cNvPr>
            <p:cNvSpPr txBox="1">
              <a:spLocks noGrp="1" noRot="1" noMove="1" noResize="1" noEditPoints="1" noAdjustHandles="1" noChangeArrowheads="1" noChangeShapeType="1"/>
            </p:cNvSpPr>
            <p:nvPr/>
          </p:nvSpPr>
          <p:spPr>
            <a:xfrm>
              <a:off x="10494627" y="3903703"/>
              <a:ext cx="1338828" cy="369332"/>
            </a:xfrm>
            <a:prstGeom prst="rect">
              <a:avLst/>
            </a:prstGeom>
            <a:noFill/>
          </p:spPr>
          <p:txBody>
            <a:bodyPr wrap="none" rtlCol="0">
              <a:spAutoFit/>
            </a:bodyPr>
            <a:lstStyle/>
            <a:p>
              <a:r>
                <a:rPr lang="en-US" altLang="ja-JP" dirty="0">
                  <a:latin typeface="HG丸ｺﾞｼｯｸM-PRO" panose="020F0600000000000000" pitchFamily="50" charset="-128"/>
                  <a:ea typeface="HG丸ｺﾞｼｯｸM-PRO" panose="020F0600000000000000" pitchFamily="50" charset="-128"/>
                </a:rPr>
                <a:t>【</a:t>
              </a:r>
              <a:r>
                <a:rPr lang="ja-JP" altLang="en-US" dirty="0">
                  <a:latin typeface="HG丸ｺﾞｼｯｸM-PRO" panose="020F0600000000000000" pitchFamily="50" charset="-128"/>
                  <a:ea typeface="HG丸ｺﾞｼｯｸM-PRO" panose="020F0600000000000000" pitchFamily="50" charset="-128"/>
                </a:rPr>
                <a:t>問題点</a:t>
              </a:r>
              <a:r>
                <a:rPr lang="en-US" altLang="ja-JP" dirty="0">
                  <a:latin typeface="HG丸ｺﾞｼｯｸM-PRO" panose="020F0600000000000000" pitchFamily="50" charset="-128"/>
                  <a:ea typeface="HG丸ｺﾞｼｯｸM-PRO" panose="020F0600000000000000" pitchFamily="50" charset="-128"/>
                </a:rPr>
                <a:t>】</a:t>
              </a:r>
              <a:endParaRPr kumimoji="1" lang="ja-JP" altLang="en-US" dirty="0">
                <a:latin typeface="HG丸ｺﾞｼｯｸM-PRO" panose="020F0600000000000000" pitchFamily="50" charset="-128"/>
                <a:ea typeface="HG丸ｺﾞｼｯｸM-PRO" panose="020F0600000000000000" pitchFamily="50" charset="-128"/>
              </a:endParaRPr>
            </a:p>
          </p:txBody>
        </p:sp>
        <p:sp>
          <p:nvSpPr>
            <p:cNvPr id="118" name="テキスト ボックス 117">
              <a:extLst>
                <a:ext uri="{FF2B5EF4-FFF2-40B4-BE49-F238E27FC236}">
                  <a16:creationId xmlns:a16="http://schemas.microsoft.com/office/drawing/2014/main" id="{C6E2D444-1E7B-ED18-5C2A-05757EDA36F1}"/>
                </a:ext>
              </a:extLst>
            </p:cNvPr>
            <p:cNvSpPr txBox="1">
              <a:spLocks noGrp="1" noRot="1" noMove="1" noResize="1" noEditPoints="1" noAdjustHandles="1" noChangeArrowheads="1" noChangeShapeType="1"/>
            </p:cNvSpPr>
            <p:nvPr/>
          </p:nvSpPr>
          <p:spPr>
            <a:xfrm>
              <a:off x="10477848" y="5171778"/>
              <a:ext cx="1569660" cy="369332"/>
            </a:xfrm>
            <a:prstGeom prst="rect">
              <a:avLst/>
            </a:prstGeom>
            <a:solidFill>
              <a:schemeClr val="bg1"/>
            </a:solidFill>
            <a:ln>
              <a:solidFill>
                <a:schemeClr val="tx1"/>
              </a:solidFill>
            </a:ln>
          </p:spPr>
          <p:txBody>
            <a:bodyPr wrap="none" rtlCol="0">
              <a:spAutoFit/>
            </a:bodyPr>
            <a:lstStyle/>
            <a:p>
              <a:r>
                <a:rPr lang="ja-JP" altLang="en-US" dirty="0">
                  <a:latin typeface="HG丸ｺﾞｼｯｸM-PRO" panose="020F0600000000000000" pitchFamily="50" charset="-128"/>
                  <a:ea typeface="HG丸ｺﾞｼｯｸM-PRO" panose="020F0600000000000000" pitchFamily="50" charset="-128"/>
                </a:rPr>
                <a:t>背面側に段差</a:t>
              </a:r>
              <a:endParaRPr kumimoji="1" lang="ja-JP" altLang="en-US" dirty="0">
                <a:latin typeface="HG丸ｺﾞｼｯｸM-PRO" panose="020F0600000000000000" pitchFamily="50" charset="-128"/>
                <a:ea typeface="HG丸ｺﾞｼｯｸM-PRO" panose="020F0600000000000000" pitchFamily="50" charset="-128"/>
              </a:endParaRPr>
            </a:p>
          </p:txBody>
        </p:sp>
        <p:pic>
          <p:nvPicPr>
            <p:cNvPr id="142" name="図 141" descr="水, 座る, 古い, ボート が含まれている画像&#10;&#10;AI によって生成されたコンテンツは間違っている可能性があります。">
              <a:extLst>
                <a:ext uri="{FF2B5EF4-FFF2-40B4-BE49-F238E27FC236}">
                  <a16:creationId xmlns:a16="http://schemas.microsoft.com/office/drawing/2014/main" id="{7DA4B444-C4DB-D2BE-0FC6-863311517185}"/>
                </a:ext>
              </a:extLst>
            </p:cNvPr>
            <p:cNvPicPr>
              <a:picLocks noGrp="1" noRot="1" noChangeAspect="1" noMove="1" noResize="1" noEditPoints="1" noAdjustHandles="1" noChangeArrowheads="1" noChangeShapeType="1" noCrop="1"/>
            </p:cNvPicPr>
            <p:nvPr/>
          </p:nvPicPr>
          <p:blipFill>
            <a:blip r:embed="rId8" cstate="print">
              <a:extLst>
                <a:ext uri="{28A0092B-C50C-407E-A947-70E740481C1C}">
                  <a14:useLocalDpi xmlns:a14="http://schemas.microsoft.com/office/drawing/2010/main" val="0"/>
                </a:ext>
              </a:extLst>
            </a:blip>
            <a:srcRect l="42073" t="56073" r="33916" b="36253"/>
            <a:stretch/>
          </p:blipFill>
          <p:spPr>
            <a:xfrm>
              <a:off x="10494627" y="5709419"/>
              <a:ext cx="1555722" cy="580739"/>
            </a:xfrm>
            <a:prstGeom prst="rect">
              <a:avLst/>
            </a:prstGeom>
          </p:spPr>
        </p:pic>
        <p:sp>
          <p:nvSpPr>
            <p:cNvPr id="27" name="テキスト ボックス 26">
              <a:extLst>
                <a:ext uri="{FF2B5EF4-FFF2-40B4-BE49-F238E27FC236}">
                  <a16:creationId xmlns:a16="http://schemas.microsoft.com/office/drawing/2014/main" id="{2D8DF755-4708-DC5C-EBF8-B9F33787BBA3}"/>
                </a:ext>
              </a:extLst>
            </p:cNvPr>
            <p:cNvSpPr txBox="1">
              <a:spLocks noGrp="1" noRot="1" noMove="1" noResize="1" noEditPoints="1" noAdjustHandles="1" noChangeArrowheads="1" noChangeShapeType="1"/>
            </p:cNvSpPr>
            <p:nvPr/>
          </p:nvSpPr>
          <p:spPr>
            <a:xfrm>
              <a:off x="10593264" y="6282806"/>
              <a:ext cx="1338828" cy="369332"/>
            </a:xfrm>
            <a:prstGeom prst="rect">
              <a:avLst/>
            </a:prstGeom>
            <a:solidFill>
              <a:schemeClr val="bg1"/>
            </a:solidFill>
            <a:ln>
              <a:solidFill>
                <a:schemeClr val="tx1"/>
              </a:solidFill>
            </a:ln>
          </p:spPr>
          <p:txBody>
            <a:bodyPr wrap="none" rtlCol="0">
              <a:spAutoFit/>
            </a:bodyPr>
            <a:lstStyle/>
            <a:p>
              <a:r>
                <a:rPr kumimoji="1" lang="ja-JP" altLang="en-US" dirty="0">
                  <a:latin typeface="HG丸ｺﾞｼｯｸM-PRO" panose="020F0600000000000000" pitchFamily="50" charset="-128"/>
                  <a:ea typeface="HG丸ｺﾞｼｯｸM-PRO" panose="020F0600000000000000" pitchFamily="50" charset="-128"/>
                </a:rPr>
                <a:t>上に逃げる</a:t>
              </a:r>
            </a:p>
          </p:txBody>
        </p:sp>
      </p:grpSp>
      <p:sp>
        <p:nvSpPr>
          <p:cNvPr id="4" name="四角形: 角度付き 16">
            <a:extLst>
              <a:ext uri="{FF2B5EF4-FFF2-40B4-BE49-F238E27FC236}">
                <a16:creationId xmlns:a16="http://schemas.microsoft.com/office/drawing/2014/main" id="{52C623CF-E3B0-0257-F04C-80ED3E419F16}"/>
              </a:ext>
            </a:extLst>
          </p:cNvPr>
          <p:cNvSpPr/>
          <p:nvPr/>
        </p:nvSpPr>
        <p:spPr>
          <a:xfrm>
            <a:off x="-4925" y="0"/>
            <a:ext cx="12192000" cy="846190"/>
          </a:xfrm>
          <a:prstGeom prst="bevel">
            <a:avLst>
              <a:gd name="adj" fmla="val 9362"/>
            </a:avLst>
          </a:prstGeom>
          <a:solidFill>
            <a:schemeClr val="accent5"/>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FDC26E04-2390-72A3-0621-487B6E1D5ED7}"/>
              </a:ext>
            </a:extLst>
          </p:cNvPr>
          <p:cNvSpPr txBox="1"/>
          <p:nvPr/>
        </p:nvSpPr>
        <p:spPr>
          <a:xfrm>
            <a:off x="328782" y="126089"/>
            <a:ext cx="3374642" cy="584775"/>
          </a:xfrm>
          <a:prstGeom prst="rect">
            <a:avLst/>
          </a:prstGeom>
          <a:noFill/>
        </p:spPr>
        <p:txBody>
          <a:bodyPr wrap="none" rtlCol="0">
            <a:spAutoFit/>
          </a:bodyPr>
          <a:lstStyle/>
          <a:p>
            <a:r>
              <a:rPr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9</a:t>
            </a:r>
            <a:r>
              <a:rPr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：対策の実施②</a:t>
            </a:r>
            <a:endParaRPr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sp>
        <p:nvSpPr>
          <p:cNvPr id="9" name="テキスト ボックス 8">
            <a:extLst>
              <a:ext uri="{FF2B5EF4-FFF2-40B4-BE49-F238E27FC236}">
                <a16:creationId xmlns:a16="http://schemas.microsoft.com/office/drawing/2014/main" id="{A795318B-8F86-31DF-8D45-C13BEFA027C8}"/>
              </a:ext>
            </a:extLst>
          </p:cNvPr>
          <p:cNvSpPr txBox="1"/>
          <p:nvPr/>
        </p:nvSpPr>
        <p:spPr>
          <a:xfrm>
            <a:off x="-33485" y="1146875"/>
            <a:ext cx="2492990" cy="400110"/>
          </a:xfrm>
          <a:prstGeom prst="rect">
            <a:avLst/>
          </a:prstGeom>
          <a:noFill/>
        </p:spPr>
        <p:txBody>
          <a:bodyPr wrap="none" rtlCol="0">
            <a:spAutoFit/>
          </a:bodyPr>
          <a:lstStyle/>
          <a:p>
            <a:r>
              <a:rPr lang="ja-JP" altLang="en-US" sz="2000" dirty="0">
                <a:latin typeface="HG丸ｺﾞｼｯｸM-PRO" panose="020F0600000000000000" pitchFamily="50" charset="-128"/>
                <a:ea typeface="HG丸ｺﾞｼｯｸM-PRO" panose="020F0600000000000000" pitchFamily="50" charset="-128"/>
              </a:rPr>
              <a:t>プレス成形工程概要</a:t>
            </a:r>
            <a:endParaRPr kumimoji="1" lang="ja-JP" altLang="en-US" sz="2000" dirty="0">
              <a:latin typeface="HG丸ｺﾞｼｯｸM-PRO" panose="020F0600000000000000" pitchFamily="50" charset="-128"/>
              <a:ea typeface="HG丸ｺﾞｼｯｸM-PRO" panose="020F0600000000000000" pitchFamily="50" charset="-128"/>
            </a:endParaRPr>
          </a:p>
        </p:txBody>
      </p:sp>
      <p:pic>
        <p:nvPicPr>
          <p:cNvPr id="12" name="図 11">
            <a:extLst>
              <a:ext uri="{FF2B5EF4-FFF2-40B4-BE49-F238E27FC236}">
                <a16:creationId xmlns:a16="http://schemas.microsoft.com/office/drawing/2014/main" id="{1A4A60A2-D0A6-B3E8-E898-2691AB7ABF5A}"/>
              </a:ext>
            </a:extLst>
          </p:cNvPr>
          <p:cNvPicPr>
            <a:picLocks noChangeAspect="1"/>
          </p:cNvPicPr>
          <p:nvPr/>
        </p:nvPicPr>
        <p:blipFill>
          <a:blip r:embed="rId9"/>
          <a:stretch>
            <a:fillRect/>
          </a:stretch>
        </p:blipFill>
        <p:spPr>
          <a:xfrm>
            <a:off x="81896" y="1526254"/>
            <a:ext cx="4222090" cy="2238368"/>
          </a:xfrm>
          <a:prstGeom prst="rect">
            <a:avLst/>
          </a:prstGeom>
        </p:spPr>
      </p:pic>
      <p:sp>
        <p:nvSpPr>
          <p:cNvPr id="21" name="正方形/長方形 20">
            <a:extLst>
              <a:ext uri="{FF2B5EF4-FFF2-40B4-BE49-F238E27FC236}">
                <a16:creationId xmlns:a16="http://schemas.microsoft.com/office/drawing/2014/main" id="{2208AFF7-9341-A4B3-3009-F27B5FB533AE}"/>
              </a:ext>
            </a:extLst>
          </p:cNvPr>
          <p:cNvSpPr/>
          <p:nvPr/>
        </p:nvSpPr>
        <p:spPr>
          <a:xfrm>
            <a:off x="925689" y="1907822"/>
            <a:ext cx="1286933" cy="1026557"/>
          </a:xfrm>
          <a:prstGeom prst="rect">
            <a:avLst/>
          </a:prstGeom>
          <a:solidFill>
            <a:srgbClr val="00B0F0">
              <a:alpha val="10000"/>
            </a:srgb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7" name="グループ化 6">
            <a:extLst>
              <a:ext uri="{FF2B5EF4-FFF2-40B4-BE49-F238E27FC236}">
                <a16:creationId xmlns:a16="http://schemas.microsoft.com/office/drawing/2014/main" id="{F938867B-6E6D-B916-FB90-377F8489C867}"/>
              </a:ext>
            </a:extLst>
          </p:cNvPr>
          <p:cNvGrpSpPr/>
          <p:nvPr/>
        </p:nvGrpSpPr>
        <p:grpSpPr>
          <a:xfrm>
            <a:off x="95243" y="3903703"/>
            <a:ext cx="7380000" cy="2865072"/>
            <a:chOff x="95243" y="3903703"/>
            <a:chExt cx="7380000" cy="2865072"/>
          </a:xfrm>
        </p:grpSpPr>
        <p:pic>
          <p:nvPicPr>
            <p:cNvPr id="111" name="図 110">
              <a:extLst>
                <a:ext uri="{FF2B5EF4-FFF2-40B4-BE49-F238E27FC236}">
                  <a16:creationId xmlns:a16="http://schemas.microsoft.com/office/drawing/2014/main" id="{BF3B7119-0C1A-DE3D-B580-B1DB5C726E8F}"/>
                </a:ext>
              </a:extLst>
            </p:cNvPr>
            <p:cNvPicPr>
              <a:picLocks noChangeAspect="1"/>
            </p:cNvPicPr>
            <p:nvPr/>
          </p:nvPicPr>
          <p:blipFill>
            <a:blip r:embed="rId10"/>
            <a:stretch>
              <a:fillRect/>
            </a:stretch>
          </p:blipFill>
          <p:spPr>
            <a:xfrm>
              <a:off x="95243" y="4228402"/>
              <a:ext cx="7380000" cy="2381686"/>
            </a:xfrm>
            <a:prstGeom prst="rect">
              <a:avLst/>
            </a:prstGeom>
          </p:spPr>
        </p:pic>
        <p:sp>
          <p:nvSpPr>
            <p:cNvPr id="112" name="テキスト ボックス 111">
              <a:extLst>
                <a:ext uri="{FF2B5EF4-FFF2-40B4-BE49-F238E27FC236}">
                  <a16:creationId xmlns:a16="http://schemas.microsoft.com/office/drawing/2014/main" id="{22C114E5-E405-B7BD-DD36-8D0BD991B037}"/>
                </a:ext>
              </a:extLst>
            </p:cNvPr>
            <p:cNvSpPr txBox="1"/>
            <p:nvPr/>
          </p:nvSpPr>
          <p:spPr>
            <a:xfrm>
              <a:off x="1288143" y="6399443"/>
              <a:ext cx="5349960" cy="369332"/>
            </a:xfrm>
            <a:prstGeom prst="rect">
              <a:avLst/>
            </a:prstGeom>
            <a:solidFill>
              <a:schemeClr val="bg1"/>
            </a:solidFill>
            <a:ln>
              <a:solidFill>
                <a:schemeClr val="tx1"/>
              </a:solidFill>
            </a:ln>
          </p:spPr>
          <p:txBody>
            <a:bodyPr wrap="square" rtlCol="0">
              <a:spAutoFit/>
            </a:bodyPr>
            <a:lstStyle/>
            <a:p>
              <a:pPr algn="ctr"/>
              <a:r>
                <a:rPr kumimoji="1" lang="ja-JP" altLang="en-US" dirty="0">
                  <a:latin typeface="HG丸ｺﾞｼｯｸM-PRO" panose="020F0600000000000000" pitchFamily="50" charset="-128"/>
                  <a:ea typeface="HG丸ｺﾞｼｯｸM-PRO" panose="020F0600000000000000" pitchFamily="50" charset="-128"/>
                </a:rPr>
                <a:t>溝成形と同時に余肉が逃げないように拘束される</a:t>
              </a:r>
            </a:p>
          </p:txBody>
        </p:sp>
        <p:sp>
          <p:nvSpPr>
            <p:cNvPr id="135" name="テキスト ボックス 134">
              <a:extLst>
                <a:ext uri="{FF2B5EF4-FFF2-40B4-BE49-F238E27FC236}">
                  <a16:creationId xmlns:a16="http://schemas.microsoft.com/office/drawing/2014/main" id="{6DEE33B5-ACB4-BE69-575E-DF6E9AD16E75}"/>
                </a:ext>
              </a:extLst>
            </p:cNvPr>
            <p:cNvSpPr txBox="1"/>
            <p:nvPr/>
          </p:nvSpPr>
          <p:spPr>
            <a:xfrm>
              <a:off x="2130041" y="3903703"/>
              <a:ext cx="3519261" cy="369332"/>
            </a:xfrm>
            <a:prstGeom prst="rect">
              <a:avLst/>
            </a:prstGeom>
            <a:noFill/>
          </p:spPr>
          <p:txBody>
            <a:bodyPr wrap="square" rtlCol="0">
              <a:spAutoFit/>
            </a:bodyPr>
            <a:lstStyle/>
            <a:p>
              <a:pPr algn="ctr"/>
              <a:r>
                <a:rPr kumimoji="1" lang="en-US" altLang="ja-JP" dirty="0">
                  <a:latin typeface="HG丸ｺﾞｼｯｸM-PRO" panose="020F0600000000000000" pitchFamily="50" charset="-128"/>
                  <a:ea typeface="HG丸ｺﾞｼｯｸM-PRO" panose="020F0600000000000000" pitchFamily="50" charset="-128"/>
                </a:rPr>
                <a:t>【</a:t>
              </a:r>
              <a:r>
                <a:rPr kumimoji="1" lang="ja-JP" altLang="en-US" dirty="0">
                  <a:latin typeface="HG丸ｺﾞｼｯｸM-PRO" panose="020F0600000000000000" pitchFamily="50" charset="-128"/>
                  <a:ea typeface="HG丸ｺﾞｼｯｸM-PRO" panose="020F0600000000000000" pitchFamily="50" charset="-128"/>
                </a:rPr>
                <a:t>拘束スタンプによる溝成形</a:t>
              </a:r>
              <a:r>
                <a:rPr kumimoji="1" lang="en-US" altLang="ja-JP" dirty="0">
                  <a:latin typeface="HG丸ｺﾞｼｯｸM-PRO" panose="020F0600000000000000" pitchFamily="50" charset="-128"/>
                  <a:ea typeface="HG丸ｺﾞｼｯｸM-PRO" panose="020F0600000000000000" pitchFamily="50" charset="-128"/>
                </a:rPr>
                <a:t>】</a:t>
              </a:r>
              <a:endParaRPr kumimoji="1" lang="ja-JP" altLang="en-US" dirty="0">
                <a:latin typeface="HG丸ｺﾞｼｯｸM-PRO" panose="020F0600000000000000" pitchFamily="50" charset="-128"/>
                <a:ea typeface="HG丸ｺﾞｼｯｸM-PRO" panose="020F0600000000000000" pitchFamily="50" charset="-128"/>
              </a:endParaRPr>
            </a:p>
          </p:txBody>
        </p:sp>
      </p:grpSp>
      <p:pic>
        <p:nvPicPr>
          <p:cNvPr id="119" name="図 118">
            <a:extLst>
              <a:ext uri="{FF2B5EF4-FFF2-40B4-BE49-F238E27FC236}">
                <a16:creationId xmlns:a16="http://schemas.microsoft.com/office/drawing/2014/main" id="{54C88DF5-F226-AFE1-0367-ABEC2618A4D3}"/>
              </a:ext>
            </a:extLst>
          </p:cNvPr>
          <p:cNvPicPr>
            <a:picLocks noChangeAspect="1"/>
          </p:cNvPicPr>
          <p:nvPr/>
        </p:nvPicPr>
        <p:blipFill>
          <a:blip r:embed="rId11">
            <a:extLst>
              <a:ext uri="{BEBA8EAE-BF5A-486C-A8C5-ECC9F3942E4B}">
                <a14:imgProps xmlns:a14="http://schemas.microsoft.com/office/drawing/2010/main">
                  <a14:imgLayer r:embed="rId12">
                    <a14:imgEffect>
                      <a14:backgroundRemoval t="0" b="100000" l="0" r="100000">
                        <a14:foregroundMark x1="94805" y1="4118" x2="62771" y2="39706"/>
                        <a14:foregroundMark x1="62771" y1="39706" x2="69913" y2="44412"/>
                        <a14:foregroundMark x1="69913" y1="44412" x2="60823" y2="61765"/>
                        <a14:foregroundMark x1="62121" y1="57059" x2="51515" y2="69118"/>
                        <a14:foregroundMark x1="56061" y1="63824" x2="37879" y2="77647"/>
                        <a14:foregroundMark x1="49784" y1="71176" x2="36580" y2="79706"/>
                        <a14:foregroundMark x1="36580" y1="79706" x2="15584" y2="86176"/>
                        <a14:foregroundMark x1="37229" y1="81471" x2="17965" y2="87353"/>
                        <a14:foregroundMark x1="16234" y1="86765" x2="3463" y2="86176"/>
                        <a14:foregroundMark x1="3030" y1="87353" x2="15152" y2="85882"/>
                        <a14:foregroundMark x1="15801" y1="89118" x2="5844" y2="90588"/>
                        <a14:foregroundMark x1="4113" y1="90588" x2="8225" y2="87941"/>
                        <a14:foregroundMark x1="5844" y1="88824" x2="15801" y2="91471"/>
                        <a14:foregroundMark x1="6926" y1="93529" x2="19697" y2="94706"/>
                        <a14:foregroundMark x1="16450" y1="96176" x2="41126" y2="90000"/>
                        <a14:foregroundMark x1="16234" y1="92059" x2="38095" y2="87353"/>
                        <a14:foregroundMark x1="5844" y1="91471" x2="10390" y2="91471"/>
                        <a14:foregroundMark x1="21212" y1="92059" x2="31818" y2="91471"/>
                        <a14:foregroundMark x1="83117" y1="53235" x2="68831" y2="72059"/>
                        <a14:foregroundMark x1="69697" y1="70294" x2="51732" y2="82353"/>
                        <a14:foregroundMark x1="53030" y1="82059" x2="37229" y2="89706"/>
                        <a14:foregroundMark x1="83550" y1="52353" x2="91126" y2="61471"/>
                        <a14:foregroundMark x1="94805" y1="3529" x2="91991" y2="63529"/>
                        <a14:foregroundMark x1="1515" y1="88824" x2="1515" y2="93529"/>
                        <a14:foregroundMark x1="1515" y1="93235" x2="4762" y2="95000"/>
                        <a14:foregroundMark x1="4978" y1="94706" x2="7359" y2="96471"/>
                        <a14:foregroundMark x1="7576" y1="96176" x2="11688" y2="96471"/>
                        <a14:foregroundMark x1="15368" y1="97059" x2="29004" y2="97059"/>
                        <a14:foregroundMark x1="29221" y1="97059" x2="38745" y2="92941"/>
                        <a14:foregroundMark x1="38745" y1="92941" x2="49567" y2="87941"/>
                        <a14:foregroundMark x1="49567" y1="87941" x2="60390" y2="81471"/>
                        <a14:foregroundMark x1="61039" y1="81176" x2="77706" y2="65588"/>
                        <a14:foregroundMark x1="77706" y1="65588" x2="84632" y2="56765"/>
                        <a14:foregroundMark x1="84632" y1="56765" x2="91991" y2="65294"/>
                        <a14:foregroundMark x1="93506" y1="39412" x2="93074" y2="61765"/>
                        <a14:foregroundMark x1="98268" y1="12353" x2="95238" y2="65588"/>
                        <a14:foregroundMark x1="94805" y1="1765" x2="61255" y2="37647"/>
                        <a14:foregroundMark x1="59957" y1="39412" x2="60390" y2="42353"/>
                        <a14:foregroundMark x1="60390" y1="42353" x2="64935" y2="44412"/>
                        <a14:foregroundMark x1="65584" y1="47647" x2="60823" y2="57059"/>
                        <a14:foregroundMark x1="96104" y1="1471" x2="98485" y2="4706"/>
                        <a14:foregroundMark x1="98485" y1="4706" x2="98268" y2="12941"/>
                      </a14:backgroundRemoval>
                    </a14:imgEffect>
                  </a14:imgLayer>
                </a14:imgProps>
              </a:ext>
            </a:extLst>
          </a:blip>
          <a:stretch>
            <a:fillRect/>
          </a:stretch>
        </p:blipFill>
        <p:spPr>
          <a:xfrm rot="2178552">
            <a:off x="6780508" y="4975329"/>
            <a:ext cx="1149474" cy="616410"/>
          </a:xfrm>
          <a:prstGeom prst="rect">
            <a:avLst/>
          </a:prstGeom>
        </p:spPr>
      </p:pic>
      <p:sp>
        <p:nvSpPr>
          <p:cNvPr id="163" name="楕円 162">
            <a:extLst>
              <a:ext uri="{FF2B5EF4-FFF2-40B4-BE49-F238E27FC236}">
                <a16:creationId xmlns:a16="http://schemas.microsoft.com/office/drawing/2014/main" id="{084A8742-6007-4851-2C24-0C56F5E0E158}"/>
              </a:ext>
            </a:extLst>
          </p:cNvPr>
          <p:cNvSpPr/>
          <p:nvPr/>
        </p:nvSpPr>
        <p:spPr>
          <a:xfrm>
            <a:off x="1416755" y="2460380"/>
            <a:ext cx="304800" cy="304800"/>
          </a:xfrm>
          <a:prstGeom prst="ellipse">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chemeClr val="tx1"/>
                </a:solidFill>
                <a:latin typeface="HG丸ｺﾞｼｯｸM-PRO" panose="020F0600000000000000" pitchFamily="50" charset="-128"/>
                <a:ea typeface="HG丸ｺﾞｼｯｸM-PRO" panose="020F0600000000000000" pitchFamily="50" charset="-128"/>
              </a:rPr>
              <a:t>1</a:t>
            </a:r>
            <a:endParaRPr kumimoji="1" lang="ja-JP" altLang="en-US" dirty="0">
              <a:solidFill>
                <a:schemeClr val="tx1"/>
              </a:solidFill>
              <a:latin typeface="HG丸ｺﾞｼｯｸM-PRO" panose="020F0600000000000000" pitchFamily="50" charset="-128"/>
              <a:ea typeface="HG丸ｺﾞｼｯｸM-PRO" panose="020F0600000000000000" pitchFamily="50" charset="-128"/>
            </a:endParaRPr>
          </a:p>
        </p:txBody>
      </p:sp>
      <p:sp>
        <p:nvSpPr>
          <p:cNvPr id="164" name="楕円 163">
            <a:extLst>
              <a:ext uri="{FF2B5EF4-FFF2-40B4-BE49-F238E27FC236}">
                <a16:creationId xmlns:a16="http://schemas.microsoft.com/office/drawing/2014/main" id="{80F5D218-F12D-F9E5-A10A-204F86A823F2}"/>
              </a:ext>
            </a:extLst>
          </p:cNvPr>
          <p:cNvSpPr/>
          <p:nvPr/>
        </p:nvSpPr>
        <p:spPr>
          <a:xfrm>
            <a:off x="2518578" y="2460380"/>
            <a:ext cx="304800" cy="304800"/>
          </a:xfrm>
          <a:prstGeom prst="ellipse">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dirty="0">
                <a:solidFill>
                  <a:schemeClr val="tx1"/>
                </a:solidFill>
                <a:latin typeface="HG丸ｺﾞｼｯｸM-PRO" panose="020F0600000000000000" pitchFamily="50" charset="-128"/>
                <a:ea typeface="HG丸ｺﾞｼｯｸM-PRO" panose="020F0600000000000000" pitchFamily="50" charset="-128"/>
              </a:rPr>
              <a:t>2</a:t>
            </a:r>
            <a:endParaRPr kumimoji="1" lang="ja-JP" altLang="en-US" dirty="0">
              <a:solidFill>
                <a:schemeClr val="tx1"/>
              </a:solidFill>
              <a:latin typeface="HG丸ｺﾞｼｯｸM-PRO" panose="020F0600000000000000" pitchFamily="50" charset="-128"/>
              <a:ea typeface="HG丸ｺﾞｼｯｸM-PRO" panose="020F0600000000000000" pitchFamily="50" charset="-128"/>
            </a:endParaRPr>
          </a:p>
        </p:txBody>
      </p:sp>
      <p:sp>
        <p:nvSpPr>
          <p:cNvPr id="165" name="楕円 164">
            <a:extLst>
              <a:ext uri="{FF2B5EF4-FFF2-40B4-BE49-F238E27FC236}">
                <a16:creationId xmlns:a16="http://schemas.microsoft.com/office/drawing/2014/main" id="{4FFE8CA3-A8D8-A233-208A-D48A124413BA}"/>
              </a:ext>
            </a:extLst>
          </p:cNvPr>
          <p:cNvSpPr/>
          <p:nvPr/>
        </p:nvSpPr>
        <p:spPr>
          <a:xfrm>
            <a:off x="3025529" y="2460380"/>
            <a:ext cx="304800" cy="304800"/>
          </a:xfrm>
          <a:prstGeom prst="ellipse">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dirty="0">
                <a:solidFill>
                  <a:schemeClr val="tx1"/>
                </a:solidFill>
                <a:latin typeface="HG丸ｺﾞｼｯｸM-PRO" panose="020F0600000000000000" pitchFamily="50" charset="-128"/>
                <a:ea typeface="HG丸ｺﾞｼｯｸM-PRO" panose="020F0600000000000000" pitchFamily="50" charset="-128"/>
              </a:rPr>
              <a:t>3</a:t>
            </a:r>
            <a:endParaRPr kumimoji="1" lang="ja-JP" altLang="en-US" dirty="0">
              <a:solidFill>
                <a:schemeClr val="tx1"/>
              </a:solidFill>
              <a:latin typeface="HG丸ｺﾞｼｯｸM-PRO" panose="020F0600000000000000" pitchFamily="50" charset="-128"/>
              <a:ea typeface="HG丸ｺﾞｼｯｸM-PRO" panose="020F0600000000000000" pitchFamily="50" charset="-128"/>
            </a:endParaRPr>
          </a:p>
        </p:txBody>
      </p:sp>
      <p:pic>
        <p:nvPicPr>
          <p:cNvPr id="186" name="図 185">
            <a:extLst>
              <a:ext uri="{FF2B5EF4-FFF2-40B4-BE49-F238E27FC236}">
                <a16:creationId xmlns:a16="http://schemas.microsoft.com/office/drawing/2014/main" id="{C7F83BAE-C019-36E3-8E6E-E98F92C5C5E8}"/>
              </a:ext>
            </a:extLst>
          </p:cNvPr>
          <p:cNvPicPr>
            <a:picLocks noChangeAspect="1"/>
          </p:cNvPicPr>
          <p:nvPr/>
        </p:nvPicPr>
        <p:blipFill>
          <a:blip r:embed="rId13"/>
          <a:stretch>
            <a:fillRect/>
          </a:stretch>
        </p:blipFill>
        <p:spPr>
          <a:xfrm>
            <a:off x="4510349" y="1071387"/>
            <a:ext cx="7599755" cy="2707888"/>
          </a:xfrm>
          <a:prstGeom prst="rect">
            <a:avLst/>
          </a:prstGeom>
        </p:spPr>
      </p:pic>
      <p:sp>
        <p:nvSpPr>
          <p:cNvPr id="3" name="テキスト ボックス 2">
            <a:extLst>
              <a:ext uri="{FF2B5EF4-FFF2-40B4-BE49-F238E27FC236}">
                <a16:creationId xmlns:a16="http://schemas.microsoft.com/office/drawing/2014/main" id="{7AA0BD90-EFC1-CD59-E761-C8486E0FDA79}"/>
              </a:ext>
            </a:extLst>
          </p:cNvPr>
          <p:cNvSpPr txBox="1"/>
          <p:nvPr/>
        </p:nvSpPr>
        <p:spPr>
          <a:xfrm>
            <a:off x="-156203" y="859207"/>
            <a:ext cx="3539752" cy="400110"/>
          </a:xfrm>
          <a:prstGeom prst="rect">
            <a:avLst/>
          </a:prstGeom>
          <a:noFill/>
        </p:spPr>
        <p:txBody>
          <a:bodyPr wrap="none" rtlCol="0">
            <a:spAutoFit/>
          </a:bodyPr>
          <a:lstStyle/>
          <a:p>
            <a:r>
              <a:rPr kumimoji="1" lang="en-US" altLang="ja-JP" sz="2000" b="1" dirty="0">
                <a:latin typeface="HG丸ｺﾞｼｯｸM-PRO" panose="020F0600000000000000" pitchFamily="50" charset="-128"/>
                <a:ea typeface="HG丸ｺﾞｼｯｸM-PRO" panose="020F0600000000000000" pitchFamily="50" charset="-128"/>
              </a:rPr>
              <a:t>〈</a:t>
            </a:r>
            <a:r>
              <a:rPr kumimoji="1" lang="ja-JP" altLang="en-US" sz="2000" b="1" dirty="0">
                <a:latin typeface="HG丸ｺﾞｼｯｸM-PRO" panose="020F0600000000000000" pitchFamily="50" charset="-128"/>
                <a:ea typeface="HG丸ｺﾞｼｯｸM-PRO" panose="020F0600000000000000" pitchFamily="50" charset="-128"/>
              </a:rPr>
              <a:t>対策②</a:t>
            </a:r>
            <a:r>
              <a:rPr kumimoji="1" lang="en-US" altLang="ja-JP" sz="2000" b="1" dirty="0">
                <a:latin typeface="HG丸ｺﾞｼｯｸM-PRO" panose="020F0600000000000000" pitchFamily="50" charset="-128"/>
                <a:ea typeface="HG丸ｺﾞｼｯｸM-PRO" panose="020F0600000000000000" pitchFamily="50" charset="-128"/>
              </a:rPr>
              <a:t>〉</a:t>
            </a:r>
            <a:r>
              <a:rPr kumimoji="1" lang="ja-JP" altLang="en-US" sz="2000" b="1" dirty="0">
                <a:latin typeface="HG丸ｺﾞｼｯｸM-PRO" panose="020F0600000000000000" pitchFamily="50" charset="-128"/>
                <a:ea typeface="HG丸ｺﾞｼｯｸM-PRO" panose="020F0600000000000000" pitchFamily="50" charset="-128"/>
              </a:rPr>
              <a:t>余肉の逃げ道作製</a:t>
            </a:r>
          </a:p>
        </p:txBody>
      </p:sp>
      <p:pic>
        <p:nvPicPr>
          <p:cNvPr id="19" name="図 18">
            <a:extLst>
              <a:ext uri="{FF2B5EF4-FFF2-40B4-BE49-F238E27FC236}">
                <a16:creationId xmlns:a16="http://schemas.microsoft.com/office/drawing/2014/main" id="{115F2D30-4209-FE2B-4595-7DE8EE33D57F}"/>
              </a:ext>
            </a:extLst>
          </p:cNvPr>
          <p:cNvPicPr>
            <a:picLocks noChangeAspect="1"/>
          </p:cNvPicPr>
          <p:nvPr/>
        </p:nvPicPr>
        <p:blipFill>
          <a:blip r:embed="rId11">
            <a:extLst>
              <a:ext uri="{BEBA8EAE-BF5A-486C-A8C5-ECC9F3942E4B}">
                <a14:imgProps xmlns:a14="http://schemas.microsoft.com/office/drawing/2010/main">
                  <a14:imgLayer r:embed="rId12">
                    <a14:imgEffect>
                      <a14:backgroundRemoval t="0" b="100000" l="0" r="100000">
                        <a14:foregroundMark x1="94805" y1="4118" x2="62771" y2="39706"/>
                        <a14:foregroundMark x1="62771" y1="39706" x2="69913" y2="44412"/>
                        <a14:foregroundMark x1="69913" y1="44412" x2="60823" y2="61765"/>
                        <a14:foregroundMark x1="62121" y1="57059" x2="51515" y2="69118"/>
                        <a14:foregroundMark x1="56061" y1="63824" x2="37879" y2="77647"/>
                        <a14:foregroundMark x1="49784" y1="71176" x2="36580" y2="79706"/>
                        <a14:foregroundMark x1="36580" y1="79706" x2="15584" y2="86176"/>
                        <a14:foregroundMark x1="37229" y1="81471" x2="17965" y2="87353"/>
                        <a14:foregroundMark x1="16234" y1="86765" x2="3463" y2="86176"/>
                        <a14:foregroundMark x1="3030" y1="87353" x2="15152" y2="85882"/>
                        <a14:foregroundMark x1="15801" y1="89118" x2="5844" y2="90588"/>
                        <a14:foregroundMark x1="4113" y1="90588" x2="8225" y2="87941"/>
                        <a14:foregroundMark x1="5844" y1="88824" x2="15801" y2="91471"/>
                        <a14:foregroundMark x1="6926" y1="93529" x2="19697" y2="94706"/>
                        <a14:foregroundMark x1="16450" y1="96176" x2="41126" y2="90000"/>
                        <a14:foregroundMark x1="16234" y1="92059" x2="38095" y2="87353"/>
                        <a14:foregroundMark x1="5844" y1="91471" x2="10390" y2="91471"/>
                        <a14:foregroundMark x1="21212" y1="92059" x2="31818" y2="91471"/>
                        <a14:foregroundMark x1="83117" y1="53235" x2="68831" y2="72059"/>
                        <a14:foregroundMark x1="69697" y1="70294" x2="51732" y2="82353"/>
                        <a14:foregroundMark x1="53030" y1="82059" x2="37229" y2="89706"/>
                        <a14:foregroundMark x1="83550" y1="52353" x2="91126" y2="61471"/>
                        <a14:foregroundMark x1="94805" y1="3529" x2="91991" y2="63529"/>
                        <a14:foregroundMark x1="1515" y1="88824" x2="1515" y2="93529"/>
                        <a14:foregroundMark x1="1515" y1="93235" x2="4762" y2="95000"/>
                        <a14:foregroundMark x1="4978" y1="94706" x2="7359" y2="96471"/>
                        <a14:foregroundMark x1="7576" y1="96176" x2="11688" y2="96471"/>
                        <a14:foregroundMark x1="15368" y1="97059" x2="29004" y2="97059"/>
                        <a14:foregroundMark x1="29221" y1="97059" x2="38745" y2="92941"/>
                        <a14:foregroundMark x1="38745" y1="92941" x2="49567" y2="87941"/>
                        <a14:foregroundMark x1="49567" y1="87941" x2="60390" y2="81471"/>
                        <a14:foregroundMark x1="61039" y1="81176" x2="77706" y2="65588"/>
                        <a14:foregroundMark x1="77706" y1="65588" x2="84632" y2="56765"/>
                        <a14:foregroundMark x1="84632" y1="56765" x2="91991" y2="65294"/>
                        <a14:foregroundMark x1="93506" y1="39412" x2="93074" y2="61765"/>
                        <a14:foregroundMark x1="98268" y1="12353" x2="95238" y2="65588"/>
                        <a14:foregroundMark x1="94805" y1="1765" x2="61255" y2="37647"/>
                        <a14:foregroundMark x1="59957" y1="39412" x2="60390" y2="42353"/>
                        <a14:foregroundMark x1="60390" y1="42353" x2="64935" y2="44412"/>
                        <a14:foregroundMark x1="65584" y1="47647" x2="60823" y2="57059"/>
                        <a14:foregroundMark x1="96104" y1="1471" x2="98485" y2="4706"/>
                        <a14:foregroundMark x1="98485" y1="4706" x2="98268" y2="12941"/>
                      </a14:backgroundRemoval>
                    </a14:imgEffect>
                  </a14:imgLayer>
                </a14:imgProps>
              </a:ext>
            </a:extLst>
          </a:blip>
          <a:stretch>
            <a:fillRect/>
          </a:stretch>
        </p:blipFill>
        <p:spPr>
          <a:xfrm rot="8217314">
            <a:off x="627326" y="3042966"/>
            <a:ext cx="950017" cy="984830"/>
          </a:xfrm>
          <a:prstGeom prst="rect">
            <a:avLst/>
          </a:prstGeom>
        </p:spPr>
      </p:pic>
      <p:sp>
        <p:nvSpPr>
          <p:cNvPr id="2" name="テキスト ボックス 1">
            <a:extLst>
              <a:ext uri="{FF2B5EF4-FFF2-40B4-BE49-F238E27FC236}">
                <a16:creationId xmlns:a16="http://schemas.microsoft.com/office/drawing/2014/main" id="{4153C158-0E8C-3981-DCAA-B85B715A4345}"/>
              </a:ext>
            </a:extLst>
          </p:cNvPr>
          <p:cNvSpPr txBox="1"/>
          <p:nvPr/>
        </p:nvSpPr>
        <p:spPr>
          <a:xfrm>
            <a:off x="8422219" y="126089"/>
            <a:ext cx="3480440" cy="584775"/>
          </a:xfrm>
          <a:prstGeom prst="rect">
            <a:avLst/>
          </a:prstGeom>
          <a:noFill/>
        </p:spPr>
        <p:txBody>
          <a:bodyPr wrap="none" rtlCol="0">
            <a:spAutoFit/>
          </a:bodyPr>
          <a:lstStyle/>
          <a:p>
            <a:r>
              <a:rPr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メリウスサークル</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pic>
        <p:nvPicPr>
          <p:cNvPr id="38" name="オーディオ 37">
            <a:hlinkClick r:id="" action="ppaction://media"/>
            <a:extLst>
              <a:ext uri="{FF2B5EF4-FFF2-40B4-BE49-F238E27FC236}">
                <a16:creationId xmlns:a16="http://schemas.microsoft.com/office/drawing/2014/main" id="{4C77D62B-E51E-3429-7F35-3CEDCB5D010F}"/>
              </a:ext>
            </a:extLst>
          </p:cNvPr>
          <p:cNvPicPr>
            <a:picLocks noChangeAspect="1"/>
          </p:cNvPicPr>
          <p:nvPr>
            <a:audioFile r:link="rId3"/>
            <p:extLst>
              <p:ext uri="{DAA4B4D4-6D71-4841-9C94-3DE7FCFB9230}">
                <p14:media xmlns:p14="http://schemas.microsoft.com/office/powerpoint/2010/main" r:embed="rId2"/>
              </p:ext>
            </p:extLst>
          </p:nvPr>
        </p:nvPicPr>
        <p:blipFill>
          <a:blip r:embed="rId14"/>
          <a:srcRect l="-161075" t="-161075" r="-161075" b="-161075"/>
          <a:stretch>
            <a:fillRect/>
          </a:stretch>
        </p:blipFill>
        <p:spPr>
          <a:xfrm>
            <a:off x="10052304" y="4718304"/>
            <a:ext cx="2057400" cy="2057400"/>
          </a:xfrm>
          <a:prstGeom prst="ellipse">
            <a:avLst/>
          </a:prstGeom>
        </p:spPr>
      </p:pic>
    </p:spTree>
    <p:custDataLst>
      <p:tags r:id="rId1"/>
    </p:custDataLst>
    <p:extLst>
      <p:ext uri="{BB962C8B-B14F-4D97-AF65-F5344CB8AC3E}">
        <p14:creationId xmlns:p14="http://schemas.microsoft.com/office/powerpoint/2010/main" val="1851876248"/>
      </p:ext>
    </p:extLst>
  </p:cSld>
  <p:clrMapOvr>
    <a:masterClrMapping/>
  </p:clrMapOvr>
  <mc:AlternateContent xmlns:mc="http://schemas.openxmlformats.org/markup-compatibility/2006" xmlns:p14="http://schemas.microsoft.com/office/powerpoint/2010/main">
    <mc:Choice Requires="p14">
      <p:transition spd="slow" p14:dur="2000" advTm="19512"/>
    </mc:Choice>
    <mc:Fallback xmlns="">
      <p:transition spd="slow" advTm="1951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8"/>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up)">
                                      <p:cBhvr>
                                        <p:cTn id="11" dur="500"/>
                                        <p:tgtEl>
                                          <p:spTgt spid="19"/>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119"/>
                                        </p:tgtEl>
                                        <p:attrNameLst>
                                          <p:attrName>style.visibility</p:attrName>
                                        </p:attrNameLst>
                                      </p:cBhvr>
                                      <p:to>
                                        <p:strVal val="visible"/>
                                      </p:to>
                                    </p:set>
                                    <p:animEffect transition="in" filter="wipe(left)">
                                      <p:cBhvr>
                                        <p:cTn id="20" dur="500"/>
                                        <p:tgtEl>
                                          <p:spTgt spid="119"/>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5" fill="hold" display="0">
                  <p:stCondLst>
                    <p:cond delay="indefinite"/>
                  </p:stCondLst>
                  <p:endCondLst>
                    <p:cond evt="onStopAudio" delay="0">
                      <p:tgtEl>
                        <p:sldTgt/>
                      </p:tgtEl>
                    </p:cond>
                  </p:endCondLst>
                </p:cTn>
                <p:tgtEl>
                  <p:spTgt spid="38"/>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67BE6E-3DC8-CD88-BA90-083ADED6FD98}"/>
            </a:ext>
          </a:extLst>
        </p:cNvPr>
        <p:cNvGrpSpPr/>
        <p:nvPr/>
      </p:nvGrpSpPr>
      <p:grpSpPr>
        <a:xfrm>
          <a:off x="0" y="0"/>
          <a:ext cx="0" cy="0"/>
          <a:chOff x="0" y="0"/>
          <a:chExt cx="0" cy="0"/>
        </a:xfrm>
      </p:grpSpPr>
      <p:sp>
        <p:nvSpPr>
          <p:cNvPr id="4" name="四角形: 角度付き 16">
            <a:extLst>
              <a:ext uri="{FF2B5EF4-FFF2-40B4-BE49-F238E27FC236}">
                <a16:creationId xmlns:a16="http://schemas.microsoft.com/office/drawing/2014/main" id="{7415C567-838A-4981-3BF5-0FCE8B48728D}"/>
              </a:ext>
            </a:extLst>
          </p:cNvPr>
          <p:cNvSpPr/>
          <p:nvPr/>
        </p:nvSpPr>
        <p:spPr>
          <a:xfrm>
            <a:off x="-4925" y="0"/>
            <a:ext cx="12192000" cy="846190"/>
          </a:xfrm>
          <a:prstGeom prst="bevel">
            <a:avLst>
              <a:gd name="adj" fmla="val 9362"/>
            </a:avLst>
          </a:prstGeom>
          <a:solidFill>
            <a:schemeClr val="accent5"/>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DC3F3104-A760-FE53-4C63-341CF9F7F7C1}"/>
              </a:ext>
            </a:extLst>
          </p:cNvPr>
          <p:cNvSpPr txBox="1"/>
          <p:nvPr/>
        </p:nvSpPr>
        <p:spPr>
          <a:xfrm>
            <a:off x="328782" y="126089"/>
            <a:ext cx="3680816" cy="584775"/>
          </a:xfrm>
          <a:prstGeom prst="rect">
            <a:avLst/>
          </a:prstGeom>
          <a:noFill/>
        </p:spPr>
        <p:txBody>
          <a:bodyPr wrap="none" rtlCol="0">
            <a:spAutoFit/>
          </a:bodyPr>
          <a:lstStyle/>
          <a:p>
            <a:r>
              <a:rPr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10</a:t>
            </a:r>
            <a:r>
              <a:rPr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：対策の実施②</a:t>
            </a:r>
            <a:endParaRPr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grpSp>
        <p:nvGrpSpPr>
          <p:cNvPr id="9" name="グループ化 8">
            <a:extLst>
              <a:ext uri="{FF2B5EF4-FFF2-40B4-BE49-F238E27FC236}">
                <a16:creationId xmlns:a16="http://schemas.microsoft.com/office/drawing/2014/main" id="{5ABB28B2-21D3-BAFD-80FF-81EECB9F93B9}"/>
              </a:ext>
            </a:extLst>
          </p:cNvPr>
          <p:cNvGrpSpPr/>
          <p:nvPr/>
        </p:nvGrpSpPr>
        <p:grpSpPr>
          <a:xfrm>
            <a:off x="2327647" y="2314313"/>
            <a:ext cx="2075788" cy="549613"/>
            <a:chOff x="9879734" y="1594874"/>
            <a:chExt cx="2075788" cy="549613"/>
          </a:xfrm>
        </p:grpSpPr>
        <p:sp>
          <p:nvSpPr>
            <p:cNvPr id="12" name="正方形/長方形 11">
              <a:extLst>
                <a:ext uri="{FF2B5EF4-FFF2-40B4-BE49-F238E27FC236}">
                  <a16:creationId xmlns:a16="http://schemas.microsoft.com/office/drawing/2014/main" id="{16ECFC11-A1C4-C0C8-F485-E2EE41AE9799}"/>
                </a:ext>
              </a:extLst>
            </p:cNvPr>
            <p:cNvSpPr/>
            <p:nvPr/>
          </p:nvSpPr>
          <p:spPr>
            <a:xfrm>
              <a:off x="9879735" y="1727401"/>
              <a:ext cx="2075787" cy="260289"/>
            </a:xfrm>
            <a:prstGeom prst="rect">
              <a:avLst/>
            </a:prstGeom>
            <a:solidFill>
              <a:schemeClr val="tx1">
                <a:lumMod val="50000"/>
                <a:lumOff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647FB42B-90F3-257B-2347-9DA84B46DE47}"/>
                </a:ext>
              </a:extLst>
            </p:cNvPr>
            <p:cNvSpPr/>
            <p:nvPr/>
          </p:nvSpPr>
          <p:spPr>
            <a:xfrm>
              <a:off x="9879734" y="1987691"/>
              <a:ext cx="2075787" cy="156796"/>
            </a:xfrm>
            <a:prstGeom prst="rect">
              <a:avLst/>
            </a:prstGeom>
            <a:solidFill>
              <a:schemeClr val="bg1">
                <a:lumMod val="9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フローチャート: 手操作入力 22">
              <a:extLst>
                <a:ext uri="{FF2B5EF4-FFF2-40B4-BE49-F238E27FC236}">
                  <a16:creationId xmlns:a16="http://schemas.microsoft.com/office/drawing/2014/main" id="{2607BB57-252F-E5CC-28A0-773604C0D56A}"/>
                </a:ext>
              </a:extLst>
            </p:cNvPr>
            <p:cNvSpPr/>
            <p:nvPr/>
          </p:nvSpPr>
          <p:spPr>
            <a:xfrm>
              <a:off x="11620025" y="1594874"/>
              <a:ext cx="335496" cy="13252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1248 w 10000"/>
                <a:gd name="connsiteY0" fmla="*/ 3021 h 10000"/>
                <a:gd name="connsiteX1" fmla="*/ 10000 w 10000"/>
                <a:gd name="connsiteY1" fmla="*/ 0 h 10000"/>
                <a:gd name="connsiteX2" fmla="*/ 10000 w 10000"/>
                <a:gd name="connsiteY2" fmla="*/ 10000 h 10000"/>
                <a:gd name="connsiteX3" fmla="*/ 0 w 10000"/>
                <a:gd name="connsiteY3" fmla="*/ 10000 h 10000"/>
                <a:gd name="connsiteX4" fmla="*/ 1248 w 10000"/>
                <a:gd name="connsiteY4" fmla="*/ 3021 h 10000"/>
                <a:gd name="connsiteX0" fmla="*/ 1248 w 10000"/>
                <a:gd name="connsiteY0" fmla="*/ 3021 h 10000"/>
                <a:gd name="connsiteX1" fmla="*/ 10000 w 10000"/>
                <a:gd name="connsiteY1" fmla="*/ 0 h 10000"/>
                <a:gd name="connsiteX2" fmla="*/ 10000 w 10000"/>
                <a:gd name="connsiteY2" fmla="*/ 10000 h 10000"/>
                <a:gd name="connsiteX3" fmla="*/ 0 w 10000"/>
                <a:gd name="connsiteY3" fmla="*/ 10000 h 10000"/>
                <a:gd name="connsiteX4" fmla="*/ 1248 w 10000"/>
                <a:gd name="connsiteY4" fmla="*/ 3021 h 10000"/>
                <a:gd name="connsiteX0" fmla="*/ 1248 w 10000"/>
                <a:gd name="connsiteY0" fmla="*/ 3021 h 10000"/>
                <a:gd name="connsiteX1" fmla="*/ 10000 w 10000"/>
                <a:gd name="connsiteY1" fmla="*/ 0 h 10000"/>
                <a:gd name="connsiteX2" fmla="*/ 10000 w 10000"/>
                <a:gd name="connsiteY2" fmla="*/ 10000 h 10000"/>
                <a:gd name="connsiteX3" fmla="*/ 0 w 10000"/>
                <a:gd name="connsiteY3" fmla="*/ 10000 h 10000"/>
                <a:gd name="connsiteX4" fmla="*/ 1248 w 10000"/>
                <a:gd name="connsiteY4" fmla="*/ 3021 h 10000"/>
                <a:gd name="connsiteX0" fmla="*/ 1248 w 10000"/>
                <a:gd name="connsiteY0" fmla="*/ 3021 h 10000"/>
                <a:gd name="connsiteX1" fmla="*/ 8596 w 10000"/>
                <a:gd name="connsiteY1" fmla="*/ 0 h 10000"/>
                <a:gd name="connsiteX2" fmla="*/ 10000 w 10000"/>
                <a:gd name="connsiteY2" fmla="*/ 10000 h 10000"/>
                <a:gd name="connsiteX3" fmla="*/ 0 w 10000"/>
                <a:gd name="connsiteY3" fmla="*/ 10000 h 10000"/>
                <a:gd name="connsiteX4" fmla="*/ 1248 w 10000"/>
                <a:gd name="connsiteY4" fmla="*/ 3021 h 10000"/>
                <a:gd name="connsiteX0" fmla="*/ 1248 w 10000"/>
                <a:gd name="connsiteY0" fmla="*/ 2386 h 9365"/>
                <a:gd name="connsiteX1" fmla="*/ 8960 w 10000"/>
                <a:gd name="connsiteY1" fmla="*/ 0 h 9365"/>
                <a:gd name="connsiteX2" fmla="*/ 10000 w 10000"/>
                <a:gd name="connsiteY2" fmla="*/ 9365 h 9365"/>
                <a:gd name="connsiteX3" fmla="*/ 0 w 10000"/>
                <a:gd name="connsiteY3" fmla="*/ 9365 h 9365"/>
                <a:gd name="connsiteX4" fmla="*/ 1248 w 10000"/>
                <a:gd name="connsiteY4" fmla="*/ 2386 h 9365"/>
                <a:gd name="connsiteX0" fmla="*/ 1248 w 10000"/>
                <a:gd name="connsiteY0" fmla="*/ 2209 h 9661"/>
                <a:gd name="connsiteX1" fmla="*/ 9979 w 10000"/>
                <a:gd name="connsiteY1" fmla="*/ 0 h 9661"/>
                <a:gd name="connsiteX2" fmla="*/ 10000 w 10000"/>
                <a:gd name="connsiteY2" fmla="*/ 9661 h 9661"/>
                <a:gd name="connsiteX3" fmla="*/ 0 w 10000"/>
                <a:gd name="connsiteY3" fmla="*/ 9661 h 9661"/>
                <a:gd name="connsiteX4" fmla="*/ 1248 w 10000"/>
                <a:gd name="connsiteY4" fmla="*/ 2209 h 9661"/>
                <a:gd name="connsiteX0" fmla="*/ 1248 w 10000"/>
                <a:gd name="connsiteY0" fmla="*/ 2287 h 10000"/>
                <a:gd name="connsiteX1" fmla="*/ 9979 w 10000"/>
                <a:gd name="connsiteY1" fmla="*/ 0 h 10000"/>
                <a:gd name="connsiteX2" fmla="*/ 10000 w 10000"/>
                <a:gd name="connsiteY2" fmla="*/ 10000 h 10000"/>
                <a:gd name="connsiteX3" fmla="*/ 0 w 10000"/>
                <a:gd name="connsiteY3" fmla="*/ 10000 h 10000"/>
                <a:gd name="connsiteX4" fmla="*/ 1248 w 10000"/>
                <a:gd name="connsiteY4" fmla="*/ 2287 h 10000"/>
                <a:gd name="connsiteX0" fmla="*/ 1248 w 10000"/>
                <a:gd name="connsiteY0" fmla="*/ 2287 h 10000"/>
                <a:gd name="connsiteX1" fmla="*/ 9979 w 10000"/>
                <a:gd name="connsiteY1" fmla="*/ 0 h 10000"/>
                <a:gd name="connsiteX2" fmla="*/ 10000 w 10000"/>
                <a:gd name="connsiteY2" fmla="*/ 10000 h 10000"/>
                <a:gd name="connsiteX3" fmla="*/ 0 w 10000"/>
                <a:gd name="connsiteY3" fmla="*/ 10000 h 10000"/>
                <a:gd name="connsiteX4" fmla="*/ 1248 w 10000"/>
                <a:gd name="connsiteY4" fmla="*/ 2287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1248" y="2287"/>
                  </a:moveTo>
                  <a:cubicBezTo>
                    <a:pt x="4158" y="1525"/>
                    <a:pt x="5977" y="60"/>
                    <a:pt x="9979" y="0"/>
                  </a:cubicBezTo>
                  <a:cubicBezTo>
                    <a:pt x="9986" y="3333"/>
                    <a:pt x="9993" y="6667"/>
                    <a:pt x="10000" y="10000"/>
                  </a:cubicBezTo>
                  <a:lnTo>
                    <a:pt x="0" y="10000"/>
                  </a:lnTo>
                  <a:cubicBezTo>
                    <a:pt x="416" y="7429"/>
                    <a:pt x="-260" y="5610"/>
                    <a:pt x="1248" y="2287"/>
                  </a:cubicBezTo>
                  <a:close/>
                </a:path>
              </a:pathLst>
            </a:cu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フローチャート: 手操作入力 22">
              <a:extLst>
                <a:ext uri="{FF2B5EF4-FFF2-40B4-BE49-F238E27FC236}">
                  <a16:creationId xmlns:a16="http://schemas.microsoft.com/office/drawing/2014/main" id="{6D2C5FAD-65B7-080F-12F3-8214106CABA6}"/>
                </a:ext>
              </a:extLst>
            </p:cNvPr>
            <p:cNvSpPr/>
            <p:nvPr/>
          </p:nvSpPr>
          <p:spPr>
            <a:xfrm flipH="1">
              <a:off x="9881969" y="1594874"/>
              <a:ext cx="335497" cy="137670"/>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1248 w 10000"/>
                <a:gd name="connsiteY0" fmla="*/ 3021 h 10000"/>
                <a:gd name="connsiteX1" fmla="*/ 10000 w 10000"/>
                <a:gd name="connsiteY1" fmla="*/ 0 h 10000"/>
                <a:gd name="connsiteX2" fmla="*/ 10000 w 10000"/>
                <a:gd name="connsiteY2" fmla="*/ 10000 h 10000"/>
                <a:gd name="connsiteX3" fmla="*/ 0 w 10000"/>
                <a:gd name="connsiteY3" fmla="*/ 10000 h 10000"/>
                <a:gd name="connsiteX4" fmla="*/ 1248 w 10000"/>
                <a:gd name="connsiteY4" fmla="*/ 3021 h 10000"/>
                <a:gd name="connsiteX0" fmla="*/ 1248 w 10000"/>
                <a:gd name="connsiteY0" fmla="*/ 3021 h 10000"/>
                <a:gd name="connsiteX1" fmla="*/ 10000 w 10000"/>
                <a:gd name="connsiteY1" fmla="*/ 0 h 10000"/>
                <a:gd name="connsiteX2" fmla="*/ 10000 w 10000"/>
                <a:gd name="connsiteY2" fmla="*/ 10000 h 10000"/>
                <a:gd name="connsiteX3" fmla="*/ 0 w 10000"/>
                <a:gd name="connsiteY3" fmla="*/ 10000 h 10000"/>
                <a:gd name="connsiteX4" fmla="*/ 1248 w 10000"/>
                <a:gd name="connsiteY4" fmla="*/ 3021 h 10000"/>
                <a:gd name="connsiteX0" fmla="*/ 1248 w 10000"/>
                <a:gd name="connsiteY0" fmla="*/ 3021 h 10000"/>
                <a:gd name="connsiteX1" fmla="*/ 10000 w 10000"/>
                <a:gd name="connsiteY1" fmla="*/ 0 h 10000"/>
                <a:gd name="connsiteX2" fmla="*/ 10000 w 10000"/>
                <a:gd name="connsiteY2" fmla="*/ 10000 h 10000"/>
                <a:gd name="connsiteX3" fmla="*/ 0 w 10000"/>
                <a:gd name="connsiteY3" fmla="*/ 10000 h 10000"/>
                <a:gd name="connsiteX4" fmla="*/ 1248 w 10000"/>
                <a:gd name="connsiteY4" fmla="*/ 3021 h 10000"/>
                <a:gd name="connsiteX0" fmla="*/ 1248 w 10000"/>
                <a:gd name="connsiteY0" fmla="*/ 3021 h 10000"/>
                <a:gd name="connsiteX1" fmla="*/ 8596 w 10000"/>
                <a:gd name="connsiteY1" fmla="*/ 0 h 10000"/>
                <a:gd name="connsiteX2" fmla="*/ 10000 w 10000"/>
                <a:gd name="connsiteY2" fmla="*/ 10000 h 10000"/>
                <a:gd name="connsiteX3" fmla="*/ 0 w 10000"/>
                <a:gd name="connsiteY3" fmla="*/ 10000 h 10000"/>
                <a:gd name="connsiteX4" fmla="*/ 1248 w 10000"/>
                <a:gd name="connsiteY4" fmla="*/ 3021 h 10000"/>
                <a:gd name="connsiteX0" fmla="*/ 1248 w 10000"/>
                <a:gd name="connsiteY0" fmla="*/ 2386 h 9365"/>
                <a:gd name="connsiteX1" fmla="*/ 8960 w 10000"/>
                <a:gd name="connsiteY1" fmla="*/ 0 h 9365"/>
                <a:gd name="connsiteX2" fmla="*/ 10000 w 10000"/>
                <a:gd name="connsiteY2" fmla="*/ 9365 h 9365"/>
                <a:gd name="connsiteX3" fmla="*/ 0 w 10000"/>
                <a:gd name="connsiteY3" fmla="*/ 9365 h 9365"/>
                <a:gd name="connsiteX4" fmla="*/ 1248 w 10000"/>
                <a:gd name="connsiteY4" fmla="*/ 2386 h 9365"/>
                <a:gd name="connsiteX0" fmla="*/ 1248 w 10000"/>
                <a:gd name="connsiteY0" fmla="*/ 2209 h 9661"/>
                <a:gd name="connsiteX1" fmla="*/ 9979 w 10000"/>
                <a:gd name="connsiteY1" fmla="*/ 0 h 9661"/>
                <a:gd name="connsiteX2" fmla="*/ 10000 w 10000"/>
                <a:gd name="connsiteY2" fmla="*/ 9661 h 9661"/>
                <a:gd name="connsiteX3" fmla="*/ 0 w 10000"/>
                <a:gd name="connsiteY3" fmla="*/ 9661 h 9661"/>
                <a:gd name="connsiteX4" fmla="*/ 1248 w 10000"/>
                <a:gd name="connsiteY4" fmla="*/ 2209 h 9661"/>
                <a:gd name="connsiteX0" fmla="*/ 1248 w 10000"/>
                <a:gd name="connsiteY0" fmla="*/ 2287 h 10000"/>
                <a:gd name="connsiteX1" fmla="*/ 9979 w 10000"/>
                <a:gd name="connsiteY1" fmla="*/ 0 h 10000"/>
                <a:gd name="connsiteX2" fmla="*/ 10000 w 10000"/>
                <a:gd name="connsiteY2" fmla="*/ 10000 h 10000"/>
                <a:gd name="connsiteX3" fmla="*/ 0 w 10000"/>
                <a:gd name="connsiteY3" fmla="*/ 10000 h 10000"/>
                <a:gd name="connsiteX4" fmla="*/ 1248 w 10000"/>
                <a:gd name="connsiteY4" fmla="*/ 2287 h 10000"/>
                <a:gd name="connsiteX0" fmla="*/ 1248 w 10000"/>
                <a:gd name="connsiteY0" fmla="*/ 2287 h 10000"/>
                <a:gd name="connsiteX1" fmla="*/ 9979 w 10000"/>
                <a:gd name="connsiteY1" fmla="*/ 0 h 10000"/>
                <a:gd name="connsiteX2" fmla="*/ 10000 w 10000"/>
                <a:gd name="connsiteY2" fmla="*/ 10000 h 10000"/>
                <a:gd name="connsiteX3" fmla="*/ 0 w 10000"/>
                <a:gd name="connsiteY3" fmla="*/ 10000 h 10000"/>
                <a:gd name="connsiteX4" fmla="*/ 1248 w 10000"/>
                <a:gd name="connsiteY4" fmla="*/ 2287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1248" y="2287"/>
                  </a:moveTo>
                  <a:cubicBezTo>
                    <a:pt x="4158" y="1525"/>
                    <a:pt x="5977" y="60"/>
                    <a:pt x="9979" y="0"/>
                  </a:cubicBezTo>
                  <a:cubicBezTo>
                    <a:pt x="9986" y="3333"/>
                    <a:pt x="9993" y="6667"/>
                    <a:pt x="10000" y="10000"/>
                  </a:cubicBezTo>
                  <a:lnTo>
                    <a:pt x="0" y="10000"/>
                  </a:lnTo>
                  <a:cubicBezTo>
                    <a:pt x="416" y="7429"/>
                    <a:pt x="-260" y="5610"/>
                    <a:pt x="1248" y="2287"/>
                  </a:cubicBezTo>
                  <a:close/>
                </a:path>
              </a:pathLst>
            </a:cu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3" name="テキスト ボックス 22">
            <a:extLst>
              <a:ext uri="{FF2B5EF4-FFF2-40B4-BE49-F238E27FC236}">
                <a16:creationId xmlns:a16="http://schemas.microsoft.com/office/drawing/2014/main" id="{66B76527-8CA1-0FB5-808F-D390D9620735}"/>
              </a:ext>
            </a:extLst>
          </p:cNvPr>
          <p:cNvSpPr txBox="1"/>
          <p:nvPr/>
        </p:nvSpPr>
        <p:spPr>
          <a:xfrm>
            <a:off x="3127261" y="2487676"/>
            <a:ext cx="415498" cy="369332"/>
          </a:xfrm>
          <a:prstGeom prst="rect">
            <a:avLst/>
          </a:prstGeom>
          <a:solidFill>
            <a:schemeClr val="bg1"/>
          </a:solidFill>
          <a:ln>
            <a:solidFill>
              <a:schemeClr val="tx1"/>
            </a:solidFill>
          </a:ln>
        </p:spPr>
        <p:txBody>
          <a:bodyPr wrap="square" rtlCol="0">
            <a:spAutoFit/>
          </a:bodyPr>
          <a:lstStyle/>
          <a:p>
            <a:r>
              <a:rPr lang="ja-JP" altLang="en-US" b="1" dirty="0">
                <a:solidFill>
                  <a:srgbClr val="FF0000"/>
                </a:solidFill>
                <a:latin typeface="HG丸ｺﾞｼｯｸM-PRO" panose="020F0600000000000000" pitchFamily="50" charset="-128"/>
                <a:ea typeface="HG丸ｺﾞｼｯｸM-PRO" panose="020F0600000000000000" pitchFamily="50" charset="-128"/>
              </a:rPr>
              <a:t>上</a:t>
            </a:r>
            <a:endParaRPr kumimoji="1" lang="ja-JP" altLang="en-US" b="1" dirty="0">
              <a:solidFill>
                <a:srgbClr val="FF0000"/>
              </a:solidFill>
              <a:latin typeface="HG丸ｺﾞｼｯｸM-PRO" panose="020F0600000000000000" pitchFamily="50" charset="-128"/>
              <a:ea typeface="HG丸ｺﾞｼｯｸM-PRO" panose="020F0600000000000000" pitchFamily="50" charset="-128"/>
            </a:endParaRPr>
          </a:p>
        </p:txBody>
      </p:sp>
      <p:grpSp>
        <p:nvGrpSpPr>
          <p:cNvPr id="24" name="グループ化 23">
            <a:extLst>
              <a:ext uri="{FF2B5EF4-FFF2-40B4-BE49-F238E27FC236}">
                <a16:creationId xmlns:a16="http://schemas.microsoft.com/office/drawing/2014/main" id="{DCD38FCA-2ADD-C1F0-91ED-F21C06E783FD}"/>
              </a:ext>
            </a:extLst>
          </p:cNvPr>
          <p:cNvGrpSpPr/>
          <p:nvPr/>
        </p:nvGrpSpPr>
        <p:grpSpPr>
          <a:xfrm>
            <a:off x="2327647" y="3239874"/>
            <a:ext cx="2075787" cy="417930"/>
            <a:chOff x="9881660" y="2969454"/>
            <a:chExt cx="2161320" cy="417930"/>
          </a:xfrm>
        </p:grpSpPr>
        <p:grpSp>
          <p:nvGrpSpPr>
            <p:cNvPr id="25" name="グループ化 24">
              <a:extLst>
                <a:ext uri="{FF2B5EF4-FFF2-40B4-BE49-F238E27FC236}">
                  <a16:creationId xmlns:a16="http://schemas.microsoft.com/office/drawing/2014/main" id="{F9ECCDB0-0ED4-3249-3A9E-3ADE4CFA5A57}"/>
                </a:ext>
              </a:extLst>
            </p:cNvPr>
            <p:cNvGrpSpPr/>
            <p:nvPr/>
          </p:nvGrpSpPr>
          <p:grpSpPr>
            <a:xfrm>
              <a:off x="9881660" y="2970298"/>
              <a:ext cx="2161320" cy="417086"/>
              <a:chOff x="9879734" y="1727401"/>
              <a:chExt cx="2075788" cy="417086"/>
            </a:xfrm>
          </p:grpSpPr>
          <p:sp>
            <p:nvSpPr>
              <p:cNvPr id="29" name="正方形/長方形 28">
                <a:extLst>
                  <a:ext uri="{FF2B5EF4-FFF2-40B4-BE49-F238E27FC236}">
                    <a16:creationId xmlns:a16="http://schemas.microsoft.com/office/drawing/2014/main" id="{381EC4FB-5C3A-C307-3417-26CF43B081F3}"/>
                  </a:ext>
                </a:extLst>
              </p:cNvPr>
              <p:cNvSpPr/>
              <p:nvPr/>
            </p:nvSpPr>
            <p:spPr>
              <a:xfrm>
                <a:off x="9879735" y="1727401"/>
                <a:ext cx="2075787" cy="260289"/>
              </a:xfrm>
              <a:prstGeom prst="rect">
                <a:avLst/>
              </a:prstGeom>
              <a:solidFill>
                <a:schemeClr val="tx1">
                  <a:lumMod val="50000"/>
                  <a:lumOff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9ABED52D-6CE9-D3AD-A446-9D74F165A596}"/>
                  </a:ext>
                </a:extLst>
              </p:cNvPr>
              <p:cNvSpPr/>
              <p:nvPr/>
            </p:nvSpPr>
            <p:spPr>
              <a:xfrm>
                <a:off x="9879734" y="1987691"/>
                <a:ext cx="2075787" cy="156796"/>
              </a:xfrm>
              <a:prstGeom prst="rect">
                <a:avLst/>
              </a:prstGeom>
              <a:solidFill>
                <a:schemeClr val="bg1">
                  <a:lumMod val="9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6" name="フローチャート: 手操作入力 22">
              <a:extLst>
                <a:ext uri="{FF2B5EF4-FFF2-40B4-BE49-F238E27FC236}">
                  <a16:creationId xmlns:a16="http://schemas.microsoft.com/office/drawing/2014/main" id="{6807D112-C005-0FE1-F6E3-785E653254DD}"/>
                </a:ext>
              </a:extLst>
            </p:cNvPr>
            <p:cNvSpPr/>
            <p:nvPr/>
          </p:nvSpPr>
          <p:spPr>
            <a:xfrm rot="10800000" flipH="1">
              <a:off x="11707483" y="3249714"/>
              <a:ext cx="335497" cy="137670"/>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1248 w 10000"/>
                <a:gd name="connsiteY0" fmla="*/ 3021 h 10000"/>
                <a:gd name="connsiteX1" fmla="*/ 10000 w 10000"/>
                <a:gd name="connsiteY1" fmla="*/ 0 h 10000"/>
                <a:gd name="connsiteX2" fmla="*/ 10000 w 10000"/>
                <a:gd name="connsiteY2" fmla="*/ 10000 h 10000"/>
                <a:gd name="connsiteX3" fmla="*/ 0 w 10000"/>
                <a:gd name="connsiteY3" fmla="*/ 10000 h 10000"/>
                <a:gd name="connsiteX4" fmla="*/ 1248 w 10000"/>
                <a:gd name="connsiteY4" fmla="*/ 3021 h 10000"/>
                <a:gd name="connsiteX0" fmla="*/ 1248 w 10000"/>
                <a:gd name="connsiteY0" fmla="*/ 3021 h 10000"/>
                <a:gd name="connsiteX1" fmla="*/ 10000 w 10000"/>
                <a:gd name="connsiteY1" fmla="*/ 0 h 10000"/>
                <a:gd name="connsiteX2" fmla="*/ 10000 w 10000"/>
                <a:gd name="connsiteY2" fmla="*/ 10000 h 10000"/>
                <a:gd name="connsiteX3" fmla="*/ 0 w 10000"/>
                <a:gd name="connsiteY3" fmla="*/ 10000 h 10000"/>
                <a:gd name="connsiteX4" fmla="*/ 1248 w 10000"/>
                <a:gd name="connsiteY4" fmla="*/ 3021 h 10000"/>
                <a:gd name="connsiteX0" fmla="*/ 1248 w 10000"/>
                <a:gd name="connsiteY0" fmla="*/ 3021 h 10000"/>
                <a:gd name="connsiteX1" fmla="*/ 10000 w 10000"/>
                <a:gd name="connsiteY1" fmla="*/ 0 h 10000"/>
                <a:gd name="connsiteX2" fmla="*/ 10000 w 10000"/>
                <a:gd name="connsiteY2" fmla="*/ 10000 h 10000"/>
                <a:gd name="connsiteX3" fmla="*/ 0 w 10000"/>
                <a:gd name="connsiteY3" fmla="*/ 10000 h 10000"/>
                <a:gd name="connsiteX4" fmla="*/ 1248 w 10000"/>
                <a:gd name="connsiteY4" fmla="*/ 3021 h 10000"/>
                <a:gd name="connsiteX0" fmla="*/ 1248 w 10000"/>
                <a:gd name="connsiteY0" fmla="*/ 3021 h 10000"/>
                <a:gd name="connsiteX1" fmla="*/ 8596 w 10000"/>
                <a:gd name="connsiteY1" fmla="*/ 0 h 10000"/>
                <a:gd name="connsiteX2" fmla="*/ 10000 w 10000"/>
                <a:gd name="connsiteY2" fmla="*/ 10000 h 10000"/>
                <a:gd name="connsiteX3" fmla="*/ 0 w 10000"/>
                <a:gd name="connsiteY3" fmla="*/ 10000 h 10000"/>
                <a:gd name="connsiteX4" fmla="*/ 1248 w 10000"/>
                <a:gd name="connsiteY4" fmla="*/ 3021 h 10000"/>
                <a:gd name="connsiteX0" fmla="*/ 1248 w 10000"/>
                <a:gd name="connsiteY0" fmla="*/ 2386 h 9365"/>
                <a:gd name="connsiteX1" fmla="*/ 8960 w 10000"/>
                <a:gd name="connsiteY1" fmla="*/ 0 h 9365"/>
                <a:gd name="connsiteX2" fmla="*/ 10000 w 10000"/>
                <a:gd name="connsiteY2" fmla="*/ 9365 h 9365"/>
                <a:gd name="connsiteX3" fmla="*/ 0 w 10000"/>
                <a:gd name="connsiteY3" fmla="*/ 9365 h 9365"/>
                <a:gd name="connsiteX4" fmla="*/ 1248 w 10000"/>
                <a:gd name="connsiteY4" fmla="*/ 2386 h 9365"/>
                <a:gd name="connsiteX0" fmla="*/ 1248 w 10000"/>
                <a:gd name="connsiteY0" fmla="*/ 2209 h 9661"/>
                <a:gd name="connsiteX1" fmla="*/ 9979 w 10000"/>
                <a:gd name="connsiteY1" fmla="*/ 0 h 9661"/>
                <a:gd name="connsiteX2" fmla="*/ 10000 w 10000"/>
                <a:gd name="connsiteY2" fmla="*/ 9661 h 9661"/>
                <a:gd name="connsiteX3" fmla="*/ 0 w 10000"/>
                <a:gd name="connsiteY3" fmla="*/ 9661 h 9661"/>
                <a:gd name="connsiteX4" fmla="*/ 1248 w 10000"/>
                <a:gd name="connsiteY4" fmla="*/ 2209 h 9661"/>
                <a:gd name="connsiteX0" fmla="*/ 1248 w 10000"/>
                <a:gd name="connsiteY0" fmla="*/ 2287 h 10000"/>
                <a:gd name="connsiteX1" fmla="*/ 9979 w 10000"/>
                <a:gd name="connsiteY1" fmla="*/ 0 h 10000"/>
                <a:gd name="connsiteX2" fmla="*/ 10000 w 10000"/>
                <a:gd name="connsiteY2" fmla="*/ 10000 h 10000"/>
                <a:gd name="connsiteX3" fmla="*/ 0 w 10000"/>
                <a:gd name="connsiteY3" fmla="*/ 10000 h 10000"/>
                <a:gd name="connsiteX4" fmla="*/ 1248 w 10000"/>
                <a:gd name="connsiteY4" fmla="*/ 2287 h 10000"/>
                <a:gd name="connsiteX0" fmla="*/ 1248 w 10000"/>
                <a:gd name="connsiteY0" fmla="*/ 2287 h 10000"/>
                <a:gd name="connsiteX1" fmla="*/ 9979 w 10000"/>
                <a:gd name="connsiteY1" fmla="*/ 0 h 10000"/>
                <a:gd name="connsiteX2" fmla="*/ 10000 w 10000"/>
                <a:gd name="connsiteY2" fmla="*/ 10000 h 10000"/>
                <a:gd name="connsiteX3" fmla="*/ 0 w 10000"/>
                <a:gd name="connsiteY3" fmla="*/ 10000 h 10000"/>
                <a:gd name="connsiteX4" fmla="*/ 1248 w 10000"/>
                <a:gd name="connsiteY4" fmla="*/ 2287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1248" y="2287"/>
                  </a:moveTo>
                  <a:cubicBezTo>
                    <a:pt x="4158" y="1525"/>
                    <a:pt x="5977" y="60"/>
                    <a:pt x="9979" y="0"/>
                  </a:cubicBezTo>
                  <a:cubicBezTo>
                    <a:pt x="9986" y="3333"/>
                    <a:pt x="9993" y="6667"/>
                    <a:pt x="10000" y="10000"/>
                  </a:cubicBezTo>
                  <a:lnTo>
                    <a:pt x="0" y="10000"/>
                  </a:lnTo>
                  <a:cubicBezTo>
                    <a:pt x="416" y="7429"/>
                    <a:pt x="-260" y="5610"/>
                    <a:pt x="1248" y="2287"/>
                  </a:cubicBezTo>
                  <a:close/>
                </a:path>
              </a:pathLst>
            </a:cu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7" name="フローチャート: 手操作入力 22">
              <a:extLst>
                <a:ext uri="{FF2B5EF4-FFF2-40B4-BE49-F238E27FC236}">
                  <a16:creationId xmlns:a16="http://schemas.microsoft.com/office/drawing/2014/main" id="{0F7393B8-6AC6-4CFB-6F02-23F36D8C8065}"/>
                </a:ext>
              </a:extLst>
            </p:cNvPr>
            <p:cNvSpPr/>
            <p:nvPr/>
          </p:nvSpPr>
          <p:spPr>
            <a:xfrm rot="10800000">
              <a:off x="9881694" y="3242523"/>
              <a:ext cx="335496" cy="13252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1248 w 10000"/>
                <a:gd name="connsiteY0" fmla="*/ 3021 h 10000"/>
                <a:gd name="connsiteX1" fmla="*/ 10000 w 10000"/>
                <a:gd name="connsiteY1" fmla="*/ 0 h 10000"/>
                <a:gd name="connsiteX2" fmla="*/ 10000 w 10000"/>
                <a:gd name="connsiteY2" fmla="*/ 10000 h 10000"/>
                <a:gd name="connsiteX3" fmla="*/ 0 w 10000"/>
                <a:gd name="connsiteY3" fmla="*/ 10000 h 10000"/>
                <a:gd name="connsiteX4" fmla="*/ 1248 w 10000"/>
                <a:gd name="connsiteY4" fmla="*/ 3021 h 10000"/>
                <a:gd name="connsiteX0" fmla="*/ 1248 w 10000"/>
                <a:gd name="connsiteY0" fmla="*/ 3021 h 10000"/>
                <a:gd name="connsiteX1" fmla="*/ 10000 w 10000"/>
                <a:gd name="connsiteY1" fmla="*/ 0 h 10000"/>
                <a:gd name="connsiteX2" fmla="*/ 10000 w 10000"/>
                <a:gd name="connsiteY2" fmla="*/ 10000 h 10000"/>
                <a:gd name="connsiteX3" fmla="*/ 0 w 10000"/>
                <a:gd name="connsiteY3" fmla="*/ 10000 h 10000"/>
                <a:gd name="connsiteX4" fmla="*/ 1248 w 10000"/>
                <a:gd name="connsiteY4" fmla="*/ 3021 h 10000"/>
                <a:gd name="connsiteX0" fmla="*/ 1248 w 10000"/>
                <a:gd name="connsiteY0" fmla="*/ 3021 h 10000"/>
                <a:gd name="connsiteX1" fmla="*/ 10000 w 10000"/>
                <a:gd name="connsiteY1" fmla="*/ 0 h 10000"/>
                <a:gd name="connsiteX2" fmla="*/ 10000 w 10000"/>
                <a:gd name="connsiteY2" fmla="*/ 10000 h 10000"/>
                <a:gd name="connsiteX3" fmla="*/ 0 w 10000"/>
                <a:gd name="connsiteY3" fmla="*/ 10000 h 10000"/>
                <a:gd name="connsiteX4" fmla="*/ 1248 w 10000"/>
                <a:gd name="connsiteY4" fmla="*/ 3021 h 10000"/>
                <a:gd name="connsiteX0" fmla="*/ 1248 w 10000"/>
                <a:gd name="connsiteY0" fmla="*/ 3021 h 10000"/>
                <a:gd name="connsiteX1" fmla="*/ 8596 w 10000"/>
                <a:gd name="connsiteY1" fmla="*/ 0 h 10000"/>
                <a:gd name="connsiteX2" fmla="*/ 10000 w 10000"/>
                <a:gd name="connsiteY2" fmla="*/ 10000 h 10000"/>
                <a:gd name="connsiteX3" fmla="*/ 0 w 10000"/>
                <a:gd name="connsiteY3" fmla="*/ 10000 h 10000"/>
                <a:gd name="connsiteX4" fmla="*/ 1248 w 10000"/>
                <a:gd name="connsiteY4" fmla="*/ 3021 h 10000"/>
                <a:gd name="connsiteX0" fmla="*/ 1248 w 10000"/>
                <a:gd name="connsiteY0" fmla="*/ 2386 h 9365"/>
                <a:gd name="connsiteX1" fmla="*/ 8960 w 10000"/>
                <a:gd name="connsiteY1" fmla="*/ 0 h 9365"/>
                <a:gd name="connsiteX2" fmla="*/ 10000 w 10000"/>
                <a:gd name="connsiteY2" fmla="*/ 9365 h 9365"/>
                <a:gd name="connsiteX3" fmla="*/ 0 w 10000"/>
                <a:gd name="connsiteY3" fmla="*/ 9365 h 9365"/>
                <a:gd name="connsiteX4" fmla="*/ 1248 w 10000"/>
                <a:gd name="connsiteY4" fmla="*/ 2386 h 9365"/>
                <a:gd name="connsiteX0" fmla="*/ 1248 w 10000"/>
                <a:gd name="connsiteY0" fmla="*/ 2209 h 9661"/>
                <a:gd name="connsiteX1" fmla="*/ 9979 w 10000"/>
                <a:gd name="connsiteY1" fmla="*/ 0 h 9661"/>
                <a:gd name="connsiteX2" fmla="*/ 10000 w 10000"/>
                <a:gd name="connsiteY2" fmla="*/ 9661 h 9661"/>
                <a:gd name="connsiteX3" fmla="*/ 0 w 10000"/>
                <a:gd name="connsiteY3" fmla="*/ 9661 h 9661"/>
                <a:gd name="connsiteX4" fmla="*/ 1248 w 10000"/>
                <a:gd name="connsiteY4" fmla="*/ 2209 h 9661"/>
                <a:gd name="connsiteX0" fmla="*/ 1248 w 10000"/>
                <a:gd name="connsiteY0" fmla="*/ 2287 h 10000"/>
                <a:gd name="connsiteX1" fmla="*/ 9979 w 10000"/>
                <a:gd name="connsiteY1" fmla="*/ 0 h 10000"/>
                <a:gd name="connsiteX2" fmla="*/ 10000 w 10000"/>
                <a:gd name="connsiteY2" fmla="*/ 10000 h 10000"/>
                <a:gd name="connsiteX3" fmla="*/ 0 w 10000"/>
                <a:gd name="connsiteY3" fmla="*/ 10000 h 10000"/>
                <a:gd name="connsiteX4" fmla="*/ 1248 w 10000"/>
                <a:gd name="connsiteY4" fmla="*/ 2287 h 10000"/>
                <a:gd name="connsiteX0" fmla="*/ 1248 w 10000"/>
                <a:gd name="connsiteY0" fmla="*/ 2287 h 10000"/>
                <a:gd name="connsiteX1" fmla="*/ 9979 w 10000"/>
                <a:gd name="connsiteY1" fmla="*/ 0 h 10000"/>
                <a:gd name="connsiteX2" fmla="*/ 10000 w 10000"/>
                <a:gd name="connsiteY2" fmla="*/ 10000 h 10000"/>
                <a:gd name="connsiteX3" fmla="*/ 0 w 10000"/>
                <a:gd name="connsiteY3" fmla="*/ 10000 h 10000"/>
                <a:gd name="connsiteX4" fmla="*/ 1248 w 10000"/>
                <a:gd name="connsiteY4" fmla="*/ 2287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1248" y="2287"/>
                  </a:moveTo>
                  <a:cubicBezTo>
                    <a:pt x="4158" y="1525"/>
                    <a:pt x="5977" y="60"/>
                    <a:pt x="9979" y="0"/>
                  </a:cubicBezTo>
                  <a:cubicBezTo>
                    <a:pt x="9986" y="3333"/>
                    <a:pt x="9993" y="6667"/>
                    <a:pt x="10000" y="10000"/>
                  </a:cubicBezTo>
                  <a:lnTo>
                    <a:pt x="0" y="10000"/>
                  </a:lnTo>
                  <a:cubicBezTo>
                    <a:pt x="416" y="7429"/>
                    <a:pt x="-260" y="5610"/>
                    <a:pt x="1248" y="2287"/>
                  </a:cubicBezTo>
                  <a:close/>
                </a:path>
              </a:pathLst>
            </a:cu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テキスト ボックス 27">
              <a:extLst>
                <a:ext uri="{FF2B5EF4-FFF2-40B4-BE49-F238E27FC236}">
                  <a16:creationId xmlns:a16="http://schemas.microsoft.com/office/drawing/2014/main" id="{09B3152A-08C2-018F-19AD-0F476BC0BE80}"/>
                </a:ext>
              </a:extLst>
            </p:cNvPr>
            <p:cNvSpPr txBox="1"/>
            <p:nvPr/>
          </p:nvSpPr>
          <p:spPr>
            <a:xfrm>
              <a:off x="10712982" y="2969454"/>
              <a:ext cx="417102" cy="369332"/>
            </a:xfrm>
            <a:prstGeom prst="rect">
              <a:avLst/>
            </a:prstGeom>
            <a:solidFill>
              <a:schemeClr val="bg1"/>
            </a:solidFill>
            <a:ln>
              <a:solidFill>
                <a:schemeClr val="tx1"/>
              </a:solidFill>
            </a:ln>
          </p:spPr>
          <p:txBody>
            <a:bodyPr wrap="none" rtlCol="0">
              <a:spAutoFit/>
            </a:bodyPr>
            <a:lstStyle/>
            <a:p>
              <a:r>
                <a:rPr kumimoji="1" lang="ja-JP" altLang="en-US" b="1" dirty="0">
                  <a:solidFill>
                    <a:srgbClr val="FF0000"/>
                  </a:solidFill>
                  <a:latin typeface="HG丸ｺﾞｼｯｸM-PRO" panose="020F0600000000000000" pitchFamily="50" charset="-128"/>
                  <a:ea typeface="HG丸ｺﾞｼｯｸM-PRO" panose="020F0600000000000000" pitchFamily="50" charset="-128"/>
                </a:rPr>
                <a:t>下</a:t>
              </a:r>
            </a:p>
          </p:txBody>
        </p:sp>
      </p:grpSp>
      <p:sp>
        <p:nvSpPr>
          <p:cNvPr id="36" name="テキスト ボックス 35">
            <a:extLst>
              <a:ext uri="{FF2B5EF4-FFF2-40B4-BE49-F238E27FC236}">
                <a16:creationId xmlns:a16="http://schemas.microsoft.com/office/drawing/2014/main" id="{D4C34CD3-03A9-14DB-CEB1-5DE5132375D5}"/>
              </a:ext>
            </a:extLst>
          </p:cNvPr>
          <p:cNvSpPr txBox="1"/>
          <p:nvPr/>
        </p:nvSpPr>
        <p:spPr>
          <a:xfrm>
            <a:off x="-156203" y="859207"/>
            <a:ext cx="3539752" cy="400110"/>
          </a:xfrm>
          <a:prstGeom prst="rect">
            <a:avLst/>
          </a:prstGeom>
          <a:noFill/>
        </p:spPr>
        <p:txBody>
          <a:bodyPr wrap="none" rtlCol="0">
            <a:spAutoFit/>
          </a:bodyPr>
          <a:lstStyle/>
          <a:p>
            <a:r>
              <a:rPr kumimoji="1" lang="en-US" altLang="ja-JP" sz="2000" b="1" dirty="0">
                <a:latin typeface="HG丸ｺﾞｼｯｸM-PRO" panose="020F0600000000000000" pitchFamily="50" charset="-128"/>
                <a:ea typeface="HG丸ｺﾞｼｯｸM-PRO" panose="020F0600000000000000" pitchFamily="50" charset="-128"/>
              </a:rPr>
              <a:t>〈</a:t>
            </a:r>
            <a:r>
              <a:rPr kumimoji="1" lang="ja-JP" altLang="en-US" sz="2000" b="1" dirty="0">
                <a:latin typeface="HG丸ｺﾞｼｯｸM-PRO" panose="020F0600000000000000" pitchFamily="50" charset="-128"/>
                <a:ea typeface="HG丸ｺﾞｼｯｸM-PRO" panose="020F0600000000000000" pitchFamily="50" charset="-128"/>
              </a:rPr>
              <a:t>対策②</a:t>
            </a:r>
            <a:r>
              <a:rPr kumimoji="1" lang="en-US" altLang="ja-JP" sz="2000" b="1" dirty="0">
                <a:latin typeface="HG丸ｺﾞｼｯｸM-PRO" panose="020F0600000000000000" pitchFamily="50" charset="-128"/>
                <a:ea typeface="HG丸ｺﾞｼｯｸM-PRO" panose="020F0600000000000000" pitchFamily="50" charset="-128"/>
              </a:rPr>
              <a:t>〉</a:t>
            </a:r>
            <a:r>
              <a:rPr kumimoji="1" lang="ja-JP" altLang="en-US" sz="2000" b="1" dirty="0">
                <a:latin typeface="HG丸ｺﾞｼｯｸM-PRO" panose="020F0600000000000000" pitchFamily="50" charset="-128"/>
                <a:ea typeface="HG丸ｺﾞｼｯｸM-PRO" panose="020F0600000000000000" pitchFamily="50" charset="-128"/>
              </a:rPr>
              <a:t>余肉の逃げ道作製</a:t>
            </a:r>
          </a:p>
        </p:txBody>
      </p:sp>
      <p:pic>
        <p:nvPicPr>
          <p:cNvPr id="40" name="図 39">
            <a:extLst>
              <a:ext uri="{FF2B5EF4-FFF2-40B4-BE49-F238E27FC236}">
                <a16:creationId xmlns:a16="http://schemas.microsoft.com/office/drawing/2014/main" id="{F914EFB4-3829-27E7-D574-5F668BBE4E45}"/>
              </a:ext>
            </a:extLst>
          </p:cNvPr>
          <p:cNvPicPr>
            <a:picLocks noChangeAspect="1"/>
          </p:cNvPicPr>
          <p:nvPr/>
        </p:nvPicPr>
        <p:blipFill>
          <a:blip r:embed="rId6"/>
          <a:stretch>
            <a:fillRect/>
          </a:stretch>
        </p:blipFill>
        <p:spPr>
          <a:xfrm>
            <a:off x="88612" y="1326835"/>
            <a:ext cx="2075786" cy="2211674"/>
          </a:xfrm>
          <a:prstGeom prst="rect">
            <a:avLst/>
          </a:prstGeom>
        </p:spPr>
      </p:pic>
      <p:sp>
        <p:nvSpPr>
          <p:cNvPr id="42" name="テキスト ボックス 41">
            <a:extLst>
              <a:ext uri="{FF2B5EF4-FFF2-40B4-BE49-F238E27FC236}">
                <a16:creationId xmlns:a16="http://schemas.microsoft.com/office/drawing/2014/main" id="{6885E0DA-C4B2-41A0-E54B-2439109F90D9}"/>
              </a:ext>
            </a:extLst>
          </p:cNvPr>
          <p:cNvSpPr txBox="1"/>
          <p:nvPr/>
        </p:nvSpPr>
        <p:spPr>
          <a:xfrm>
            <a:off x="-74637" y="1359971"/>
            <a:ext cx="1800493" cy="369332"/>
          </a:xfrm>
          <a:prstGeom prst="rect">
            <a:avLst/>
          </a:prstGeom>
          <a:noFill/>
        </p:spPr>
        <p:txBody>
          <a:bodyPr wrap="none" rtlCol="0">
            <a:spAutoFit/>
          </a:bodyPr>
          <a:lstStyle/>
          <a:p>
            <a:r>
              <a:rPr lang="en-US" altLang="ja-JP" dirty="0">
                <a:solidFill>
                  <a:schemeClr val="bg1"/>
                </a:solidFill>
                <a:latin typeface="HG丸ｺﾞｼｯｸM-PRO" panose="020F0600000000000000" pitchFamily="50" charset="-128"/>
                <a:ea typeface="HG丸ｺﾞｼｯｸM-PRO" panose="020F0600000000000000" pitchFamily="50" charset="-128"/>
              </a:rPr>
              <a:t>【</a:t>
            </a:r>
            <a:r>
              <a:rPr lang="ja-JP" altLang="en-US" dirty="0">
                <a:solidFill>
                  <a:schemeClr val="bg1"/>
                </a:solidFill>
                <a:latin typeface="HG丸ｺﾞｼｯｸM-PRO" panose="020F0600000000000000" pitchFamily="50" charset="-128"/>
                <a:ea typeface="HG丸ｺﾞｼｯｸM-PRO" panose="020F0600000000000000" pitchFamily="50" charset="-128"/>
              </a:rPr>
              <a:t>問題点</a:t>
            </a:r>
            <a:r>
              <a:rPr lang="en-US" altLang="ja-JP" dirty="0">
                <a:solidFill>
                  <a:schemeClr val="bg1"/>
                </a:solidFill>
                <a:latin typeface="HG丸ｺﾞｼｯｸM-PRO" panose="020F0600000000000000" pitchFamily="50" charset="-128"/>
                <a:ea typeface="HG丸ｺﾞｼｯｸM-PRO" panose="020F0600000000000000" pitchFamily="50" charset="-128"/>
              </a:rPr>
              <a:t>】</a:t>
            </a:r>
            <a:r>
              <a:rPr lang="ja-JP" altLang="en-US" dirty="0">
                <a:solidFill>
                  <a:schemeClr val="bg1"/>
                </a:solidFill>
                <a:latin typeface="HG丸ｺﾞｼｯｸM-PRO" panose="020F0600000000000000" pitchFamily="50" charset="-128"/>
                <a:ea typeface="HG丸ｺﾞｼｯｸM-PRO" panose="020F0600000000000000" pitchFamily="50" charset="-128"/>
              </a:rPr>
              <a:t>段差</a:t>
            </a:r>
            <a:endParaRPr kumimoji="1" lang="ja-JP" altLang="en-US" dirty="0">
              <a:solidFill>
                <a:schemeClr val="bg1"/>
              </a:solidFill>
              <a:latin typeface="HG丸ｺﾞｼｯｸM-PRO" panose="020F0600000000000000" pitchFamily="50" charset="-128"/>
              <a:ea typeface="HG丸ｺﾞｼｯｸM-PRO" panose="020F0600000000000000" pitchFamily="50" charset="-128"/>
            </a:endParaRPr>
          </a:p>
        </p:txBody>
      </p:sp>
      <p:pic>
        <p:nvPicPr>
          <p:cNvPr id="44" name="図 43" descr="水, 座る, 古い, ボート が含まれている画像&#10;&#10;AI によって生成されたコンテンツは間違っている可能性があります。">
            <a:extLst>
              <a:ext uri="{FF2B5EF4-FFF2-40B4-BE49-F238E27FC236}">
                <a16:creationId xmlns:a16="http://schemas.microsoft.com/office/drawing/2014/main" id="{DD333FD0-F950-A50A-2E47-003034F3B07C}"/>
              </a:ext>
            </a:extLst>
          </p:cNvPr>
          <p:cNvPicPr>
            <a:picLocks noChangeAspect="1"/>
          </p:cNvPicPr>
          <p:nvPr/>
        </p:nvPicPr>
        <p:blipFill>
          <a:blip r:embed="rId7" cstate="print">
            <a:extLst>
              <a:ext uri="{28A0092B-C50C-407E-A947-70E740481C1C}">
                <a14:useLocalDpi xmlns:a14="http://schemas.microsoft.com/office/drawing/2010/main" val="0"/>
              </a:ext>
            </a:extLst>
          </a:blip>
          <a:srcRect l="39836" t="55344" r="32617" b="35078"/>
          <a:stretch/>
        </p:blipFill>
        <p:spPr>
          <a:xfrm>
            <a:off x="2347259" y="1326835"/>
            <a:ext cx="2298066" cy="959132"/>
          </a:xfrm>
          <a:prstGeom prst="rect">
            <a:avLst/>
          </a:prstGeom>
        </p:spPr>
      </p:pic>
      <p:pic>
        <p:nvPicPr>
          <p:cNvPr id="59" name="図 58">
            <a:extLst>
              <a:ext uri="{FF2B5EF4-FFF2-40B4-BE49-F238E27FC236}">
                <a16:creationId xmlns:a16="http://schemas.microsoft.com/office/drawing/2014/main" id="{6DADDA33-33FB-2C3A-DB53-83B5B2D83C03}"/>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0" b="100000" l="0" r="100000">
                        <a14:foregroundMark x1="94805" y1="4118" x2="62771" y2="39706"/>
                        <a14:foregroundMark x1="62771" y1="39706" x2="69913" y2="44412"/>
                        <a14:foregroundMark x1="69913" y1="44412" x2="60823" y2="61765"/>
                        <a14:foregroundMark x1="62121" y1="57059" x2="51515" y2="69118"/>
                        <a14:foregroundMark x1="56061" y1="63824" x2="37879" y2="77647"/>
                        <a14:foregroundMark x1="49784" y1="71176" x2="36580" y2="79706"/>
                        <a14:foregroundMark x1="36580" y1="79706" x2="15584" y2="86176"/>
                        <a14:foregroundMark x1="37229" y1="81471" x2="17965" y2="87353"/>
                        <a14:foregroundMark x1="16234" y1="86765" x2="3463" y2="86176"/>
                        <a14:foregroundMark x1="3030" y1="87353" x2="15152" y2="85882"/>
                        <a14:foregroundMark x1="15801" y1="89118" x2="5844" y2="90588"/>
                        <a14:foregroundMark x1="4113" y1="90588" x2="8225" y2="87941"/>
                        <a14:foregroundMark x1="5844" y1="88824" x2="15801" y2="91471"/>
                        <a14:foregroundMark x1="6926" y1="93529" x2="19697" y2="94706"/>
                        <a14:foregroundMark x1="16450" y1="96176" x2="41126" y2="90000"/>
                        <a14:foregroundMark x1="16234" y1="92059" x2="38095" y2="87353"/>
                        <a14:foregroundMark x1="5844" y1="91471" x2="10390" y2="91471"/>
                        <a14:foregroundMark x1="21212" y1="92059" x2="31818" y2="91471"/>
                        <a14:foregroundMark x1="83117" y1="53235" x2="68831" y2="72059"/>
                        <a14:foregroundMark x1="69697" y1="70294" x2="51732" y2="82353"/>
                        <a14:foregroundMark x1="53030" y1="82059" x2="37229" y2="89706"/>
                        <a14:foregroundMark x1="83550" y1="52353" x2="91126" y2="61471"/>
                        <a14:foregroundMark x1="94805" y1="3529" x2="91991" y2="63529"/>
                        <a14:foregroundMark x1="1515" y1="88824" x2="1515" y2="93529"/>
                        <a14:foregroundMark x1="1515" y1="93235" x2="4762" y2="95000"/>
                        <a14:foregroundMark x1="4978" y1="94706" x2="7359" y2="96471"/>
                        <a14:foregroundMark x1="7576" y1="96176" x2="11688" y2="96471"/>
                        <a14:foregroundMark x1="15368" y1="97059" x2="29004" y2="97059"/>
                        <a14:foregroundMark x1="29221" y1="97059" x2="38745" y2="92941"/>
                        <a14:foregroundMark x1="38745" y1="92941" x2="49567" y2="87941"/>
                        <a14:foregroundMark x1="49567" y1="87941" x2="60390" y2="81471"/>
                        <a14:foregroundMark x1="61039" y1="81176" x2="77706" y2="65588"/>
                        <a14:foregroundMark x1="77706" y1="65588" x2="84632" y2="56765"/>
                        <a14:foregroundMark x1="84632" y1="56765" x2="91991" y2="65294"/>
                        <a14:foregroundMark x1="93506" y1="39412" x2="93074" y2="61765"/>
                        <a14:foregroundMark x1="98268" y1="12353" x2="95238" y2="65588"/>
                        <a14:foregroundMark x1="94805" y1="1765" x2="61255" y2="37647"/>
                        <a14:foregroundMark x1="59957" y1="39412" x2="60390" y2="42353"/>
                        <a14:foregroundMark x1="60390" y1="42353" x2="64935" y2="44412"/>
                        <a14:foregroundMark x1="65584" y1="47647" x2="60823" y2="57059"/>
                        <a14:foregroundMark x1="96104" y1="1471" x2="98485" y2="4706"/>
                        <a14:foregroundMark x1="98485" y1="4706" x2="98268" y2="12941"/>
                      </a14:backgroundRemoval>
                    </a14:imgEffect>
                  </a14:imgLayer>
                </a14:imgProps>
              </a:ext>
            </a:extLst>
          </a:blip>
          <a:stretch>
            <a:fillRect/>
          </a:stretch>
        </p:blipFill>
        <p:spPr>
          <a:xfrm rot="2783458" flipV="1">
            <a:off x="4190364" y="2666341"/>
            <a:ext cx="590989" cy="593088"/>
          </a:xfrm>
          <a:prstGeom prst="rect">
            <a:avLst/>
          </a:prstGeom>
        </p:spPr>
      </p:pic>
      <p:pic>
        <p:nvPicPr>
          <p:cNvPr id="33" name="図 32">
            <a:extLst>
              <a:ext uri="{FF2B5EF4-FFF2-40B4-BE49-F238E27FC236}">
                <a16:creationId xmlns:a16="http://schemas.microsoft.com/office/drawing/2014/main" id="{DE00157D-31DD-8A18-255D-5BC39F4DF517}"/>
              </a:ext>
            </a:extLst>
          </p:cNvPr>
          <p:cNvPicPr>
            <a:picLocks noChangeAspect="1"/>
          </p:cNvPicPr>
          <p:nvPr/>
        </p:nvPicPr>
        <p:blipFill>
          <a:blip r:embed="rId10"/>
          <a:stretch>
            <a:fillRect/>
          </a:stretch>
        </p:blipFill>
        <p:spPr>
          <a:xfrm>
            <a:off x="-73253" y="5133655"/>
            <a:ext cx="3348000" cy="527002"/>
          </a:xfrm>
          <a:prstGeom prst="rect">
            <a:avLst/>
          </a:prstGeom>
        </p:spPr>
      </p:pic>
      <p:grpSp>
        <p:nvGrpSpPr>
          <p:cNvPr id="17" name="グループ化 16">
            <a:extLst>
              <a:ext uri="{FF2B5EF4-FFF2-40B4-BE49-F238E27FC236}">
                <a16:creationId xmlns:a16="http://schemas.microsoft.com/office/drawing/2014/main" id="{3F85984B-3FA6-9143-9DFD-EEA9638F4C71}"/>
              </a:ext>
            </a:extLst>
          </p:cNvPr>
          <p:cNvGrpSpPr/>
          <p:nvPr/>
        </p:nvGrpSpPr>
        <p:grpSpPr>
          <a:xfrm>
            <a:off x="3052099" y="3862570"/>
            <a:ext cx="3687369" cy="3196774"/>
            <a:chOff x="3052099" y="3862570"/>
            <a:chExt cx="3687369" cy="3196774"/>
          </a:xfrm>
        </p:grpSpPr>
        <p:sp>
          <p:nvSpPr>
            <p:cNvPr id="41" name="正方形/長方形 40">
              <a:extLst>
                <a:ext uri="{FF2B5EF4-FFF2-40B4-BE49-F238E27FC236}">
                  <a16:creationId xmlns:a16="http://schemas.microsoft.com/office/drawing/2014/main" id="{E7DCDAFB-F443-5FA3-F4BB-B8F8E2CAF827}"/>
                </a:ext>
              </a:extLst>
            </p:cNvPr>
            <p:cNvSpPr/>
            <p:nvPr/>
          </p:nvSpPr>
          <p:spPr>
            <a:xfrm>
              <a:off x="3269641" y="3901324"/>
              <a:ext cx="3060000" cy="2880000"/>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3" name="図 42" descr="座る, 写真, テーブル, 古い が含まれている画像&#10;&#10;AI によって生成されたコンテンツは間違っている可能性があります。">
              <a:extLst>
                <a:ext uri="{FF2B5EF4-FFF2-40B4-BE49-F238E27FC236}">
                  <a16:creationId xmlns:a16="http://schemas.microsoft.com/office/drawing/2014/main" id="{3ECAD098-521B-3DA1-B610-3772F7CA7DB9}"/>
                </a:ext>
              </a:extLst>
            </p:cNvPr>
            <p:cNvPicPr>
              <a:picLocks noChangeAspect="1"/>
            </p:cNvPicPr>
            <p:nvPr/>
          </p:nvPicPr>
          <p:blipFill>
            <a:blip r:embed="rId11" cstate="print">
              <a:extLst>
                <a:ext uri="{28A0092B-C50C-407E-A947-70E740481C1C}">
                  <a14:useLocalDpi xmlns:a14="http://schemas.microsoft.com/office/drawing/2010/main" val="0"/>
                </a:ext>
              </a:extLst>
            </a:blip>
            <a:srcRect l="67222" t="54814" r="275" b="27538"/>
            <a:stretch/>
          </p:blipFill>
          <p:spPr>
            <a:xfrm>
              <a:off x="3334803" y="4356028"/>
              <a:ext cx="1392815" cy="1656000"/>
            </a:xfrm>
            <a:prstGeom prst="rect">
              <a:avLst/>
            </a:prstGeom>
          </p:spPr>
        </p:pic>
        <p:sp>
          <p:nvSpPr>
            <p:cNvPr id="45" name="テキスト ボックス 44">
              <a:extLst>
                <a:ext uri="{FF2B5EF4-FFF2-40B4-BE49-F238E27FC236}">
                  <a16:creationId xmlns:a16="http://schemas.microsoft.com/office/drawing/2014/main" id="{F99EACAC-4DE4-0144-01B4-7FB717580D7E}"/>
                </a:ext>
              </a:extLst>
            </p:cNvPr>
            <p:cNvSpPr txBox="1"/>
            <p:nvPr/>
          </p:nvSpPr>
          <p:spPr>
            <a:xfrm>
              <a:off x="3672547" y="3862570"/>
              <a:ext cx="2246128" cy="461665"/>
            </a:xfrm>
            <a:prstGeom prst="rect">
              <a:avLst/>
            </a:prstGeom>
            <a:noFill/>
          </p:spPr>
          <p:txBody>
            <a:bodyPr wrap="none" rtlCol="0">
              <a:spAutoFit/>
            </a:bodyPr>
            <a:lstStyle/>
            <a:p>
              <a:r>
                <a:rPr kumimoji="1" lang="ja-JP" altLang="en-US" sz="2000" dirty="0">
                  <a:latin typeface="HG丸ｺﾞｼｯｸM-PRO" panose="020F0600000000000000" pitchFamily="50" charset="-128"/>
                  <a:ea typeface="HG丸ｺﾞｼｯｸM-PRO" panose="020F0600000000000000" pitchFamily="50" charset="-128"/>
                </a:rPr>
                <a:t>守りの</a:t>
              </a:r>
              <a:r>
                <a:rPr kumimoji="1" lang="en-US" altLang="ja-JP" sz="2400" dirty="0">
                  <a:latin typeface="HG丸ｺﾞｼｯｸM-PRO" panose="020F0600000000000000" pitchFamily="50" charset="-128"/>
                  <a:ea typeface="HG丸ｺﾞｼｯｸM-PRO" panose="020F0600000000000000" pitchFamily="50" charset="-128"/>
                </a:rPr>
                <a:t>0.4</a:t>
              </a:r>
              <a:r>
                <a:rPr kumimoji="1" lang="ja-JP" altLang="en-US" sz="2000" dirty="0">
                  <a:latin typeface="HG丸ｺﾞｼｯｸM-PRO" panose="020F0600000000000000" pitchFamily="50" charset="-128"/>
                  <a:ea typeface="HG丸ｺﾞｼｯｸM-PRO" panose="020F0600000000000000" pitchFamily="50" charset="-128"/>
                </a:rPr>
                <a:t>削り</a:t>
              </a:r>
              <a:r>
                <a:rPr lang="ja-JP" altLang="en-US" sz="2000" dirty="0">
                  <a:latin typeface="HG丸ｺﾞｼｯｸM-PRO" panose="020F0600000000000000" pitchFamily="50" charset="-128"/>
                  <a:ea typeface="HG丸ｺﾞｼｯｸM-PRO" panose="020F0600000000000000" pitchFamily="50" charset="-128"/>
                </a:rPr>
                <a:t>　</a:t>
              </a:r>
              <a:endParaRPr kumimoji="1" lang="ja-JP" altLang="en-US" sz="2000" dirty="0">
                <a:latin typeface="HG丸ｺﾞｼｯｸM-PRO" panose="020F0600000000000000" pitchFamily="50" charset="-128"/>
                <a:ea typeface="HG丸ｺﾞｼｯｸM-PRO" panose="020F0600000000000000" pitchFamily="50" charset="-128"/>
              </a:endParaRPr>
            </a:p>
          </p:txBody>
        </p:sp>
        <p:pic>
          <p:nvPicPr>
            <p:cNvPr id="47" name="図 46" descr="座る, 写真, テーブル, 古い が含まれている画像&#10;&#10;AI によって生成されたコンテンツは間違っている可能性があります。">
              <a:extLst>
                <a:ext uri="{FF2B5EF4-FFF2-40B4-BE49-F238E27FC236}">
                  <a16:creationId xmlns:a16="http://schemas.microsoft.com/office/drawing/2014/main" id="{E10B3C33-3310-213E-04D1-1E22DFB72301}"/>
                </a:ext>
              </a:extLst>
            </p:cNvPr>
            <p:cNvPicPr>
              <a:picLocks noChangeAspect="1"/>
            </p:cNvPicPr>
            <p:nvPr/>
          </p:nvPicPr>
          <p:blipFill>
            <a:blip r:embed="rId12" cstate="print">
              <a:extLst>
                <a:ext uri="{BEBA8EAE-BF5A-486C-A8C5-ECC9F3942E4B}">
                  <a14:imgProps xmlns:a14="http://schemas.microsoft.com/office/drawing/2010/main">
                    <a14:imgLayer r:embed="rId13">
                      <a14:imgEffect>
                        <a14:sharpenSoften amount="50000"/>
                      </a14:imgEffect>
                    </a14:imgLayer>
                  </a14:imgProps>
                </a:ext>
                <a:ext uri="{28A0092B-C50C-407E-A947-70E740481C1C}">
                  <a14:useLocalDpi xmlns:a14="http://schemas.microsoft.com/office/drawing/2010/main" val="0"/>
                </a:ext>
              </a:extLst>
            </a:blip>
            <a:srcRect l="70951" t="65948" r="14062" b="27538"/>
            <a:stretch/>
          </p:blipFill>
          <p:spPr>
            <a:xfrm>
              <a:off x="4809846" y="4356028"/>
              <a:ext cx="1460508" cy="1656000"/>
            </a:xfrm>
            <a:prstGeom prst="rect">
              <a:avLst/>
            </a:prstGeom>
          </p:spPr>
        </p:pic>
        <p:pic>
          <p:nvPicPr>
            <p:cNvPr id="2" name="図 1">
              <a:extLst>
                <a:ext uri="{FF2B5EF4-FFF2-40B4-BE49-F238E27FC236}">
                  <a16:creationId xmlns:a16="http://schemas.microsoft.com/office/drawing/2014/main" id="{6E4B4C2C-9B75-99FC-3E7B-ADA6B5C018EE}"/>
                </a:ext>
              </a:extLst>
            </p:cNvPr>
            <p:cNvPicPr>
              <a:picLocks noChangeAspect="1"/>
            </p:cNvPicPr>
            <p:nvPr/>
          </p:nvPicPr>
          <p:blipFill>
            <a:blip r:embed="rId14"/>
            <a:stretch>
              <a:fillRect/>
            </a:stretch>
          </p:blipFill>
          <p:spPr>
            <a:xfrm>
              <a:off x="3052099" y="5943344"/>
              <a:ext cx="3687369" cy="1116000"/>
            </a:xfrm>
            <a:prstGeom prst="rect">
              <a:avLst/>
            </a:prstGeom>
          </p:spPr>
        </p:pic>
      </p:grpSp>
      <p:grpSp>
        <p:nvGrpSpPr>
          <p:cNvPr id="32" name="グループ化 31">
            <a:extLst>
              <a:ext uri="{FF2B5EF4-FFF2-40B4-BE49-F238E27FC236}">
                <a16:creationId xmlns:a16="http://schemas.microsoft.com/office/drawing/2014/main" id="{88DD5942-97D7-89E0-441A-34AE26C69EA1}"/>
              </a:ext>
            </a:extLst>
          </p:cNvPr>
          <p:cNvGrpSpPr/>
          <p:nvPr/>
        </p:nvGrpSpPr>
        <p:grpSpPr>
          <a:xfrm>
            <a:off x="6160525" y="3798470"/>
            <a:ext cx="6031612" cy="3260874"/>
            <a:chOff x="6160525" y="3798470"/>
            <a:chExt cx="6031612" cy="3260874"/>
          </a:xfrm>
        </p:grpSpPr>
        <p:sp>
          <p:nvSpPr>
            <p:cNvPr id="51" name="正方形/長方形 50">
              <a:extLst>
                <a:ext uri="{FF2B5EF4-FFF2-40B4-BE49-F238E27FC236}">
                  <a16:creationId xmlns:a16="http://schemas.microsoft.com/office/drawing/2014/main" id="{0495F017-1745-484C-A532-32B4C9C8B7F5}"/>
                </a:ext>
              </a:extLst>
            </p:cNvPr>
            <p:cNvSpPr/>
            <p:nvPr/>
          </p:nvSpPr>
          <p:spPr>
            <a:xfrm>
              <a:off x="6430644" y="3899710"/>
              <a:ext cx="3060000" cy="2880000"/>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2" name="図 51" descr="リモコン, 座る, 写真, テーブル が含まれている画像&#10;&#10;AI によって生成されたコンテンツは間違っている可能性があります。">
              <a:extLst>
                <a:ext uri="{FF2B5EF4-FFF2-40B4-BE49-F238E27FC236}">
                  <a16:creationId xmlns:a16="http://schemas.microsoft.com/office/drawing/2014/main" id="{45DFD5EE-90E5-EF01-2907-20BA91AE9019}"/>
                </a:ext>
              </a:extLst>
            </p:cNvPr>
            <p:cNvPicPr>
              <a:picLocks noChangeAspect="1"/>
            </p:cNvPicPr>
            <p:nvPr/>
          </p:nvPicPr>
          <p:blipFill>
            <a:blip r:embed="rId15" cstate="print">
              <a:extLst>
                <a:ext uri="{28A0092B-C50C-407E-A947-70E740481C1C}">
                  <a14:useLocalDpi xmlns:a14="http://schemas.microsoft.com/office/drawing/2010/main" val="0"/>
                </a:ext>
              </a:extLst>
            </a:blip>
            <a:srcRect l="72521" t="55476" r="-1" b="29127"/>
            <a:stretch/>
          </p:blipFill>
          <p:spPr>
            <a:xfrm>
              <a:off x="6488003" y="4364542"/>
              <a:ext cx="1410293" cy="1656000"/>
            </a:xfrm>
            <a:prstGeom prst="rect">
              <a:avLst/>
            </a:prstGeom>
          </p:spPr>
        </p:pic>
        <p:sp>
          <p:nvSpPr>
            <p:cNvPr id="53" name="テキスト ボックス 52">
              <a:extLst>
                <a:ext uri="{FF2B5EF4-FFF2-40B4-BE49-F238E27FC236}">
                  <a16:creationId xmlns:a16="http://schemas.microsoft.com/office/drawing/2014/main" id="{CBC9B150-3D4C-65BC-7908-139935EB8C2A}"/>
                </a:ext>
              </a:extLst>
            </p:cNvPr>
            <p:cNvSpPr txBox="1"/>
            <p:nvPr/>
          </p:nvSpPr>
          <p:spPr>
            <a:xfrm>
              <a:off x="6841610" y="3824229"/>
              <a:ext cx="2073003" cy="523220"/>
            </a:xfrm>
            <a:prstGeom prst="rect">
              <a:avLst/>
            </a:prstGeom>
            <a:noFill/>
          </p:spPr>
          <p:txBody>
            <a:bodyPr wrap="none" rtlCol="0">
              <a:spAutoFit/>
            </a:bodyPr>
            <a:lstStyle/>
            <a:p>
              <a:r>
                <a:rPr kumimoji="1" lang="ja-JP" altLang="en-US" sz="2000" dirty="0">
                  <a:latin typeface="HG丸ｺﾞｼｯｸM-PRO" panose="020F0600000000000000" pitchFamily="50" charset="-128"/>
                  <a:ea typeface="HG丸ｺﾞｼｯｸM-PRO" panose="020F0600000000000000" pitchFamily="50" charset="-128"/>
                </a:rPr>
                <a:t>攻めの</a:t>
              </a:r>
              <a:r>
                <a:rPr kumimoji="1" lang="en-US" altLang="ja-JP" sz="2800" b="1" dirty="0">
                  <a:solidFill>
                    <a:srgbClr val="FF0000"/>
                  </a:solidFill>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0.8</a:t>
              </a:r>
              <a:r>
                <a:rPr kumimoji="1" lang="ja-JP" altLang="en-US" sz="2000" dirty="0">
                  <a:latin typeface="HG丸ｺﾞｼｯｸM-PRO" panose="020F0600000000000000" pitchFamily="50" charset="-128"/>
                  <a:ea typeface="HG丸ｺﾞｼｯｸM-PRO" panose="020F0600000000000000" pitchFamily="50" charset="-128"/>
                </a:rPr>
                <a:t>削り</a:t>
              </a:r>
              <a:endParaRPr kumimoji="1" lang="ja-JP" altLang="en-US" sz="2400" dirty="0">
                <a:latin typeface="HG丸ｺﾞｼｯｸM-PRO" panose="020F0600000000000000" pitchFamily="50" charset="-128"/>
                <a:ea typeface="HG丸ｺﾞｼｯｸM-PRO" panose="020F0600000000000000" pitchFamily="50" charset="-128"/>
              </a:endParaRPr>
            </a:p>
          </p:txBody>
        </p:sp>
        <p:pic>
          <p:nvPicPr>
            <p:cNvPr id="54" name="図 53" descr="リモコン, 座る, 写真, テーブル が含まれている画像&#10;&#10;AI によって生成されたコンテンツは間違っている可能性があります。">
              <a:extLst>
                <a:ext uri="{FF2B5EF4-FFF2-40B4-BE49-F238E27FC236}">
                  <a16:creationId xmlns:a16="http://schemas.microsoft.com/office/drawing/2014/main" id="{9D88DF17-8265-1568-9B06-2265A404E0BB}"/>
                </a:ext>
              </a:extLst>
            </p:cNvPr>
            <p:cNvPicPr>
              <a:picLocks noChangeAspect="1"/>
            </p:cNvPicPr>
            <p:nvPr/>
          </p:nvPicPr>
          <p:blipFill>
            <a:blip r:embed="rId16" cstate="print">
              <a:extLst>
                <a:ext uri="{BEBA8EAE-BF5A-486C-A8C5-ECC9F3942E4B}">
                  <a14:imgProps xmlns:a14="http://schemas.microsoft.com/office/drawing/2010/main">
                    <a14:imgLayer r:embed="rId17">
                      <a14:imgEffect>
                        <a14:sharpenSoften amount="50000"/>
                      </a14:imgEffect>
                    </a14:imgLayer>
                  </a14:imgProps>
                </a:ext>
                <a:ext uri="{28A0092B-C50C-407E-A947-70E740481C1C}">
                  <a14:useLocalDpi xmlns:a14="http://schemas.microsoft.com/office/drawing/2010/main" val="0"/>
                </a:ext>
              </a:extLst>
            </a:blip>
            <a:srcRect l="75160" t="64865" r="11102" b="28737"/>
            <a:stretch/>
          </p:blipFill>
          <p:spPr>
            <a:xfrm>
              <a:off x="7972841" y="4392916"/>
              <a:ext cx="1466441" cy="1656000"/>
            </a:xfrm>
            <a:prstGeom prst="rect">
              <a:avLst/>
            </a:prstGeom>
          </p:spPr>
        </p:pic>
        <p:pic>
          <p:nvPicPr>
            <p:cNvPr id="64" name="図 63" descr="屋内, テーブル, 座る, ガラス が含まれている画像&#10;&#10;AI によって生成されたコンテンツは間違っている可能性があります。">
              <a:extLst>
                <a:ext uri="{FF2B5EF4-FFF2-40B4-BE49-F238E27FC236}">
                  <a16:creationId xmlns:a16="http://schemas.microsoft.com/office/drawing/2014/main" id="{E3EF604C-7473-0115-54DB-6CE06122E33B}"/>
                </a:ext>
              </a:extLst>
            </p:cNvPr>
            <p:cNvPicPr>
              <a:picLocks noChangeAspect="1"/>
            </p:cNvPicPr>
            <p:nvPr/>
          </p:nvPicPr>
          <p:blipFill>
            <a:blip r:embed="rId18" cstate="print">
              <a:extLst>
                <a:ext uri="{BEBA8EAE-BF5A-486C-A8C5-ECC9F3942E4B}">
                  <a14:imgProps xmlns:a14="http://schemas.microsoft.com/office/drawing/2010/main">
                    <a14:imgLayer r:embed="rId19">
                      <a14:imgEffect>
                        <a14:backgroundRemoval t="14943" b="73563" l="49809" r="73996">
                          <a14:foregroundMark x1="55354" y1="70575" x2="69981" y2="62069"/>
                          <a14:foregroundMark x1="69981" y1="62069" x2="70650" y2="30115"/>
                          <a14:foregroundMark x1="70650" y1="30115" x2="61950" y2="17931"/>
                          <a14:foregroundMark x1="61950" y1="17931" x2="55832" y2="16552"/>
                          <a14:foregroundMark x1="63767" y1="16552" x2="72753" y2="25977"/>
                          <a14:foregroundMark x1="72753" y1="25977" x2="72084" y2="60690"/>
                          <a14:foregroundMark x1="72084" y1="60690" x2="61759" y2="71494"/>
                          <a14:foregroundMark x1="61759" y1="71494" x2="54780" y2="72414"/>
                          <a14:foregroundMark x1="57170" y1="74598" x2="70268" y2="73678"/>
                          <a14:foregroundMark x1="70268" y1="73678" x2="74857" y2="60345"/>
                          <a14:foregroundMark x1="74857" y1="60345" x2="75621" y2="44253"/>
                          <a14:foregroundMark x1="75621" y1="44253" x2="75335" y2="30805"/>
                          <a14:foregroundMark x1="75335" y1="30805" x2="70076" y2="15977"/>
                          <a14:foregroundMark x1="70076" y1="15977" x2="65583" y2="15057"/>
                          <a14:foregroundMark x1="58413" y1="73103" x2="60229" y2="73678"/>
                          <a14:foregroundMark x1="73805" y1="72414" x2="73996" y2="15287"/>
                          <a14:backgroundMark x1="52008" y1="49885" x2="52008" y2="45632"/>
                          <a14:backgroundMark x1="53059" y1="52644" x2="50478" y2="37816"/>
                          <a14:backgroundMark x1="52294" y1="44023" x2="52294" y2="44023"/>
                          <a14:backgroundMark x1="52294" y1="44023" x2="52294" y2="50230"/>
                        </a14:backgroundRemoval>
                      </a14:imgEffect>
                      <a14:imgEffect>
                        <a14:sharpenSoften amount="50000"/>
                      </a14:imgEffect>
                    </a14:imgLayer>
                  </a14:imgProps>
                </a:ext>
                <a:ext uri="{28A0092B-C50C-407E-A947-70E740481C1C}">
                  <a14:useLocalDpi xmlns:a14="http://schemas.microsoft.com/office/drawing/2010/main" val="0"/>
                </a:ext>
              </a:extLst>
            </a:blip>
            <a:srcRect l="47032" t="14678" r="24957" b="23424"/>
            <a:stretch/>
          </p:blipFill>
          <p:spPr>
            <a:xfrm rot="5400000">
              <a:off x="10436494" y="4291419"/>
              <a:ext cx="1116561" cy="2048029"/>
            </a:xfrm>
            <a:prstGeom prst="rect">
              <a:avLst/>
            </a:prstGeom>
          </p:spPr>
        </p:pic>
        <p:sp>
          <p:nvSpPr>
            <p:cNvPr id="65" name="テキスト ボックス 64">
              <a:extLst>
                <a:ext uri="{FF2B5EF4-FFF2-40B4-BE49-F238E27FC236}">
                  <a16:creationId xmlns:a16="http://schemas.microsoft.com/office/drawing/2014/main" id="{5996635B-1A89-CE8E-B39C-A62971A9A65E}"/>
                </a:ext>
              </a:extLst>
            </p:cNvPr>
            <p:cNvSpPr txBox="1">
              <a:spLocks/>
            </p:cNvSpPr>
            <p:nvPr/>
          </p:nvSpPr>
          <p:spPr>
            <a:xfrm>
              <a:off x="10875111" y="5110334"/>
              <a:ext cx="609462" cy="400110"/>
            </a:xfrm>
            <a:prstGeom prst="rect">
              <a:avLst/>
            </a:prstGeom>
            <a:solidFill>
              <a:schemeClr val="bg1"/>
            </a:solidFill>
            <a:ln>
              <a:solidFill>
                <a:srgbClr val="00B0F0"/>
              </a:solidFill>
            </a:ln>
          </p:spPr>
          <p:txBody>
            <a:bodyPr wrap="none" rtlCol="0">
              <a:spAutoFit/>
            </a:bodyPr>
            <a:lstStyle/>
            <a:p>
              <a:r>
                <a:rPr lang="en-US" altLang="ja-JP" sz="2000" b="1" dirty="0">
                  <a:solidFill>
                    <a:srgbClr val="00B0F0"/>
                  </a:solidFill>
                  <a:latin typeface="HG丸ｺﾞｼｯｸM-PRO" panose="020F0600000000000000" pitchFamily="50" charset="-128"/>
                  <a:ea typeface="HG丸ｺﾞｼｯｸM-PRO" panose="020F0600000000000000" pitchFamily="50" charset="-128"/>
                </a:rPr>
                <a:t>OK</a:t>
              </a:r>
              <a:endParaRPr kumimoji="1" lang="ja-JP" altLang="en-US" sz="2000" b="1" dirty="0">
                <a:solidFill>
                  <a:srgbClr val="00B0F0"/>
                </a:solidFill>
                <a:latin typeface="HG丸ｺﾞｼｯｸM-PRO" panose="020F0600000000000000" pitchFamily="50" charset="-128"/>
                <a:ea typeface="HG丸ｺﾞｼｯｸM-PRO" panose="020F0600000000000000" pitchFamily="50" charset="-128"/>
              </a:endParaRPr>
            </a:p>
          </p:txBody>
        </p:sp>
        <p:pic>
          <p:nvPicPr>
            <p:cNvPr id="13" name="図 12">
              <a:extLst>
                <a:ext uri="{FF2B5EF4-FFF2-40B4-BE49-F238E27FC236}">
                  <a16:creationId xmlns:a16="http://schemas.microsoft.com/office/drawing/2014/main" id="{D3144D84-3DFE-8B42-DE84-379BAE49C719}"/>
                </a:ext>
              </a:extLst>
            </p:cNvPr>
            <p:cNvPicPr>
              <a:picLocks noChangeAspect="1"/>
            </p:cNvPicPr>
            <p:nvPr/>
          </p:nvPicPr>
          <p:blipFill>
            <a:blip r:embed="rId20"/>
            <a:srcRect l="19025" t="8410" r="19415" b="23039"/>
            <a:stretch/>
          </p:blipFill>
          <p:spPr>
            <a:xfrm>
              <a:off x="9913117" y="6113409"/>
              <a:ext cx="2265933" cy="765022"/>
            </a:xfrm>
            <a:prstGeom prst="rect">
              <a:avLst/>
            </a:prstGeom>
          </p:spPr>
        </p:pic>
        <p:pic>
          <p:nvPicPr>
            <p:cNvPr id="72" name="図 71" descr="キーボードとマウス&#10;&#10;AI によって生成されたコンテンツは間違っている可能性があります。">
              <a:extLst>
                <a:ext uri="{FF2B5EF4-FFF2-40B4-BE49-F238E27FC236}">
                  <a16:creationId xmlns:a16="http://schemas.microsoft.com/office/drawing/2014/main" id="{EE1D8C88-9801-40F4-6062-06D152A303E6}"/>
                </a:ext>
              </a:extLst>
            </p:cNvPr>
            <p:cNvPicPr>
              <a:picLocks noChangeAspect="1"/>
            </p:cNvPicPr>
            <p:nvPr/>
          </p:nvPicPr>
          <p:blipFill>
            <a:blip r:embed="rId21">
              <a:extLst>
                <a:ext uri="{BEBA8EAE-BF5A-486C-A8C5-ECC9F3942E4B}">
                  <a14:imgProps xmlns:a14="http://schemas.microsoft.com/office/drawing/2010/main">
                    <a14:imgLayer r:embed="rId22">
                      <a14:imgEffect>
                        <a14:backgroundRemoval t="66342" b="75348" l="11139" r="80941">
                          <a14:foregroundMark x1="56064" y1="67084" x2="68936" y2="72609"/>
                          <a14:foregroundMark x1="23329" y1="70102" x2="42698" y2="74977"/>
                          <a14:foregroundMark x1="21597" y1="73213" x2="60767" y2="74745"/>
                          <a14:foregroundMark x1="72834" y1="69824" x2="77599" y2="72702"/>
                          <a14:foregroundMark x1="78837" y1="69220" x2="81002" y2="73955"/>
                          <a14:foregroundMark x1="81002" y1="73955" x2="81002" y2="73955"/>
                          <a14:foregroundMark x1="78403" y1="74605" x2="58168" y2="74605"/>
                          <a14:foregroundMark x1="27228" y1="74745" x2="11262" y2="74745"/>
                          <a14:foregroundMark x1="16894" y1="68849" x2="18998" y2="72981"/>
                          <a14:foregroundMark x1="23762" y1="68338" x2="15594" y2="71681"/>
                          <a14:foregroundMark x1="15594" y1="71681" x2="15594" y2="72609"/>
                          <a14:foregroundMark x1="13861" y1="68849" x2="13861" y2="71959"/>
                          <a14:foregroundMark x1="16027" y1="74977" x2="35829" y2="74977"/>
                          <a14:foregroundMark x1="12995" y1="75209" x2="37995" y2="75209"/>
                          <a14:foregroundMark x1="26795" y1="67595" x2="34530" y2="67595"/>
                          <a14:foregroundMark x1="58168" y1="67084" x2="60767" y2="67084"/>
                          <a14:foregroundMark x1="34097" y1="67456" x2="37995" y2="67456"/>
                          <a14:foregroundMark x1="46163" y1="74745" x2="53094" y2="75348"/>
                        </a14:backgroundRemoval>
                      </a14:imgEffect>
                    </a14:imgLayer>
                  </a14:imgProps>
                </a:ext>
                <a:ext uri="{28A0092B-C50C-407E-A947-70E740481C1C}">
                  <a14:useLocalDpi xmlns:a14="http://schemas.microsoft.com/office/drawing/2010/main" val="0"/>
                </a:ext>
              </a:extLst>
            </a:blip>
            <a:srcRect l="12752" t="65442" r="18625" b="24634"/>
            <a:stretch/>
          </p:blipFill>
          <p:spPr>
            <a:xfrm>
              <a:off x="9992324" y="3841607"/>
              <a:ext cx="2007416" cy="997973"/>
            </a:xfrm>
            <a:prstGeom prst="rect">
              <a:avLst/>
            </a:prstGeom>
          </p:spPr>
        </p:pic>
        <p:sp>
          <p:nvSpPr>
            <p:cNvPr id="77" name="テキスト ボックス 76">
              <a:extLst>
                <a:ext uri="{FF2B5EF4-FFF2-40B4-BE49-F238E27FC236}">
                  <a16:creationId xmlns:a16="http://schemas.microsoft.com/office/drawing/2014/main" id="{AA2CD6BD-CB45-2518-0725-1C178EE21E79}"/>
                </a:ext>
              </a:extLst>
            </p:cNvPr>
            <p:cNvSpPr txBox="1"/>
            <p:nvPr/>
          </p:nvSpPr>
          <p:spPr>
            <a:xfrm>
              <a:off x="9537389" y="3798470"/>
              <a:ext cx="461665" cy="2400657"/>
            </a:xfrm>
            <a:prstGeom prst="rect">
              <a:avLst/>
            </a:prstGeom>
            <a:noFill/>
          </p:spPr>
          <p:txBody>
            <a:bodyPr vert="eaVert" wrap="none" rtlCol="0">
              <a:spAutoFit/>
            </a:bodyPr>
            <a:lstStyle/>
            <a:p>
              <a:r>
                <a:rPr kumimoji="1" lang="en-US" altLang="ja-JP" dirty="0">
                  <a:latin typeface="HG丸ｺﾞｼｯｸM-PRO" panose="020F0600000000000000" pitchFamily="50" charset="-128"/>
                  <a:ea typeface="HG丸ｺﾞｼｯｸM-PRO" panose="020F0600000000000000" pitchFamily="50" charset="-128"/>
                </a:rPr>
                <a:t>【</a:t>
              </a:r>
              <a:r>
                <a:rPr kumimoji="1" lang="ja-JP" altLang="en-US" dirty="0">
                  <a:latin typeface="HG丸ｺﾞｼｯｸM-PRO" panose="020F0600000000000000" pitchFamily="50" charset="-128"/>
                  <a:ea typeface="HG丸ｺﾞｼｯｸM-PRO" panose="020F0600000000000000" pitchFamily="50" charset="-128"/>
                </a:rPr>
                <a:t>改善前</a:t>
              </a:r>
              <a:r>
                <a:rPr kumimoji="1" lang="en-US" altLang="ja-JP" dirty="0">
                  <a:latin typeface="HG丸ｺﾞｼｯｸM-PRO" panose="020F0600000000000000" pitchFamily="50" charset="-128"/>
                  <a:ea typeface="HG丸ｺﾞｼｯｸM-PRO" panose="020F0600000000000000" pitchFamily="50" charset="-128"/>
                </a:rPr>
                <a:t>】【</a:t>
              </a:r>
              <a:r>
                <a:rPr kumimoji="1" lang="ja-JP" altLang="en-US" dirty="0">
                  <a:latin typeface="HG丸ｺﾞｼｯｸM-PRO" panose="020F0600000000000000" pitchFamily="50" charset="-128"/>
                  <a:ea typeface="HG丸ｺﾞｼｯｸM-PRO" panose="020F0600000000000000" pitchFamily="50" charset="-128"/>
                </a:rPr>
                <a:t>改善後</a:t>
              </a:r>
              <a:r>
                <a:rPr kumimoji="1" lang="en-US" altLang="ja-JP" dirty="0">
                  <a:latin typeface="HG丸ｺﾞｼｯｸM-PRO" panose="020F0600000000000000" pitchFamily="50" charset="-128"/>
                  <a:ea typeface="HG丸ｺﾞｼｯｸM-PRO" panose="020F0600000000000000" pitchFamily="50" charset="-128"/>
                </a:rPr>
                <a:t>】</a:t>
              </a:r>
              <a:endParaRPr kumimoji="1" lang="ja-JP" altLang="en-US" dirty="0">
                <a:latin typeface="HG丸ｺﾞｼｯｸM-PRO" panose="020F0600000000000000" pitchFamily="50" charset="-128"/>
                <a:ea typeface="HG丸ｺﾞｼｯｸM-PRO" panose="020F0600000000000000" pitchFamily="50" charset="-128"/>
              </a:endParaRPr>
            </a:p>
          </p:txBody>
        </p:sp>
        <p:sp>
          <p:nvSpPr>
            <p:cNvPr id="66" name="楕円 65">
              <a:extLst>
                <a:ext uri="{FF2B5EF4-FFF2-40B4-BE49-F238E27FC236}">
                  <a16:creationId xmlns:a16="http://schemas.microsoft.com/office/drawing/2014/main" id="{508BBBEA-824B-5B4F-1584-DB745094B879}"/>
                </a:ext>
              </a:extLst>
            </p:cNvPr>
            <p:cNvSpPr>
              <a:spLocks/>
            </p:cNvSpPr>
            <p:nvPr/>
          </p:nvSpPr>
          <p:spPr>
            <a:xfrm>
              <a:off x="10872458" y="3856411"/>
              <a:ext cx="623248" cy="322337"/>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8" name="テキスト ボックス 57">
              <a:extLst>
                <a:ext uri="{FF2B5EF4-FFF2-40B4-BE49-F238E27FC236}">
                  <a16:creationId xmlns:a16="http://schemas.microsoft.com/office/drawing/2014/main" id="{73A9728C-216C-6399-9E94-D02AC65C2936}"/>
                </a:ext>
              </a:extLst>
            </p:cNvPr>
            <p:cNvSpPr txBox="1"/>
            <p:nvPr/>
          </p:nvSpPr>
          <p:spPr>
            <a:xfrm>
              <a:off x="9915552" y="5837794"/>
              <a:ext cx="2276585" cy="369332"/>
            </a:xfrm>
            <a:prstGeom prst="rect">
              <a:avLst/>
            </a:prstGeom>
            <a:noFill/>
          </p:spPr>
          <p:txBody>
            <a:bodyPr wrap="none" rtlCol="0">
              <a:spAutoFit/>
            </a:bodyPr>
            <a:lstStyle/>
            <a:p>
              <a:pPr algn="ctr"/>
              <a:r>
                <a:rPr kumimoji="1" lang="ja-JP" altLang="en-US" dirty="0">
                  <a:latin typeface="HG丸ｺﾞｼｯｸM-PRO" panose="020F0600000000000000" pitchFamily="50" charset="-128"/>
                  <a:ea typeface="HG丸ｺﾞｼｯｸM-PRO" panose="020F0600000000000000" pitchFamily="50" charset="-128"/>
                </a:rPr>
                <a:t>段差なし</a:t>
              </a:r>
              <a:r>
                <a:rPr lang="ja-JP" altLang="en-US" dirty="0">
                  <a:latin typeface="HG丸ｺﾞｼｯｸM-PRO" panose="020F0600000000000000" pitchFamily="50" charset="-128"/>
                  <a:ea typeface="HG丸ｺﾞｼｯｸM-PRO" panose="020F0600000000000000" pitchFamily="50" charset="-128"/>
                </a:rPr>
                <a:t>・バリなし</a:t>
              </a:r>
              <a:endParaRPr kumimoji="1" lang="ja-JP" altLang="en-US" dirty="0">
                <a:latin typeface="HG丸ｺﾞｼｯｸM-PRO" panose="020F0600000000000000" pitchFamily="50" charset="-128"/>
                <a:ea typeface="HG丸ｺﾞｼｯｸM-PRO" panose="020F0600000000000000" pitchFamily="50" charset="-128"/>
              </a:endParaRPr>
            </a:p>
          </p:txBody>
        </p:sp>
        <p:pic>
          <p:nvPicPr>
            <p:cNvPr id="3" name="図 2">
              <a:extLst>
                <a:ext uri="{FF2B5EF4-FFF2-40B4-BE49-F238E27FC236}">
                  <a16:creationId xmlns:a16="http://schemas.microsoft.com/office/drawing/2014/main" id="{323BC404-F362-3FC6-F48B-CFA399664602}"/>
                </a:ext>
              </a:extLst>
            </p:cNvPr>
            <p:cNvPicPr>
              <a:picLocks noChangeAspect="1"/>
            </p:cNvPicPr>
            <p:nvPr/>
          </p:nvPicPr>
          <p:blipFill>
            <a:blip r:embed="rId23"/>
            <a:stretch>
              <a:fillRect/>
            </a:stretch>
          </p:blipFill>
          <p:spPr>
            <a:xfrm>
              <a:off x="6160525" y="5943344"/>
              <a:ext cx="3687369" cy="1116000"/>
            </a:xfrm>
            <a:prstGeom prst="rect">
              <a:avLst/>
            </a:prstGeom>
          </p:spPr>
        </p:pic>
      </p:grpSp>
      <p:sp>
        <p:nvSpPr>
          <p:cNvPr id="14" name="テキスト ボックス 13">
            <a:extLst>
              <a:ext uri="{FF2B5EF4-FFF2-40B4-BE49-F238E27FC236}">
                <a16:creationId xmlns:a16="http://schemas.microsoft.com/office/drawing/2014/main" id="{86983E78-121B-0D25-7BF8-48A2EB19DE3F}"/>
              </a:ext>
            </a:extLst>
          </p:cNvPr>
          <p:cNvSpPr txBox="1"/>
          <p:nvPr/>
        </p:nvSpPr>
        <p:spPr>
          <a:xfrm>
            <a:off x="8422219" y="126089"/>
            <a:ext cx="3480440" cy="584775"/>
          </a:xfrm>
          <a:prstGeom prst="rect">
            <a:avLst/>
          </a:prstGeom>
          <a:noFill/>
        </p:spPr>
        <p:txBody>
          <a:bodyPr wrap="none" rtlCol="0">
            <a:spAutoFit/>
          </a:bodyPr>
          <a:lstStyle/>
          <a:p>
            <a:r>
              <a:rPr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メリウスサークル</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sp>
        <p:nvSpPr>
          <p:cNvPr id="35" name="テキスト ボックス 34">
            <a:extLst>
              <a:ext uri="{FF2B5EF4-FFF2-40B4-BE49-F238E27FC236}">
                <a16:creationId xmlns:a16="http://schemas.microsoft.com/office/drawing/2014/main" id="{6FF8D802-24A6-5350-44BF-385A5D96C58D}"/>
              </a:ext>
            </a:extLst>
          </p:cNvPr>
          <p:cNvSpPr txBox="1"/>
          <p:nvPr/>
        </p:nvSpPr>
        <p:spPr>
          <a:xfrm>
            <a:off x="2462446" y="2881607"/>
            <a:ext cx="1905096" cy="338554"/>
          </a:xfrm>
          <a:prstGeom prst="rect">
            <a:avLst/>
          </a:prstGeom>
          <a:noFill/>
          <a:ln>
            <a:noFill/>
          </a:ln>
        </p:spPr>
        <p:txBody>
          <a:bodyPr wrap="square" rtlCol="0">
            <a:spAutoFit/>
          </a:bodyPr>
          <a:lstStyle/>
          <a:p>
            <a:r>
              <a:rPr lang="ja-JP" altLang="en-US" sz="1600" dirty="0">
                <a:latin typeface="HG丸ｺﾞｼｯｸM-PRO" panose="020F0600000000000000" pitchFamily="50" charset="-128"/>
                <a:ea typeface="HG丸ｺﾞｼｯｸM-PRO" panose="020F0600000000000000" pitchFamily="50" charset="-128"/>
              </a:rPr>
              <a:t>余肉を上から下へ　</a:t>
            </a:r>
            <a:endParaRPr kumimoji="1" lang="ja-JP" altLang="en-US" sz="1600" dirty="0">
              <a:latin typeface="HG丸ｺﾞｼｯｸM-PRO" panose="020F0600000000000000" pitchFamily="50" charset="-128"/>
              <a:ea typeface="HG丸ｺﾞｼｯｸM-PRO" panose="020F0600000000000000" pitchFamily="50" charset="-128"/>
            </a:endParaRPr>
          </a:p>
        </p:txBody>
      </p:sp>
      <p:grpSp>
        <p:nvGrpSpPr>
          <p:cNvPr id="55" name="グループ化 54">
            <a:extLst>
              <a:ext uri="{FF2B5EF4-FFF2-40B4-BE49-F238E27FC236}">
                <a16:creationId xmlns:a16="http://schemas.microsoft.com/office/drawing/2014/main" id="{0C894CBB-9A22-F4E5-AC27-FF6A36C9F271}"/>
              </a:ext>
            </a:extLst>
          </p:cNvPr>
          <p:cNvGrpSpPr/>
          <p:nvPr/>
        </p:nvGrpSpPr>
        <p:grpSpPr>
          <a:xfrm>
            <a:off x="4810235" y="781899"/>
            <a:ext cx="7787710" cy="2812281"/>
            <a:chOff x="4810235" y="781899"/>
            <a:chExt cx="7787710" cy="2812281"/>
          </a:xfrm>
        </p:grpSpPr>
        <p:grpSp>
          <p:nvGrpSpPr>
            <p:cNvPr id="7" name="グループ化 6">
              <a:extLst>
                <a:ext uri="{FF2B5EF4-FFF2-40B4-BE49-F238E27FC236}">
                  <a16:creationId xmlns:a16="http://schemas.microsoft.com/office/drawing/2014/main" id="{1AA256FB-FA09-7000-9149-C084AAAEF7DE}"/>
                </a:ext>
              </a:extLst>
            </p:cNvPr>
            <p:cNvGrpSpPr/>
            <p:nvPr/>
          </p:nvGrpSpPr>
          <p:grpSpPr>
            <a:xfrm>
              <a:off x="4810235" y="781899"/>
              <a:ext cx="7787710" cy="2812281"/>
              <a:chOff x="4810235" y="781899"/>
              <a:chExt cx="7787710" cy="2812281"/>
            </a:xfrm>
          </p:grpSpPr>
          <p:sp>
            <p:nvSpPr>
              <p:cNvPr id="61" name="四角形: 角を丸くする 60">
                <a:extLst>
                  <a:ext uri="{FF2B5EF4-FFF2-40B4-BE49-F238E27FC236}">
                    <a16:creationId xmlns:a16="http://schemas.microsoft.com/office/drawing/2014/main" id="{1C34D576-E568-DE1E-8896-D9E0B8E0F1B0}"/>
                  </a:ext>
                </a:extLst>
              </p:cNvPr>
              <p:cNvSpPr/>
              <p:nvPr/>
            </p:nvSpPr>
            <p:spPr>
              <a:xfrm>
                <a:off x="9161477" y="2298180"/>
                <a:ext cx="2916000" cy="1296000"/>
              </a:xfrm>
              <a:prstGeom prst="roundRect">
                <a:avLst>
                  <a:gd name="adj" fmla="val 13159"/>
                </a:avLst>
              </a:prstGeom>
              <a:solidFill>
                <a:srgbClr val="B9D4ED">
                  <a:alpha val="3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6" name="グループ化 55">
                <a:extLst>
                  <a:ext uri="{FF2B5EF4-FFF2-40B4-BE49-F238E27FC236}">
                    <a16:creationId xmlns:a16="http://schemas.microsoft.com/office/drawing/2014/main" id="{1253E8A1-3E48-DBEC-D71E-F6EFC909B7AF}"/>
                  </a:ext>
                </a:extLst>
              </p:cNvPr>
              <p:cNvGrpSpPr/>
              <p:nvPr/>
            </p:nvGrpSpPr>
            <p:grpSpPr>
              <a:xfrm>
                <a:off x="7213948" y="781899"/>
                <a:ext cx="4832344" cy="1233658"/>
                <a:chOff x="187572" y="4715729"/>
                <a:chExt cx="3066882" cy="1286483"/>
              </a:xfrm>
            </p:grpSpPr>
            <p:pic>
              <p:nvPicPr>
                <p:cNvPr id="57" name="図 56" descr="屋内, コンピュータ, 座る, 机 が含まれている画像&#10;&#10;AI によって生成されたコンテンツは間違っている可能性があります。">
                  <a:extLst>
                    <a:ext uri="{FF2B5EF4-FFF2-40B4-BE49-F238E27FC236}">
                      <a16:creationId xmlns:a16="http://schemas.microsoft.com/office/drawing/2014/main" id="{2FE580D9-FC2F-A113-1D3A-3197F7F44D1C}"/>
                    </a:ext>
                  </a:extLst>
                </p:cNvPr>
                <p:cNvPicPr>
                  <a:picLocks noChangeAspect="1"/>
                </p:cNvPicPr>
                <p:nvPr/>
              </p:nvPicPr>
              <p:blipFill>
                <a:blip r:embed="rId24" cstate="print">
                  <a:extLst>
                    <a:ext uri="{BEBA8EAE-BF5A-486C-A8C5-ECC9F3942E4B}">
                      <a14:imgProps xmlns:a14="http://schemas.microsoft.com/office/drawing/2010/main">
                        <a14:imgLayer r:embed="rId25">
                          <a14:imgEffect>
                            <a14:backgroundRemoval t="52780" b="72539" l="714" r="99643">
                              <a14:foregroundMark x1="5089" y1="60884" x2="99732" y2="65506"/>
                              <a14:foregroundMark x1="2321" y1="55325" x2="4196" y2="66175"/>
                              <a14:foregroundMark x1="4196" y1="66175" x2="16964" y2="69257"/>
                              <a14:foregroundMark x1="16964" y1="69257" x2="95625" y2="71266"/>
                              <a14:foregroundMark x1="2946" y1="71065" x2="714" y2="54320"/>
                            </a14:backgroundRemoval>
                          </a14:imgEffect>
                        </a14:imgLayer>
                      </a14:imgProps>
                    </a:ext>
                    <a:ext uri="{28A0092B-C50C-407E-A947-70E740481C1C}">
                      <a14:useLocalDpi xmlns:a14="http://schemas.microsoft.com/office/drawing/2010/main" val="0"/>
                    </a:ext>
                  </a:extLst>
                </a:blip>
                <a:srcRect l="-664" t="50335" r="1535" b="24959"/>
                <a:stretch/>
              </p:blipFill>
              <p:spPr>
                <a:xfrm rot="21442382">
                  <a:off x="187572" y="4715729"/>
                  <a:ext cx="3066882" cy="1286483"/>
                </a:xfrm>
                <a:prstGeom prst="rect">
                  <a:avLst/>
                </a:prstGeom>
              </p:spPr>
            </p:pic>
            <p:sp>
              <p:nvSpPr>
                <p:cNvPr id="67" name="楕円 66">
                  <a:extLst>
                    <a:ext uri="{FF2B5EF4-FFF2-40B4-BE49-F238E27FC236}">
                      <a16:creationId xmlns:a16="http://schemas.microsoft.com/office/drawing/2014/main" id="{C5BEAB29-CE9C-C8C2-EAFF-6B3AFF351160}"/>
                    </a:ext>
                  </a:extLst>
                </p:cNvPr>
                <p:cNvSpPr/>
                <p:nvPr/>
              </p:nvSpPr>
              <p:spPr>
                <a:xfrm>
                  <a:off x="528316" y="4799790"/>
                  <a:ext cx="388410" cy="375415"/>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8" name="楕円 67">
                  <a:extLst>
                    <a:ext uri="{FF2B5EF4-FFF2-40B4-BE49-F238E27FC236}">
                      <a16:creationId xmlns:a16="http://schemas.microsoft.com/office/drawing/2014/main" id="{CCEE1AFE-26DE-495B-3C1A-98A947E83C94}"/>
                    </a:ext>
                  </a:extLst>
                </p:cNvPr>
                <p:cNvSpPr/>
                <p:nvPr/>
              </p:nvSpPr>
              <p:spPr>
                <a:xfrm>
                  <a:off x="706248" y="5365645"/>
                  <a:ext cx="388410" cy="375415"/>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6" name="楕円 75">
                  <a:extLst>
                    <a:ext uri="{FF2B5EF4-FFF2-40B4-BE49-F238E27FC236}">
                      <a16:creationId xmlns:a16="http://schemas.microsoft.com/office/drawing/2014/main" id="{9C5FD1A9-C4D4-2CAF-837D-AD8A31DA1527}"/>
                    </a:ext>
                  </a:extLst>
                </p:cNvPr>
                <p:cNvSpPr/>
                <p:nvPr/>
              </p:nvSpPr>
              <p:spPr>
                <a:xfrm>
                  <a:off x="2668512" y="5275201"/>
                  <a:ext cx="388410" cy="375415"/>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8" name="楕円 77">
                  <a:extLst>
                    <a:ext uri="{FF2B5EF4-FFF2-40B4-BE49-F238E27FC236}">
                      <a16:creationId xmlns:a16="http://schemas.microsoft.com/office/drawing/2014/main" id="{34E2B7C0-2311-4BBC-95FC-2AFB8CF79596}"/>
                    </a:ext>
                  </a:extLst>
                </p:cNvPr>
                <p:cNvSpPr/>
                <p:nvPr/>
              </p:nvSpPr>
              <p:spPr>
                <a:xfrm>
                  <a:off x="2287870" y="4784014"/>
                  <a:ext cx="388410" cy="375415"/>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nvGrpSpPr>
              <p:cNvPr id="18" name="グループ化 17">
                <a:extLst>
                  <a:ext uri="{FF2B5EF4-FFF2-40B4-BE49-F238E27FC236}">
                    <a16:creationId xmlns:a16="http://schemas.microsoft.com/office/drawing/2014/main" id="{D9C5ACDA-B4D1-039D-D07F-47E4C776D204}"/>
                  </a:ext>
                </a:extLst>
              </p:cNvPr>
              <p:cNvGrpSpPr/>
              <p:nvPr/>
            </p:nvGrpSpPr>
            <p:grpSpPr>
              <a:xfrm>
                <a:off x="7244280" y="2083477"/>
                <a:ext cx="1780164" cy="1440000"/>
                <a:chOff x="-4394076" y="4564268"/>
                <a:chExt cx="1780164" cy="1440000"/>
              </a:xfrm>
            </p:grpSpPr>
            <p:sp>
              <p:nvSpPr>
                <p:cNvPr id="82" name="吹き出し: 四角形 81">
                  <a:extLst>
                    <a:ext uri="{FF2B5EF4-FFF2-40B4-BE49-F238E27FC236}">
                      <a16:creationId xmlns:a16="http://schemas.microsoft.com/office/drawing/2014/main" id="{08361CD3-B25F-A5A8-77BD-719252369FE9}"/>
                    </a:ext>
                  </a:extLst>
                </p:cNvPr>
                <p:cNvSpPr/>
                <p:nvPr/>
              </p:nvSpPr>
              <p:spPr>
                <a:xfrm>
                  <a:off x="-4394076" y="4564268"/>
                  <a:ext cx="1780164" cy="1440000"/>
                </a:xfrm>
                <a:prstGeom prst="wedgeRectCallout">
                  <a:avLst>
                    <a:gd name="adj1" fmla="val 15118"/>
                    <a:gd name="adj2" fmla="val -77448"/>
                  </a:avLst>
                </a:prstGeom>
                <a:solidFill>
                  <a:srgbClr val="FBE5D6"/>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83" name="図 82" descr="リモコン, 座る, 手, 操作 が含まれている画像&#10;&#10;AI によって生成されたコンテンツは間違っている可能性があります。">
                  <a:extLst>
                    <a:ext uri="{FF2B5EF4-FFF2-40B4-BE49-F238E27FC236}">
                      <a16:creationId xmlns:a16="http://schemas.microsoft.com/office/drawing/2014/main" id="{5B349FD4-F483-CF1A-1F81-8E5AABDE09AC}"/>
                    </a:ext>
                  </a:extLst>
                </p:cNvPr>
                <p:cNvPicPr>
                  <a:picLocks noChangeAspect="1"/>
                </p:cNvPicPr>
                <p:nvPr/>
              </p:nvPicPr>
              <p:blipFill>
                <a:blip r:embed="rId26" cstate="print">
                  <a:extLst>
                    <a:ext uri="{28A0092B-C50C-407E-A947-70E740481C1C}">
                      <a14:useLocalDpi xmlns:a14="http://schemas.microsoft.com/office/drawing/2010/main" val="0"/>
                    </a:ext>
                  </a:extLst>
                </a:blip>
                <a:srcRect l="30775" t="33228" r="33591" b="25858"/>
                <a:stretch/>
              </p:blipFill>
              <p:spPr>
                <a:xfrm rot="5400000">
                  <a:off x="-4025628" y="4347152"/>
                  <a:ext cx="1070871" cy="1639241"/>
                </a:xfrm>
                <a:prstGeom prst="rect">
                  <a:avLst/>
                </a:prstGeom>
              </p:spPr>
            </p:pic>
          </p:grpSp>
          <p:pic>
            <p:nvPicPr>
              <p:cNvPr id="46" name="図 45" descr="座る, 写真, テーブル, 古い が含まれている画像&#10;&#10;AI によって生成されたコンテンツは間違っている可能性があります。">
                <a:extLst>
                  <a:ext uri="{FF2B5EF4-FFF2-40B4-BE49-F238E27FC236}">
                    <a16:creationId xmlns:a16="http://schemas.microsoft.com/office/drawing/2014/main" id="{3F62B90D-D96C-38C7-2DD3-7E2C892F2C0B}"/>
                  </a:ext>
                </a:extLst>
              </p:cNvPr>
              <p:cNvPicPr>
                <a:picLocks noChangeAspect="1"/>
              </p:cNvPicPr>
              <p:nvPr/>
            </p:nvPicPr>
            <p:blipFill>
              <a:blip r:embed="rId27" cstate="print">
                <a:extLst>
                  <a:ext uri="{28A0092B-C50C-407E-A947-70E740481C1C}">
                    <a14:useLocalDpi xmlns:a14="http://schemas.microsoft.com/office/drawing/2010/main" val="0"/>
                  </a:ext>
                </a:extLst>
              </a:blip>
              <a:srcRect l="56169" t="53223" r="582" b="28754"/>
              <a:stretch/>
            </p:blipFill>
            <p:spPr>
              <a:xfrm>
                <a:off x="5264371" y="1054859"/>
                <a:ext cx="1764000" cy="1201612"/>
              </a:xfrm>
              <a:prstGeom prst="rect">
                <a:avLst/>
              </a:prstGeom>
            </p:spPr>
          </p:pic>
          <p:sp>
            <p:nvSpPr>
              <p:cNvPr id="60" name="正方形/長方形 59">
                <a:extLst>
                  <a:ext uri="{FF2B5EF4-FFF2-40B4-BE49-F238E27FC236}">
                    <a16:creationId xmlns:a16="http://schemas.microsoft.com/office/drawing/2014/main" id="{EF99CA25-5F20-8718-5BAA-6C6384C4EDDD}"/>
                  </a:ext>
                </a:extLst>
              </p:cNvPr>
              <p:cNvSpPr/>
              <p:nvPr/>
            </p:nvSpPr>
            <p:spPr>
              <a:xfrm>
                <a:off x="9153100" y="2281925"/>
                <a:ext cx="3444845" cy="1277273"/>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nchor="ctr">
                <a:spAutoFit/>
              </a:bodyPr>
              <a:lstStyle/>
              <a:p>
                <a:r>
                  <a:rPr lang="ja-JP" altLang="en-US" sz="1000" dirty="0">
                    <a:solidFill>
                      <a:schemeClr val="tx1"/>
                    </a:solidFill>
                    <a:latin typeface="HG丸ｺﾞｼｯｸM-PRO" panose="020F0600000000000000" pitchFamily="50" charset="-128"/>
                    <a:ea typeface="HG丸ｺﾞｼｯｸM-PRO" panose="020F0600000000000000" pitchFamily="50" charset="-128"/>
                  </a:rPr>
                  <a:t>現場組長</a:t>
                </a:r>
              </a:p>
              <a:p>
                <a:endParaRPr lang="en-US" altLang="ja-JP" sz="3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仮説を基に</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5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グルーヴダイを削る</a:t>
                </a:r>
                <a:r>
                  <a:rPr lang="en-US" altLang="ja-JP" dirty="0">
                    <a:solidFill>
                      <a:schemeClr val="tx1"/>
                    </a:solidFill>
                    <a:latin typeface="HG丸ｺﾞｼｯｸM-PRO" panose="020F0600000000000000" pitchFamily="50" charset="-128"/>
                    <a:ea typeface="HG丸ｺﾞｼｯｸM-PRO" panose="020F0600000000000000" pitchFamily="50" charset="-128"/>
                  </a:rPr>
                  <a:t>‼</a:t>
                </a:r>
              </a:p>
              <a:p>
                <a:endParaRPr lang="en-US" altLang="ja-JP" sz="5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でも</a:t>
                </a:r>
                <a:r>
                  <a:rPr lang="en-US" altLang="ja-JP" dirty="0">
                    <a:solidFill>
                      <a:schemeClr val="tx1"/>
                    </a:solidFill>
                    <a:latin typeface="HG丸ｺﾞｼｯｸM-PRO" panose="020F0600000000000000" pitchFamily="50" charset="-128"/>
                    <a:ea typeface="HG丸ｺﾞｼｯｸM-PRO" panose="020F0600000000000000" pitchFamily="50" charset="-128"/>
                  </a:rPr>
                  <a:t>…</a:t>
                </a:r>
                <a:r>
                  <a:rPr lang="ja-JP" altLang="en-US" dirty="0">
                    <a:solidFill>
                      <a:schemeClr val="tx1"/>
                    </a:solidFill>
                    <a:latin typeface="HG丸ｺﾞｼｯｸM-PRO" panose="020F0600000000000000" pitchFamily="50" charset="-128"/>
                    <a:ea typeface="HG丸ｺﾞｼｯｸM-PRO" panose="020F0600000000000000" pitchFamily="50" charset="-128"/>
                  </a:rPr>
                  <a:t>どれだけ削れば</a:t>
                </a:r>
                <a:r>
                  <a:rPr lang="en-US" altLang="ja-JP" dirty="0">
                    <a:solidFill>
                      <a:schemeClr val="tx1"/>
                    </a:solidFill>
                    <a:latin typeface="HG丸ｺﾞｼｯｸM-PRO" panose="020F0600000000000000" pitchFamily="50" charset="-128"/>
                    <a:ea typeface="HG丸ｺﾞｼｯｸM-PRO" panose="020F0600000000000000" pitchFamily="50" charset="-128"/>
                  </a:rPr>
                  <a:t>…</a:t>
                </a:r>
                <a:r>
                  <a:rPr lang="ja-JP" altLang="en-US" dirty="0">
                    <a:solidFill>
                      <a:schemeClr val="tx1"/>
                    </a:solidFill>
                    <a:latin typeface="HG丸ｺﾞｼｯｸM-PRO" panose="020F0600000000000000" pitchFamily="50" charset="-128"/>
                    <a:ea typeface="HG丸ｺﾞｼｯｸM-PRO" panose="020F0600000000000000" pitchFamily="50" charset="-128"/>
                  </a:rPr>
                  <a:t>？</a:t>
                </a:r>
              </a:p>
            </p:txBody>
          </p:sp>
          <p:pic>
            <p:nvPicPr>
              <p:cNvPr id="62" name="図 61">
                <a:extLst>
                  <a:ext uri="{FF2B5EF4-FFF2-40B4-BE49-F238E27FC236}">
                    <a16:creationId xmlns:a16="http://schemas.microsoft.com/office/drawing/2014/main" id="{5E6B9805-9DA8-F6B8-21FC-B24C496B4085}"/>
                  </a:ext>
                </a:extLst>
              </p:cNvPr>
              <p:cNvPicPr>
                <a:picLocks noChangeAspect="1"/>
              </p:cNvPicPr>
              <p:nvPr/>
            </p:nvPicPr>
            <p:blipFill>
              <a:blip r:embed="rId28"/>
              <a:srcRect l="53474"/>
              <a:stretch/>
            </p:blipFill>
            <p:spPr>
              <a:xfrm>
                <a:off x="5264371" y="2358293"/>
                <a:ext cx="1764000" cy="1201504"/>
              </a:xfrm>
              <a:prstGeom prst="rect">
                <a:avLst/>
              </a:prstGeom>
            </p:spPr>
          </p:pic>
          <p:sp>
            <p:nvSpPr>
              <p:cNvPr id="70" name="テキスト ボックス 69">
                <a:extLst>
                  <a:ext uri="{FF2B5EF4-FFF2-40B4-BE49-F238E27FC236}">
                    <a16:creationId xmlns:a16="http://schemas.microsoft.com/office/drawing/2014/main" id="{AF05439A-32A5-A1CD-8FFF-88242EE59419}"/>
                  </a:ext>
                </a:extLst>
              </p:cNvPr>
              <p:cNvSpPr txBox="1"/>
              <p:nvPr/>
            </p:nvSpPr>
            <p:spPr>
              <a:xfrm>
                <a:off x="9143557" y="1598477"/>
                <a:ext cx="1569660" cy="369332"/>
              </a:xfrm>
              <a:prstGeom prst="rect">
                <a:avLst/>
              </a:prstGeom>
              <a:solidFill>
                <a:schemeClr val="bg1"/>
              </a:solidFill>
              <a:ln>
                <a:solidFill>
                  <a:schemeClr val="tx1"/>
                </a:solidFill>
              </a:ln>
            </p:spPr>
            <p:txBody>
              <a:bodyPr wrap="none" rtlCol="0">
                <a:spAutoFit/>
              </a:bodyPr>
              <a:lstStyle/>
              <a:p>
                <a:r>
                  <a:rPr kumimoji="1" lang="ja-JP" altLang="en-US" dirty="0">
                    <a:latin typeface="HG丸ｺﾞｼｯｸM-PRO" panose="020F0600000000000000" pitchFamily="50" charset="-128"/>
                    <a:ea typeface="HG丸ｺﾞｼｯｸM-PRO" panose="020F0600000000000000" pitchFamily="50" charset="-128"/>
                  </a:rPr>
                  <a:t>グルーヴダイ</a:t>
                </a:r>
              </a:p>
            </p:txBody>
          </p:sp>
          <p:sp>
            <p:nvSpPr>
              <p:cNvPr id="79" name="テキスト ボックス 78">
                <a:extLst>
                  <a:ext uri="{FF2B5EF4-FFF2-40B4-BE49-F238E27FC236}">
                    <a16:creationId xmlns:a16="http://schemas.microsoft.com/office/drawing/2014/main" id="{3B51CB7E-D732-9411-D4F0-D6A8E3C667A7}"/>
                  </a:ext>
                </a:extLst>
              </p:cNvPr>
              <p:cNvSpPr txBox="1"/>
              <p:nvPr/>
            </p:nvSpPr>
            <p:spPr>
              <a:xfrm>
                <a:off x="4810235" y="1035822"/>
                <a:ext cx="461665" cy="2554545"/>
              </a:xfrm>
              <a:prstGeom prst="rect">
                <a:avLst/>
              </a:prstGeom>
              <a:noFill/>
            </p:spPr>
            <p:txBody>
              <a:bodyPr vert="eaVert" wrap="none" rtlCol="0">
                <a:spAutoFit/>
              </a:bodyPr>
              <a:lstStyle/>
              <a:p>
                <a:r>
                  <a:rPr kumimoji="1" lang="en-US" altLang="ja-JP" dirty="0">
                    <a:latin typeface="HG丸ｺﾞｼｯｸM-PRO" panose="020F0600000000000000" pitchFamily="50" charset="-128"/>
                    <a:ea typeface="HG丸ｺﾞｼｯｸM-PRO" panose="020F0600000000000000" pitchFamily="50" charset="-128"/>
                  </a:rPr>
                  <a:t>【</a:t>
                </a:r>
                <a:r>
                  <a:rPr kumimoji="1" lang="ja-JP" altLang="en-US" dirty="0">
                    <a:latin typeface="HG丸ｺﾞｼｯｸM-PRO" panose="020F0600000000000000" pitchFamily="50" charset="-128"/>
                    <a:ea typeface="HG丸ｺﾞｼｯｸM-PRO" panose="020F0600000000000000" pitchFamily="50" charset="-128"/>
                  </a:rPr>
                  <a:t>通常溝</a:t>
                </a:r>
                <a:r>
                  <a:rPr kumimoji="1" lang="en-US" altLang="ja-JP" dirty="0">
                    <a:latin typeface="HG丸ｺﾞｼｯｸM-PRO" panose="020F0600000000000000" pitchFamily="50" charset="-128"/>
                    <a:ea typeface="HG丸ｺﾞｼｯｸM-PRO" panose="020F0600000000000000" pitchFamily="50" charset="-128"/>
                  </a:rPr>
                  <a:t>】</a:t>
                </a:r>
                <a:r>
                  <a:rPr kumimoji="1" lang="ja-JP" altLang="en-US" dirty="0">
                    <a:latin typeface="HG丸ｺﾞｼｯｸM-PRO" panose="020F0600000000000000" pitchFamily="50" charset="-128"/>
                    <a:ea typeface="HG丸ｺﾞｼｯｸM-PRO" panose="020F0600000000000000" pitchFamily="50" charset="-128"/>
                  </a:rPr>
                  <a:t>  </a:t>
                </a:r>
                <a:r>
                  <a:rPr kumimoji="1" lang="en-US" altLang="ja-JP" dirty="0">
                    <a:latin typeface="HG丸ｺﾞｼｯｸM-PRO" panose="020F0600000000000000" pitchFamily="50" charset="-128"/>
                    <a:ea typeface="HG丸ｺﾞｼｯｸM-PRO" panose="020F0600000000000000" pitchFamily="50" charset="-128"/>
                  </a:rPr>
                  <a:t>【</a:t>
                </a:r>
                <a:r>
                  <a:rPr lang="ja-JP" altLang="en-US" dirty="0">
                    <a:latin typeface="HG丸ｺﾞｼｯｸM-PRO" panose="020F0600000000000000" pitchFamily="50" charset="-128"/>
                    <a:ea typeface="HG丸ｺﾞｼｯｸM-PRO" panose="020F0600000000000000" pitchFamily="50" charset="-128"/>
                  </a:rPr>
                  <a:t>理想溝</a:t>
                </a:r>
                <a:r>
                  <a:rPr kumimoji="1" lang="en-US" altLang="ja-JP" dirty="0">
                    <a:latin typeface="HG丸ｺﾞｼｯｸM-PRO" panose="020F0600000000000000" pitchFamily="50" charset="-128"/>
                    <a:ea typeface="HG丸ｺﾞｼｯｸM-PRO" panose="020F0600000000000000" pitchFamily="50" charset="-128"/>
                  </a:rPr>
                  <a:t>】</a:t>
                </a:r>
                <a:endParaRPr kumimoji="1" lang="ja-JP" altLang="en-US" dirty="0">
                  <a:latin typeface="HG丸ｺﾞｼｯｸM-PRO" panose="020F0600000000000000" pitchFamily="50" charset="-128"/>
                  <a:ea typeface="HG丸ｺﾞｼｯｸM-PRO" panose="020F0600000000000000" pitchFamily="50" charset="-128"/>
                </a:endParaRPr>
              </a:p>
            </p:txBody>
          </p:sp>
          <p:sp>
            <p:nvSpPr>
              <p:cNvPr id="71" name="テキスト ボックス 70">
                <a:extLst>
                  <a:ext uri="{FF2B5EF4-FFF2-40B4-BE49-F238E27FC236}">
                    <a16:creationId xmlns:a16="http://schemas.microsoft.com/office/drawing/2014/main" id="{27348BE7-7358-2AE6-CA05-7137C7CC5507}"/>
                  </a:ext>
                </a:extLst>
              </p:cNvPr>
              <p:cNvSpPr txBox="1"/>
              <p:nvPr/>
            </p:nvSpPr>
            <p:spPr>
              <a:xfrm>
                <a:off x="7326499" y="3129029"/>
                <a:ext cx="1620957" cy="338554"/>
              </a:xfrm>
              <a:prstGeom prst="rect">
                <a:avLst/>
              </a:prstGeom>
              <a:solidFill>
                <a:schemeClr val="bg1"/>
              </a:solidFill>
              <a:ln>
                <a:solidFill>
                  <a:schemeClr val="tx1"/>
                </a:solidFill>
              </a:ln>
            </p:spPr>
            <p:txBody>
              <a:bodyPr wrap="none" rtlCol="0">
                <a:spAutoFit/>
              </a:bodyPr>
              <a:lstStyle/>
              <a:p>
                <a:pPr algn="ctr"/>
                <a:r>
                  <a:rPr kumimoji="1" lang="ja-JP" altLang="en-US" sz="1600" dirty="0">
                    <a:latin typeface="HG丸ｺﾞｼｯｸM-PRO" panose="020F0600000000000000" pitchFamily="50" charset="-128"/>
                    <a:ea typeface="HG丸ｺﾞｼｯｸM-PRO" panose="020F0600000000000000" pitchFamily="50" charset="-128"/>
                  </a:rPr>
                  <a:t>テーパーにする</a:t>
                </a:r>
              </a:p>
            </p:txBody>
          </p:sp>
        </p:grpSp>
        <p:pic>
          <p:nvPicPr>
            <p:cNvPr id="37" name="図 36">
              <a:extLst>
                <a:ext uri="{FF2B5EF4-FFF2-40B4-BE49-F238E27FC236}">
                  <a16:creationId xmlns:a16="http://schemas.microsoft.com/office/drawing/2014/main" id="{8AA98687-1863-83B4-EBB7-F2AD84438CC3}"/>
                </a:ext>
              </a:extLst>
            </p:cNvPr>
            <p:cNvPicPr>
              <a:picLocks noChangeAspect="1"/>
            </p:cNvPicPr>
            <p:nvPr/>
          </p:nvPicPr>
          <p:blipFill>
            <a:blip r:embed="rId29"/>
            <a:stretch>
              <a:fillRect/>
            </a:stretch>
          </p:blipFill>
          <p:spPr>
            <a:xfrm>
              <a:off x="10962608" y="1713800"/>
              <a:ext cx="1245707" cy="1198588"/>
            </a:xfrm>
            <a:prstGeom prst="rect">
              <a:avLst/>
            </a:prstGeom>
          </p:spPr>
        </p:pic>
      </p:grpSp>
      <p:grpSp>
        <p:nvGrpSpPr>
          <p:cNvPr id="50" name="グループ化 49">
            <a:extLst>
              <a:ext uri="{FF2B5EF4-FFF2-40B4-BE49-F238E27FC236}">
                <a16:creationId xmlns:a16="http://schemas.microsoft.com/office/drawing/2014/main" id="{F31463E1-0624-1CAD-CE0A-7A431AAED327}"/>
              </a:ext>
            </a:extLst>
          </p:cNvPr>
          <p:cNvGrpSpPr/>
          <p:nvPr/>
        </p:nvGrpSpPr>
        <p:grpSpPr>
          <a:xfrm>
            <a:off x="28768" y="3904110"/>
            <a:ext cx="3180712" cy="2898121"/>
            <a:chOff x="28768" y="3904110"/>
            <a:chExt cx="3180712" cy="2898121"/>
          </a:xfrm>
        </p:grpSpPr>
        <p:grpSp>
          <p:nvGrpSpPr>
            <p:cNvPr id="49" name="グループ化 48">
              <a:extLst>
                <a:ext uri="{FF2B5EF4-FFF2-40B4-BE49-F238E27FC236}">
                  <a16:creationId xmlns:a16="http://schemas.microsoft.com/office/drawing/2014/main" id="{53F3F31E-9013-59BC-8309-9ADEE8773EC1}"/>
                </a:ext>
              </a:extLst>
            </p:cNvPr>
            <p:cNvGrpSpPr/>
            <p:nvPr/>
          </p:nvGrpSpPr>
          <p:grpSpPr>
            <a:xfrm>
              <a:off x="28768" y="3904110"/>
              <a:ext cx="3180712" cy="2898121"/>
              <a:chOff x="28768" y="3904110"/>
              <a:chExt cx="3180712" cy="2898121"/>
            </a:xfrm>
          </p:grpSpPr>
          <p:grpSp>
            <p:nvGrpSpPr>
              <p:cNvPr id="15" name="グループ化 14">
                <a:extLst>
                  <a:ext uri="{FF2B5EF4-FFF2-40B4-BE49-F238E27FC236}">
                    <a16:creationId xmlns:a16="http://schemas.microsoft.com/office/drawing/2014/main" id="{37193FC1-DA02-422F-6160-2518348CAA3B}"/>
                  </a:ext>
                </a:extLst>
              </p:cNvPr>
              <p:cNvGrpSpPr/>
              <p:nvPr/>
            </p:nvGrpSpPr>
            <p:grpSpPr>
              <a:xfrm>
                <a:off x="47817" y="3904110"/>
                <a:ext cx="3161663" cy="2898121"/>
                <a:chOff x="47817" y="3904110"/>
                <a:chExt cx="3161663" cy="2898121"/>
              </a:xfrm>
            </p:grpSpPr>
            <p:grpSp>
              <p:nvGrpSpPr>
                <p:cNvPr id="6" name="グループ化 5">
                  <a:extLst>
                    <a:ext uri="{FF2B5EF4-FFF2-40B4-BE49-F238E27FC236}">
                      <a16:creationId xmlns:a16="http://schemas.microsoft.com/office/drawing/2014/main" id="{4BBD72E7-5AD6-58EF-82F1-99BCED317789}"/>
                    </a:ext>
                  </a:extLst>
                </p:cNvPr>
                <p:cNvGrpSpPr/>
                <p:nvPr/>
              </p:nvGrpSpPr>
              <p:grpSpPr>
                <a:xfrm>
                  <a:off x="47817" y="3904110"/>
                  <a:ext cx="3161663" cy="1226823"/>
                  <a:chOff x="1738387" y="4946730"/>
                  <a:chExt cx="2804902" cy="1317501"/>
                </a:xfrm>
              </p:grpSpPr>
              <p:sp>
                <p:nvSpPr>
                  <p:cNvPr id="8" name="四角形: 角を丸くする 7">
                    <a:extLst>
                      <a:ext uri="{FF2B5EF4-FFF2-40B4-BE49-F238E27FC236}">
                        <a16:creationId xmlns:a16="http://schemas.microsoft.com/office/drawing/2014/main" id="{38DEAC55-7AEE-FFFD-E359-B5892AD19924}"/>
                      </a:ext>
                    </a:extLst>
                  </p:cNvPr>
                  <p:cNvSpPr/>
                  <p:nvPr/>
                </p:nvSpPr>
                <p:spPr>
                  <a:xfrm>
                    <a:off x="1738387" y="4946730"/>
                    <a:ext cx="2714711" cy="1314470"/>
                  </a:xfrm>
                  <a:prstGeom prst="roundRect">
                    <a:avLst>
                      <a:gd name="adj" fmla="val 6957"/>
                    </a:avLst>
                  </a:prstGeom>
                  <a:solidFill>
                    <a:srgbClr val="99FFCC">
                      <a:alpha val="29804"/>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 name="正方形/長方形 9">
                    <a:extLst>
                      <a:ext uri="{FF2B5EF4-FFF2-40B4-BE49-F238E27FC236}">
                        <a16:creationId xmlns:a16="http://schemas.microsoft.com/office/drawing/2014/main" id="{80441B83-FAD1-8D3C-3621-8801E3521A0C}"/>
                      </a:ext>
                    </a:extLst>
                  </p:cNvPr>
                  <p:cNvSpPr/>
                  <p:nvPr/>
                </p:nvSpPr>
                <p:spPr>
                  <a:xfrm>
                    <a:off x="2672822" y="4958654"/>
                    <a:ext cx="1870467" cy="1305577"/>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nchor="ctr">
                    <a:spAutoFit/>
                  </a:bodyPr>
                  <a:lstStyle/>
                  <a:p>
                    <a:r>
                      <a:rPr lang="ja-JP" altLang="en-US" sz="1000" dirty="0">
                        <a:solidFill>
                          <a:schemeClr val="tx1"/>
                        </a:solidFill>
                        <a:latin typeface="HG丸ｺﾞｼｯｸM-PRO" panose="020F0600000000000000" pitchFamily="50" charset="-128"/>
                        <a:ea typeface="HG丸ｺﾞｼｯｸM-PRO" panose="020F0600000000000000" pitchFamily="50" charset="-128"/>
                      </a:rPr>
                      <a:t>技術グループ</a:t>
                    </a:r>
                    <a:endParaRPr lang="en-US" altLang="ja-JP" sz="1000"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3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削り代算出すると</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300" dirty="0">
                      <a:solidFill>
                        <a:schemeClr val="tx1"/>
                      </a:solidFill>
                      <a:latin typeface="HG丸ｺﾞｼｯｸM-PRO" panose="020F0600000000000000" pitchFamily="50" charset="-128"/>
                      <a:ea typeface="HG丸ｺﾞｼｯｸM-PRO" panose="020F0600000000000000" pitchFamily="50" charset="-128"/>
                    </a:endParaRPr>
                  </a:p>
                  <a:p>
                    <a:r>
                      <a:rPr lang="en-US" altLang="ja-JP" dirty="0">
                        <a:solidFill>
                          <a:schemeClr val="tx1"/>
                        </a:solidFill>
                        <a:latin typeface="HG丸ｺﾞｼｯｸM-PRO" panose="020F0600000000000000" pitchFamily="50" charset="-128"/>
                        <a:ea typeface="HG丸ｺﾞｼｯｸM-PRO" panose="020F0600000000000000" pitchFamily="50" charset="-128"/>
                      </a:rPr>
                      <a:t>MAX0.86</a:t>
                    </a:r>
                    <a:r>
                      <a:rPr lang="ja-JP" altLang="en-US" dirty="0">
                        <a:solidFill>
                          <a:schemeClr val="tx1"/>
                        </a:solidFill>
                        <a:latin typeface="HG丸ｺﾞｼｯｸM-PRO" panose="020F0600000000000000" pitchFamily="50" charset="-128"/>
                        <a:ea typeface="HG丸ｺﾞｼｯｸM-PRO" panose="020F0600000000000000" pitchFamily="50" charset="-128"/>
                      </a:rPr>
                      <a:t>までが</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3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削れる限界です！</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p:txBody>
              </p:sp>
            </p:grpSp>
            <p:grpSp>
              <p:nvGrpSpPr>
                <p:cNvPr id="38" name="グループ化 37">
                  <a:extLst>
                    <a:ext uri="{FF2B5EF4-FFF2-40B4-BE49-F238E27FC236}">
                      <a16:creationId xmlns:a16="http://schemas.microsoft.com/office/drawing/2014/main" id="{5F6A4A9F-52D7-B8EC-D9FA-4E27E706B571}"/>
                    </a:ext>
                  </a:extLst>
                </p:cNvPr>
                <p:cNvGrpSpPr/>
                <p:nvPr/>
              </p:nvGrpSpPr>
              <p:grpSpPr>
                <a:xfrm>
                  <a:off x="47817" y="5557602"/>
                  <a:ext cx="3060000" cy="1244629"/>
                  <a:chOff x="3650421" y="4965569"/>
                  <a:chExt cx="3060000" cy="1244629"/>
                </a:xfrm>
              </p:grpSpPr>
              <p:sp>
                <p:nvSpPr>
                  <p:cNvPr id="30" name="四角形: 角を丸くする 29">
                    <a:extLst>
                      <a:ext uri="{FF2B5EF4-FFF2-40B4-BE49-F238E27FC236}">
                        <a16:creationId xmlns:a16="http://schemas.microsoft.com/office/drawing/2014/main" id="{7817BABE-D48F-F838-D591-DE3AF3119F9D}"/>
                      </a:ext>
                    </a:extLst>
                  </p:cNvPr>
                  <p:cNvSpPr/>
                  <p:nvPr/>
                </p:nvSpPr>
                <p:spPr>
                  <a:xfrm>
                    <a:off x="3650421" y="4965569"/>
                    <a:ext cx="3060000" cy="1224000"/>
                  </a:xfrm>
                  <a:prstGeom prst="roundRect">
                    <a:avLst>
                      <a:gd name="adj" fmla="val 13159"/>
                    </a:avLst>
                  </a:prstGeom>
                  <a:solidFill>
                    <a:srgbClr val="B9D4ED">
                      <a:alpha val="3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a:extLst>
                      <a:ext uri="{FF2B5EF4-FFF2-40B4-BE49-F238E27FC236}">
                        <a16:creationId xmlns:a16="http://schemas.microsoft.com/office/drawing/2014/main" id="{3B5AC04A-2FA3-1F80-4A02-FAAE46D7860F}"/>
                      </a:ext>
                    </a:extLst>
                  </p:cNvPr>
                  <p:cNvSpPr/>
                  <p:nvPr/>
                </p:nvSpPr>
                <p:spPr>
                  <a:xfrm>
                    <a:off x="3650897" y="4994481"/>
                    <a:ext cx="2254331" cy="1215717"/>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nchor="ctr">
                    <a:spAutoFit/>
                  </a:bodyPr>
                  <a:lstStyle/>
                  <a:p>
                    <a:r>
                      <a:rPr lang="ja-JP" altLang="en-US" sz="1000" dirty="0">
                        <a:solidFill>
                          <a:schemeClr val="tx1"/>
                        </a:solidFill>
                        <a:latin typeface="HG丸ｺﾞｼｯｸM-PRO" panose="020F0600000000000000" pitchFamily="50" charset="-128"/>
                        <a:ea typeface="HG丸ｺﾞｼｯｸM-PRO" panose="020F0600000000000000" pitchFamily="50" charset="-128"/>
                      </a:rPr>
                      <a:t>金型整備士</a:t>
                    </a:r>
                    <a:endParaRPr lang="en-US" altLang="ja-JP" sz="1000"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3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削るのは任せて！</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3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望み通りの寸法で</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300"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削ってみせる！</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p:txBody>
              </p:sp>
            </p:grpSp>
          </p:grpSp>
          <p:pic>
            <p:nvPicPr>
              <p:cNvPr id="39" name="図 38">
                <a:extLst>
                  <a:ext uri="{FF2B5EF4-FFF2-40B4-BE49-F238E27FC236}">
                    <a16:creationId xmlns:a16="http://schemas.microsoft.com/office/drawing/2014/main" id="{F88F124C-AAA7-39B5-CE47-5BA6C18BCAEC}"/>
                  </a:ext>
                </a:extLst>
              </p:cNvPr>
              <p:cNvPicPr>
                <a:picLocks noChangeAspect="1"/>
              </p:cNvPicPr>
              <p:nvPr/>
            </p:nvPicPr>
            <p:blipFill>
              <a:blip r:embed="rId30"/>
              <a:stretch>
                <a:fillRect/>
              </a:stretch>
            </p:blipFill>
            <p:spPr>
              <a:xfrm>
                <a:off x="28768" y="3956983"/>
                <a:ext cx="1182820" cy="1118253"/>
              </a:xfrm>
              <a:prstGeom prst="rect">
                <a:avLst/>
              </a:prstGeom>
            </p:spPr>
          </p:pic>
        </p:grpSp>
        <p:pic>
          <p:nvPicPr>
            <p:cNvPr id="48" name="図 47">
              <a:extLst>
                <a:ext uri="{FF2B5EF4-FFF2-40B4-BE49-F238E27FC236}">
                  <a16:creationId xmlns:a16="http://schemas.microsoft.com/office/drawing/2014/main" id="{78F79CD0-B911-95E8-4603-BE5BA0F6C6E6}"/>
                </a:ext>
              </a:extLst>
            </p:cNvPr>
            <p:cNvPicPr>
              <a:picLocks noChangeAspect="1"/>
            </p:cNvPicPr>
            <p:nvPr/>
          </p:nvPicPr>
          <p:blipFill>
            <a:blip r:embed="rId31"/>
            <a:stretch>
              <a:fillRect/>
            </a:stretch>
          </p:blipFill>
          <p:spPr>
            <a:xfrm>
              <a:off x="1918285" y="5493712"/>
              <a:ext cx="1219175" cy="1257217"/>
            </a:xfrm>
            <a:prstGeom prst="rect">
              <a:avLst/>
            </a:prstGeom>
          </p:spPr>
        </p:pic>
      </p:grpSp>
      <p:pic>
        <p:nvPicPr>
          <p:cNvPr id="171" name="オーディオ 170">
            <a:hlinkClick r:id="" action="ppaction://media"/>
            <a:extLst>
              <a:ext uri="{FF2B5EF4-FFF2-40B4-BE49-F238E27FC236}">
                <a16:creationId xmlns:a16="http://schemas.microsoft.com/office/drawing/2014/main" id="{50FF1532-07AF-E804-551A-C2521DCE79FE}"/>
              </a:ext>
            </a:extLst>
          </p:cNvPr>
          <p:cNvPicPr>
            <a:picLocks noChangeAspect="1"/>
          </p:cNvPicPr>
          <p:nvPr>
            <a:audioFile r:link="rId3"/>
            <p:extLst>
              <p:ext uri="{DAA4B4D4-6D71-4841-9C94-3DE7FCFB9230}">
                <p14:media xmlns:p14="http://schemas.microsoft.com/office/powerpoint/2010/main" r:embed="rId2"/>
              </p:ext>
            </p:extLst>
          </p:nvPr>
        </p:nvPicPr>
        <p:blipFill>
          <a:blip r:embed="rId32"/>
          <a:srcRect l="-161075" t="-161075" r="-161075" b="-161075"/>
          <a:stretch>
            <a:fillRect/>
          </a:stretch>
        </p:blipFill>
        <p:spPr>
          <a:xfrm>
            <a:off x="10052304" y="4718304"/>
            <a:ext cx="2057400" cy="2057400"/>
          </a:xfrm>
          <a:prstGeom prst="ellipse">
            <a:avLst/>
          </a:prstGeom>
        </p:spPr>
      </p:pic>
    </p:spTree>
    <p:custDataLst>
      <p:tags r:id="rId1"/>
    </p:custDataLst>
    <p:extLst>
      <p:ext uri="{BB962C8B-B14F-4D97-AF65-F5344CB8AC3E}">
        <p14:creationId xmlns:p14="http://schemas.microsoft.com/office/powerpoint/2010/main" val="4078909015"/>
      </p:ext>
    </p:extLst>
  </p:cSld>
  <p:clrMapOvr>
    <a:masterClrMapping/>
  </p:clrMapOvr>
  <mc:AlternateContent xmlns:mc="http://schemas.openxmlformats.org/markup-compatibility/2006" xmlns:p14="http://schemas.microsoft.com/office/powerpoint/2010/main">
    <mc:Choice Requires="p14">
      <p:transition spd="slow" p14:dur="2000" advTm="50279"/>
    </mc:Choice>
    <mc:Fallback xmlns="">
      <p:transition spd="slow" advTm="5027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1"/>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wipe(left)">
                                      <p:cBhvr>
                                        <p:cTn id="11" dur="500"/>
                                        <p:tgtEl>
                                          <p:spTgt spid="5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0"/>
                                        </p:tgtEl>
                                        <p:attrNameLst>
                                          <p:attrName>style.visibility</p:attrName>
                                        </p:attrNameLst>
                                      </p:cBhvr>
                                      <p:to>
                                        <p:strVal val="visible"/>
                                      </p:to>
                                    </p:set>
                                    <p:animEffect transition="in" filter="fade">
                                      <p:cBhvr>
                                        <p:cTn id="16" dur="500"/>
                                        <p:tgtEl>
                                          <p:spTgt spid="50"/>
                                        </p:tgtEl>
                                      </p:cBhvr>
                                    </p:animEffect>
                                  </p:childTnLst>
                                </p:cTn>
                              </p:par>
                            </p:childTnLst>
                          </p:cTn>
                        </p:par>
                        <p:par>
                          <p:cTn id="17" fill="hold">
                            <p:stCondLst>
                              <p:cond delay="500"/>
                            </p:stCondLst>
                            <p:childTnLst>
                              <p:par>
                                <p:cTn id="18" presetID="53" presetClass="entr" presetSubtype="16" fill="hold" nodeType="afterEffect">
                                  <p:stCondLst>
                                    <p:cond delay="50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3" fill="hold" display="0">
                  <p:stCondLst>
                    <p:cond delay="indefinite"/>
                  </p:stCondLst>
                  <p:endCondLst>
                    <p:cond evt="onStopAudio" delay="0">
                      <p:tgtEl>
                        <p:sldTgt/>
                      </p:tgtEl>
                    </p:cond>
                  </p:endCondLst>
                </p:cTn>
                <p:tgtEl>
                  <p:spTgt spid="171"/>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570F0B27-5338-6E71-1E05-B153EF697187}"/>
              </a:ext>
            </a:extLst>
          </p:cNvPr>
          <p:cNvPicPr>
            <a:picLocks noChangeAspect="1"/>
          </p:cNvPicPr>
          <p:nvPr/>
        </p:nvPicPr>
        <p:blipFill>
          <a:blip r:embed="rId5"/>
          <a:stretch>
            <a:fillRect/>
          </a:stretch>
        </p:blipFill>
        <p:spPr>
          <a:xfrm>
            <a:off x="10540810" y="5081776"/>
            <a:ext cx="1653281" cy="1607890"/>
          </a:xfrm>
          <a:prstGeom prst="rect">
            <a:avLst/>
          </a:prstGeom>
        </p:spPr>
      </p:pic>
      <p:sp>
        <p:nvSpPr>
          <p:cNvPr id="9" name="吹き出し: 角を丸めた四角形 8">
            <a:extLst>
              <a:ext uri="{FF2B5EF4-FFF2-40B4-BE49-F238E27FC236}">
                <a16:creationId xmlns:a16="http://schemas.microsoft.com/office/drawing/2014/main" id="{D4498ECA-A4F6-38ED-9611-16674207E7DA}"/>
              </a:ext>
            </a:extLst>
          </p:cNvPr>
          <p:cNvSpPr/>
          <p:nvPr/>
        </p:nvSpPr>
        <p:spPr>
          <a:xfrm>
            <a:off x="6180081" y="4050596"/>
            <a:ext cx="4536000" cy="2755631"/>
          </a:xfrm>
          <a:prstGeom prst="wedgeRoundRectCallout">
            <a:avLst>
              <a:gd name="adj1" fmla="val 56528"/>
              <a:gd name="adj2" fmla="val 17147"/>
              <a:gd name="adj3" fmla="val 16667"/>
            </a:avLst>
          </a:prstGeom>
          <a:solidFill>
            <a:schemeClr val="bg1"/>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HG丸ｺﾞｼｯｸM-PRO" panose="020F0600000000000000" pitchFamily="50" charset="-128"/>
                <a:ea typeface="HG丸ｺﾞｼｯｸM-PRO" panose="020F0600000000000000" pitchFamily="50" charset="-128"/>
              </a:rPr>
              <a:t>テーマ選定で検査での困りごと</a:t>
            </a:r>
            <a:endParaRPr lang="en-US" altLang="ja-JP" sz="1600" dirty="0">
              <a:solidFill>
                <a:schemeClr val="tx1"/>
              </a:solidFill>
              <a:latin typeface="HG丸ｺﾞｼｯｸM-PRO" panose="020F0600000000000000" pitchFamily="50" charset="-128"/>
              <a:ea typeface="HG丸ｺﾞｼｯｸM-PRO" panose="020F0600000000000000" pitchFamily="50" charset="-128"/>
            </a:endParaRPr>
          </a:p>
          <a:p>
            <a:r>
              <a:rPr lang="ja-JP" altLang="en-US" sz="1600" dirty="0">
                <a:solidFill>
                  <a:schemeClr val="tx1"/>
                </a:solidFill>
                <a:latin typeface="HG丸ｺﾞｼｯｸM-PRO" panose="020F0600000000000000" pitchFamily="50" charset="-128"/>
                <a:ea typeface="HG丸ｺﾞｼｯｸM-PRO" panose="020F0600000000000000" pitchFamily="50" charset="-128"/>
              </a:rPr>
              <a:t>「検査予定にどの品番が組まれてたら嫌か」の質問に対して</a:t>
            </a:r>
            <a:r>
              <a:rPr lang="en-US" altLang="ja-JP" sz="2400" dirty="0">
                <a:ln>
                  <a:solidFill>
                    <a:schemeClr val="tx1"/>
                  </a:solidFill>
                </a:ln>
                <a:solidFill>
                  <a:schemeClr val="accent2"/>
                </a:solidFill>
                <a:latin typeface="HG丸ｺﾞｼｯｸM-PRO" panose="020F0600000000000000" pitchFamily="50" charset="-128"/>
                <a:ea typeface="HG丸ｺﾞｼｯｸM-PRO" panose="020F0600000000000000" pitchFamily="50" charset="-128"/>
              </a:rPr>
              <a:t>『</a:t>
            </a:r>
            <a:r>
              <a:rPr lang="ja-JP" altLang="en-US" sz="2400" b="1" dirty="0">
                <a:ln>
                  <a:solidFill>
                    <a:schemeClr val="tx1"/>
                  </a:solidFill>
                </a:ln>
                <a:solidFill>
                  <a:schemeClr val="accent2"/>
                </a:solidFill>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品番</a:t>
            </a:r>
            <a:r>
              <a:rPr lang="en-US" altLang="ja-JP" sz="2400" b="1" dirty="0">
                <a:ln>
                  <a:solidFill>
                    <a:schemeClr val="tx1"/>
                  </a:solidFill>
                </a:ln>
                <a:solidFill>
                  <a:schemeClr val="accent2"/>
                </a:solidFill>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A</a:t>
            </a:r>
            <a:r>
              <a:rPr lang="ja-JP" altLang="en-US" sz="2400" b="1" dirty="0">
                <a:ln>
                  <a:solidFill>
                    <a:schemeClr val="tx1"/>
                  </a:solidFill>
                </a:ln>
                <a:solidFill>
                  <a:schemeClr val="accent2"/>
                </a:solidFill>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が嫌</a:t>
            </a:r>
            <a:r>
              <a:rPr lang="en-US" altLang="ja-JP" sz="2400" b="1" dirty="0">
                <a:ln>
                  <a:solidFill>
                    <a:schemeClr val="tx1"/>
                  </a:solidFill>
                </a:ln>
                <a:solidFill>
                  <a:schemeClr val="accent2"/>
                </a:solidFill>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a:t>
            </a:r>
            <a:r>
              <a:rPr lang="ja-JP" altLang="en-US" sz="1600" dirty="0">
                <a:solidFill>
                  <a:schemeClr val="tx1"/>
                </a:solidFill>
                <a:latin typeface="HG丸ｺﾞｼｯｸM-PRO" panose="020F0600000000000000" pitchFamily="50" charset="-128"/>
                <a:ea typeface="HG丸ｺﾞｼｯｸM-PRO" panose="020F0600000000000000" pitchFamily="50" charset="-128"/>
              </a:rPr>
              <a:t>だと</a:t>
            </a:r>
            <a:endParaRPr lang="en-US" altLang="ja-JP" sz="1600" dirty="0">
              <a:solidFill>
                <a:schemeClr val="tx1"/>
              </a:solidFill>
              <a:latin typeface="HG丸ｺﾞｼｯｸM-PRO" panose="020F0600000000000000" pitchFamily="50" charset="-128"/>
              <a:ea typeface="HG丸ｺﾞｼｯｸM-PRO" panose="020F0600000000000000" pitchFamily="50" charset="-128"/>
            </a:endParaRPr>
          </a:p>
          <a:p>
            <a:r>
              <a:rPr lang="ja-JP" altLang="en-US" sz="1600" dirty="0">
                <a:solidFill>
                  <a:schemeClr val="tx1"/>
                </a:solidFill>
                <a:latin typeface="HG丸ｺﾞｼｯｸM-PRO" panose="020F0600000000000000" pitchFamily="50" charset="-128"/>
                <a:ea typeface="HG丸ｺﾞｼｯｸM-PRO" panose="020F0600000000000000" pitchFamily="50" charset="-128"/>
              </a:rPr>
              <a:t>答えたことから活動を進めてきました。</a:t>
            </a:r>
            <a:endParaRPr lang="en-US" altLang="ja-JP" sz="1600"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1000" dirty="0">
              <a:solidFill>
                <a:schemeClr val="tx1"/>
              </a:solidFill>
              <a:latin typeface="HG丸ｺﾞｼｯｸM-PRO" panose="020F0600000000000000" pitchFamily="50" charset="-128"/>
              <a:ea typeface="HG丸ｺﾞｼｯｸM-PRO" panose="020F0600000000000000" pitchFamily="50" charset="-128"/>
            </a:endParaRPr>
          </a:p>
          <a:p>
            <a:r>
              <a:rPr lang="ja-JP" altLang="en-US" sz="2400" b="1" dirty="0">
                <a:ln>
                  <a:solidFill>
                    <a:schemeClr val="tx1"/>
                  </a:solidFill>
                </a:ln>
                <a:solidFill>
                  <a:schemeClr val="accent2"/>
                </a:solidFill>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今では</a:t>
            </a:r>
            <a:r>
              <a:rPr lang="ja-JP" altLang="en-US" sz="1600" dirty="0">
                <a:solidFill>
                  <a:schemeClr val="tx1"/>
                </a:solidFill>
                <a:latin typeface="HG丸ｺﾞｼｯｸM-PRO" panose="020F0600000000000000" pitchFamily="50" charset="-128"/>
                <a:ea typeface="HG丸ｺﾞｼｯｸM-PRO" panose="020F0600000000000000" pitchFamily="50" charset="-128"/>
              </a:rPr>
              <a:t>検査組まれても</a:t>
            </a:r>
            <a:r>
              <a:rPr lang="ja-JP" altLang="en-US" sz="2400" b="1" dirty="0">
                <a:ln>
                  <a:solidFill>
                    <a:schemeClr val="tx1"/>
                  </a:solidFill>
                </a:ln>
                <a:solidFill>
                  <a:schemeClr val="accent2"/>
                </a:solidFill>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嫌ではなく</a:t>
            </a:r>
            <a:endParaRPr lang="en-US" altLang="ja-JP" sz="1600" b="1" dirty="0">
              <a:ln>
                <a:solidFill>
                  <a:schemeClr val="tx1"/>
                </a:solidFill>
              </a:ln>
              <a:solidFill>
                <a:schemeClr val="accent2"/>
              </a:solidFill>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endParaRPr>
          </a:p>
          <a:p>
            <a:r>
              <a:rPr lang="ja-JP" altLang="en-US" sz="1600" dirty="0">
                <a:solidFill>
                  <a:schemeClr val="tx1"/>
                </a:solidFill>
                <a:latin typeface="HG丸ｺﾞｼｯｸM-PRO" panose="020F0600000000000000" pitchFamily="50" charset="-128"/>
                <a:ea typeface="HG丸ｺﾞｼｯｸM-PRO" panose="020F0600000000000000" pitchFamily="50" charset="-128"/>
              </a:rPr>
              <a:t>なりました。不良低減を行ったことにより</a:t>
            </a:r>
            <a:endParaRPr lang="en-US" altLang="ja-JP" sz="1600" dirty="0">
              <a:solidFill>
                <a:schemeClr val="tx1"/>
              </a:solidFill>
              <a:latin typeface="HG丸ｺﾞｼｯｸM-PRO" panose="020F0600000000000000" pitchFamily="50" charset="-128"/>
              <a:ea typeface="HG丸ｺﾞｼｯｸM-PRO" panose="020F0600000000000000" pitchFamily="50" charset="-128"/>
            </a:endParaRPr>
          </a:p>
          <a:p>
            <a:r>
              <a:rPr lang="ja-JP" altLang="en-US" sz="2400" b="1" dirty="0">
                <a:ln>
                  <a:solidFill>
                    <a:schemeClr val="tx1"/>
                  </a:solidFill>
                </a:ln>
                <a:solidFill>
                  <a:schemeClr val="accent2"/>
                </a:solidFill>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ムダをなくす</a:t>
            </a:r>
            <a:r>
              <a:rPr lang="ja-JP" altLang="en-US" sz="1600" dirty="0">
                <a:solidFill>
                  <a:schemeClr val="tx1"/>
                </a:solidFill>
                <a:latin typeface="HG丸ｺﾞｼｯｸM-PRO" panose="020F0600000000000000" pitchFamily="50" charset="-128"/>
                <a:ea typeface="HG丸ｺﾞｼｯｸM-PRO" panose="020F0600000000000000" pitchFamily="50" charset="-128"/>
              </a:rPr>
              <a:t>事ができ検査時間も</a:t>
            </a:r>
            <a:endParaRPr lang="en-US" altLang="ja-JP" sz="1600" dirty="0">
              <a:solidFill>
                <a:schemeClr val="tx1"/>
              </a:solidFill>
              <a:latin typeface="HG丸ｺﾞｼｯｸM-PRO" panose="020F0600000000000000" pitchFamily="50" charset="-128"/>
              <a:ea typeface="HG丸ｺﾞｼｯｸM-PRO" panose="020F0600000000000000" pitchFamily="50" charset="-128"/>
            </a:endParaRPr>
          </a:p>
          <a:p>
            <a:r>
              <a:rPr lang="ja-JP" altLang="en-US" sz="1600" dirty="0">
                <a:solidFill>
                  <a:schemeClr val="tx1"/>
                </a:solidFill>
                <a:latin typeface="HG丸ｺﾞｼｯｸM-PRO" panose="020F0600000000000000" pitchFamily="50" charset="-128"/>
                <a:ea typeface="HG丸ｺﾞｼｯｸM-PRO" panose="020F0600000000000000" pitchFamily="50" charset="-128"/>
              </a:rPr>
              <a:t>早くなり残業時間を減らすことが出来た。</a:t>
            </a:r>
            <a:endParaRPr lang="en-US" altLang="ja-JP" sz="1600" dirty="0">
              <a:solidFill>
                <a:schemeClr val="tx1"/>
              </a:solidFill>
              <a:latin typeface="HG丸ｺﾞｼｯｸM-PRO" panose="020F0600000000000000" pitchFamily="50" charset="-128"/>
              <a:ea typeface="HG丸ｺﾞｼｯｸM-PRO" panose="020F0600000000000000" pitchFamily="50" charset="-128"/>
            </a:endParaRPr>
          </a:p>
        </p:txBody>
      </p:sp>
      <p:pic>
        <p:nvPicPr>
          <p:cNvPr id="26" name="図 25">
            <a:extLst>
              <a:ext uri="{FF2B5EF4-FFF2-40B4-BE49-F238E27FC236}">
                <a16:creationId xmlns:a16="http://schemas.microsoft.com/office/drawing/2014/main" id="{A55113DF-DE41-2F4F-AF61-E2B0809A5DA9}"/>
              </a:ext>
            </a:extLst>
          </p:cNvPr>
          <p:cNvPicPr>
            <a:picLocks noChangeAspect="1"/>
          </p:cNvPicPr>
          <p:nvPr/>
        </p:nvPicPr>
        <p:blipFill>
          <a:blip r:embed="rId6"/>
          <a:stretch>
            <a:fillRect/>
          </a:stretch>
        </p:blipFill>
        <p:spPr>
          <a:xfrm>
            <a:off x="51255" y="905943"/>
            <a:ext cx="5757408" cy="3060000"/>
          </a:xfrm>
          <a:prstGeom prst="rect">
            <a:avLst/>
          </a:prstGeom>
        </p:spPr>
      </p:pic>
      <p:sp>
        <p:nvSpPr>
          <p:cNvPr id="4" name="四角形: 角度付き 16">
            <a:extLst>
              <a:ext uri="{FF2B5EF4-FFF2-40B4-BE49-F238E27FC236}">
                <a16:creationId xmlns:a16="http://schemas.microsoft.com/office/drawing/2014/main" id="{D926B094-4694-C3B3-0A15-764014B72DA7}"/>
              </a:ext>
            </a:extLst>
          </p:cNvPr>
          <p:cNvSpPr/>
          <p:nvPr/>
        </p:nvSpPr>
        <p:spPr>
          <a:xfrm>
            <a:off x="0" y="-52"/>
            <a:ext cx="12192000" cy="846190"/>
          </a:xfrm>
          <a:prstGeom prst="bevel">
            <a:avLst>
              <a:gd name="adj" fmla="val 9362"/>
            </a:avLst>
          </a:prstGeom>
          <a:solidFill>
            <a:schemeClr val="accent5"/>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21F74416-510A-57B0-D35B-2D89FB681E0F}"/>
              </a:ext>
            </a:extLst>
          </p:cNvPr>
          <p:cNvSpPr txBox="1"/>
          <p:nvPr/>
        </p:nvSpPr>
        <p:spPr>
          <a:xfrm>
            <a:off x="328782" y="126089"/>
            <a:ext cx="3268844" cy="584775"/>
          </a:xfrm>
          <a:prstGeom prst="rect">
            <a:avLst/>
          </a:prstGeom>
          <a:noFill/>
        </p:spPr>
        <p:txBody>
          <a:bodyPr wrap="none" rtlCol="0">
            <a:spAutoFit/>
          </a:bodyPr>
          <a:lstStyle/>
          <a:p>
            <a:r>
              <a:rPr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11</a:t>
            </a:r>
            <a:r>
              <a:rPr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：効果の確認</a:t>
            </a:r>
            <a:endParaRPr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sp>
        <p:nvSpPr>
          <p:cNvPr id="17" name="テキスト ボックス 16">
            <a:extLst>
              <a:ext uri="{FF2B5EF4-FFF2-40B4-BE49-F238E27FC236}">
                <a16:creationId xmlns:a16="http://schemas.microsoft.com/office/drawing/2014/main" id="{4C3F3FB4-D0B7-5ED0-F440-13C27951CBE4}"/>
              </a:ext>
            </a:extLst>
          </p:cNvPr>
          <p:cNvSpPr txBox="1"/>
          <p:nvPr/>
        </p:nvSpPr>
        <p:spPr>
          <a:xfrm>
            <a:off x="2292664" y="5885721"/>
            <a:ext cx="3185487" cy="646331"/>
          </a:xfrm>
          <a:prstGeom prst="rect">
            <a:avLst/>
          </a:prstGeom>
          <a:solidFill>
            <a:schemeClr val="bg1"/>
          </a:solidFill>
          <a:ln>
            <a:solidFill>
              <a:schemeClr val="tx1"/>
            </a:solidFill>
          </a:ln>
        </p:spPr>
        <p:txBody>
          <a:bodyPr wrap="none" rtlCol="0">
            <a:spAutoFit/>
          </a:bodyPr>
          <a:lstStyle/>
          <a:p>
            <a:r>
              <a:rPr kumimoji="1" lang="ja-JP" altLang="en-US">
                <a:latin typeface="HG丸ｺﾞｼｯｸM-PRO" panose="020F0600000000000000" pitchFamily="50" charset="-128"/>
                <a:ea typeface="HG丸ｺﾞｼｯｸM-PRO" panose="020F0600000000000000" pitchFamily="50" charset="-128"/>
              </a:rPr>
              <a:t>個当たり検査時間目標達成し</a:t>
            </a:r>
            <a:endParaRPr kumimoji="1" lang="en-US" altLang="ja-JP">
              <a:latin typeface="HG丸ｺﾞｼｯｸM-PRO" panose="020F0600000000000000" pitchFamily="50" charset="-128"/>
              <a:ea typeface="HG丸ｺﾞｼｯｸM-PRO" panose="020F0600000000000000" pitchFamily="50" charset="-128"/>
            </a:endParaRPr>
          </a:p>
          <a:p>
            <a:r>
              <a:rPr kumimoji="1" lang="ja-JP" altLang="en-US">
                <a:latin typeface="HG丸ｺﾞｼｯｸM-PRO" panose="020F0600000000000000" pitchFamily="50" charset="-128"/>
                <a:ea typeface="HG丸ｺﾞｼｯｸM-PRO" panose="020F0600000000000000" pitchFamily="50" charset="-128"/>
              </a:rPr>
              <a:t>検査の生産性向上</a:t>
            </a:r>
            <a:r>
              <a:rPr kumimoji="1" lang="en-US" altLang="ja-JP">
                <a:latin typeface="HG丸ｺﾞｼｯｸM-PRO" panose="020F0600000000000000" pitchFamily="50" charset="-128"/>
                <a:ea typeface="HG丸ｺﾞｼｯｸM-PRO" panose="020F0600000000000000" pitchFamily="50" charset="-128"/>
              </a:rPr>
              <a:t>‼</a:t>
            </a:r>
            <a:endParaRPr kumimoji="1" lang="ja-JP" altLang="en-US">
              <a:latin typeface="HG丸ｺﾞｼｯｸM-PRO" panose="020F0600000000000000" pitchFamily="50" charset="-128"/>
              <a:ea typeface="HG丸ｺﾞｼｯｸM-PRO" panose="020F0600000000000000" pitchFamily="50" charset="-128"/>
            </a:endParaRPr>
          </a:p>
        </p:txBody>
      </p:sp>
      <p:grpSp>
        <p:nvGrpSpPr>
          <p:cNvPr id="7" name="グループ化 6">
            <a:extLst>
              <a:ext uri="{FF2B5EF4-FFF2-40B4-BE49-F238E27FC236}">
                <a16:creationId xmlns:a16="http://schemas.microsoft.com/office/drawing/2014/main" id="{D5BE54D5-6C43-CC6E-5FCA-D57A9ED0EB82}"/>
              </a:ext>
            </a:extLst>
          </p:cNvPr>
          <p:cNvGrpSpPr/>
          <p:nvPr/>
        </p:nvGrpSpPr>
        <p:grpSpPr>
          <a:xfrm>
            <a:off x="104274" y="4050596"/>
            <a:ext cx="5757408" cy="2755631"/>
            <a:chOff x="104274" y="4113660"/>
            <a:chExt cx="5757408" cy="2755631"/>
          </a:xfrm>
        </p:grpSpPr>
        <p:pic>
          <p:nvPicPr>
            <p:cNvPr id="2" name="図 1">
              <a:extLst>
                <a:ext uri="{FF2B5EF4-FFF2-40B4-BE49-F238E27FC236}">
                  <a16:creationId xmlns:a16="http://schemas.microsoft.com/office/drawing/2014/main" id="{2B407E86-0998-02B6-1DEF-D72170C4B647}"/>
                </a:ext>
              </a:extLst>
            </p:cNvPr>
            <p:cNvPicPr>
              <a:picLocks noChangeAspect="1"/>
            </p:cNvPicPr>
            <p:nvPr/>
          </p:nvPicPr>
          <p:blipFill>
            <a:blip r:embed="rId7"/>
            <a:stretch>
              <a:fillRect/>
            </a:stretch>
          </p:blipFill>
          <p:spPr>
            <a:xfrm>
              <a:off x="104274" y="4113660"/>
              <a:ext cx="5757408" cy="2755631"/>
            </a:xfrm>
            <a:prstGeom prst="rect">
              <a:avLst/>
            </a:prstGeom>
          </p:spPr>
        </p:pic>
        <p:sp>
          <p:nvSpPr>
            <p:cNvPr id="6" name="テキスト ボックス 5">
              <a:extLst>
                <a:ext uri="{FF2B5EF4-FFF2-40B4-BE49-F238E27FC236}">
                  <a16:creationId xmlns:a16="http://schemas.microsoft.com/office/drawing/2014/main" id="{4AEBE8CF-BC21-C5EE-5F70-1C7A108E3270}"/>
                </a:ext>
              </a:extLst>
            </p:cNvPr>
            <p:cNvSpPr txBox="1"/>
            <p:nvPr/>
          </p:nvSpPr>
          <p:spPr>
            <a:xfrm>
              <a:off x="4837613" y="4615724"/>
              <a:ext cx="1000595" cy="276999"/>
            </a:xfrm>
            <a:prstGeom prst="rect">
              <a:avLst/>
            </a:prstGeom>
            <a:solidFill>
              <a:schemeClr val="bg1"/>
            </a:solidFill>
            <a:ln>
              <a:solidFill>
                <a:schemeClr val="tx1"/>
              </a:solidFill>
            </a:ln>
          </p:spPr>
          <p:txBody>
            <a:bodyPr wrap="none" rtlCol="0">
              <a:spAutoFit/>
            </a:bodyPr>
            <a:lstStyle/>
            <a:p>
              <a:r>
                <a:rPr kumimoji="1" lang="ja-JP" altLang="en-US" sz="1200" dirty="0">
                  <a:solidFill>
                    <a:srgbClr val="00B0F0"/>
                  </a:solidFill>
                  <a:latin typeface="HG丸ｺﾞｼｯｸM-PRO" panose="020F0600000000000000" pitchFamily="50" charset="-128"/>
                  <a:ea typeface="HG丸ｺﾞｼｯｸM-PRO" panose="020F0600000000000000" pitchFamily="50" charset="-128"/>
                </a:rPr>
                <a:t> 目標</a:t>
              </a:r>
              <a:r>
                <a:rPr kumimoji="1" lang="en-US" altLang="ja-JP" sz="1200" dirty="0">
                  <a:solidFill>
                    <a:srgbClr val="00B0F0"/>
                  </a:solidFill>
                  <a:latin typeface="HG丸ｺﾞｼｯｸM-PRO" panose="020F0600000000000000" pitchFamily="50" charset="-128"/>
                  <a:ea typeface="HG丸ｺﾞｼｯｸM-PRO" panose="020F0600000000000000" pitchFamily="50" charset="-128"/>
                </a:rPr>
                <a:t>:</a:t>
              </a:r>
              <a:r>
                <a:rPr kumimoji="1" lang="ja-JP" altLang="en-US" sz="1200" dirty="0">
                  <a:solidFill>
                    <a:srgbClr val="00B0F0"/>
                  </a:solidFill>
                  <a:latin typeface="HG丸ｺﾞｼｯｸM-PRO" panose="020F0600000000000000" pitchFamily="50" charset="-128"/>
                  <a:ea typeface="HG丸ｺﾞｼｯｸM-PRO" panose="020F0600000000000000" pitchFamily="50" charset="-128"/>
                </a:rPr>
                <a:t> </a:t>
              </a:r>
              <a:r>
                <a:rPr kumimoji="1" lang="en-US" altLang="ja-JP" sz="1200" dirty="0">
                  <a:solidFill>
                    <a:srgbClr val="00B0F0"/>
                  </a:solidFill>
                  <a:latin typeface="HG丸ｺﾞｼｯｸM-PRO" panose="020F0600000000000000" pitchFamily="50" charset="-128"/>
                  <a:ea typeface="HG丸ｺﾞｼｯｸM-PRO" panose="020F0600000000000000" pitchFamily="50" charset="-128"/>
                </a:rPr>
                <a:t>1.08</a:t>
              </a:r>
            </a:p>
          </p:txBody>
        </p:sp>
      </p:grpSp>
      <p:pic>
        <p:nvPicPr>
          <p:cNvPr id="10" name="図 9">
            <a:extLst>
              <a:ext uri="{FF2B5EF4-FFF2-40B4-BE49-F238E27FC236}">
                <a16:creationId xmlns:a16="http://schemas.microsoft.com/office/drawing/2014/main" id="{F5C9E7DA-5319-A9A6-30AA-D2C56D8CA930}"/>
              </a:ext>
            </a:extLst>
          </p:cNvPr>
          <p:cNvPicPr>
            <a:picLocks noChangeAspect="1"/>
          </p:cNvPicPr>
          <p:nvPr/>
        </p:nvPicPr>
        <p:blipFill>
          <a:blip r:embed="rId8"/>
          <a:stretch>
            <a:fillRect/>
          </a:stretch>
        </p:blipFill>
        <p:spPr>
          <a:xfrm rot="832018">
            <a:off x="4599146" y="2307183"/>
            <a:ext cx="1019050" cy="1099370"/>
          </a:xfrm>
          <a:prstGeom prst="rect">
            <a:avLst/>
          </a:prstGeom>
        </p:spPr>
      </p:pic>
      <p:sp>
        <p:nvSpPr>
          <p:cNvPr id="8" name="テキスト ボックス 7">
            <a:extLst>
              <a:ext uri="{FF2B5EF4-FFF2-40B4-BE49-F238E27FC236}">
                <a16:creationId xmlns:a16="http://schemas.microsoft.com/office/drawing/2014/main" id="{5E6CBA55-613E-AD50-207A-2291B07985CE}"/>
              </a:ext>
            </a:extLst>
          </p:cNvPr>
          <p:cNvSpPr txBox="1"/>
          <p:nvPr/>
        </p:nvSpPr>
        <p:spPr>
          <a:xfrm>
            <a:off x="8422219" y="126089"/>
            <a:ext cx="3480440" cy="584775"/>
          </a:xfrm>
          <a:prstGeom prst="rect">
            <a:avLst/>
          </a:prstGeom>
          <a:noFill/>
        </p:spPr>
        <p:txBody>
          <a:bodyPr wrap="none" rtlCol="0">
            <a:spAutoFit/>
          </a:bodyPr>
          <a:lstStyle/>
          <a:p>
            <a:r>
              <a:rPr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メリウスサークル</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pic>
        <p:nvPicPr>
          <p:cNvPr id="12" name="図 11">
            <a:extLst>
              <a:ext uri="{FF2B5EF4-FFF2-40B4-BE49-F238E27FC236}">
                <a16:creationId xmlns:a16="http://schemas.microsoft.com/office/drawing/2014/main" id="{D698FEF8-D08B-4701-AB8E-996B7EFF4229}"/>
              </a:ext>
            </a:extLst>
          </p:cNvPr>
          <p:cNvPicPr>
            <a:picLocks noChangeAspect="1"/>
          </p:cNvPicPr>
          <p:nvPr/>
        </p:nvPicPr>
        <p:blipFill>
          <a:blip r:embed="rId9"/>
          <a:stretch>
            <a:fillRect/>
          </a:stretch>
        </p:blipFill>
        <p:spPr>
          <a:xfrm>
            <a:off x="5861682" y="905943"/>
            <a:ext cx="6141200" cy="3060000"/>
          </a:xfrm>
          <a:prstGeom prst="rect">
            <a:avLst/>
          </a:prstGeom>
        </p:spPr>
      </p:pic>
      <p:pic>
        <p:nvPicPr>
          <p:cNvPr id="11" name="図 10">
            <a:extLst>
              <a:ext uri="{FF2B5EF4-FFF2-40B4-BE49-F238E27FC236}">
                <a16:creationId xmlns:a16="http://schemas.microsoft.com/office/drawing/2014/main" id="{2F4E9E1F-C7D8-D086-2992-A9A8004B172F}"/>
              </a:ext>
            </a:extLst>
          </p:cNvPr>
          <p:cNvPicPr>
            <a:picLocks noChangeAspect="1"/>
          </p:cNvPicPr>
          <p:nvPr/>
        </p:nvPicPr>
        <p:blipFill>
          <a:blip r:embed="rId8"/>
          <a:stretch>
            <a:fillRect/>
          </a:stretch>
        </p:blipFill>
        <p:spPr>
          <a:xfrm rot="832018">
            <a:off x="10657702" y="2472227"/>
            <a:ext cx="1019050" cy="1099370"/>
          </a:xfrm>
          <a:prstGeom prst="rect">
            <a:avLst/>
          </a:prstGeom>
        </p:spPr>
      </p:pic>
      <p:pic>
        <p:nvPicPr>
          <p:cNvPr id="18" name="図 17">
            <a:extLst>
              <a:ext uri="{FF2B5EF4-FFF2-40B4-BE49-F238E27FC236}">
                <a16:creationId xmlns:a16="http://schemas.microsoft.com/office/drawing/2014/main" id="{40136370-13EC-E03E-AE6C-C99486E9B40D}"/>
              </a:ext>
            </a:extLst>
          </p:cNvPr>
          <p:cNvPicPr>
            <a:picLocks noChangeAspect="1"/>
          </p:cNvPicPr>
          <p:nvPr/>
        </p:nvPicPr>
        <p:blipFill>
          <a:blip r:embed="rId10"/>
          <a:stretch>
            <a:fillRect/>
          </a:stretch>
        </p:blipFill>
        <p:spPr>
          <a:xfrm>
            <a:off x="3372847" y="5801068"/>
            <a:ext cx="2105304" cy="646332"/>
          </a:xfrm>
          <a:prstGeom prst="rect">
            <a:avLst/>
          </a:prstGeom>
        </p:spPr>
      </p:pic>
      <p:pic>
        <p:nvPicPr>
          <p:cNvPr id="45" name="オーディオ 44">
            <a:hlinkClick r:id="" action="ppaction://media"/>
            <a:extLst>
              <a:ext uri="{FF2B5EF4-FFF2-40B4-BE49-F238E27FC236}">
                <a16:creationId xmlns:a16="http://schemas.microsoft.com/office/drawing/2014/main" id="{8D62F059-93BB-BF15-584E-D25CD1A7B3CF}"/>
              </a:ext>
            </a:extLst>
          </p:cNvPr>
          <p:cNvPicPr>
            <a:picLocks noChangeAspect="1"/>
          </p:cNvPicPr>
          <p:nvPr>
            <a:audioFile r:link="rId2"/>
            <p:extLst>
              <p:ext uri="{DAA4B4D4-6D71-4841-9C94-3DE7FCFB9230}">
                <p14:media xmlns:p14="http://schemas.microsoft.com/office/powerpoint/2010/main" r:embed="rId1"/>
              </p:ext>
            </p:extLst>
          </p:nvPr>
        </p:nvPicPr>
        <p:blipFill>
          <a:blip r:embed="rId11"/>
          <a:srcRect l="-161075" t="-161075" r="-161075" b="-16107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2391628796"/>
      </p:ext>
    </p:extLst>
  </p:cSld>
  <p:clrMapOvr>
    <a:masterClrMapping/>
  </p:clrMapOvr>
  <mc:AlternateContent xmlns:mc="http://schemas.openxmlformats.org/markup-compatibility/2006" xmlns:p14="http://schemas.microsoft.com/office/powerpoint/2010/main">
    <mc:Choice Requires="p14">
      <p:transition spd="slow" p14:dur="2000" advTm="25560"/>
    </mc:Choice>
    <mc:Fallback xmlns="">
      <p:transition spd="slow" advTm="255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5"/>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四角形: 角度付き 16">
            <a:extLst>
              <a:ext uri="{FF2B5EF4-FFF2-40B4-BE49-F238E27FC236}">
                <a16:creationId xmlns:a16="http://schemas.microsoft.com/office/drawing/2014/main" id="{D926B094-4694-C3B3-0A15-764014B72DA7}"/>
              </a:ext>
            </a:extLst>
          </p:cNvPr>
          <p:cNvSpPr/>
          <p:nvPr/>
        </p:nvSpPr>
        <p:spPr>
          <a:xfrm>
            <a:off x="0" y="-52"/>
            <a:ext cx="12192000" cy="846190"/>
          </a:xfrm>
          <a:prstGeom prst="bevel">
            <a:avLst>
              <a:gd name="adj" fmla="val 9362"/>
            </a:avLst>
          </a:prstGeom>
          <a:solidFill>
            <a:schemeClr val="accent5"/>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21F74416-510A-57B0-D35B-2D89FB681E0F}"/>
              </a:ext>
            </a:extLst>
          </p:cNvPr>
          <p:cNvSpPr txBox="1"/>
          <p:nvPr/>
        </p:nvSpPr>
        <p:spPr>
          <a:xfrm>
            <a:off x="328782" y="126089"/>
            <a:ext cx="2444900" cy="584775"/>
          </a:xfrm>
          <a:prstGeom prst="rect">
            <a:avLst/>
          </a:prstGeom>
          <a:noFill/>
        </p:spPr>
        <p:txBody>
          <a:bodyPr wrap="none" rtlCol="0">
            <a:spAutoFit/>
          </a:bodyPr>
          <a:lstStyle/>
          <a:p>
            <a:r>
              <a:rPr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12</a:t>
            </a:r>
            <a:r>
              <a:rPr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：標準化</a:t>
            </a:r>
            <a:endParaRPr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pic>
        <p:nvPicPr>
          <p:cNvPr id="4" name="図 3">
            <a:extLst>
              <a:ext uri="{FF2B5EF4-FFF2-40B4-BE49-F238E27FC236}">
                <a16:creationId xmlns:a16="http://schemas.microsoft.com/office/drawing/2014/main" id="{BB605704-CD78-99D2-955D-76967A8169DE}"/>
              </a:ext>
            </a:extLst>
          </p:cNvPr>
          <p:cNvPicPr>
            <a:picLocks noChangeAspect="1"/>
          </p:cNvPicPr>
          <p:nvPr/>
        </p:nvPicPr>
        <p:blipFill>
          <a:blip r:embed="rId5"/>
          <a:srcRect r="5511" b="3258"/>
          <a:stretch/>
        </p:blipFill>
        <p:spPr>
          <a:xfrm>
            <a:off x="270565" y="1123604"/>
            <a:ext cx="11650870" cy="5592090"/>
          </a:xfrm>
          <a:prstGeom prst="rect">
            <a:avLst/>
          </a:prstGeom>
        </p:spPr>
      </p:pic>
      <p:sp>
        <p:nvSpPr>
          <p:cNvPr id="2" name="テキスト ボックス 1">
            <a:extLst>
              <a:ext uri="{FF2B5EF4-FFF2-40B4-BE49-F238E27FC236}">
                <a16:creationId xmlns:a16="http://schemas.microsoft.com/office/drawing/2014/main" id="{3D6974CB-3351-E17D-0EEE-00EB01C0FC17}"/>
              </a:ext>
            </a:extLst>
          </p:cNvPr>
          <p:cNvSpPr txBox="1"/>
          <p:nvPr/>
        </p:nvSpPr>
        <p:spPr>
          <a:xfrm>
            <a:off x="8422219" y="126089"/>
            <a:ext cx="3480440" cy="584775"/>
          </a:xfrm>
          <a:prstGeom prst="rect">
            <a:avLst/>
          </a:prstGeom>
          <a:noFill/>
        </p:spPr>
        <p:txBody>
          <a:bodyPr wrap="none" rtlCol="0">
            <a:spAutoFit/>
          </a:bodyPr>
          <a:lstStyle/>
          <a:p>
            <a:r>
              <a:rPr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メリウスサークル</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pic>
        <p:nvPicPr>
          <p:cNvPr id="18" name="オーディオ 17">
            <a:hlinkClick r:id="" action="ppaction://media"/>
            <a:extLst>
              <a:ext uri="{FF2B5EF4-FFF2-40B4-BE49-F238E27FC236}">
                <a16:creationId xmlns:a16="http://schemas.microsoft.com/office/drawing/2014/main" id="{4ADD3486-5EF1-A77F-FDB8-EE61D2856896}"/>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161075" t="-161075" r="-161075" b="-16107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2490075649"/>
      </p:ext>
    </p:extLst>
  </p:cSld>
  <p:clrMapOvr>
    <a:masterClrMapping/>
  </p:clrMapOvr>
  <mc:AlternateContent xmlns:mc="http://schemas.openxmlformats.org/markup-compatibility/2006" xmlns:p14="http://schemas.microsoft.com/office/powerpoint/2010/main">
    <mc:Choice Requires="p14">
      <p:transition spd="slow" p14:dur="2000" advTm="4834"/>
    </mc:Choice>
    <mc:Fallback xmlns="">
      <p:transition spd="slow" advTm="48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8"/>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0E350965-290E-ACF9-157B-024148285B6F}"/>
              </a:ext>
            </a:extLst>
          </p:cNvPr>
          <p:cNvPicPr>
            <a:picLocks noChangeAspect="1"/>
          </p:cNvPicPr>
          <p:nvPr/>
        </p:nvPicPr>
        <p:blipFill>
          <a:blip r:embed="rId6"/>
          <a:stretch>
            <a:fillRect/>
          </a:stretch>
        </p:blipFill>
        <p:spPr>
          <a:xfrm>
            <a:off x="0" y="837005"/>
            <a:ext cx="9100293" cy="3037411"/>
          </a:xfrm>
          <a:prstGeom prst="rect">
            <a:avLst/>
          </a:prstGeom>
        </p:spPr>
      </p:pic>
      <p:sp>
        <p:nvSpPr>
          <p:cNvPr id="4" name="テキスト ボックス 3">
            <a:extLst>
              <a:ext uri="{FF2B5EF4-FFF2-40B4-BE49-F238E27FC236}">
                <a16:creationId xmlns:a16="http://schemas.microsoft.com/office/drawing/2014/main" id="{9F5B6509-A943-FC2C-3482-B4D2937AC708}"/>
              </a:ext>
            </a:extLst>
          </p:cNvPr>
          <p:cNvSpPr txBox="1"/>
          <p:nvPr/>
        </p:nvSpPr>
        <p:spPr>
          <a:xfrm>
            <a:off x="319395" y="142233"/>
            <a:ext cx="3361818" cy="584775"/>
          </a:xfrm>
          <a:prstGeom prst="rect">
            <a:avLst/>
          </a:prstGeom>
          <a:noFill/>
        </p:spPr>
        <p:txBody>
          <a:bodyPr wrap="none" rtlCol="0">
            <a:spAutoFit/>
          </a:bodyPr>
          <a:lstStyle/>
          <a:p>
            <a:r>
              <a:rPr kumimoji="1" lang="en-US" altLang="ja-JP" sz="3200" b="1" dirty="0">
                <a:solidFill>
                  <a:schemeClr val="bg1"/>
                </a:solidFill>
                <a:latin typeface="HG丸ｺﾞｼｯｸM-PRO" panose="020F0600000000000000" pitchFamily="50" charset="-128"/>
                <a:ea typeface="HG丸ｺﾞｼｯｸM-PRO" panose="020F0600000000000000" pitchFamily="50" charset="-128"/>
              </a:rPr>
              <a:t>0</a:t>
            </a:r>
            <a:r>
              <a:rPr kumimoji="1" lang="ja-JP" altLang="en-US" sz="3200" b="1" dirty="0">
                <a:solidFill>
                  <a:schemeClr val="bg1"/>
                </a:solidFill>
                <a:latin typeface="HG丸ｺﾞｼｯｸM-PRO" panose="020F0600000000000000" pitchFamily="50" charset="-128"/>
                <a:ea typeface="HG丸ｺﾞｼｯｸM-PRO" panose="020F0600000000000000" pitchFamily="50" charset="-128"/>
              </a:rPr>
              <a:t>：サークル紹介</a:t>
            </a:r>
          </a:p>
        </p:txBody>
      </p:sp>
      <p:sp>
        <p:nvSpPr>
          <p:cNvPr id="5" name="テキスト ボックス 4">
            <a:extLst>
              <a:ext uri="{FF2B5EF4-FFF2-40B4-BE49-F238E27FC236}">
                <a16:creationId xmlns:a16="http://schemas.microsoft.com/office/drawing/2014/main" id="{0EAE61B4-98A9-0C97-ED3F-6CFC3CB9B180}"/>
              </a:ext>
            </a:extLst>
          </p:cNvPr>
          <p:cNvSpPr txBox="1"/>
          <p:nvPr/>
        </p:nvSpPr>
        <p:spPr>
          <a:xfrm>
            <a:off x="9592182" y="142233"/>
            <a:ext cx="2244525" cy="584775"/>
          </a:xfrm>
          <a:prstGeom prst="rect">
            <a:avLst/>
          </a:prstGeom>
          <a:noFill/>
        </p:spPr>
        <p:txBody>
          <a:bodyPr wrap="none" rtlCol="0">
            <a:spAutoFit/>
          </a:bodyPr>
          <a:lstStyle/>
          <a:p>
            <a:r>
              <a:rPr lang="ja-JP" altLang="en-US" sz="3200" b="1" dirty="0">
                <a:solidFill>
                  <a:schemeClr val="bg1"/>
                </a:solidFill>
                <a:latin typeface="HG丸ｺﾞｼｯｸM-PRO" panose="020F0600000000000000" pitchFamily="50" charset="-128"/>
                <a:ea typeface="HG丸ｺﾞｼｯｸM-PRO" panose="020F0600000000000000" pitchFamily="50" charset="-128"/>
              </a:rPr>
              <a:t>サークル名</a:t>
            </a:r>
            <a:endParaRPr kumimoji="1" lang="ja-JP" altLang="en-US" sz="3200" b="1" dirty="0">
              <a:solidFill>
                <a:schemeClr val="bg1"/>
              </a:solidFill>
              <a:latin typeface="HG丸ｺﾞｼｯｸM-PRO" panose="020F0600000000000000" pitchFamily="50" charset="-128"/>
              <a:ea typeface="HG丸ｺﾞｼｯｸM-PRO" panose="020F0600000000000000" pitchFamily="50" charset="-128"/>
            </a:endParaRPr>
          </a:p>
        </p:txBody>
      </p:sp>
      <p:sp>
        <p:nvSpPr>
          <p:cNvPr id="6" name="四角形: 角度付き 16">
            <a:extLst>
              <a:ext uri="{FF2B5EF4-FFF2-40B4-BE49-F238E27FC236}">
                <a16:creationId xmlns:a16="http://schemas.microsoft.com/office/drawing/2014/main" id="{D926B094-4694-C3B3-0A15-764014B72DA7}"/>
              </a:ext>
            </a:extLst>
          </p:cNvPr>
          <p:cNvSpPr/>
          <p:nvPr/>
        </p:nvSpPr>
        <p:spPr>
          <a:xfrm>
            <a:off x="0" y="-52"/>
            <a:ext cx="12192000" cy="846190"/>
          </a:xfrm>
          <a:prstGeom prst="bevel">
            <a:avLst>
              <a:gd name="adj" fmla="val 9362"/>
            </a:avLst>
          </a:prstGeom>
          <a:solidFill>
            <a:schemeClr val="accent5"/>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21F74416-510A-57B0-D35B-2D89FB681E0F}"/>
              </a:ext>
            </a:extLst>
          </p:cNvPr>
          <p:cNvSpPr txBox="1"/>
          <p:nvPr/>
        </p:nvSpPr>
        <p:spPr>
          <a:xfrm>
            <a:off x="75855" y="126089"/>
            <a:ext cx="7074373" cy="584775"/>
          </a:xfrm>
          <a:prstGeom prst="rect">
            <a:avLst/>
          </a:prstGeom>
          <a:noFill/>
        </p:spPr>
        <p:txBody>
          <a:bodyPr wrap="none" rtlCol="0">
            <a:spAutoFit/>
          </a:bodyPr>
          <a:lstStyle/>
          <a:p>
            <a:r>
              <a:rPr kumimoji="1"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サークル紹介</a:t>
            </a:r>
            <a:r>
              <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a:t>
            </a:r>
            <a:r>
              <a:rPr kumimoji="1"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メンバー・レベル紹介</a:t>
            </a:r>
            <a:r>
              <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a:t>
            </a:r>
          </a:p>
        </p:txBody>
      </p:sp>
      <p:sp>
        <p:nvSpPr>
          <p:cNvPr id="3" name="テキスト ボックス 4">
            <a:extLst>
              <a:ext uri="{FF2B5EF4-FFF2-40B4-BE49-F238E27FC236}">
                <a16:creationId xmlns:a16="http://schemas.microsoft.com/office/drawing/2014/main" id="{DFB174B2-2B48-9281-9907-4DF00BA91444}"/>
              </a:ext>
            </a:extLst>
          </p:cNvPr>
          <p:cNvSpPr txBox="1">
            <a:spLocks noChangeArrowheads="1"/>
          </p:cNvSpPr>
          <p:nvPr/>
        </p:nvSpPr>
        <p:spPr bwMode="auto">
          <a:xfrm>
            <a:off x="9100293" y="949338"/>
            <a:ext cx="2954655" cy="723275"/>
          </a:xfrm>
          <a:prstGeom prst="rect">
            <a:avLst/>
          </a:prstGeom>
          <a:noFill/>
          <a:ln w="9525">
            <a:noFill/>
            <a:miter lim="800000"/>
            <a:headEnd/>
            <a:tailEnd/>
          </a:ln>
        </p:spPr>
        <p:txBody>
          <a:bodyPr wrap="non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a:spcBef>
                <a:spcPct val="0"/>
              </a:spcBef>
              <a:buFontTx/>
              <a:buNone/>
            </a:pPr>
            <a:r>
              <a:rPr lang="ja-JP" altLang="en-US" sz="1800" dirty="0">
                <a:latin typeface="HG丸ｺﾞｼｯｸM-PRO" panose="020F0600000000000000" pitchFamily="50" charset="-128"/>
                <a:ea typeface="HG丸ｺﾞｼｯｸM-PRO" panose="020F0600000000000000" pitchFamily="50" charset="-128"/>
              </a:rPr>
              <a:t>～メリウスサークル活動～</a:t>
            </a:r>
            <a:endParaRPr lang="en-US" altLang="ja-JP" sz="1800" dirty="0">
              <a:latin typeface="HG丸ｺﾞｼｯｸM-PRO" panose="020F0600000000000000" pitchFamily="50" charset="-128"/>
              <a:ea typeface="HG丸ｺﾞｼｯｸM-PRO" panose="020F0600000000000000" pitchFamily="50" charset="-128"/>
            </a:endParaRPr>
          </a:p>
          <a:p>
            <a:pPr algn="ctr">
              <a:spcBef>
                <a:spcPct val="0"/>
              </a:spcBef>
              <a:buFontTx/>
              <a:buNone/>
            </a:pPr>
            <a:endParaRPr lang="en-US" altLang="ja-JP" sz="500" dirty="0">
              <a:latin typeface="HG丸ｺﾞｼｯｸM-PRO" panose="020F0600000000000000" pitchFamily="50" charset="-128"/>
              <a:ea typeface="HG丸ｺﾞｼｯｸM-PRO" panose="020F0600000000000000" pitchFamily="50" charset="-128"/>
            </a:endParaRPr>
          </a:p>
          <a:p>
            <a:pPr algn="ctr">
              <a:spcBef>
                <a:spcPct val="0"/>
              </a:spcBef>
              <a:buFontTx/>
              <a:buNone/>
            </a:pPr>
            <a:r>
              <a:rPr lang="en-US" altLang="ja-JP" sz="1800" dirty="0">
                <a:latin typeface="HG丸ｺﾞｼｯｸM-PRO" panose="020F0600000000000000" pitchFamily="50" charset="-128"/>
                <a:ea typeface="HG丸ｺﾞｼｯｸM-PRO" panose="020F0600000000000000" pitchFamily="50" charset="-128"/>
              </a:rPr>
              <a:t>『</a:t>
            </a:r>
            <a:r>
              <a:rPr lang="ja-JP" altLang="en-US" sz="1800" dirty="0">
                <a:latin typeface="HG丸ｺﾞｼｯｸM-PRO" panose="020F0600000000000000" pitchFamily="50" charset="-128"/>
                <a:ea typeface="HG丸ｺﾞｼｯｸM-PRO" panose="020F0600000000000000" pitchFamily="50" charset="-128"/>
              </a:rPr>
              <a:t>スローガン</a:t>
            </a:r>
            <a:r>
              <a:rPr lang="en-US" altLang="ja-JP" sz="1800" dirty="0">
                <a:latin typeface="HG丸ｺﾞｼｯｸM-PRO" panose="020F0600000000000000" pitchFamily="50" charset="-128"/>
                <a:ea typeface="HG丸ｺﾞｼｯｸM-PRO" panose="020F0600000000000000" pitchFamily="50" charset="-128"/>
              </a:rPr>
              <a:t>』</a:t>
            </a:r>
          </a:p>
        </p:txBody>
      </p:sp>
      <p:sp>
        <p:nvSpPr>
          <p:cNvPr id="27" name="テキスト ボックス 4">
            <a:extLst>
              <a:ext uri="{FF2B5EF4-FFF2-40B4-BE49-F238E27FC236}">
                <a16:creationId xmlns:a16="http://schemas.microsoft.com/office/drawing/2014/main" id="{53B35131-0921-522B-1FB1-B65F808F78E0}"/>
              </a:ext>
            </a:extLst>
          </p:cNvPr>
          <p:cNvSpPr txBox="1">
            <a:spLocks noChangeArrowheads="1"/>
          </p:cNvSpPr>
          <p:nvPr/>
        </p:nvSpPr>
        <p:spPr bwMode="auto">
          <a:xfrm>
            <a:off x="8887956" y="2213688"/>
            <a:ext cx="3454792" cy="1400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700" dirty="0">
                <a:latin typeface="HG丸ｺﾞｼｯｸM-PRO" panose="020F0600000000000000" pitchFamily="50" charset="-128"/>
                <a:ea typeface="HG丸ｺﾞｼｯｸM-PRO" panose="020F0600000000000000" pitchFamily="50" charset="-128"/>
              </a:rPr>
              <a:t>　実際に現場で仕事している中</a:t>
            </a:r>
            <a:endParaRPr lang="en-US" altLang="ja-JP" sz="1700" dirty="0">
              <a:latin typeface="HG丸ｺﾞｼｯｸM-PRO" panose="020F0600000000000000" pitchFamily="50" charset="-128"/>
              <a:ea typeface="HG丸ｺﾞｼｯｸM-PRO" panose="020F0600000000000000" pitchFamily="50" charset="-128"/>
            </a:endParaRPr>
          </a:p>
          <a:p>
            <a:pPr>
              <a:spcBef>
                <a:spcPct val="0"/>
              </a:spcBef>
              <a:buFontTx/>
              <a:buNone/>
            </a:pPr>
            <a:r>
              <a:rPr lang="ja-JP" altLang="en-US" sz="1700" dirty="0">
                <a:latin typeface="HG丸ｺﾞｼｯｸM-PRO" panose="020F0600000000000000" pitchFamily="50" charset="-128"/>
                <a:ea typeface="HG丸ｺﾞｼｯｸM-PRO" panose="020F0600000000000000" pitchFamily="50" charset="-128"/>
              </a:rPr>
              <a:t>　本当に困っている問題を取上</a:t>
            </a:r>
            <a:endParaRPr lang="en-US" altLang="ja-JP" sz="1700" dirty="0">
              <a:latin typeface="HG丸ｺﾞｼｯｸM-PRO" panose="020F0600000000000000" pitchFamily="50" charset="-128"/>
              <a:ea typeface="HG丸ｺﾞｼｯｸM-PRO" panose="020F0600000000000000" pitchFamily="50" charset="-128"/>
            </a:endParaRPr>
          </a:p>
          <a:p>
            <a:pPr>
              <a:spcBef>
                <a:spcPct val="0"/>
              </a:spcBef>
              <a:buFontTx/>
              <a:buNone/>
            </a:pPr>
            <a:r>
              <a:rPr lang="ja-JP" altLang="en-US" sz="1700" dirty="0">
                <a:latin typeface="HG丸ｺﾞｼｯｸM-PRO" panose="020F0600000000000000" pitchFamily="50" charset="-128"/>
                <a:ea typeface="HG丸ｺﾞｼｯｸM-PRO" panose="020F0600000000000000" pitchFamily="50" charset="-128"/>
              </a:rPr>
              <a:t>　作業者の声を大事に活動する。</a:t>
            </a:r>
            <a:endParaRPr lang="en-US" altLang="ja-JP" sz="1700" dirty="0">
              <a:latin typeface="HG丸ｺﾞｼｯｸM-PRO" panose="020F0600000000000000" pitchFamily="50" charset="-128"/>
              <a:ea typeface="HG丸ｺﾞｼｯｸM-PRO" panose="020F0600000000000000" pitchFamily="50" charset="-128"/>
            </a:endParaRPr>
          </a:p>
          <a:p>
            <a:pPr>
              <a:spcBef>
                <a:spcPct val="0"/>
              </a:spcBef>
              <a:buFontTx/>
              <a:buNone/>
            </a:pPr>
            <a:r>
              <a:rPr lang="ja-JP" altLang="en-US" sz="1700" dirty="0">
                <a:latin typeface="HG丸ｺﾞｼｯｸM-PRO" panose="020F0600000000000000" pitchFamily="50" charset="-128"/>
                <a:ea typeface="HG丸ｺﾞｼｯｸM-PRO" panose="020F0600000000000000" pitchFamily="50" charset="-128"/>
              </a:rPr>
              <a:t>　</a:t>
            </a:r>
            <a:r>
              <a:rPr lang="en-US" altLang="ja-JP" sz="1700" dirty="0">
                <a:latin typeface="HG丸ｺﾞｼｯｸM-PRO" panose="020F0600000000000000" pitchFamily="50" charset="-128"/>
                <a:ea typeface="HG丸ｺﾞｼｯｸM-PRO" panose="020F0600000000000000" pitchFamily="50" charset="-128"/>
              </a:rPr>
              <a:t>QC</a:t>
            </a:r>
            <a:r>
              <a:rPr lang="ja-JP" altLang="en-US" sz="1700" dirty="0">
                <a:latin typeface="HG丸ｺﾞｼｯｸM-PRO" panose="020F0600000000000000" pitchFamily="50" charset="-128"/>
                <a:ea typeface="HG丸ｺﾞｼｯｸM-PRO" panose="020F0600000000000000" pitchFamily="50" charset="-128"/>
              </a:rPr>
              <a:t>を通じ自分たちの為にも</a:t>
            </a:r>
            <a:endParaRPr lang="en-US" altLang="ja-JP" sz="1700" dirty="0">
              <a:latin typeface="HG丸ｺﾞｼｯｸM-PRO" panose="020F0600000000000000" pitchFamily="50" charset="-128"/>
              <a:ea typeface="HG丸ｺﾞｼｯｸM-PRO" panose="020F0600000000000000" pitchFamily="50" charset="-128"/>
            </a:endParaRPr>
          </a:p>
          <a:p>
            <a:pPr>
              <a:spcBef>
                <a:spcPct val="0"/>
              </a:spcBef>
              <a:buFontTx/>
              <a:buNone/>
            </a:pPr>
            <a:r>
              <a:rPr lang="ja-JP" altLang="en-US" sz="1700" dirty="0">
                <a:latin typeface="HG丸ｺﾞｼｯｸM-PRO" panose="020F0600000000000000" pitchFamily="50" charset="-128"/>
                <a:ea typeface="HG丸ｺﾞｼｯｸM-PRO" panose="020F0600000000000000" pitchFamily="50" charset="-128"/>
              </a:rPr>
              <a:t>　なる活動を心掛ける。</a:t>
            </a:r>
            <a:endParaRPr lang="en-US" altLang="ja-JP" sz="1700" dirty="0">
              <a:latin typeface="HG丸ｺﾞｼｯｸM-PRO" panose="020F0600000000000000" pitchFamily="50" charset="-128"/>
              <a:ea typeface="HG丸ｺﾞｼｯｸM-PRO" panose="020F0600000000000000" pitchFamily="50" charset="-128"/>
            </a:endParaRPr>
          </a:p>
        </p:txBody>
      </p:sp>
      <p:pic>
        <p:nvPicPr>
          <p:cNvPr id="24" name="図 23">
            <a:extLst>
              <a:ext uri="{FF2B5EF4-FFF2-40B4-BE49-F238E27FC236}">
                <a16:creationId xmlns:a16="http://schemas.microsoft.com/office/drawing/2014/main" id="{657CF0DE-7C0F-414B-8D0F-B265F6488601}"/>
              </a:ext>
            </a:extLst>
          </p:cNvPr>
          <p:cNvPicPr>
            <a:picLocks noChangeAspect="1"/>
          </p:cNvPicPr>
          <p:nvPr/>
        </p:nvPicPr>
        <p:blipFill>
          <a:blip r:embed="rId7"/>
          <a:stretch>
            <a:fillRect/>
          </a:stretch>
        </p:blipFill>
        <p:spPr>
          <a:xfrm>
            <a:off x="143458" y="3735368"/>
            <a:ext cx="8075384" cy="3104821"/>
          </a:xfrm>
          <a:prstGeom prst="rect">
            <a:avLst/>
          </a:prstGeom>
        </p:spPr>
      </p:pic>
      <p:pic>
        <p:nvPicPr>
          <p:cNvPr id="26" name="図 25">
            <a:extLst>
              <a:ext uri="{FF2B5EF4-FFF2-40B4-BE49-F238E27FC236}">
                <a16:creationId xmlns:a16="http://schemas.microsoft.com/office/drawing/2014/main" id="{AC28351F-B547-9F07-9DE3-F58FFC927477}"/>
              </a:ext>
            </a:extLst>
          </p:cNvPr>
          <p:cNvPicPr>
            <a:picLocks noChangeAspect="1"/>
          </p:cNvPicPr>
          <p:nvPr/>
        </p:nvPicPr>
        <p:blipFill>
          <a:blip r:embed="rId8"/>
          <a:stretch>
            <a:fillRect/>
          </a:stretch>
        </p:blipFill>
        <p:spPr>
          <a:xfrm>
            <a:off x="8705610" y="3748219"/>
            <a:ext cx="3451931" cy="3109781"/>
          </a:xfrm>
          <a:prstGeom prst="rect">
            <a:avLst/>
          </a:prstGeom>
        </p:spPr>
      </p:pic>
      <p:sp>
        <p:nvSpPr>
          <p:cNvPr id="2" name="テキスト ボックス 4">
            <a:extLst>
              <a:ext uri="{FF2B5EF4-FFF2-40B4-BE49-F238E27FC236}">
                <a16:creationId xmlns:a16="http://schemas.microsoft.com/office/drawing/2014/main" id="{8A11FA90-F906-6FDE-14FB-313EF532D428}"/>
              </a:ext>
            </a:extLst>
          </p:cNvPr>
          <p:cNvSpPr txBox="1">
            <a:spLocks noChangeArrowheads="1"/>
          </p:cNvSpPr>
          <p:nvPr/>
        </p:nvSpPr>
        <p:spPr bwMode="auto">
          <a:xfrm>
            <a:off x="643122" y="972280"/>
            <a:ext cx="2825694" cy="1061829"/>
          </a:xfrm>
          <a:prstGeom prst="rect">
            <a:avLst/>
          </a:prstGeom>
          <a:solidFill>
            <a:schemeClr val="accent4">
              <a:lumMod val="20000"/>
              <a:lumOff val="80000"/>
            </a:schemeClr>
          </a:solidFill>
          <a:ln w="9525">
            <a:solidFill>
              <a:schemeClr val="tx1"/>
            </a:solidFill>
            <a:miter lim="800000"/>
            <a:headEnd/>
            <a:tailEnd/>
          </a:ln>
          <a:effectLst>
            <a:outerShdw blurRad="50800" dist="50800" dir="5400000" algn="ctr" rotWithShape="0">
              <a:schemeClr val="tx1"/>
            </a:outerShdw>
          </a:effec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endParaRPr lang="en-US" altLang="ja-JP" sz="500" dirty="0">
              <a:latin typeface="Meiryo UI" panose="020B0604030504040204" pitchFamily="50" charset="-128"/>
              <a:ea typeface="Meiryo UI" panose="020B0604030504040204" pitchFamily="50" charset="-128"/>
            </a:endParaRPr>
          </a:p>
          <a:p>
            <a:pPr>
              <a:spcBef>
                <a:spcPct val="0"/>
              </a:spcBef>
              <a:buFontTx/>
              <a:buNone/>
            </a:pPr>
            <a:r>
              <a:rPr lang="ja-JP" altLang="en-US" sz="2400" dirty="0">
                <a:ln>
                  <a:solidFill>
                    <a:schemeClr val="tx1"/>
                  </a:solidFill>
                </a:ln>
                <a:solidFill>
                  <a:srgbClr val="00B0F0"/>
                </a:solidFill>
                <a:effectLst>
                  <a:outerShdw blurRad="50800" dist="88900" dir="2700000" algn="tl" rotWithShape="0">
                    <a:prstClr val="black">
                      <a:alpha val="40000"/>
                    </a:prstClr>
                  </a:outerShdw>
                </a:effectLst>
                <a:latin typeface="Meiryo UI" panose="020B0604030504040204" pitchFamily="50" charset="-128"/>
                <a:ea typeface="Meiryo UI" panose="020B0604030504040204" pitchFamily="50" charset="-128"/>
              </a:rPr>
              <a:t>メリウス</a:t>
            </a:r>
            <a:r>
              <a:rPr lang="ja-JP" altLang="en-US" sz="1800" dirty="0">
                <a:latin typeface="Meiryo UI" panose="020B0604030504040204" pitchFamily="50" charset="-128"/>
                <a:ea typeface="Meiryo UI" panose="020B0604030504040204" pitchFamily="50" charset="-128"/>
              </a:rPr>
              <a:t>とは</a:t>
            </a:r>
            <a:r>
              <a:rPr lang="en-US" altLang="ja-JP" sz="1800" dirty="0">
                <a:latin typeface="Meiryo UI" panose="020B0604030504040204" pitchFamily="50" charset="-128"/>
                <a:ea typeface="Meiryo UI" panose="020B0604030504040204" pitchFamily="50" charset="-128"/>
              </a:rPr>
              <a:t>…</a:t>
            </a:r>
            <a:r>
              <a:rPr lang="ja-JP" altLang="en-US" sz="1800" dirty="0">
                <a:latin typeface="Meiryo UI" panose="020B0604030504040204" pitchFamily="50" charset="-128"/>
                <a:ea typeface="Meiryo UI" panose="020B0604030504040204" pitchFamily="50" charset="-128"/>
              </a:rPr>
              <a:t>ラテン語で</a:t>
            </a:r>
            <a:endParaRPr lang="en-US" altLang="ja-JP" sz="1800" dirty="0">
              <a:latin typeface="Meiryo UI" panose="020B0604030504040204" pitchFamily="50" charset="-128"/>
              <a:ea typeface="Meiryo UI" panose="020B0604030504040204" pitchFamily="50" charset="-128"/>
            </a:endParaRPr>
          </a:p>
          <a:p>
            <a:pPr>
              <a:spcBef>
                <a:spcPct val="0"/>
              </a:spcBef>
              <a:buFontTx/>
              <a:buNone/>
            </a:pPr>
            <a:endParaRPr lang="en-US" altLang="ja-JP" sz="500" dirty="0">
              <a:latin typeface="Meiryo UI" panose="020B0604030504040204" pitchFamily="50" charset="-128"/>
              <a:ea typeface="Meiryo UI" panose="020B0604030504040204" pitchFamily="50" charset="-128"/>
            </a:endParaRPr>
          </a:p>
          <a:p>
            <a:pPr>
              <a:spcBef>
                <a:spcPct val="0"/>
              </a:spcBef>
              <a:buFontTx/>
              <a:buNone/>
            </a:pPr>
            <a:r>
              <a:rPr lang="en-US" altLang="ja-JP" sz="1800" dirty="0">
                <a:latin typeface="Meiryo UI" panose="020B0604030504040204" pitchFamily="50" charset="-128"/>
                <a:ea typeface="Meiryo UI" panose="020B0604030504040204" pitchFamily="50" charset="-128"/>
              </a:rPr>
              <a:t>『</a:t>
            </a:r>
            <a:r>
              <a:rPr lang="ja-JP" altLang="en-US" sz="2400" dirty="0">
                <a:ln>
                  <a:solidFill>
                    <a:schemeClr val="tx1"/>
                  </a:solidFill>
                </a:ln>
                <a:solidFill>
                  <a:srgbClr val="FF0000"/>
                </a:solidFill>
                <a:effectLst>
                  <a:outerShdw blurRad="50800" dist="76200" dir="2700000" algn="tl" rotWithShape="0">
                    <a:prstClr val="black">
                      <a:alpha val="40000"/>
                    </a:prstClr>
                  </a:outerShdw>
                </a:effectLst>
                <a:latin typeface="Meiryo UI" panose="020B0604030504040204" pitchFamily="50" charset="-128"/>
                <a:ea typeface="Meiryo UI" panose="020B0604030504040204" pitchFamily="50" charset="-128"/>
              </a:rPr>
              <a:t>より良く</a:t>
            </a:r>
            <a:r>
              <a:rPr lang="en-US" altLang="ja-JP" sz="1800" dirty="0">
                <a:latin typeface="Meiryo UI" panose="020B0604030504040204" pitchFamily="50" charset="-128"/>
                <a:ea typeface="Meiryo UI" panose="020B0604030504040204" pitchFamily="50" charset="-128"/>
              </a:rPr>
              <a:t>』</a:t>
            </a:r>
            <a:r>
              <a:rPr lang="ja-JP" altLang="en-US" sz="1800" dirty="0">
                <a:latin typeface="Meiryo UI" panose="020B0604030504040204" pitchFamily="50" charset="-128"/>
                <a:ea typeface="Meiryo UI" panose="020B0604030504040204" pitchFamily="50" charset="-128"/>
              </a:rPr>
              <a:t>を意味する言葉</a:t>
            </a:r>
            <a:endParaRPr lang="en-US" altLang="ja-JP" sz="1800" dirty="0">
              <a:latin typeface="Meiryo UI" panose="020B0604030504040204" pitchFamily="50" charset="-128"/>
              <a:ea typeface="Meiryo UI" panose="020B0604030504040204" pitchFamily="50" charset="-128"/>
            </a:endParaRPr>
          </a:p>
          <a:p>
            <a:pPr>
              <a:spcBef>
                <a:spcPct val="0"/>
              </a:spcBef>
              <a:buFontTx/>
              <a:buNone/>
            </a:pPr>
            <a:endParaRPr lang="en-US" altLang="ja-JP" sz="500" dirty="0">
              <a:latin typeface="Meiryo UI" panose="020B0604030504040204" pitchFamily="50" charset="-128"/>
              <a:ea typeface="Meiryo UI" panose="020B0604030504040204" pitchFamily="50" charset="-128"/>
            </a:endParaRPr>
          </a:p>
        </p:txBody>
      </p:sp>
      <p:pic>
        <p:nvPicPr>
          <p:cNvPr id="12" name="図 11">
            <a:extLst>
              <a:ext uri="{FF2B5EF4-FFF2-40B4-BE49-F238E27FC236}">
                <a16:creationId xmlns:a16="http://schemas.microsoft.com/office/drawing/2014/main" id="{ED76D046-3C41-4A9E-8D11-1835853D2F77}"/>
              </a:ext>
            </a:extLst>
          </p:cNvPr>
          <p:cNvPicPr>
            <a:picLocks noChangeAspect="1"/>
          </p:cNvPicPr>
          <p:nvPr/>
        </p:nvPicPr>
        <p:blipFill>
          <a:blip r:embed="rId9"/>
          <a:stretch>
            <a:fillRect/>
          </a:stretch>
        </p:blipFill>
        <p:spPr>
          <a:xfrm>
            <a:off x="8970652" y="1598600"/>
            <a:ext cx="3282988" cy="666000"/>
          </a:xfrm>
          <a:prstGeom prst="rect">
            <a:avLst/>
          </a:prstGeom>
        </p:spPr>
      </p:pic>
      <p:sp>
        <p:nvSpPr>
          <p:cNvPr id="13" name="テキスト ボックス 12">
            <a:extLst>
              <a:ext uri="{FF2B5EF4-FFF2-40B4-BE49-F238E27FC236}">
                <a16:creationId xmlns:a16="http://schemas.microsoft.com/office/drawing/2014/main" id="{F82AA649-3C78-8A36-1554-A8720DA4C8BC}"/>
              </a:ext>
            </a:extLst>
          </p:cNvPr>
          <p:cNvSpPr txBox="1"/>
          <p:nvPr/>
        </p:nvSpPr>
        <p:spPr>
          <a:xfrm>
            <a:off x="8422219" y="126089"/>
            <a:ext cx="3480440" cy="584775"/>
          </a:xfrm>
          <a:prstGeom prst="rect">
            <a:avLst/>
          </a:prstGeom>
          <a:noFill/>
        </p:spPr>
        <p:txBody>
          <a:bodyPr wrap="none" rtlCol="0">
            <a:spAutoFit/>
          </a:bodyPr>
          <a:lstStyle/>
          <a:p>
            <a:r>
              <a:rPr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メリウスサークル</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sp>
        <p:nvSpPr>
          <p:cNvPr id="8" name="正方形/長方形 7">
            <a:extLst>
              <a:ext uri="{FF2B5EF4-FFF2-40B4-BE49-F238E27FC236}">
                <a16:creationId xmlns:a16="http://schemas.microsoft.com/office/drawing/2014/main" id="{CB642737-F77F-7EBC-1D3F-C39710017C31}"/>
              </a:ext>
            </a:extLst>
          </p:cNvPr>
          <p:cNvSpPr/>
          <p:nvPr/>
        </p:nvSpPr>
        <p:spPr>
          <a:xfrm>
            <a:off x="3598457" y="862283"/>
            <a:ext cx="1529724" cy="2251018"/>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1" name="楕円 10">
            <a:extLst>
              <a:ext uri="{FF2B5EF4-FFF2-40B4-BE49-F238E27FC236}">
                <a16:creationId xmlns:a16="http://schemas.microsoft.com/office/drawing/2014/main" id="{797C47C2-4423-73A7-9349-A70D89F5E04C}"/>
              </a:ext>
            </a:extLst>
          </p:cNvPr>
          <p:cNvSpPr/>
          <p:nvPr/>
        </p:nvSpPr>
        <p:spPr>
          <a:xfrm>
            <a:off x="6096000" y="1683195"/>
            <a:ext cx="936173" cy="936923"/>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20" name="図 19">
            <a:extLst>
              <a:ext uri="{FF2B5EF4-FFF2-40B4-BE49-F238E27FC236}">
                <a16:creationId xmlns:a16="http://schemas.microsoft.com/office/drawing/2014/main" id="{2D0A21E2-1175-0AD7-DEEB-43B9743C4216}"/>
              </a:ext>
            </a:extLst>
          </p:cNvPr>
          <p:cNvPicPr>
            <a:picLocks noChangeAspect="1"/>
          </p:cNvPicPr>
          <p:nvPr/>
        </p:nvPicPr>
        <p:blipFill>
          <a:blip r:embed="rId10"/>
          <a:stretch>
            <a:fillRect/>
          </a:stretch>
        </p:blipFill>
        <p:spPr>
          <a:xfrm>
            <a:off x="6983612" y="2592933"/>
            <a:ext cx="2116681" cy="1169621"/>
          </a:xfrm>
          <a:prstGeom prst="rect">
            <a:avLst/>
          </a:prstGeom>
        </p:spPr>
      </p:pic>
      <p:pic>
        <p:nvPicPr>
          <p:cNvPr id="124" name="オーディオ 123">
            <a:hlinkClick r:id="" action="ppaction://media"/>
            <a:extLst>
              <a:ext uri="{FF2B5EF4-FFF2-40B4-BE49-F238E27FC236}">
                <a16:creationId xmlns:a16="http://schemas.microsoft.com/office/drawing/2014/main" id="{869DB024-9723-2D47-FCD4-6E8CD3F92647}"/>
              </a:ext>
            </a:extLst>
          </p:cNvPr>
          <p:cNvPicPr>
            <a:picLocks noChangeAspect="1"/>
          </p:cNvPicPr>
          <p:nvPr>
            <a:audioFile r:link="rId3"/>
            <p:extLst>
              <p:ext uri="{DAA4B4D4-6D71-4841-9C94-3DE7FCFB9230}">
                <p14:media xmlns:p14="http://schemas.microsoft.com/office/powerpoint/2010/main" r:embed="rId2"/>
              </p:ext>
            </p:extLst>
          </p:nvPr>
        </p:nvPicPr>
        <p:blipFill>
          <a:blip r:embed="rId11"/>
          <a:srcRect l="-161075" t="-161075" r="-161075" b="-161075"/>
          <a:stretch>
            <a:fillRect/>
          </a:stretch>
        </p:blipFill>
        <p:spPr>
          <a:xfrm>
            <a:off x="10052304" y="4718304"/>
            <a:ext cx="2057400" cy="2057400"/>
          </a:xfrm>
          <a:prstGeom prst="ellipse">
            <a:avLst/>
          </a:prstGeom>
        </p:spPr>
      </p:pic>
    </p:spTree>
    <p:custDataLst>
      <p:tags r:id="rId1"/>
    </p:custDataLst>
    <p:extLst>
      <p:ext uri="{BB962C8B-B14F-4D97-AF65-F5344CB8AC3E}">
        <p14:creationId xmlns:p14="http://schemas.microsoft.com/office/powerpoint/2010/main" val="3747525738"/>
      </p:ext>
    </p:extLst>
  </p:cSld>
  <p:clrMapOvr>
    <a:masterClrMapping/>
  </p:clrMapOvr>
  <mc:AlternateContent xmlns:mc="http://schemas.openxmlformats.org/markup-compatibility/2006" xmlns:p14="http://schemas.microsoft.com/office/powerpoint/2010/main">
    <mc:Choice Requires="p14">
      <p:transition spd="slow" p14:dur="2000" advTm="44603"/>
    </mc:Choice>
    <mc:Fallback xmlns="">
      <p:transition spd="slow" advTm="446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4"/>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1"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26" presetClass="emph" presetSubtype="0" fill="hold" grpId="0" nodeType="withEffect">
                                  <p:stCondLst>
                                    <p:cond delay="0"/>
                                  </p:stCondLst>
                                  <p:childTnLst>
                                    <p:animEffect transition="out" filter="fade">
                                      <p:cBhvr>
                                        <p:cTn id="13" dur="500" tmFilter="0, 0; .2, .5; .8, .5; 1, 0"/>
                                        <p:tgtEl>
                                          <p:spTgt spid="8"/>
                                        </p:tgtEl>
                                      </p:cBhvr>
                                    </p:animEffect>
                                    <p:animScale>
                                      <p:cBhvr>
                                        <p:cTn id="14" dur="250" autoRev="1" fill="hold"/>
                                        <p:tgtEl>
                                          <p:spTgt spid="8"/>
                                        </p:tgtEl>
                                      </p:cBhvr>
                                      <p:by x="105000" y="105000"/>
                                    </p:animScale>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26" presetClass="emph" presetSubtype="0" fill="hold" grpId="1" nodeType="withEffect">
                                  <p:stCondLst>
                                    <p:cond delay="0"/>
                                  </p:stCondLst>
                                  <p:childTnLst>
                                    <p:animEffect transition="out" filter="fade">
                                      <p:cBhvr>
                                        <p:cTn id="21" dur="500" tmFilter="0, 0; .2, .5; .8, .5; 1, 0"/>
                                        <p:tgtEl>
                                          <p:spTgt spid="11"/>
                                        </p:tgtEl>
                                      </p:cBhvr>
                                    </p:animEffect>
                                    <p:animScale>
                                      <p:cBhvr>
                                        <p:cTn id="22"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3" fill="hold" display="0">
                  <p:stCondLst>
                    <p:cond delay="indefinite"/>
                  </p:stCondLst>
                  <p:endCondLst>
                    <p:cond evt="onStopAudio" delay="0">
                      <p:tgtEl>
                        <p:sldTgt/>
                      </p:tgtEl>
                    </p:cond>
                  </p:endCondLst>
                </p:cTn>
                <p:tgtEl>
                  <p:spTgt spid="124"/>
                </p:tgtEl>
              </p:cMediaNode>
            </p:audio>
          </p:childTnLst>
        </p:cTn>
      </p:par>
    </p:tnLst>
    <p:bldLst>
      <p:bldP spid="8" grpId="0" animBg="1"/>
      <p:bldP spid="8" grpId="1" animBg="1"/>
      <p:bldP spid="11" grpId="0" animBg="1"/>
      <p:bldP spid="11"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四角形: 角度付き 16">
            <a:extLst>
              <a:ext uri="{FF2B5EF4-FFF2-40B4-BE49-F238E27FC236}">
                <a16:creationId xmlns:a16="http://schemas.microsoft.com/office/drawing/2014/main" id="{D926B094-4694-C3B3-0A15-764014B72DA7}"/>
              </a:ext>
            </a:extLst>
          </p:cNvPr>
          <p:cNvSpPr/>
          <p:nvPr/>
        </p:nvSpPr>
        <p:spPr>
          <a:xfrm>
            <a:off x="0" y="-52"/>
            <a:ext cx="12192000" cy="846190"/>
          </a:xfrm>
          <a:prstGeom prst="bevel">
            <a:avLst>
              <a:gd name="adj" fmla="val 9362"/>
            </a:avLst>
          </a:prstGeom>
          <a:solidFill>
            <a:schemeClr val="accent5"/>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21F74416-510A-57B0-D35B-2D89FB681E0F}"/>
              </a:ext>
            </a:extLst>
          </p:cNvPr>
          <p:cNvSpPr txBox="1"/>
          <p:nvPr/>
        </p:nvSpPr>
        <p:spPr>
          <a:xfrm>
            <a:off x="328782" y="126089"/>
            <a:ext cx="6152646" cy="584775"/>
          </a:xfrm>
          <a:prstGeom prst="rect">
            <a:avLst/>
          </a:prstGeom>
          <a:noFill/>
        </p:spPr>
        <p:txBody>
          <a:bodyPr wrap="none" rtlCol="0">
            <a:spAutoFit/>
          </a:bodyPr>
          <a:lstStyle/>
          <a:p>
            <a:r>
              <a:rPr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13</a:t>
            </a:r>
            <a:r>
              <a:rPr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：サークル活動としての成果</a:t>
            </a:r>
            <a:endParaRPr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sp>
        <p:nvSpPr>
          <p:cNvPr id="42" name="テキスト ボックス 1">
            <a:extLst>
              <a:ext uri="{FF2B5EF4-FFF2-40B4-BE49-F238E27FC236}">
                <a16:creationId xmlns:a16="http://schemas.microsoft.com/office/drawing/2014/main" id="{CA108C4C-F011-C0E5-0C62-2A2A219AA864}"/>
              </a:ext>
            </a:extLst>
          </p:cNvPr>
          <p:cNvSpPr txBox="1">
            <a:spLocks noChangeArrowheads="1"/>
          </p:cNvSpPr>
          <p:nvPr/>
        </p:nvSpPr>
        <p:spPr bwMode="auto">
          <a:xfrm>
            <a:off x="1975416" y="3836404"/>
            <a:ext cx="36728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600" b="1" dirty="0">
                <a:latin typeface="Meiryo UI" panose="020B0604030504040204" pitchFamily="50" charset="-128"/>
                <a:ea typeface="Meiryo UI" panose="020B0604030504040204" pitchFamily="50" charset="-128"/>
                <a:cs typeface="Meiryo UI" panose="020B0604030504040204" pitchFamily="50" charset="-128"/>
              </a:rPr>
              <a:t>初サークルリーダー　たっつーの成長記録</a:t>
            </a:r>
            <a:endParaRPr lang="en-US" altLang="ja-JP" sz="16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テキスト ボックス 7">
            <a:extLst>
              <a:ext uri="{FF2B5EF4-FFF2-40B4-BE49-F238E27FC236}">
                <a16:creationId xmlns:a16="http://schemas.microsoft.com/office/drawing/2014/main" id="{C475907A-CF58-B7D2-622C-F32C1C9225FA}"/>
              </a:ext>
            </a:extLst>
          </p:cNvPr>
          <p:cNvSpPr txBox="1">
            <a:spLocks noChangeArrowheads="1"/>
          </p:cNvSpPr>
          <p:nvPr/>
        </p:nvSpPr>
        <p:spPr bwMode="auto">
          <a:xfrm>
            <a:off x="7927024" y="4120308"/>
            <a:ext cx="412312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800" dirty="0">
                <a:latin typeface="HG丸ｺﾞｼｯｸM-PRO" panose="020F0600000000000000" pitchFamily="50" charset="-128"/>
                <a:ea typeface="HG丸ｺﾞｼｯｸM-PRO" panose="020F0600000000000000" pitchFamily="50" charset="-128"/>
              </a:rPr>
              <a:t>　　　　　</a:t>
            </a:r>
            <a:r>
              <a:rPr lang="ja-JP" altLang="en-US" sz="1800" b="1" dirty="0">
                <a:latin typeface="HG丸ｺﾞｼｯｸM-PRO" panose="020F0600000000000000" pitchFamily="50" charset="-128"/>
                <a:ea typeface="HG丸ｺﾞｼｯｸM-PRO" panose="020F0600000000000000" pitchFamily="50" charset="-128"/>
              </a:rPr>
              <a:t>～人材育成～</a:t>
            </a:r>
            <a:endParaRPr lang="en-US" altLang="ja-JP" sz="1800" b="1" dirty="0">
              <a:latin typeface="HG丸ｺﾞｼｯｸM-PRO" panose="020F0600000000000000" pitchFamily="50" charset="-128"/>
              <a:ea typeface="HG丸ｺﾞｼｯｸM-PRO" panose="020F0600000000000000" pitchFamily="50" charset="-128"/>
            </a:endParaRPr>
          </a:p>
          <a:p>
            <a:pPr>
              <a:spcBef>
                <a:spcPct val="0"/>
              </a:spcBef>
              <a:buFontTx/>
              <a:buNone/>
            </a:pPr>
            <a:r>
              <a:rPr lang="ja-JP" altLang="en-US" sz="1800" dirty="0">
                <a:latin typeface="HG丸ｺﾞｼｯｸM-PRO" panose="020F0600000000000000" pitchFamily="50" charset="-128"/>
                <a:ea typeface="HG丸ｺﾞｼｯｸM-PRO" panose="020F0600000000000000" pitchFamily="50" charset="-128"/>
              </a:rPr>
              <a:t>初サークルリーダーをやり知識が向上。</a:t>
            </a:r>
            <a:endParaRPr lang="en-US" altLang="ja-JP" sz="1800" dirty="0">
              <a:latin typeface="HG丸ｺﾞｼｯｸM-PRO" panose="020F0600000000000000" pitchFamily="50" charset="-128"/>
              <a:ea typeface="HG丸ｺﾞｼｯｸM-PRO" panose="020F0600000000000000" pitchFamily="50" charset="-128"/>
            </a:endParaRPr>
          </a:p>
          <a:p>
            <a:pPr>
              <a:spcBef>
                <a:spcPct val="0"/>
              </a:spcBef>
              <a:buFontTx/>
              <a:buNone/>
            </a:pPr>
            <a:r>
              <a:rPr lang="ja-JP" altLang="en-US" sz="1800" dirty="0">
                <a:latin typeface="HG丸ｺﾞｼｯｸM-PRO" panose="020F0600000000000000" pitchFamily="50" charset="-128"/>
                <a:ea typeface="HG丸ｺﾞｼｯｸM-PRO" panose="020F0600000000000000" pitchFamily="50" charset="-128"/>
              </a:rPr>
              <a:t>会合時には、司会進行をしっかり行い</a:t>
            </a:r>
            <a:endParaRPr lang="en-US" altLang="ja-JP" sz="1800" dirty="0">
              <a:latin typeface="HG丸ｺﾞｼｯｸM-PRO" panose="020F0600000000000000" pitchFamily="50" charset="-128"/>
              <a:ea typeface="HG丸ｺﾞｼｯｸM-PRO" panose="020F0600000000000000" pitchFamily="50" charset="-128"/>
            </a:endParaRPr>
          </a:p>
          <a:p>
            <a:pPr>
              <a:spcBef>
                <a:spcPct val="0"/>
              </a:spcBef>
              <a:buFontTx/>
              <a:buNone/>
            </a:pPr>
            <a:r>
              <a:rPr lang="ja-JP" altLang="en-US" sz="1800" dirty="0">
                <a:latin typeface="HG丸ｺﾞｼｯｸM-PRO" panose="020F0600000000000000" pitchFamily="50" charset="-128"/>
                <a:ea typeface="HG丸ｺﾞｼｯｸM-PRO" panose="020F0600000000000000" pitchFamily="50" charset="-128"/>
              </a:rPr>
              <a:t>活動できリーダーシップも向上できた。</a:t>
            </a:r>
            <a:endParaRPr lang="en-US" altLang="ja-JP" sz="1800" dirty="0">
              <a:latin typeface="HG丸ｺﾞｼｯｸM-PRO" panose="020F0600000000000000" pitchFamily="50" charset="-128"/>
              <a:ea typeface="HG丸ｺﾞｼｯｸM-PRO" panose="020F0600000000000000" pitchFamily="50" charset="-128"/>
            </a:endParaRPr>
          </a:p>
          <a:p>
            <a:pPr>
              <a:spcBef>
                <a:spcPct val="0"/>
              </a:spcBef>
              <a:buFontTx/>
              <a:buNone/>
            </a:pPr>
            <a:endParaRPr lang="en-US" altLang="ja-JP" sz="1200" dirty="0">
              <a:latin typeface="HG丸ｺﾞｼｯｸM-PRO" panose="020F0600000000000000" pitchFamily="50" charset="-128"/>
              <a:ea typeface="HG丸ｺﾞｼｯｸM-PRO" panose="020F0600000000000000" pitchFamily="50" charset="-128"/>
            </a:endParaRPr>
          </a:p>
          <a:p>
            <a:pPr>
              <a:spcBef>
                <a:spcPct val="0"/>
              </a:spcBef>
              <a:buFontTx/>
              <a:buNone/>
            </a:pPr>
            <a:r>
              <a:rPr lang="ja-JP" altLang="en-US" sz="1800" dirty="0">
                <a:latin typeface="HG丸ｺﾞｼｯｸM-PRO" panose="020F0600000000000000" pitchFamily="50" charset="-128"/>
                <a:ea typeface="HG丸ｺﾞｼｯｸM-PRO" panose="020F0600000000000000" pitchFamily="50" charset="-128"/>
              </a:rPr>
              <a:t>　　　　</a:t>
            </a:r>
            <a:r>
              <a:rPr lang="ja-JP" altLang="en-US" sz="1800" b="1" dirty="0">
                <a:latin typeface="HG丸ｺﾞｼｯｸM-PRO" panose="020F0600000000000000" pitchFamily="50" charset="-128"/>
                <a:ea typeface="HG丸ｺﾞｼｯｸM-PRO" panose="020F0600000000000000" pitchFamily="50" charset="-128"/>
              </a:rPr>
              <a:t>～サークルとして～</a:t>
            </a:r>
            <a:endParaRPr lang="en-US" altLang="ja-JP" sz="1800" b="1" dirty="0">
              <a:latin typeface="HG丸ｺﾞｼｯｸM-PRO" panose="020F0600000000000000" pitchFamily="50" charset="-128"/>
              <a:ea typeface="HG丸ｺﾞｼｯｸM-PRO" panose="020F0600000000000000" pitchFamily="50" charset="-128"/>
            </a:endParaRPr>
          </a:p>
          <a:p>
            <a:pPr>
              <a:spcBef>
                <a:spcPct val="0"/>
              </a:spcBef>
              <a:buFontTx/>
              <a:buNone/>
            </a:pPr>
            <a:r>
              <a:rPr lang="ja-JP" altLang="en-US" sz="2400" b="1" dirty="0">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他部署</a:t>
            </a:r>
            <a:r>
              <a:rPr lang="ja-JP" altLang="en-US" sz="1800" dirty="0">
                <a:latin typeface="HG丸ｺﾞｼｯｸM-PRO" panose="020F0600000000000000" pitchFamily="50" charset="-128"/>
                <a:ea typeface="HG丸ｺﾞｼｯｸM-PRO" panose="020F0600000000000000" pitchFamily="50" charset="-128"/>
              </a:rPr>
              <a:t>を巻き込み活動を進められた。</a:t>
            </a:r>
            <a:endParaRPr lang="en-US" altLang="ja-JP" sz="1800" dirty="0">
              <a:latin typeface="HG丸ｺﾞｼｯｸM-PRO" panose="020F0600000000000000" pitchFamily="50" charset="-128"/>
              <a:ea typeface="HG丸ｺﾞｼｯｸM-PRO" panose="020F0600000000000000" pitchFamily="50" charset="-128"/>
            </a:endParaRPr>
          </a:p>
          <a:p>
            <a:pPr>
              <a:spcBef>
                <a:spcPct val="0"/>
              </a:spcBef>
              <a:buFontTx/>
              <a:buNone/>
            </a:pPr>
            <a:r>
              <a:rPr lang="ja-JP" altLang="en-US" sz="1800" dirty="0">
                <a:latin typeface="HG丸ｺﾞｼｯｸM-PRO" panose="020F0600000000000000" pitchFamily="50" charset="-128"/>
                <a:ea typeface="HG丸ｺﾞｼｯｸM-PRO" panose="020F0600000000000000" pitchFamily="50" charset="-128"/>
              </a:rPr>
              <a:t>毎回</a:t>
            </a:r>
            <a:r>
              <a:rPr lang="ja-JP" altLang="en-US" sz="2400" b="1" dirty="0">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全員が理解</a:t>
            </a:r>
            <a:r>
              <a:rPr lang="ja-JP" altLang="en-US" sz="1800" dirty="0">
                <a:latin typeface="HG丸ｺﾞｼｯｸM-PRO" panose="020F0600000000000000" pitchFamily="50" charset="-128"/>
                <a:ea typeface="HG丸ｺﾞｼｯｸM-PRO" panose="020F0600000000000000" pitchFamily="50" charset="-128"/>
              </a:rPr>
              <a:t>しているか確認し</a:t>
            </a:r>
            <a:endParaRPr lang="en-US" altLang="ja-JP" sz="1800" dirty="0">
              <a:latin typeface="HG丸ｺﾞｼｯｸM-PRO" panose="020F0600000000000000" pitchFamily="50" charset="-128"/>
              <a:ea typeface="HG丸ｺﾞｼｯｸM-PRO" panose="020F0600000000000000" pitchFamily="50" charset="-128"/>
            </a:endParaRPr>
          </a:p>
          <a:p>
            <a:pPr>
              <a:spcBef>
                <a:spcPct val="0"/>
              </a:spcBef>
              <a:buFontTx/>
              <a:buNone/>
            </a:pPr>
            <a:r>
              <a:rPr lang="ja-JP" altLang="en-US" sz="1800" dirty="0">
                <a:latin typeface="HG丸ｺﾞｼｯｸM-PRO" panose="020F0600000000000000" pitchFamily="50" charset="-128"/>
                <a:ea typeface="HG丸ｺﾞｼｯｸM-PRO" panose="020F0600000000000000" pitchFamily="50" charset="-128"/>
              </a:rPr>
              <a:t>誰一人置き去りなくチーム活動できた。　</a:t>
            </a:r>
            <a:endParaRPr lang="en-US" altLang="ja-JP" sz="1800" dirty="0">
              <a:latin typeface="HG丸ｺﾞｼｯｸM-PRO" panose="020F0600000000000000" pitchFamily="50" charset="-128"/>
              <a:ea typeface="HG丸ｺﾞｼｯｸM-PRO" panose="020F0600000000000000" pitchFamily="50" charset="-128"/>
            </a:endParaRPr>
          </a:p>
        </p:txBody>
      </p:sp>
      <p:pic>
        <p:nvPicPr>
          <p:cNvPr id="12" name="図 11">
            <a:extLst>
              <a:ext uri="{FF2B5EF4-FFF2-40B4-BE49-F238E27FC236}">
                <a16:creationId xmlns:a16="http://schemas.microsoft.com/office/drawing/2014/main" id="{16E0A13F-AC15-F511-5956-BFED14872F37}"/>
              </a:ext>
            </a:extLst>
          </p:cNvPr>
          <p:cNvPicPr>
            <a:picLocks noChangeAspect="1"/>
          </p:cNvPicPr>
          <p:nvPr/>
        </p:nvPicPr>
        <p:blipFill>
          <a:blip r:embed="rId5"/>
          <a:stretch>
            <a:fillRect/>
          </a:stretch>
        </p:blipFill>
        <p:spPr>
          <a:xfrm>
            <a:off x="62484" y="941022"/>
            <a:ext cx="4130040" cy="2872740"/>
          </a:xfrm>
          <a:prstGeom prst="rect">
            <a:avLst/>
          </a:prstGeom>
        </p:spPr>
      </p:pic>
      <p:pic>
        <p:nvPicPr>
          <p:cNvPr id="13" name="図 12">
            <a:extLst>
              <a:ext uri="{FF2B5EF4-FFF2-40B4-BE49-F238E27FC236}">
                <a16:creationId xmlns:a16="http://schemas.microsoft.com/office/drawing/2014/main" id="{8C637169-3180-3FEF-EF51-AC3CC25F0071}"/>
              </a:ext>
            </a:extLst>
          </p:cNvPr>
          <p:cNvPicPr>
            <a:picLocks noChangeAspect="1"/>
          </p:cNvPicPr>
          <p:nvPr/>
        </p:nvPicPr>
        <p:blipFill>
          <a:blip r:embed="rId6"/>
          <a:stretch>
            <a:fillRect/>
          </a:stretch>
        </p:blipFill>
        <p:spPr>
          <a:xfrm>
            <a:off x="4297619" y="921524"/>
            <a:ext cx="4032724" cy="2912523"/>
          </a:xfrm>
          <a:prstGeom prst="rect">
            <a:avLst/>
          </a:prstGeom>
        </p:spPr>
      </p:pic>
      <p:pic>
        <p:nvPicPr>
          <p:cNvPr id="14" name="図 13">
            <a:extLst>
              <a:ext uri="{FF2B5EF4-FFF2-40B4-BE49-F238E27FC236}">
                <a16:creationId xmlns:a16="http://schemas.microsoft.com/office/drawing/2014/main" id="{53D12C1A-05C2-5E4C-0FF5-2A5685A85C53}"/>
              </a:ext>
            </a:extLst>
          </p:cNvPr>
          <p:cNvPicPr>
            <a:picLocks noChangeAspect="1"/>
          </p:cNvPicPr>
          <p:nvPr/>
        </p:nvPicPr>
        <p:blipFill>
          <a:blip r:embed="rId7"/>
          <a:stretch>
            <a:fillRect/>
          </a:stretch>
        </p:blipFill>
        <p:spPr>
          <a:xfrm>
            <a:off x="8330343" y="898659"/>
            <a:ext cx="3799173" cy="3205879"/>
          </a:xfrm>
          <a:prstGeom prst="rect">
            <a:avLst/>
          </a:prstGeom>
        </p:spPr>
      </p:pic>
      <p:pic>
        <p:nvPicPr>
          <p:cNvPr id="16" name="図 15">
            <a:extLst>
              <a:ext uri="{FF2B5EF4-FFF2-40B4-BE49-F238E27FC236}">
                <a16:creationId xmlns:a16="http://schemas.microsoft.com/office/drawing/2014/main" id="{C35055DC-2C47-61EF-7D30-E30B27BC4597}"/>
              </a:ext>
            </a:extLst>
          </p:cNvPr>
          <p:cNvPicPr>
            <a:picLocks noChangeAspect="1"/>
          </p:cNvPicPr>
          <p:nvPr/>
        </p:nvPicPr>
        <p:blipFill>
          <a:blip r:embed="rId8"/>
          <a:stretch>
            <a:fillRect/>
          </a:stretch>
        </p:blipFill>
        <p:spPr>
          <a:xfrm>
            <a:off x="57123" y="4185719"/>
            <a:ext cx="3538263" cy="2659380"/>
          </a:xfrm>
          <a:prstGeom prst="rect">
            <a:avLst/>
          </a:prstGeom>
        </p:spPr>
      </p:pic>
      <p:pic>
        <p:nvPicPr>
          <p:cNvPr id="20" name="図 19">
            <a:extLst>
              <a:ext uri="{FF2B5EF4-FFF2-40B4-BE49-F238E27FC236}">
                <a16:creationId xmlns:a16="http://schemas.microsoft.com/office/drawing/2014/main" id="{218028A3-62FF-FC59-0074-CCC821D0ABFF}"/>
              </a:ext>
            </a:extLst>
          </p:cNvPr>
          <p:cNvPicPr>
            <a:picLocks noChangeAspect="1"/>
          </p:cNvPicPr>
          <p:nvPr/>
        </p:nvPicPr>
        <p:blipFill>
          <a:blip r:embed="rId9"/>
          <a:stretch>
            <a:fillRect/>
          </a:stretch>
        </p:blipFill>
        <p:spPr>
          <a:xfrm>
            <a:off x="3713567" y="4174958"/>
            <a:ext cx="2727398" cy="2647499"/>
          </a:xfrm>
          <a:prstGeom prst="rect">
            <a:avLst/>
          </a:prstGeom>
        </p:spPr>
      </p:pic>
      <p:sp>
        <p:nvSpPr>
          <p:cNvPr id="2" name="テキスト ボックス 1">
            <a:extLst>
              <a:ext uri="{FF2B5EF4-FFF2-40B4-BE49-F238E27FC236}">
                <a16:creationId xmlns:a16="http://schemas.microsoft.com/office/drawing/2014/main" id="{23067A9E-5B71-840E-E4C4-6124C6DE156A}"/>
              </a:ext>
            </a:extLst>
          </p:cNvPr>
          <p:cNvSpPr txBox="1"/>
          <p:nvPr/>
        </p:nvSpPr>
        <p:spPr>
          <a:xfrm>
            <a:off x="8422219" y="126089"/>
            <a:ext cx="3480440" cy="584775"/>
          </a:xfrm>
          <a:prstGeom prst="rect">
            <a:avLst/>
          </a:prstGeom>
          <a:noFill/>
        </p:spPr>
        <p:txBody>
          <a:bodyPr wrap="none" rtlCol="0">
            <a:spAutoFit/>
          </a:bodyPr>
          <a:lstStyle/>
          <a:p>
            <a:r>
              <a:rPr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メリウスサークル</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sp>
        <p:nvSpPr>
          <p:cNvPr id="7" name="テキスト ボックス 6">
            <a:extLst>
              <a:ext uri="{FF2B5EF4-FFF2-40B4-BE49-F238E27FC236}">
                <a16:creationId xmlns:a16="http://schemas.microsoft.com/office/drawing/2014/main" id="{C961503A-888C-565C-4EC2-B15082E1DBAF}"/>
              </a:ext>
            </a:extLst>
          </p:cNvPr>
          <p:cNvSpPr txBox="1"/>
          <p:nvPr/>
        </p:nvSpPr>
        <p:spPr>
          <a:xfrm>
            <a:off x="6478680" y="5189173"/>
            <a:ext cx="1197764" cy="1631216"/>
          </a:xfrm>
          <a:prstGeom prst="rect">
            <a:avLst/>
          </a:prstGeom>
          <a:noFill/>
        </p:spPr>
        <p:txBody>
          <a:bodyPr wrap="none" rtlCol="0">
            <a:spAutoFit/>
          </a:bodyPr>
          <a:lstStyle/>
          <a:p>
            <a:pPr algn="ctr"/>
            <a:r>
              <a:rPr lang="ja-JP" altLang="en-US" dirty="0">
                <a:latin typeface="HG丸ｺﾞｼｯｸM-PRO" panose="020F0600000000000000" pitchFamily="50" charset="-128"/>
                <a:ea typeface="HG丸ｺﾞｼｯｸM-PRO" panose="020F0600000000000000" pitchFamily="50" charset="-128"/>
              </a:rPr>
              <a:t>Ｘ 軸</a:t>
            </a:r>
            <a:endParaRPr lang="en-US" altLang="ja-JP" dirty="0">
              <a:latin typeface="HG丸ｺﾞｼｯｸM-PRO" panose="020F0600000000000000" pitchFamily="50" charset="-128"/>
              <a:ea typeface="HG丸ｺﾞｼｯｸM-PRO" panose="020F0600000000000000" pitchFamily="50" charset="-128"/>
            </a:endParaRPr>
          </a:p>
          <a:p>
            <a:pPr algn="ctr"/>
            <a:r>
              <a:rPr lang="en-US" altLang="ja-JP" dirty="0">
                <a:latin typeface="HG丸ｺﾞｼｯｸM-PRO" panose="020F0600000000000000" pitchFamily="50" charset="-128"/>
                <a:ea typeface="HG丸ｺﾞｼｯｸM-PRO" panose="020F0600000000000000" pitchFamily="50" charset="-128"/>
              </a:rPr>
              <a:t>Q</a:t>
            </a:r>
            <a:r>
              <a:rPr lang="ja-JP" altLang="en-US" dirty="0">
                <a:latin typeface="HG丸ｺﾞｼｯｸM-PRO" panose="020F0600000000000000" pitchFamily="50" charset="-128"/>
                <a:ea typeface="HG丸ｺﾞｼｯｸM-PRO" panose="020F0600000000000000" pitchFamily="50" charset="-128"/>
              </a:rPr>
              <a:t> </a:t>
            </a:r>
            <a:r>
              <a:rPr lang="en-US" altLang="ja-JP" dirty="0">
                <a:latin typeface="HG丸ｺﾞｼｯｸM-PRO" panose="020F0600000000000000" pitchFamily="50" charset="-128"/>
                <a:ea typeface="HG丸ｺﾞｼｯｸM-PRO" panose="020F0600000000000000" pitchFamily="50" charset="-128"/>
              </a:rPr>
              <a:t>C</a:t>
            </a:r>
            <a:r>
              <a:rPr lang="ja-JP" altLang="en-US" dirty="0">
                <a:latin typeface="HG丸ｺﾞｼｯｸM-PRO" panose="020F0600000000000000" pitchFamily="50" charset="-128"/>
                <a:ea typeface="HG丸ｺﾞｼｯｸM-PRO" panose="020F0600000000000000" pitchFamily="50" charset="-128"/>
              </a:rPr>
              <a:t> の</a:t>
            </a:r>
            <a:endParaRPr lang="en-US" altLang="ja-JP" dirty="0">
              <a:latin typeface="HG丸ｺﾞｼｯｸM-PRO" panose="020F0600000000000000" pitchFamily="50" charset="-128"/>
              <a:ea typeface="HG丸ｺﾞｼｯｸM-PRO" panose="020F0600000000000000" pitchFamily="50" charset="-128"/>
            </a:endParaRPr>
          </a:p>
          <a:p>
            <a:pPr algn="ctr"/>
            <a:r>
              <a:rPr kumimoji="1" lang="ja-JP" altLang="en-US" dirty="0">
                <a:latin typeface="HG丸ｺﾞｼｯｸM-PRO" panose="020F0600000000000000" pitchFamily="50" charset="-128"/>
                <a:ea typeface="HG丸ｺﾞｼｯｸM-PRO" panose="020F0600000000000000" pitchFamily="50" charset="-128"/>
              </a:rPr>
              <a:t>平均能力</a:t>
            </a:r>
            <a:endParaRPr kumimoji="1" lang="en-US" altLang="ja-JP" dirty="0">
              <a:latin typeface="HG丸ｺﾞｼｯｸM-PRO" panose="020F0600000000000000" pitchFamily="50" charset="-128"/>
              <a:ea typeface="HG丸ｺﾞｼｯｸM-PRO" panose="020F0600000000000000" pitchFamily="50" charset="-128"/>
            </a:endParaRPr>
          </a:p>
          <a:p>
            <a:pPr algn="ctr"/>
            <a:endParaRPr kumimoji="1" lang="en-US" altLang="ja-JP" sz="500" dirty="0">
              <a:latin typeface="HG丸ｺﾞｼｯｸM-PRO" panose="020F0600000000000000" pitchFamily="50" charset="-128"/>
              <a:ea typeface="HG丸ｺﾞｼｯｸM-PRO" panose="020F0600000000000000" pitchFamily="50" charset="-128"/>
            </a:endParaRPr>
          </a:p>
          <a:p>
            <a:pPr algn="ctr"/>
            <a:r>
              <a:rPr lang="en-US" altLang="ja-JP" dirty="0">
                <a:latin typeface="HG丸ｺﾞｼｯｸM-PRO" panose="020F0600000000000000" pitchFamily="50" charset="-128"/>
                <a:ea typeface="HG丸ｺﾞｼｯｸM-PRO" panose="020F0600000000000000" pitchFamily="50" charset="-128"/>
              </a:rPr>
              <a:t>3.3</a:t>
            </a:r>
            <a:r>
              <a:rPr lang="ja-JP" altLang="en-US" dirty="0">
                <a:latin typeface="HG丸ｺﾞｼｯｸM-PRO" panose="020F0600000000000000" pitchFamily="50" charset="-128"/>
                <a:ea typeface="HG丸ｺﾞｼｯｸM-PRO" panose="020F0600000000000000" pitchFamily="50" charset="-128"/>
              </a:rPr>
              <a:t>→</a:t>
            </a:r>
            <a:r>
              <a:rPr lang="en-US" altLang="ja-JP" dirty="0">
                <a:latin typeface="HG丸ｺﾞｼｯｸM-PRO" panose="020F0600000000000000" pitchFamily="50" charset="-128"/>
                <a:ea typeface="HG丸ｺﾞｼｯｸM-PRO" panose="020F0600000000000000" pitchFamily="50" charset="-128"/>
              </a:rPr>
              <a:t>4.2</a:t>
            </a:r>
          </a:p>
          <a:p>
            <a:pPr algn="ctr"/>
            <a:endParaRPr lang="en-US" altLang="ja-JP" sz="500" dirty="0">
              <a:latin typeface="HG丸ｺﾞｼｯｸM-PRO" panose="020F0600000000000000" pitchFamily="50" charset="-128"/>
              <a:ea typeface="HG丸ｺﾞｼｯｸM-PRO" panose="020F0600000000000000" pitchFamily="50" charset="-128"/>
            </a:endParaRPr>
          </a:p>
          <a:p>
            <a:pPr algn="ctr"/>
            <a:r>
              <a:rPr kumimoji="1" lang="en-US" altLang="ja-JP" b="1" u="sng" dirty="0">
                <a:latin typeface="HG丸ｺﾞｼｯｸM-PRO" panose="020F0600000000000000" pitchFamily="50" charset="-128"/>
                <a:ea typeface="HG丸ｺﾞｼｯｸM-PRO" panose="020F0600000000000000" pitchFamily="50" charset="-128"/>
              </a:rPr>
              <a:t>0.9 UP</a:t>
            </a:r>
            <a:endParaRPr kumimoji="1" lang="ja-JP" altLang="en-US" b="1" u="sng" dirty="0">
              <a:latin typeface="HG丸ｺﾞｼｯｸM-PRO" panose="020F0600000000000000" pitchFamily="50" charset="-128"/>
              <a:ea typeface="HG丸ｺﾞｼｯｸM-PRO" panose="020F0600000000000000" pitchFamily="50" charset="-128"/>
            </a:endParaRPr>
          </a:p>
        </p:txBody>
      </p:sp>
      <p:pic>
        <p:nvPicPr>
          <p:cNvPr id="6" name="図 5">
            <a:extLst>
              <a:ext uri="{FF2B5EF4-FFF2-40B4-BE49-F238E27FC236}">
                <a16:creationId xmlns:a16="http://schemas.microsoft.com/office/drawing/2014/main" id="{25416BE8-0D62-CA97-9226-19F949C10D29}"/>
              </a:ext>
            </a:extLst>
          </p:cNvPr>
          <p:cNvPicPr>
            <a:picLocks noChangeAspect="1"/>
          </p:cNvPicPr>
          <p:nvPr/>
        </p:nvPicPr>
        <p:blipFill>
          <a:blip r:embed="rId10"/>
          <a:stretch>
            <a:fillRect/>
          </a:stretch>
        </p:blipFill>
        <p:spPr>
          <a:xfrm>
            <a:off x="6426001" y="3913544"/>
            <a:ext cx="1515988" cy="1275629"/>
          </a:xfrm>
          <a:prstGeom prst="rect">
            <a:avLst/>
          </a:prstGeom>
        </p:spPr>
      </p:pic>
      <p:pic>
        <p:nvPicPr>
          <p:cNvPr id="22" name="オーディオ 21">
            <a:hlinkClick r:id="" action="ppaction://media"/>
            <a:extLst>
              <a:ext uri="{FF2B5EF4-FFF2-40B4-BE49-F238E27FC236}">
                <a16:creationId xmlns:a16="http://schemas.microsoft.com/office/drawing/2014/main" id="{F9A89662-69DC-21C4-FDB3-047B96BDF83D}"/>
              </a:ext>
            </a:extLst>
          </p:cNvPr>
          <p:cNvPicPr>
            <a:picLocks noChangeAspect="1"/>
          </p:cNvPicPr>
          <p:nvPr>
            <a:audioFile r:link="rId2"/>
            <p:extLst>
              <p:ext uri="{DAA4B4D4-6D71-4841-9C94-3DE7FCFB9230}">
                <p14:media xmlns:p14="http://schemas.microsoft.com/office/powerpoint/2010/main" r:embed="rId1"/>
              </p:ext>
            </p:extLst>
          </p:nvPr>
        </p:nvPicPr>
        <p:blipFill>
          <a:blip r:embed="rId11"/>
          <a:srcRect l="-161075" t="-161075" r="-161075" b="-16107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1168039701"/>
      </p:ext>
    </p:extLst>
  </p:cSld>
  <p:clrMapOvr>
    <a:masterClrMapping/>
  </p:clrMapOvr>
  <mc:AlternateContent xmlns:mc="http://schemas.openxmlformats.org/markup-compatibility/2006" xmlns:p14="http://schemas.microsoft.com/office/powerpoint/2010/main">
    <mc:Choice Requires="p14">
      <p:transition spd="slow" p14:dur="2000" advTm="9728"/>
    </mc:Choice>
    <mc:Fallback xmlns="">
      <p:transition spd="slow" advTm="97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2"/>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図 20">
            <a:extLst>
              <a:ext uri="{FF2B5EF4-FFF2-40B4-BE49-F238E27FC236}">
                <a16:creationId xmlns:a16="http://schemas.microsoft.com/office/drawing/2014/main" id="{86FE8667-F08E-664F-3F68-6AD09F26C3D4}"/>
              </a:ext>
            </a:extLst>
          </p:cNvPr>
          <p:cNvPicPr>
            <a:picLocks noChangeAspect="1"/>
          </p:cNvPicPr>
          <p:nvPr/>
        </p:nvPicPr>
        <p:blipFill>
          <a:blip r:embed="rId5"/>
          <a:stretch>
            <a:fillRect/>
          </a:stretch>
        </p:blipFill>
        <p:spPr>
          <a:xfrm>
            <a:off x="4723421" y="3471221"/>
            <a:ext cx="2745157" cy="2672611"/>
          </a:xfrm>
          <a:prstGeom prst="rect">
            <a:avLst/>
          </a:prstGeom>
        </p:spPr>
      </p:pic>
      <p:pic>
        <p:nvPicPr>
          <p:cNvPr id="20" name="図 19">
            <a:extLst>
              <a:ext uri="{FF2B5EF4-FFF2-40B4-BE49-F238E27FC236}">
                <a16:creationId xmlns:a16="http://schemas.microsoft.com/office/drawing/2014/main" id="{29D83B8C-86E9-EEA2-09D6-40EE1221AA52}"/>
              </a:ext>
            </a:extLst>
          </p:cNvPr>
          <p:cNvPicPr>
            <a:picLocks noChangeAspect="1"/>
          </p:cNvPicPr>
          <p:nvPr/>
        </p:nvPicPr>
        <p:blipFill>
          <a:blip r:embed="rId6"/>
          <a:stretch>
            <a:fillRect/>
          </a:stretch>
        </p:blipFill>
        <p:spPr>
          <a:xfrm>
            <a:off x="10425914" y="5070250"/>
            <a:ext cx="1877194" cy="1730475"/>
          </a:xfrm>
          <a:prstGeom prst="rect">
            <a:avLst/>
          </a:prstGeom>
        </p:spPr>
      </p:pic>
      <p:pic>
        <p:nvPicPr>
          <p:cNvPr id="18" name="図 17">
            <a:extLst>
              <a:ext uri="{FF2B5EF4-FFF2-40B4-BE49-F238E27FC236}">
                <a16:creationId xmlns:a16="http://schemas.microsoft.com/office/drawing/2014/main" id="{EEB152C6-544C-0488-2C9A-6A8CC724E1CF}"/>
              </a:ext>
            </a:extLst>
          </p:cNvPr>
          <p:cNvPicPr>
            <a:picLocks noChangeAspect="1"/>
          </p:cNvPicPr>
          <p:nvPr/>
        </p:nvPicPr>
        <p:blipFill>
          <a:blip r:embed="rId7"/>
          <a:stretch>
            <a:fillRect/>
          </a:stretch>
        </p:blipFill>
        <p:spPr>
          <a:xfrm>
            <a:off x="10517027" y="3047564"/>
            <a:ext cx="1624272" cy="1721274"/>
          </a:xfrm>
          <a:prstGeom prst="rect">
            <a:avLst/>
          </a:prstGeom>
        </p:spPr>
      </p:pic>
      <p:pic>
        <p:nvPicPr>
          <p:cNvPr id="17" name="図 16">
            <a:extLst>
              <a:ext uri="{FF2B5EF4-FFF2-40B4-BE49-F238E27FC236}">
                <a16:creationId xmlns:a16="http://schemas.microsoft.com/office/drawing/2014/main" id="{E1FBFBA0-9A86-A00E-494A-FC74A0B809AE}"/>
              </a:ext>
            </a:extLst>
          </p:cNvPr>
          <p:cNvPicPr>
            <a:picLocks noChangeAspect="1"/>
          </p:cNvPicPr>
          <p:nvPr/>
        </p:nvPicPr>
        <p:blipFill>
          <a:blip r:embed="rId8"/>
          <a:stretch>
            <a:fillRect/>
          </a:stretch>
        </p:blipFill>
        <p:spPr>
          <a:xfrm>
            <a:off x="10340691" y="890679"/>
            <a:ext cx="1851309" cy="1785114"/>
          </a:xfrm>
          <a:prstGeom prst="rect">
            <a:avLst/>
          </a:prstGeom>
        </p:spPr>
      </p:pic>
      <p:pic>
        <p:nvPicPr>
          <p:cNvPr id="16" name="図 15">
            <a:extLst>
              <a:ext uri="{FF2B5EF4-FFF2-40B4-BE49-F238E27FC236}">
                <a16:creationId xmlns:a16="http://schemas.microsoft.com/office/drawing/2014/main" id="{11A134BA-78A8-D202-EC7A-7D802FD5D97D}"/>
              </a:ext>
            </a:extLst>
          </p:cNvPr>
          <p:cNvPicPr>
            <a:picLocks noChangeAspect="1"/>
          </p:cNvPicPr>
          <p:nvPr/>
        </p:nvPicPr>
        <p:blipFill>
          <a:blip r:embed="rId9"/>
          <a:stretch>
            <a:fillRect/>
          </a:stretch>
        </p:blipFill>
        <p:spPr>
          <a:xfrm>
            <a:off x="-29594" y="5079677"/>
            <a:ext cx="1758810" cy="1730475"/>
          </a:xfrm>
          <a:prstGeom prst="rect">
            <a:avLst/>
          </a:prstGeom>
        </p:spPr>
      </p:pic>
      <p:pic>
        <p:nvPicPr>
          <p:cNvPr id="14" name="図 13">
            <a:extLst>
              <a:ext uri="{FF2B5EF4-FFF2-40B4-BE49-F238E27FC236}">
                <a16:creationId xmlns:a16="http://schemas.microsoft.com/office/drawing/2014/main" id="{7E669946-ED5D-544A-A9A3-B7B9E319A341}"/>
              </a:ext>
            </a:extLst>
          </p:cNvPr>
          <p:cNvPicPr>
            <a:picLocks noChangeAspect="1"/>
          </p:cNvPicPr>
          <p:nvPr/>
        </p:nvPicPr>
        <p:blipFill>
          <a:blip r:embed="rId10"/>
          <a:stretch>
            <a:fillRect/>
          </a:stretch>
        </p:blipFill>
        <p:spPr>
          <a:xfrm>
            <a:off x="-75045" y="3022013"/>
            <a:ext cx="2041780" cy="1716279"/>
          </a:xfrm>
          <a:prstGeom prst="rect">
            <a:avLst/>
          </a:prstGeom>
        </p:spPr>
      </p:pic>
      <p:pic>
        <p:nvPicPr>
          <p:cNvPr id="6" name="図 5">
            <a:extLst>
              <a:ext uri="{FF2B5EF4-FFF2-40B4-BE49-F238E27FC236}">
                <a16:creationId xmlns:a16="http://schemas.microsoft.com/office/drawing/2014/main" id="{07C176A3-AE5F-FAD7-8542-4C248BA8D937}"/>
              </a:ext>
            </a:extLst>
          </p:cNvPr>
          <p:cNvPicPr>
            <a:picLocks noChangeAspect="1"/>
          </p:cNvPicPr>
          <p:nvPr/>
        </p:nvPicPr>
        <p:blipFill>
          <a:blip r:embed="rId11"/>
          <a:stretch>
            <a:fillRect/>
          </a:stretch>
        </p:blipFill>
        <p:spPr>
          <a:xfrm>
            <a:off x="-96771" y="883702"/>
            <a:ext cx="1969734" cy="1889062"/>
          </a:xfrm>
          <a:prstGeom prst="rect">
            <a:avLst/>
          </a:prstGeom>
        </p:spPr>
      </p:pic>
      <p:sp>
        <p:nvSpPr>
          <p:cNvPr id="4" name="四角形: 角度付き 16">
            <a:extLst>
              <a:ext uri="{FF2B5EF4-FFF2-40B4-BE49-F238E27FC236}">
                <a16:creationId xmlns:a16="http://schemas.microsoft.com/office/drawing/2014/main" id="{D926B094-4694-C3B3-0A15-764014B72DA7}"/>
              </a:ext>
            </a:extLst>
          </p:cNvPr>
          <p:cNvSpPr/>
          <p:nvPr/>
        </p:nvSpPr>
        <p:spPr>
          <a:xfrm>
            <a:off x="0" y="-52"/>
            <a:ext cx="12192000" cy="846190"/>
          </a:xfrm>
          <a:prstGeom prst="bevel">
            <a:avLst>
              <a:gd name="adj" fmla="val 9362"/>
            </a:avLst>
          </a:prstGeom>
          <a:solidFill>
            <a:schemeClr val="accent5"/>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5" name="テキスト ボックス 4">
            <a:extLst>
              <a:ext uri="{FF2B5EF4-FFF2-40B4-BE49-F238E27FC236}">
                <a16:creationId xmlns:a16="http://schemas.microsoft.com/office/drawing/2014/main" id="{21F74416-510A-57B0-D35B-2D89FB681E0F}"/>
              </a:ext>
            </a:extLst>
          </p:cNvPr>
          <p:cNvSpPr txBox="1"/>
          <p:nvPr/>
        </p:nvSpPr>
        <p:spPr>
          <a:xfrm>
            <a:off x="328782" y="126089"/>
            <a:ext cx="4916731"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3200" b="1" dirty="0">
                <a:solidFill>
                  <a:prstClr val="white"/>
                </a:solidFill>
                <a:effectLst>
                  <a:glow rad="127000">
                    <a:srgbClr val="4472C4">
                      <a:lumMod val="60000"/>
                      <a:lumOff val="40000"/>
                    </a:srgbClr>
                  </a:glow>
                </a:effectLst>
                <a:latin typeface="HG丸ｺﾞｼｯｸM-PRO" panose="020F0600000000000000" pitchFamily="50" charset="-128"/>
                <a:ea typeface="HG丸ｺﾞｼｯｸM-PRO" panose="020F0600000000000000" pitchFamily="50" charset="-128"/>
              </a:rPr>
              <a:t>14</a:t>
            </a:r>
            <a:r>
              <a:rPr kumimoji="1" lang="ja-JP" altLang="en-US" sz="3200" b="1" i="0" u="none" strike="noStrike" kern="1200" cap="none" spc="0" normalizeH="0" baseline="0" noProof="0" dirty="0">
                <a:ln>
                  <a:noFill/>
                </a:ln>
                <a:solidFill>
                  <a:prstClr val="white"/>
                </a:solidFill>
                <a:effectLst>
                  <a:glow rad="127000">
                    <a:srgbClr val="4472C4">
                      <a:lumMod val="60000"/>
                      <a:lumOff val="40000"/>
                    </a:srgbClr>
                  </a:glow>
                </a:effectLst>
                <a:uLnTx/>
                <a:uFillTx/>
                <a:latin typeface="HG丸ｺﾞｼｯｸM-PRO" panose="020F0600000000000000" pitchFamily="50" charset="-128"/>
                <a:ea typeface="HG丸ｺﾞｼｯｸM-PRO" panose="020F0600000000000000" pitchFamily="50" charset="-128"/>
                <a:cs typeface="+mn-cs"/>
              </a:rPr>
              <a:t>：反省と今後の進め方</a:t>
            </a:r>
            <a:endParaRPr kumimoji="1" lang="en-US" altLang="ja-JP" sz="3200" b="1" i="0" u="none" strike="noStrike" kern="1200" cap="none" spc="0" normalizeH="0" baseline="0" noProof="0" dirty="0">
              <a:ln>
                <a:noFill/>
              </a:ln>
              <a:solidFill>
                <a:prstClr val="white"/>
              </a:solidFill>
              <a:effectLst>
                <a:glow rad="127000">
                  <a:srgbClr val="4472C4">
                    <a:lumMod val="60000"/>
                    <a:lumOff val="40000"/>
                  </a:srgbClr>
                </a:glow>
              </a:effectLst>
              <a:uLnTx/>
              <a:uFillTx/>
              <a:latin typeface="HG丸ｺﾞｼｯｸM-PRO" panose="020F0600000000000000" pitchFamily="50" charset="-128"/>
              <a:ea typeface="HG丸ｺﾞｼｯｸM-PRO" panose="020F0600000000000000" pitchFamily="50" charset="-128"/>
              <a:cs typeface="+mn-cs"/>
            </a:endParaRPr>
          </a:p>
        </p:txBody>
      </p:sp>
      <p:sp>
        <p:nvSpPr>
          <p:cNvPr id="13" name="角丸四角形吹き出し 12"/>
          <p:cNvSpPr/>
          <p:nvPr/>
        </p:nvSpPr>
        <p:spPr>
          <a:xfrm>
            <a:off x="1559395" y="948210"/>
            <a:ext cx="2059404" cy="1760046"/>
          </a:xfrm>
          <a:prstGeom prst="wedgeRoundRectCallout">
            <a:avLst>
              <a:gd name="adj1" fmla="val -62565"/>
              <a:gd name="adj2" fmla="val -3045"/>
              <a:gd name="adj3" fmla="val 16667"/>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今回サイジング工程の</a:t>
            </a:r>
            <a:r>
              <a:rPr kumimoji="1" lang="ja-JP" altLang="en-US" sz="24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HG丸ｺﾞｼｯｸM-PRO" panose="020F0600000000000000" pitchFamily="50" charset="-128"/>
                <a:ea typeface="HG丸ｺﾞｼｯｸM-PRO" panose="020F0600000000000000" pitchFamily="50" charset="-128"/>
                <a:cs typeface="+mn-cs"/>
              </a:rPr>
              <a:t>勉強会</a:t>
            </a:r>
            <a:r>
              <a:rPr kumimoji="1" lang="ja-JP" altLang="en-US" sz="12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を開催しもらい、メンバーの知識向上を図れた。</a:t>
            </a:r>
            <a:endParaRPr kumimoji="1" lang="en-US" altLang="ja-JP" sz="12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次回もメンバー全員で理解しながら活動して行きたいです。</a:t>
            </a:r>
          </a:p>
        </p:txBody>
      </p:sp>
      <p:sp>
        <p:nvSpPr>
          <p:cNvPr id="24" name="角丸四角形吹き出し 23"/>
          <p:cNvSpPr/>
          <p:nvPr/>
        </p:nvSpPr>
        <p:spPr>
          <a:xfrm>
            <a:off x="1548817" y="4928760"/>
            <a:ext cx="2069982" cy="1794946"/>
          </a:xfrm>
          <a:prstGeom prst="wedgeRoundRectCallout">
            <a:avLst>
              <a:gd name="adj1" fmla="val -62565"/>
              <a:gd name="adj2" fmla="val -3045"/>
              <a:gd name="adj3" fmla="val 16667"/>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今回は難しいテーマに取り組みましたが</a:t>
            </a:r>
            <a:endParaRPr kumimoji="1" lang="en-US" altLang="ja-JP" sz="12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メンバーで</a:t>
            </a:r>
            <a:r>
              <a:rPr kumimoji="1" lang="ja-JP" altLang="en-US" sz="2400" b="1" i="0" u="none" strike="noStrike" kern="1200" cap="none" spc="0" normalizeH="0" baseline="0" noProof="0" dirty="0">
                <a:ln>
                  <a:noFill/>
                </a:ln>
                <a:solidFill>
                  <a:srgbClr val="00B0F0"/>
                </a:solidFill>
                <a:effectLst>
                  <a:outerShdw blurRad="38100" dist="38100" dir="2700000" algn="tl">
                    <a:srgbClr val="000000">
                      <a:alpha val="43137"/>
                    </a:srgbClr>
                  </a:outerShdw>
                </a:effectLst>
                <a:uLnTx/>
                <a:uFillTx/>
                <a:latin typeface="HG丸ｺﾞｼｯｸM-PRO" panose="020F0600000000000000" pitchFamily="50" charset="-128"/>
                <a:ea typeface="HG丸ｺﾞｼｯｸM-PRO" panose="020F0600000000000000" pitchFamily="50" charset="-128"/>
                <a:cs typeface="+mn-cs"/>
              </a:rPr>
              <a:t>協力</a:t>
            </a:r>
            <a:r>
              <a:rPr kumimoji="1" lang="ja-JP" altLang="en-US" sz="12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して活動出来ました</a:t>
            </a:r>
            <a:r>
              <a:rPr lang="ja-JP" altLang="en-US" sz="1200" dirty="0">
                <a:solidFill>
                  <a:prstClr val="black"/>
                </a:solidFill>
                <a:latin typeface="HG丸ｺﾞｼｯｸM-PRO" panose="020F0600000000000000" pitchFamily="50" charset="-128"/>
                <a:ea typeface="HG丸ｺﾞｼｯｸM-PRO" panose="020F0600000000000000" pitchFamily="50" charset="-128"/>
              </a:rPr>
              <a:t>。次回は積極的に意見を言って取り組みたいです。</a:t>
            </a:r>
            <a:endParaRPr kumimoji="1" lang="en-US" altLang="ja-JP" sz="12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25" name="角丸四角形吹き出し 24"/>
          <p:cNvSpPr/>
          <p:nvPr/>
        </p:nvSpPr>
        <p:spPr>
          <a:xfrm>
            <a:off x="8638195" y="964803"/>
            <a:ext cx="1992873" cy="1590519"/>
          </a:xfrm>
          <a:prstGeom prst="wedgeRoundRectCallout">
            <a:avLst>
              <a:gd name="adj1" fmla="val 60408"/>
              <a:gd name="adj2" fmla="val -8435"/>
              <a:gd name="adj3" fmla="val 16667"/>
            </a:avLst>
          </a:prstGeom>
          <a:solidFill>
            <a:schemeClr val="bg1"/>
          </a:solidFill>
          <a:ln>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chemeClr val="tx1"/>
                </a:solidFill>
                <a:latin typeface="HG丸ｺﾞｼｯｸM-PRO" panose="020F0600000000000000" pitchFamily="50" charset="-128"/>
                <a:ea typeface="HG丸ｺﾞｼｯｸM-PRO" panose="020F0600000000000000" pitchFamily="50" charset="-128"/>
              </a:rPr>
              <a:t>現状把握で分からなかったら勉強会を行い全員が理解した中で</a:t>
            </a:r>
            <a:endParaRPr lang="en-US" altLang="ja-JP" sz="1200" dirty="0">
              <a:solidFill>
                <a:schemeClr val="tx1"/>
              </a:solidFill>
              <a:latin typeface="HG丸ｺﾞｼｯｸM-PRO" panose="020F0600000000000000" pitchFamily="50" charset="-128"/>
              <a:ea typeface="HG丸ｺﾞｼｯｸM-PRO" panose="020F0600000000000000" pitchFamily="50" charset="-128"/>
            </a:endParaRPr>
          </a:p>
          <a:p>
            <a:r>
              <a:rPr lang="ja-JP" altLang="en-US" sz="1200" dirty="0">
                <a:solidFill>
                  <a:schemeClr val="tx1"/>
                </a:solidFill>
                <a:latin typeface="HG丸ｺﾞｼｯｸM-PRO" panose="020F0600000000000000" pitchFamily="50" charset="-128"/>
                <a:ea typeface="HG丸ｺﾞｼｯｸM-PRO" panose="020F0600000000000000" pitchFamily="50" charset="-128"/>
              </a:rPr>
              <a:t>進めれた。</a:t>
            </a:r>
            <a:endParaRPr lang="en-US" altLang="ja-JP" sz="1200" dirty="0">
              <a:solidFill>
                <a:schemeClr val="tx1"/>
              </a:solidFill>
              <a:latin typeface="HG丸ｺﾞｼｯｸM-PRO" panose="020F0600000000000000" pitchFamily="50" charset="-128"/>
              <a:ea typeface="HG丸ｺﾞｼｯｸM-PRO" panose="020F0600000000000000" pitchFamily="50" charset="-128"/>
            </a:endParaRPr>
          </a:p>
          <a:p>
            <a:r>
              <a:rPr lang="ja-JP" altLang="en-US" sz="2400" b="1" dirty="0">
                <a:solidFill>
                  <a:srgbClr val="FF66CC"/>
                </a:solidFill>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全員参加</a:t>
            </a:r>
            <a:r>
              <a:rPr lang="ja-JP" altLang="en-US" sz="1200" dirty="0">
                <a:solidFill>
                  <a:schemeClr val="tx1"/>
                </a:solidFill>
                <a:latin typeface="HG丸ｺﾞｼｯｸM-PRO" panose="020F0600000000000000" pitchFamily="50" charset="-128"/>
                <a:ea typeface="HG丸ｺﾞｼｯｸM-PRO" panose="020F0600000000000000" pitchFamily="50" charset="-128"/>
              </a:rPr>
              <a:t>で</a:t>
            </a:r>
            <a:endParaRPr lang="en-US" altLang="ja-JP" sz="1200" dirty="0">
              <a:solidFill>
                <a:schemeClr val="tx1"/>
              </a:solidFill>
              <a:latin typeface="HG丸ｺﾞｼｯｸM-PRO" panose="020F0600000000000000" pitchFamily="50" charset="-128"/>
              <a:ea typeface="HG丸ｺﾞｼｯｸM-PRO" panose="020F0600000000000000" pitchFamily="50" charset="-128"/>
            </a:endParaRPr>
          </a:p>
          <a:p>
            <a:r>
              <a:rPr lang="ja-JP" altLang="en-US" sz="1200" dirty="0">
                <a:solidFill>
                  <a:schemeClr val="tx1"/>
                </a:solidFill>
                <a:latin typeface="HG丸ｺﾞｼｯｸM-PRO" panose="020F0600000000000000" pitchFamily="50" charset="-128"/>
                <a:ea typeface="HG丸ｺﾞｼｯｸM-PRO" panose="020F0600000000000000" pitchFamily="50" charset="-128"/>
              </a:rPr>
              <a:t>今後も</a:t>
            </a:r>
            <a:r>
              <a:rPr lang="en-US" altLang="ja-JP" sz="1200" dirty="0">
                <a:solidFill>
                  <a:schemeClr val="tx1"/>
                </a:solidFill>
                <a:latin typeface="HG丸ｺﾞｼｯｸM-PRO" panose="020F0600000000000000" pitchFamily="50" charset="-128"/>
                <a:ea typeface="HG丸ｺﾞｼｯｸM-PRO" panose="020F0600000000000000" pitchFamily="50" charset="-128"/>
              </a:rPr>
              <a:t>QC</a:t>
            </a:r>
            <a:r>
              <a:rPr lang="ja-JP" altLang="en-US" sz="1200" dirty="0">
                <a:solidFill>
                  <a:schemeClr val="tx1"/>
                </a:solidFill>
                <a:latin typeface="HG丸ｺﾞｼｯｸM-PRO" panose="020F0600000000000000" pitchFamily="50" charset="-128"/>
                <a:ea typeface="HG丸ｺﾞｼｯｸM-PRO" panose="020F0600000000000000" pitchFamily="50" charset="-128"/>
              </a:rPr>
              <a:t>を進める。</a:t>
            </a:r>
            <a:endParaRPr lang="en-US" altLang="ja-JP" sz="1200" dirty="0">
              <a:solidFill>
                <a:schemeClr val="tx1"/>
              </a:solidFill>
              <a:latin typeface="HG丸ｺﾞｼｯｸM-PRO" panose="020F0600000000000000" pitchFamily="50" charset="-128"/>
              <a:ea typeface="HG丸ｺﾞｼｯｸM-PRO" panose="020F0600000000000000" pitchFamily="50" charset="-128"/>
            </a:endParaRPr>
          </a:p>
        </p:txBody>
      </p:sp>
      <p:sp>
        <p:nvSpPr>
          <p:cNvPr id="26" name="角丸四角形吹き出し 25"/>
          <p:cNvSpPr/>
          <p:nvPr/>
        </p:nvSpPr>
        <p:spPr>
          <a:xfrm>
            <a:off x="3770128" y="972280"/>
            <a:ext cx="4746796" cy="2387232"/>
          </a:xfrm>
          <a:prstGeom prst="wedgeRoundRectCallout">
            <a:avLst>
              <a:gd name="adj1" fmla="val -8818"/>
              <a:gd name="adj2" fmla="val 64469"/>
              <a:gd name="adj3" fmla="val 16667"/>
            </a:avLst>
          </a:prstGeom>
          <a:solidFill>
            <a:schemeClr val="bg1"/>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今回初めて</a:t>
            </a:r>
            <a:r>
              <a:rPr kumimoji="1" lang="ja-JP" altLang="en-US" sz="2800" b="1" i="0" u="none" strike="noStrike" kern="1200" cap="none" spc="0" normalizeH="0" baseline="0" noProof="0" dirty="0">
                <a:ln>
                  <a:solidFill>
                    <a:schemeClr val="tx1"/>
                  </a:solidFill>
                </a:ln>
                <a:solidFill>
                  <a:schemeClr val="accent2"/>
                </a:solidFill>
                <a:effectLst>
                  <a:outerShdw blurRad="38100" dist="38100" dir="2700000" algn="tl">
                    <a:srgbClr val="000000">
                      <a:alpha val="43137"/>
                    </a:srgbClr>
                  </a:outerShdw>
                </a:effectLst>
                <a:uLnTx/>
                <a:uFillTx/>
                <a:latin typeface="HG丸ｺﾞｼｯｸM-PRO" panose="020F0600000000000000" pitchFamily="50" charset="-128"/>
                <a:ea typeface="HG丸ｺﾞｼｯｸM-PRO" panose="020F0600000000000000" pitchFamily="50" charset="-128"/>
                <a:cs typeface="+mn-cs"/>
              </a:rPr>
              <a:t>テーマリーダー</a:t>
            </a:r>
            <a:r>
              <a:rPr kumimoji="1" lang="ja-JP" altLang="en-US" sz="16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をやらせ</a:t>
            </a:r>
            <a:endParaRPr kumimoji="1" lang="en-US" altLang="ja-JP" sz="16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てもらいました。</a:t>
            </a:r>
            <a:r>
              <a:rPr lang="ja-JP" altLang="en-US" sz="1600" dirty="0">
                <a:solidFill>
                  <a:prstClr val="black"/>
                </a:solidFill>
                <a:latin typeface="HG丸ｺﾞｼｯｸM-PRO" panose="020F0600000000000000" pitchFamily="50" charset="-128"/>
                <a:ea typeface="HG丸ｺﾞｼｯｸM-PRO" panose="020F0600000000000000" pitchFamily="50" charset="-128"/>
              </a:rPr>
              <a:t>不慣れな部分もありましたが、メンバーの助けもあり最後まで勤め切ることができました。さらに検査時間短縮は達成もでき</a:t>
            </a:r>
            <a:r>
              <a:rPr lang="ja-JP" altLang="en-US" sz="2800" b="1" dirty="0">
                <a:ln>
                  <a:solidFill>
                    <a:schemeClr val="tx1"/>
                  </a:solidFill>
                </a:ln>
                <a:solidFill>
                  <a:schemeClr val="accent2"/>
                </a:solidFill>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良い経験</a:t>
            </a:r>
            <a:r>
              <a:rPr lang="ja-JP" altLang="en-US" sz="1600" dirty="0">
                <a:solidFill>
                  <a:prstClr val="black"/>
                </a:solidFill>
                <a:latin typeface="HG丸ｺﾞｼｯｸM-PRO" panose="020F0600000000000000" pitchFamily="50" charset="-128"/>
                <a:ea typeface="HG丸ｺﾞｼｯｸM-PRO" panose="020F0600000000000000" pitchFamily="50" charset="-128"/>
              </a:rPr>
              <a:t>ができました！今後もいろいろな課題がありますが、今回の経験を活かし</a:t>
            </a:r>
            <a:endParaRPr lang="en-US" altLang="ja-JP" sz="1600" dirty="0">
              <a:solidFill>
                <a:prstClr val="black"/>
              </a:solidFill>
              <a:latin typeface="HG丸ｺﾞｼｯｸM-PRO" panose="020F0600000000000000" pitchFamily="50" charset="-128"/>
              <a:ea typeface="HG丸ｺﾞｼｯｸM-PRO" panose="020F0600000000000000"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r>
              <a:rPr lang="ja-JP" altLang="en-US" sz="1600" dirty="0">
                <a:solidFill>
                  <a:prstClr val="black"/>
                </a:solidFill>
                <a:latin typeface="HG丸ｺﾞｼｯｸM-PRO" panose="020F0600000000000000" pitchFamily="50" charset="-128"/>
                <a:ea typeface="HG丸ｺﾞｼｯｸM-PRO" panose="020F0600000000000000" pitchFamily="50" charset="-128"/>
              </a:rPr>
              <a:t>今後の</a:t>
            </a:r>
            <a:r>
              <a:rPr lang="en-US" altLang="ja-JP" sz="1600" dirty="0">
                <a:solidFill>
                  <a:prstClr val="black"/>
                </a:solidFill>
                <a:latin typeface="HG丸ｺﾞｼｯｸM-PRO" panose="020F0600000000000000" pitchFamily="50" charset="-128"/>
                <a:ea typeface="HG丸ｺﾞｼｯｸM-PRO" panose="020F0600000000000000" pitchFamily="50" charset="-128"/>
              </a:rPr>
              <a:t>QC</a:t>
            </a:r>
            <a:r>
              <a:rPr lang="ja-JP" altLang="en-US" sz="1600" dirty="0">
                <a:solidFill>
                  <a:prstClr val="black"/>
                </a:solidFill>
                <a:latin typeface="HG丸ｺﾞｼｯｸM-PRO" panose="020F0600000000000000" pitchFamily="50" charset="-128"/>
                <a:ea typeface="HG丸ｺﾞｼｯｸM-PRO" panose="020F0600000000000000" pitchFamily="50" charset="-128"/>
              </a:rPr>
              <a:t>活動に役立てたいです！</a:t>
            </a:r>
            <a:endParaRPr lang="en-US" altLang="ja-JP" sz="1600" dirty="0">
              <a:solidFill>
                <a:prstClr val="black"/>
              </a:solidFill>
              <a:latin typeface="HG丸ｺﾞｼｯｸM-PRO" panose="020F0600000000000000" pitchFamily="50" charset="-128"/>
              <a:ea typeface="HG丸ｺﾞｼｯｸM-PRO" panose="020F0600000000000000" pitchFamily="50" charset="-128"/>
            </a:endParaRPr>
          </a:p>
        </p:txBody>
      </p:sp>
      <p:sp>
        <p:nvSpPr>
          <p:cNvPr id="27" name="角丸四角形吹き出し 26"/>
          <p:cNvSpPr/>
          <p:nvPr/>
        </p:nvSpPr>
        <p:spPr>
          <a:xfrm>
            <a:off x="8638195" y="5060355"/>
            <a:ext cx="2041780" cy="1663351"/>
          </a:xfrm>
          <a:prstGeom prst="wedgeRoundRectCallout">
            <a:avLst>
              <a:gd name="adj1" fmla="val 62339"/>
              <a:gd name="adj2" fmla="val -6719"/>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HG丸ｺﾞｼｯｸM-PRO" panose="020F0600000000000000" pitchFamily="50" charset="-128"/>
                <a:ea typeface="HG丸ｺﾞｼｯｸM-PRO" panose="020F0600000000000000" pitchFamily="50" charset="-128"/>
                <a:cs typeface="+mn-cs"/>
              </a:rPr>
              <a:t>現地現物</a:t>
            </a:r>
            <a:r>
              <a:rPr kumimoji="1" lang="ja-JP" altLang="en-US" sz="12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に</a:t>
            </a:r>
            <a:endParaRPr kumimoji="1" lang="en-US" altLang="ja-JP" sz="12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こだわったが、その分情報量が多くなり難しくなってしまった。</a:t>
            </a:r>
            <a:endParaRPr kumimoji="1" lang="en-US" altLang="ja-JP" sz="12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活動の中の振り返りで理解度を共有できるようにしていきたい。</a:t>
            </a:r>
            <a:endParaRPr kumimoji="1" lang="en-US" altLang="ja-JP" sz="12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28" name="角丸四角形吹き出し 27"/>
          <p:cNvSpPr/>
          <p:nvPr/>
        </p:nvSpPr>
        <p:spPr>
          <a:xfrm>
            <a:off x="8638195" y="3012581"/>
            <a:ext cx="2068129" cy="1794946"/>
          </a:xfrm>
          <a:prstGeom prst="wedgeRoundRectCallout">
            <a:avLst>
              <a:gd name="adj1" fmla="val 59773"/>
              <a:gd name="adj2" fmla="val -12216"/>
              <a:gd name="adj3" fmla="val 16667"/>
            </a:avLst>
          </a:prstGeom>
          <a:solidFill>
            <a:schemeClr val="bg1"/>
          </a:solidFill>
          <a:ln w="127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勉強会を通して、不良発生の要因を全員で理解・特定し、改善を進めることができた。</a:t>
            </a:r>
            <a:endParaRPr kumimoji="1" lang="en-US" altLang="ja-JP" sz="12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prstClr val="black"/>
                </a:solidFill>
                <a:latin typeface="HG丸ｺﾞｼｯｸM-PRO" panose="020F0600000000000000" pitchFamily="50" charset="-128"/>
                <a:ea typeface="HG丸ｺﾞｼｯｸM-PRO" panose="020F0600000000000000" pitchFamily="50" charset="-128"/>
              </a:rPr>
              <a:t>今後も分からないことは</a:t>
            </a:r>
            <a:r>
              <a:rPr lang="ja-JP" altLang="en-US" sz="2400" b="1" dirty="0">
                <a:solidFill>
                  <a:srgbClr val="00B050"/>
                </a:solidFill>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教え合い</a:t>
            </a:r>
            <a:r>
              <a:rPr lang="ja-JP" altLang="en-US" sz="1200" dirty="0">
                <a:solidFill>
                  <a:prstClr val="black"/>
                </a:solidFill>
                <a:latin typeface="HG丸ｺﾞｼｯｸM-PRO" panose="020F0600000000000000" pitchFamily="50" charset="-128"/>
                <a:ea typeface="HG丸ｺﾞｼｯｸM-PRO" panose="020F0600000000000000" pitchFamily="50" charset="-128"/>
              </a:rPr>
              <a:t>理解を深めて、問題解決に取り組んでいきたい。</a:t>
            </a:r>
            <a:endParaRPr kumimoji="1" lang="en-US" altLang="ja-JP" sz="12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19" name="正方形/長方形 18"/>
          <p:cNvSpPr/>
          <p:nvPr/>
        </p:nvSpPr>
        <p:spPr>
          <a:xfrm>
            <a:off x="3618799" y="3860291"/>
            <a:ext cx="4971527" cy="2953044"/>
          </a:xfrm>
          <a:prstGeom prst="rect">
            <a:avLst/>
          </a:prstGeom>
          <a:noFill/>
        </p:spPr>
        <p:txBody>
          <a:bodyPr wrap="square" lIns="91440" tIns="45720" rIns="91440" bIns="45720">
            <a:prstTxWarp prst="textArchDownPour">
              <a:avLst>
                <a:gd name="adj1" fmla="val 21522810"/>
                <a:gd name="adj2" fmla="val 65914"/>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0" b="1" i="0" u="none" strike="noStrike" kern="1200" cap="none" spc="0" normalizeH="0" baseline="0" noProof="0" dirty="0">
                <a:ln w="9525">
                  <a:solidFill>
                    <a:prstClr val="white"/>
                  </a:solidFill>
                  <a:prstDash val="solid"/>
                </a:ln>
                <a:solidFill>
                  <a:srgbClr val="ED7D31"/>
                </a:solidFill>
                <a:effectLst>
                  <a:outerShdw blurRad="12700" dist="38100" dir="2700000" algn="tl" rotWithShape="0">
                    <a:prstClr val="white">
                      <a:lumMod val="50000"/>
                    </a:prstClr>
                  </a:outerShdw>
                </a:effectLst>
                <a:uLnTx/>
                <a:uFillTx/>
                <a:latin typeface="HG丸ｺﾞｼｯｸM-PRO" panose="020F0600000000000000" pitchFamily="50" charset="-128"/>
                <a:ea typeface="HG丸ｺﾞｼｯｸM-PRO" panose="020F0600000000000000" pitchFamily="50" charset="-128"/>
                <a:cs typeface="+mn-cs"/>
              </a:rPr>
              <a:t>メリウス</a:t>
            </a:r>
          </a:p>
        </p:txBody>
      </p:sp>
      <p:sp>
        <p:nvSpPr>
          <p:cNvPr id="8" name="角丸四角形吹き出し 22">
            <a:extLst>
              <a:ext uri="{FF2B5EF4-FFF2-40B4-BE49-F238E27FC236}">
                <a16:creationId xmlns:a16="http://schemas.microsoft.com/office/drawing/2014/main" id="{C0AEF71E-6A6E-F878-5E44-668AED6C84A3}"/>
              </a:ext>
            </a:extLst>
          </p:cNvPr>
          <p:cNvSpPr/>
          <p:nvPr/>
        </p:nvSpPr>
        <p:spPr>
          <a:xfrm>
            <a:off x="1530202" y="2810328"/>
            <a:ext cx="2088597" cy="2005645"/>
          </a:xfrm>
          <a:prstGeom prst="wedgeRoundRectCallout">
            <a:avLst>
              <a:gd name="adj1" fmla="val -62565"/>
              <a:gd name="adj2" fmla="val -3045"/>
              <a:gd name="adj3" fmla="val 16667"/>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　今回初めて</a:t>
            </a:r>
            <a:endParaRPr kumimoji="1" lang="en-US" altLang="ja-JP" sz="12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r>
              <a:rPr lang="ja-JP" altLang="en-US" sz="2400" b="1" dirty="0">
                <a:solidFill>
                  <a:schemeClr val="accent2">
                    <a:lumMod val="75000"/>
                  </a:schemeClr>
                </a:solidFill>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 </a:t>
            </a:r>
            <a:r>
              <a:rPr kumimoji="1" lang="ja-JP" altLang="en-US" sz="2400" b="1" i="0" u="none" strike="noStrike" kern="1200" cap="none" spc="0" normalizeH="0" baseline="0" noProof="0" dirty="0">
                <a:ln>
                  <a:noFill/>
                </a:ln>
                <a:solidFill>
                  <a:schemeClr val="accent2">
                    <a:lumMod val="75000"/>
                  </a:schemeClr>
                </a:solidFill>
                <a:effectLst>
                  <a:outerShdw blurRad="38100" dist="38100" dir="2700000" algn="tl">
                    <a:srgbClr val="000000">
                      <a:alpha val="43137"/>
                    </a:srgbClr>
                  </a:outerShdw>
                </a:effectLst>
                <a:uLnTx/>
                <a:uFillTx/>
                <a:latin typeface="HG丸ｺﾞｼｯｸM-PRO" panose="020F0600000000000000" pitchFamily="50" charset="-128"/>
                <a:ea typeface="HG丸ｺﾞｼｯｸM-PRO" panose="020F0600000000000000" pitchFamily="50" charset="-128"/>
                <a:cs typeface="+mn-cs"/>
              </a:rPr>
              <a:t>サークル  </a:t>
            </a:r>
            <a:endParaRPr kumimoji="1" lang="en-US" altLang="ja-JP" sz="2400" b="1" i="0" u="none" strike="noStrike" kern="1200" cap="none" spc="0" normalizeH="0" baseline="0" noProof="0" dirty="0">
              <a:ln>
                <a:noFill/>
              </a:ln>
              <a:solidFill>
                <a:schemeClr val="accent2">
                  <a:lumMod val="75000"/>
                </a:schemeClr>
              </a:solidFill>
              <a:effectLst>
                <a:outerShdw blurRad="38100" dist="38100" dir="2700000" algn="tl">
                  <a:srgbClr val="000000">
                    <a:alpha val="43137"/>
                  </a:srgbClr>
                </a:outerShdw>
              </a:effectLst>
              <a:uLnTx/>
              <a:uFillTx/>
              <a:latin typeface="HG丸ｺﾞｼｯｸM-PRO" panose="020F0600000000000000" pitchFamily="50" charset="-128"/>
              <a:ea typeface="HG丸ｺﾞｼｯｸM-PRO" panose="020F0600000000000000"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r>
              <a:rPr lang="ja-JP" altLang="en-US" sz="2400" b="1" dirty="0">
                <a:solidFill>
                  <a:schemeClr val="accent2">
                    <a:lumMod val="75000"/>
                  </a:schemeClr>
                </a:solidFill>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 </a:t>
            </a:r>
            <a:r>
              <a:rPr kumimoji="1" lang="ja-JP" altLang="en-US" sz="2400" b="1" i="0" u="none" strike="noStrike" kern="1200" cap="none" spc="0" normalizeH="0" baseline="0" noProof="0" dirty="0">
                <a:ln>
                  <a:noFill/>
                </a:ln>
                <a:solidFill>
                  <a:schemeClr val="accent2">
                    <a:lumMod val="75000"/>
                  </a:schemeClr>
                </a:solidFill>
                <a:effectLst>
                  <a:outerShdw blurRad="38100" dist="38100" dir="2700000" algn="tl">
                    <a:srgbClr val="000000">
                      <a:alpha val="43137"/>
                    </a:srgbClr>
                  </a:outerShdw>
                </a:effectLst>
                <a:uLnTx/>
                <a:uFillTx/>
                <a:latin typeface="HG丸ｺﾞｼｯｸM-PRO" panose="020F0600000000000000" pitchFamily="50" charset="-128"/>
                <a:ea typeface="HG丸ｺﾞｼｯｸM-PRO" panose="020F0600000000000000" pitchFamily="50" charset="-128"/>
                <a:cs typeface="+mn-cs"/>
              </a:rPr>
              <a:t>リーダー</a:t>
            </a:r>
            <a:endParaRPr kumimoji="1" lang="en-US" altLang="ja-JP" sz="2400" b="1" i="0" u="none" strike="noStrike" kern="1200" cap="none" spc="0" normalizeH="0" baseline="0" noProof="0" dirty="0">
              <a:ln>
                <a:noFill/>
              </a:ln>
              <a:solidFill>
                <a:schemeClr val="accent2">
                  <a:lumMod val="75000"/>
                </a:schemeClr>
              </a:solidFill>
              <a:effectLst>
                <a:outerShdw blurRad="38100" dist="38100" dir="2700000" algn="tl">
                  <a:srgbClr val="000000">
                    <a:alpha val="43137"/>
                  </a:srgbClr>
                </a:outerShdw>
              </a:effectLst>
              <a:uLnTx/>
              <a:uFillTx/>
              <a:latin typeface="HG丸ｺﾞｼｯｸM-PRO" panose="020F0600000000000000" pitchFamily="50" charset="-128"/>
              <a:ea typeface="HG丸ｺﾞｼｯｸM-PRO" panose="020F0600000000000000"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をやりました。活動を進める中でメンバーと共にたくさんの事を学び、リーダーシップを養えたと思います。</a:t>
            </a:r>
          </a:p>
        </p:txBody>
      </p:sp>
      <p:sp>
        <p:nvSpPr>
          <p:cNvPr id="15" name="テキスト ボックス 14">
            <a:extLst>
              <a:ext uri="{FF2B5EF4-FFF2-40B4-BE49-F238E27FC236}">
                <a16:creationId xmlns:a16="http://schemas.microsoft.com/office/drawing/2014/main" id="{57731E59-58CF-45C5-9283-85ABC29106CC}"/>
              </a:ext>
            </a:extLst>
          </p:cNvPr>
          <p:cNvSpPr txBox="1"/>
          <p:nvPr/>
        </p:nvSpPr>
        <p:spPr>
          <a:xfrm>
            <a:off x="8422219" y="126089"/>
            <a:ext cx="3480440" cy="584775"/>
          </a:xfrm>
          <a:prstGeom prst="rect">
            <a:avLst/>
          </a:prstGeom>
          <a:noFill/>
        </p:spPr>
        <p:txBody>
          <a:bodyPr wrap="none" rtlCol="0">
            <a:spAutoFit/>
          </a:bodyPr>
          <a:lstStyle/>
          <a:p>
            <a:r>
              <a:rPr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メリウスサークル</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pic>
        <p:nvPicPr>
          <p:cNvPr id="23" name="オーディオ 22">
            <a:hlinkClick r:id="" action="ppaction://media"/>
            <a:extLst>
              <a:ext uri="{FF2B5EF4-FFF2-40B4-BE49-F238E27FC236}">
                <a16:creationId xmlns:a16="http://schemas.microsoft.com/office/drawing/2014/main" id="{99EE91C9-F950-CC42-FB03-4034CB037FAA}"/>
              </a:ext>
            </a:extLst>
          </p:cNvPr>
          <p:cNvPicPr>
            <a:picLocks noChangeAspect="1"/>
          </p:cNvPicPr>
          <p:nvPr>
            <a:audioFile r:link="rId2"/>
            <p:extLst>
              <p:ext uri="{DAA4B4D4-6D71-4841-9C94-3DE7FCFB9230}">
                <p14:media xmlns:p14="http://schemas.microsoft.com/office/powerpoint/2010/main" r:embed="rId1"/>
              </p:ext>
            </p:extLst>
          </p:nvPr>
        </p:nvPicPr>
        <p:blipFill>
          <a:blip r:embed="rId12"/>
          <a:srcRect l="-161075" t="-161075" r="-161075" b="-16107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448349375"/>
      </p:ext>
    </p:extLst>
  </p:cSld>
  <p:clrMapOvr>
    <a:masterClrMapping/>
  </p:clrMapOvr>
  <mc:AlternateContent xmlns:mc="http://schemas.openxmlformats.org/markup-compatibility/2006" xmlns:p14="http://schemas.microsoft.com/office/powerpoint/2010/main">
    <mc:Choice Requires="p14">
      <p:transition spd="slow" p14:dur="2000" advTm="21823"/>
    </mc:Choice>
    <mc:Fallback xmlns="">
      <p:transition spd="slow" advTm="2182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3"/>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FDCCE8-0917-17E2-D506-3B2721E7B90F}"/>
            </a:ext>
          </a:extLst>
        </p:cNvPr>
        <p:cNvGrpSpPr/>
        <p:nvPr/>
      </p:nvGrpSpPr>
      <p:grpSpPr>
        <a:xfrm>
          <a:off x="0" y="0"/>
          <a:ext cx="0" cy="0"/>
          <a:chOff x="0" y="0"/>
          <a:chExt cx="0" cy="0"/>
        </a:xfrm>
      </p:grpSpPr>
      <p:pic>
        <p:nvPicPr>
          <p:cNvPr id="14" name="図 13">
            <a:extLst>
              <a:ext uri="{FF2B5EF4-FFF2-40B4-BE49-F238E27FC236}">
                <a16:creationId xmlns:a16="http://schemas.microsoft.com/office/drawing/2014/main" id="{290E1B02-FEAC-81DC-433E-E574191E4ECB}"/>
              </a:ext>
            </a:extLst>
          </p:cNvPr>
          <p:cNvPicPr>
            <a:picLocks noChangeAspect="1"/>
          </p:cNvPicPr>
          <p:nvPr/>
        </p:nvPicPr>
        <p:blipFill>
          <a:blip r:embed="rId6"/>
          <a:stretch>
            <a:fillRect/>
          </a:stretch>
        </p:blipFill>
        <p:spPr>
          <a:xfrm>
            <a:off x="450533" y="2308248"/>
            <a:ext cx="11243388" cy="2145200"/>
          </a:xfrm>
          <a:prstGeom prst="rect">
            <a:avLst/>
          </a:prstGeom>
        </p:spPr>
      </p:pic>
      <p:grpSp>
        <p:nvGrpSpPr>
          <p:cNvPr id="28" name="グループ化 27">
            <a:extLst>
              <a:ext uri="{FF2B5EF4-FFF2-40B4-BE49-F238E27FC236}">
                <a16:creationId xmlns:a16="http://schemas.microsoft.com/office/drawing/2014/main" id="{378338BA-B06C-F0C4-5F03-E2FC6EFCB9C5}"/>
              </a:ext>
            </a:extLst>
          </p:cNvPr>
          <p:cNvGrpSpPr/>
          <p:nvPr/>
        </p:nvGrpSpPr>
        <p:grpSpPr>
          <a:xfrm>
            <a:off x="167607" y="4648637"/>
            <a:ext cx="3428191" cy="2168359"/>
            <a:chOff x="-398611" y="3639462"/>
            <a:chExt cx="5511129" cy="3329990"/>
          </a:xfrm>
        </p:grpSpPr>
        <p:sp>
          <p:nvSpPr>
            <p:cNvPr id="3" name="二等辺三角形 2">
              <a:extLst>
                <a:ext uri="{FF2B5EF4-FFF2-40B4-BE49-F238E27FC236}">
                  <a16:creationId xmlns:a16="http://schemas.microsoft.com/office/drawing/2014/main" id="{5A91172E-BC90-EBD9-47D3-526AE9C2238D}"/>
                </a:ext>
              </a:extLst>
            </p:cNvPr>
            <p:cNvSpPr/>
            <p:nvPr/>
          </p:nvSpPr>
          <p:spPr>
            <a:xfrm>
              <a:off x="786401" y="4184506"/>
              <a:ext cx="2880000" cy="2160000"/>
            </a:xfrm>
            <a:prstGeom prst="triangle">
              <a:avLst/>
            </a:prstGeom>
            <a:noFill/>
            <a:ln>
              <a:solidFill>
                <a:schemeClr val="tx1"/>
              </a:solidFill>
            </a:ln>
            <a:effectLst>
              <a:glow rad="190500">
                <a:srgbClr val="FFFF00">
                  <a:alpha val="29804"/>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p>
          </p:txBody>
        </p:sp>
        <p:sp>
          <p:nvSpPr>
            <p:cNvPr id="16" name="テキスト ボックス 15">
              <a:extLst>
                <a:ext uri="{FF2B5EF4-FFF2-40B4-BE49-F238E27FC236}">
                  <a16:creationId xmlns:a16="http://schemas.microsoft.com/office/drawing/2014/main" id="{FA226C8C-F353-F36B-C8EB-CAF2B37B0E3F}"/>
                </a:ext>
              </a:extLst>
            </p:cNvPr>
            <p:cNvSpPr txBox="1"/>
            <p:nvPr/>
          </p:nvSpPr>
          <p:spPr>
            <a:xfrm>
              <a:off x="716261" y="3639462"/>
              <a:ext cx="2879999" cy="614456"/>
            </a:xfrm>
            <a:prstGeom prst="rect">
              <a:avLst/>
            </a:prstGeom>
            <a:noFill/>
          </p:spPr>
          <p:txBody>
            <a:bodyPr wrap="square" rtlCol="0">
              <a:spAutoFit/>
            </a:bodyPr>
            <a:lstStyle/>
            <a:p>
              <a:pPr algn="ctr"/>
              <a:r>
                <a:rPr lang="ja-JP" altLang="en-US" sz="2000" dirty="0">
                  <a:solidFill>
                    <a:schemeClr val="tx1">
                      <a:lumMod val="65000"/>
                      <a:lumOff val="35000"/>
                    </a:schemeClr>
                  </a:solidFill>
                  <a:latin typeface="UD デジタル 教科書体 N-B" panose="02020700000000000000" pitchFamily="17" charset="-128"/>
                  <a:ea typeface="UD デジタル 教科書体 N-B" panose="02020700000000000000" pitchFamily="17" charset="-128"/>
                </a:rPr>
                <a:t>立上時問題</a:t>
              </a:r>
              <a:endParaRPr kumimoji="1" lang="ja-JP" altLang="en-US" sz="2000" dirty="0">
                <a:solidFill>
                  <a:schemeClr val="tx1">
                    <a:lumMod val="65000"/>
                    <a:lumOff val="35000"/>
                  </a:schemeClr>
                </a:solidFill>
                <a:latin typeface="UD デジタル 教科書体 N-B" panose="02020700000000000000" pitchFamily="17" charset="-128"/>
                <a:ea typeface="UD デジタル 教科書体 N-B" panose="02020700000000000000" pitchFamily="17" charset="-128"/>
              </a:endParaRPr>
            </a:p>
          </p:txBody>
        </p:sp>
        <p:sp>
          <p:nvSpPr>
            <p:cNvPr id="17" name="テキスト ボックス 16">
              <a:extLst>
                <a:ext uri="{FF2B5EF4-FFF2-40B4-BE49-F238E27FC236}">
                  <a16:creationId xmlns:a16="http://schemas.microsoft.com/office/drawing/2014/main" id="{BA18C523-C3F4-C00D-34AC-516C7571A2F8}"/>
                </a:ext>
              </a:extLst>
            </p:cNvPr>
            <p:cNvSpPr txBox="1"/>
            <p:nvPr/>
          </p:nvSpPr>
          <p:spPr>
            <a:xfrm>
              <a:off x="2470960" y="6354996"/>
              <a:ext cx="2641558" cy="614456"/>
            </a:xfrm>
            <a:prstGeom prst="rect">
              <a:avLst/>
            </a:prstGeom>
            <a:noFill/>
          </p:spPr>
          <p:txBody>
            <a:bodyPr wrap="square" rtlCol="0">
              <a:spAutoFit/>
            </a:bodyPr>
            <a:lstStyle/>
            <a:p>
              <a:pPr algn="ctr"/>
              <a:r>
                <a:rPr lang="ja-JP" altLang="en-US" sz="2000" dirty="0">
                  <a:solidFill>
                    <a:schemeClr val="tx1">
                      <a:lumMod val="65000"/>
                      <a:lumOff val="35000"/>
                    </a:schemeClr>
                  </a:solidFill>
                  <a:latin typeface="UD デジタル 教科書体 N-B" panose="02020700000000000000" pitchFamily="17" charset="-128"/>
                  <a:ea typeface="UD デジタル 教科書体 N-B" panose="02020700000000000000" pitchFamily="17" charset="-128"/>
                </a:rPr>
                <a:t>問題未意識</a:t>
              </a:r>
              <a:endParaRPr kumimoji="1" lang="ja-JP" altLang="en-US" sz="2000" dirty="0">
                <a:solidFill>
                  <a:schemeClr val="tx1">
                    <a:lumMod val="65000"/>
                    <a:lumOff val="35000"/>
                  </a:schemeClr>
                </a:solidFill>
                <a:latin typeface="UD デジタル 教科書体 N-B" panose="02020700000000000000" pitchFamily="17" charset="-128"/>
                <a:ea typeface="UD デジタル 教科書体 N-B" panose="02020700000000000000" pitchFamily="17" charset="-128"/>
              </a:endParaRPr>
            </a:p>
          </p:txBody>
        </p:sp>
        <p:sp>
          <p:nvSpPr>
            <p:cNvPr id="18" name="テキスト ボックス 17">
              <a:extLst>
                <a:ext uri="{FF2B5EF4-FFF2-40B4-BE49-F238E27FC236}">
                  <a16:creationId xmlns:a16="http://schemas.microsoft.com/office/drawing/2014/main" id="{A6AC6EEE-FB7E-5294-C483-017ED42933E0}"/>
                </a:ext>
              </a:extLst>
            </p:cNvPr>
            <p:cNvSpPr txBox="1"/>
            <p:nvPr/>
          </p:nvSpPr>
          <p:spPr>
            <a:xfrm>
              <a:off x="-398611" y="6354996"/>
              <a:ext cx="2391245" cy="614456"/>
            </a:xfrm>
            <a:prstGeom prst="rect">
              <a:avLst/>
            </a:prstGeom>
            <a:noFill/>
          </p:spPr>
          <p:txBody>
            <a:bodyPr wrap="square" rtlCol="0">
              <a:spAutoFit/>
            </a:bodyPr>
            <a:lstStyle/>
            <a:p>
              <a:pPr algn="ctr"/>
              <a:r>
                <a:rPr kumimoji="1" lang="ja-JP" altLang="en-US" sz="2000" dirty="0">
                  <a:solidFill>
                    <a:schemeClr val="tx1">
                      <a:lumMod val="65000"/>
                      <a:lumOff val="35000"/>
                    </a:schemeClr>
                  </a:solidFill>
                  <a:latin typeface="UD デジタル 教科書体 N-B" panose="02020700000000000000" pitchFamily="17" charset="-128"/>
                  <a:ea typeface="UD デジタル 教科書体 N-B" panose="02020700000000000000" pitchFamily="17" charset="-128"/>
                </a:rPr>
                <a:t>後工程任せ</a:t>
              </a:r>
            </a:p>
          </p:txBody>
        </p:sp>
        <p:pic>
          <p:nvPicPr>
            <p:cNvPr id="21" name="図 20">
              <a:extLst>
                <a:ext uri="{FF2B5EF4-FFF2-40B4-BE49-F238E27FC236}">
                  <a16:creationId xmlns:a16="http://schemas.microsoft.com/office/drawing/2014/main" id="{F09BDA1C-DA2A-F0FA-5EE0-6774249DB566}"/>
                </a:ext>
              </a:extLst>
            </p:cNvPr>
            <p:cNvPicPr>
              <a:picLocks noChangeAspect="1"/>
            </p:cNvPicPr>
            <p:nvPr/>
          </p:nvPicPr>
          <p:blipFill>
            <a:blip r:embed="rId7"/>
            <a:srcRect l="26318" t="9665" r="26154" b="28684"/>
            <a:stretch/>
          </p:blipFill>
          <p:spPr>
            <a:xfrm>
              <a:off x="1240157" y="5184843"/>
              <a:ext cx="1971676" cy="776799"/>
            </a:xfrm>
            <a:prstGeom prst="rect">
              <a:avLst/>
            </a:prstGeom>
          </p:spPr>
        </p:pic>
      </p:grpSp>
      <p:sp>
        <p:nvSpPr>
          <p:cNvPr id="10" name="四角形: 角度付き 16">
            <a:extLst>
              <a:ext uri="{FF2B5EF4-FFF2-40B4-BE49-F238E27FC236}">
                <a16:creationId xmlns:a16="http://schemas.microsoft.com/office/drawing/2014/main" id="{E8A394FA-1F14-CD7E-639C-5C3A82521495}"/>
              </a:ext>
            </a:extLst>
          </p:cNvPr>
          <p:cNvSpPr/>
          <p:nvPr/>
        </p:nvSpPr>
        <p:spPr>
          <a:xfrm>
            <a:off x="0" y="-52"/>
            <a:ext cx="12192000" cy="846190"/>
          </a:xfrm>
          <a:prstGeom prst="bevel">
            <a:avLst>
              <a:gd name="adj" fmla="val 9362"/>
            </a:avLst>
          </a:prstGeom>
          <a:solidFill>
            <a:schemeClr val="accent5"/>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74255E1F-4CFD-D4F8-F63D-6BF5EEC69FA8}"/>
              </a:ext>
            </a:extLst>
          </p:cNvPr>
          <p:cNvSpPr txBox="1"/>
          <p:nvPr/>
        </p:nvSpPr>
        <p:spPr>
          <a:xfrm>
            <a:off x="277447" y="130655"/>
            <a:ext cx="3068469" cy="584775"/>
          </a:xfrm>
          <a:prstGeom prst="rect">
            <a:avLst/>
          </a:prstGeom>
          <a:noFill/>
        </p:spPr>
        <p:txBody>
          <a:bodyPr wrap="none" rtlCol="0">
            <a:spAutoFit/>
          </a:bodyPr>
          <a:lstStyle/>
          <a:p>
            <a:r>
              <a:rPr kumimoji="1"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１：テーマ選定</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grpSp>
        <p:nvGrpSpPr>
          <p:cNvPr id="8" name="グループ化 7">
            <a:extLst>
              <a:ext uri="{FF2B5EF4-FFF2-40B4-BE49-F238E27FC236}">
                <a16:creationId xmlns:a16="http://schemas.microsoft.com/office/drawing/2014/main" id="{2C50217D-E8A8-8B59-0283-7B58E4928133}"/>
              </a:ext>
            </a:extLst>
          </p:cNvPr>
          <p:cNvGrpSpPr/>
          <p:nvPr/>
        </p:nvGrpSpPr>
        <p:grpSpPr>
          <a:xfrm>
            <a:off x="3055140" y="4583024"/>
            <a:ext cx="3924444" cy="2274976"/>
            <a:chOff x="2956081" y="3674138"/>
            <a:chExt cx="6006064" cy="3417598"/>
          </a:xfrm>
        </p:grpSpPr>
        <p:grpSp>
          <p:nvGrpSpPr>
            <p:cNvPr id="34" name="グループ化 33">
              <a:extLst>
                <a:ext uri="{FF2B5EF4-FFF2-40B4-BE49-F238E27FC236}">
                  <a16:creationId xmlns:a16="http://schemas.microsoft.com/office/drawing/2014/main" id="{CEC34F2F-48DD-BBB2-6FC9-BA51A5137A89}"/>
                </a:ext>
              </a:extLst>
            </p:cNvPr>
            <p:cNvGrpSpPr/>
            <p:nvPr/>
          </p:nvGrpSpPr>
          <p:grpSpPr>
            <a:xfrm>
              <a:off x="2956081" y="4397948"/>
              <a:ext cx="1590421" cy="1740802"/>
              <a:chOff x="2956081" y="4524407"/>
              <a:chExt cx="1590421" cy="1740802"/>
            </a:xfrm>
          </p:grpSpPr>
          <p:sp>
            <p:nvSpPr>
              <p:cNvPr id="26" name="乗算記号 25">
                <a:extLst>
                  <a:ext uri="{FF2B5EF4-FFF2-40B4-BE49-F238E27FC236}">
                    <a16:creationId xmlns:a16="http://schemas.microsoft.com/office/drawing/2014/main" id="{2378C265-A972-2FCF-5F67-DFE29DAC9DDC}"/>
                  </a:ext>
                </a:extLst>
              </p:cNvPr>
              <p:cNvSpPr/>
              <p:nvPr/>
            </p:nvSpPr>
            <p:spPr>
              <a:xfrm>
                <a:off x="2956081" y="4851741"/>
                <a:ext cx="1590421" cy="1413468"/>
              </a:xfrm>
              <a:prstGeom prst="mathMultiply">
                <a:avLst>
                  <a:gd name="adj1" fmla="val 12951"/>
                </a:avLst>
              </a:prstGeom>
              <a:solidFill>
                <a:schemeClr val="bg1"/>
              </a:solidFill>
              <a:ln>
                <a:solidFill>
                  <a:schemeClr val="tx1"/>
                </a:solidFill>
              </a:ln>
              <a:effectLst>
                <a:glow rad="88900">
                  <a:schemeClr val="tx1">
                    <a:alpha val="7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p>
            </p:txBody>
          </p:sp>
          <p:sp>
            <p:nvSpPr>
              <p:cNvPr id="32" name="テキスト ボックス 31">
                <a:extLst>
                  <a:ext uri="{FF2B5EF4-FFF2-40B4-BE49-F238E27FC236}">
                    <a16:creationId xmlns:a16="http://schemas.microsoft.com/office/drawing/2014/main" id="{E4E9A65D-2D91-7356-F929-A9C44A209A79}"/>
                  </a:ext>
                </a:extLst>
              </p:cNvPr>
              <p:cNvSpPr txBox="1"/>
              <p:nvPr/>
            </p:nvSpPr>
            <p:spPr>
              <a:xfrm>
                <a:off x="3200422" y="4524407"/>
                <a:ext cx="1106920" cy="462360"/>
              </a:xfrm>
              <a:prstGeom prst="rect">
                <a:avLst/>
              </a:prstGeom>
              <a:noFill/>
            </p:spPr>
            <p:txBody>
              <a:bodyPr wrap="none" rtlCol="0">
                <a:spAutoFit/>
              </a:bodyPr>
              <a:lstStyle/>
              <a:p>
                <a:pPr algn="ctr"/>
                <a:r>
                  <a:rPr kumimoji="1" lang="ja-JP" altLang="en-US" sz="1400" dirty="0">
                    <a:solidFill>
                      <a:schemeClr val="tx1">
                        <a:lumMod val="65000"/>
                        <a:lumOff val="35000"/>
                      </a:schemeClr>
                    </a:solidFill>
                    <a:latin typeface="HG丸ｺﾞｼｯｸM-PRO" panose="020F0600000000000000" pitchFamily="50" charset="-128"/>
                    <a:ea typeface="HG丸ｺﾞｼｯｸM-PRO" panose="020F0600000000000000" pitchFamily="50" charset="-128"/>
                  </a:rPr>
                  <a:t>カケル</a:t>
                </a:r>
              </a:p>
            </p:txBody>
          </p:sp>
        </p:grpSp>
        <p:grpSp>
          <p:nvGrpSpPr>
            <p:cNvPr id="29" name="グループ化 28">
              <a:extLst>
                <a:ext uri="{FF2B5EF4-FFF2-40B4-BE49-F238E27FC236}">
                  <a16:creationId xmlns:a16="http://schemas.microsoft.com/office/drawing/2014/main" id="{F07ECFF7-2F2A-1CF9-4909-A4E9218E90F1}"/>
                </a:ext>
              </a:extLst>
            </p:cNvPr>
            <p:cNvGrpSpPr/>
            <p:nvPr/>
          </p:nvGrpSpPr>
          <p:grpSpPr>
            <a:xfrm>
              <a:off x="3930155" y="3674138"/>
              <a:ext cx="5031990" cy="3417598"/>
              <a:chOff x="4358175" y="3674138"/>
              <a:chExt cx="5031990" cy="3417598"/>
            </a:xfrm>
          </p:grpSpPr>
          <p:sp>
            <p:nvSpPr>
              <p:cNvPr id="4" name="二等辺三角形 3">
                <a:extLst>
                  <a:ext uri="{FF2B5EF4-FFF2-40B4-BE49-F238E27FC236}">
                    <a16:creationId xmlns:a16="http://schemas.microsoft.com/office/drawing/2014/main" id="{D9012A22-5767-5787-2841-8D483B05379F}"/>
                  </a:ext>
                </a:extLst>
              </p:cNvPr>
              <p:cNvSpPr/>
              <p:nvPr/>
            </p:nvSpPr>
            <p:spPr>
              <a:xfrm>
                <a:off x="5400871" y="4269301"/>
                <a:ext cx="2879999" cy="2160000"/>
              </a:xfrm>
              <a:prstGeom prst="triangle">
                <a:avLst/>
              </a:prstGeom>
              <a:noFill/>
              <a:ln>
                <a:solidFill>
                  <a:schemeClr val="tx1"/>
                </a:solidFill>
              </a:ln>
              <a:effectLst>
                <a:glow rad="190500">
                  <a:schemeClr val="accent2">
                    <a:satMod val="175000"/>
                    <a:alpha val="3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p>
            </p:txBody>
          </p:sp>
          <p:pic>
            <p:nvPicPr>
              <p:cNvPr id="9" name="図 8">
                <a:extLst>
                  <a:ext uri="{FF2B5EF4-FFF2-40B4-BE49-F238E27FC236}">
                    <a16:creationId xmlns:a16="http://schemas.microsoft.com/office/drawing/2014/main" id="{07E6295A-09CA-D681-0D18-D615B624EB7A}"/>
                  </a:ext>
                </a:extLst>
              </p:cNvPr>
              <p:cNvPicPr>
                <a:picLocks noChangeAspect="1"/>
              </p:cNvPicPr>
              <p:nvPr/>
            </p:nvPicPr>
            <p:blipFill>
              <a:blip r:embed="rId8"/>
              <a:srcRect l="25382" r="23468" b="17099"/>
              <a:stretch/>
            </p:blipFill>
            <p:spPr>
              <a:xfrm>
                <a:off x="5794250" y="4709952"/>
                <a:ext cx="2200863" cy="1691999"/>
              </a:xfrm>
              <a:prstGeom prst="rect">
                <a:avLst/>
              </a:prstGeom>
            </p:spPr>
          </p:pic>
          <p:sp>
            <p:nvSpPr>
              <p:cNvPr id="6" name="テキスト ボックス 5">
                <a:extLst>
                  <a:ext uri="{FF2B5EF4-FFF2-40B4-BE49-F238E27FC236}">
                    <a16:creationId xmlns:a16="http://schemas.microsoft.com/office/drawing/2014/main" id="{A3999F5E-1177-A528-FB42-44EF58DE1EEF}"/>
                  </a:ext>
                </a:extLst>
              </p:cNvPr>
              <p:cNvSpPr txBox="1"/>
              <p:nvPr/>
            </p:nvSpPr>
            <p:spPr>
              <a:xfrm>
                <a:off x="5749496" y="3674138"/>
                <a:ext cx="2237667" cy="601068"/>
              </a:xfrm>
              <a:prstGeom prst="rect">
                <a:avLst/>
              </a:prstGeom>
              <a:noFill/>
            </p:spPr>
            <p:txBody>
              <a:bodyPr wrap="square" rtlCol="0">
                <a:spAutoFit/>
              </a:bodyPr>
              <a:lstStyle/>
              <a:p>
                <a:pPr algn="ctr"/>
                <a:r>
                  <a:rPr lang="ja-JP" altLang="en-US" sz="2000" dirty="0">
                    <a:solidFill>
                      <a:schemeClr val="tx1">
                        <a:lumMod val="65000"/>
                        <a:lumOff val="35000"/>
                      </a:schemeClr>
                    </a:solidFill>
                    <a:latin typeface="UD デジタル 教科書体 N-B" panose="02020700000000000000" pitchFamily="17" charset="-128"/>
                    <a:ea typeface="UD デジタル 教科書体 N-B" panose="02020700000000000000" pitchFamily="17" charset="-128"/>
                  </a:rPr>
                  <a:t>見にくい</a:t>
                </a:r>
                <a:endParaRPr kumimoji="1" lang="ja-JP" altLang="en-US" sz="2000" dirty="0">
                  <a:solidFill>
                    <a:schemeClr val="tx1">
                      <a:lumMod val="65000"/>
                      <a:lumOff val="35000"/>
                    </a:schemeClr>
                  </a:solidFill>
                  <a:latin typeface="UD デジタル 教科書体 N-B" panose="02020700000000000000" pitchFamily="17" charset="-128"/>
                  <a:ea typeface="UD デジタル 教科書体 N-B" panose="02020700000000000000" pitchFamily="17" charset="-128"/>
                </a:endParaRPr>
              </a:p>
            </p:txBody>
          </p:sp>
          <p:sp>
            <p:nvSpPr>
              <p:cNvPr id="13" name="テキスト ボックス 12">
                <a:extLst>
                  <a:ext uri="{FF2B5EF4-FFF2-40B4-BE49-F238E27FC236}">
                    <a16:creationId xmlns:a16="http://schemas.microsoft.com/office/drawing/2014/main" id="{E6C1AF6E-ED10-8FF1-3349-CE3B5D2F1DE8}"/>
                  </a:ext>
                </a:extLst>
              </p:cNvPr>
              <p:cNvSpPr txBox="1"/>
              <p:nvPr/>
            </p:nvSpPr>
            <p:spPr>
              <a:xfrm>
                <a:off x="4358175" y="6456750"/>
                <a:ext cx="1991273" cy="601068"/>
              </a:xfrm>
              <a:prstGeom prst="rect">
                <a:avLst/>
              </a:prstGeom>
              <a:noFill/>
            </p:spPr>
            <p:txBody>
              <a:bodyPr wrap="square" rtlCol="0">
                <a:spAutoFit/>
              </a:bodyPr>
              <a:lstStyle/>
              <a:p>
                <a:r>
                  <a:rPr lang="ja-JP" altLang="en-US" sz="2000" dirty="0">
                    <a:solidFill>
                      <a:schemeClr val="tx1">
                        <a:lumMod val="65000"/>
                        <a:lumOff val="35000"/>
                      </a:schemeClr>
                    </a:solidFill>
                    <a:latin typeface="UD デジタル 教科書体 N-B" panose="02020700000000000000" pitchFamily="17" charset="-128"/>
                    <a:ea typeface="UD デジタル 教科書体 N-B" panose="02020700000000000000" pitchFamily="17" charset="-128"/>
                  </a:rPr>
                  <a:t>おっきい</a:t>
                </a:r>
                <a:endParaRPr kumimoji="1" lang="ja-JP" altLang="en-US" sz="2000" dirty="0">
                  <a:solidFill>
                    <a:schemeClr val="tx1">
                      <a:lumMod val="65000"/>
                      <a:lumOff val="35000"/>
                    </a:schemeClr>
                  </a:solidFill>
                  <a:latin typeface="UD デジタル 教科書体 N-B" panose="02020700000000000000" pitchFamily="17" charset="-128"/>
                  <a:ea typeface="UD デジタル 教科書体 N-B" panose="02020700000000000000" pitchFamily="17" charset="-128"/>
                </a:endParaRPr>
              </a:p>
            </p:txBody>
          </p:sp>
          <p:sp>
            <p:nvSpPr>
              <p:cNvPr id="15" name="テキスト ボックス 14">
                <a:extLst>
                  <a:ext uri="{FF2B5EF4-FFF2-40B4-BE49-F238E27FC236}">
                    <a16:creationId xmlns:a16="http://schemas.microsoft.com/office/drawing/2014/main" id="{BF90DBCF-54E8-5537-EDCC-D3AF742260BC}"/>
                  </a:ext>
                </a:extLst>
              </p:cNvPr>
              <p:cNvSpPr txBox="1"/>
              <p:nvPr/>
            </p:nvSpPr>
            <p:spPr>
              <a:xfrm>
                <a:off x="7229352" y="6490668"/>
                <a:ext cx="2160813" cy="601068"/>
              </a:xfrm>
              <a:prstGeom prst="rect">
                <a:avLst/>
              </a:prstGeom>
              <a:noFill/>
            </p:spPr>
            <p:txBody>
              <a:bodyPr wrap="square" rtlCol="0">
                <a:spAutoFit/>
              </a:bodyPr>
              <a:lstStyle/>
              <a:p>
                <a:pPr algn="ctr"/>
                <a:r>
                  <a:rPr kumimoji="1" lang="ja-JP" altLang="en-US" sz="2000" dirty="0">
                    <a:solidFill>
                      <a:schemeClr val="tx1">
                        <a:lumMod val="65000"/>
                        <a:lumOff val="35000"/>
                      </a:schemeClr>
                    </a:solidFill>
                    <a:latin typeface="UD デジタル 教科書体 N-B" panose="02020700000000000000" pitchFamily="17" charset="-128"/>
                    <a:ea typeface="UD デジタル 教科書体 N-B" panose="02020700000000000000" pitchFamily="17" charset="-128"/>
                  </a:rPr>
                  <a:t>不良多い</a:t>
                </a:r>
              </a:p>
            </p:txBody>
          </p:sp>
        </p:grpSp>
      </p:grpSp>
      <p:sp>
        <p:nvSpPr>
          <p:cNvPr id="2" name="テキスト ボックス 1">
            <a:extLst>
              <a:ext uri="{FF2B5EF4-FFF2-40B4-BE49-F238E27FC236}">
                <a16:creationId xmlns:a16="http://schemas.microsoft.com/office/drawing/2014/main" id="{932FB2F7-0704-9DCE-761A-8E4861498F98}"/>
              </a:ext>
            </a:extLst>
          </p:cNvPr>
          <p:cNvSpPr txBox="1"/>
          <p:nvPr/>
        </p:nvSpPr>
        <p:spPr>
          <a:xfrm>
            <a:off x="8422219" y="126089"/>
            <a:ext cx="3480440" cy="584775"/>
          </a:xfrm>
          <a:prstGeom prst="rect">
            <a:avLst/>
          </a:prstGeom>
          <a:noFill/>
        </p:spPr>
        <p:txBody>
          <a:bodyPr wrap="none" rtlCol="0">
            <a:spAutoFit/>
          </a:bodyPr>
          <a:lstStyle/>
          <a:p>
            <a:r>
              <a:rPr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メリウスサークル</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pic>
        <p:nvPicPr>
          <p:cNvPr id="42" name="図 41">
            <a:extLst>
              <a:ext uri="{FF2B5EF4-FFF2-40B4-BE49-F238E27FC236}">
                <a16:creationId xmlns:a16="http://schemas.microsoft.com/office/drawing/2014/main" id="{32C9C755-1405-C1D7-A013-FE1BD71EE5C5}"/>
              </a:ext>
            </a:extLst>
          </p:cNvPr>
          <p:cNvPicPr>
            <a:picLocks noChangeAspect="1"/>
          </p:cNvPicPr>
          <p:nvPr/>
        </p:nvPicPr>
        <p:blipFill>
          <a:blip r:embed="rId9"/>
          <a:stretch>
            <a:fillRect/>
          </a:stretch>
        </p:blipFill>
        <p:spPr>
          <a:xfrm>
            <a:off x="214703" y="2949899"/>
            <a:ext cx="11760203" cy="883997"/>
          </a:xfrm>
          <a:prstGeom prst="rect">
            <a:avLst/>
          </a:prstGeom>
        </p:spPr>
      </p:pic>
      <p:grpSp>
        <p:nvGrpSpPr>
          <p:cNvPr id="22" name="グループ化 21">
            <a:extLst>
              <a:ext uri="{FF2B5EF4-FFF2-40B4-BE49-F238E27FC236}">
                <a16:creationId xmlns:a16="http://schemas.microsoft.com/office/drawing/2014/main" id="{C34CD8E5-DAAB-F5D1-9895-4081CA6AC265}"/>
              </a:ext>
            </a:extLst>
          </p:cNvPr>
          <p:cNvGrpSpPr/>
          <p:nvPr/>
        </p:nvGrpSpPr>
        <p:grpSpPr>
          <a:xfrm>
            <a:off x="7117546" y="4812567"/>
            <a:ext cx="4792290" cy="2041990"/>
            <a:chOff x="7117546" y="4812567"/>
            <a:chExt cx="4792290" cy="2041990"/>
          </a:xfrm>
        </p:grpSpPr>
        <p:grpSp>
          <p:nvGrpSpPr>
            <p:cNvPr id="11" name="グループ化 10">
              <a:extLst>
                <a:ext uri="{FF2B5EF4-FFF2-40B4-BE49-F238E27FC236}">
                  <a16:creationId xmlns:a16="http://schemas.microsoft.com/office/drawing/2014/main" id="{73B868E1-B3C6-3D14-1332-289BC8C59E32}"/>
                </a:ext>
              </a:extLst>
            </p:cNvPr>
            <p:cNvGrpSpPr/>
            <p:nvPr/>
          </p:nvGrpSpPr>
          <p:grpSpPr>
            <a:xfrm>
              <a:off x="7117546" y="4812567"/>
              <a:ext cx="4132533" cy="2041990"/>
              <a:chOff x="7443692" y="4523973"/>
              <a:chExt cx="4457938" cy="1952281"/>
            </a:xfrm>
          </p:grpSpPr>
          <p:grpSp>
            <p:nvGrpSpPr>
              <p:cNvPr id="39" name="グループ化 38">
                <a:extLst>
                  <a:ext uri="{FF2B5EF4-FFF2-40B4-BE49-F238E27FC236}">
                    <a16:creationId xmlns:a16="http://schemas.microsoft.com/office/drawing/2014/main" id="{8BF9B14D-EE3B-EC47-4B1B-1D57755D32C0}"/>
                  </a:ext>
                </a:extLst>
              </p:cNvPr>
              <p:cNvGrpSpPr/>
              <p:nvPr/>
            </p:nvGrpSpPr>
            <p:grpSpPr>
              <a:xfrm>
                <a:off x="7443692" y="4717432"/>
                <a:ext cx="1087287" cy="964328"/>
                <a:chOff x="7414511" y="4581244"/>
                <a:chExt cx="1087287" cy="964328"/>
              </a:xfrm>
            </p:grpSpPr>
            <p:sp>
              <p:nvSpPr>
                <p:cNvPr id="33" name="次の値と等しい 32">
                  <a:extLst>
                    <a:ext uri="{FF2B5EF4-FFF2-40B4-BE49-F238E27FC236}">
                      <a16:creationId xmlns:a16="http://schemas.microsoft.com/office/drawing/2014/main" id="{B641B741-662A-EC20-D798-9AA8C2B222DE}"/>
                    </a:ext>
                  </a:extLst>
                </p:cNvPr>
                <p:cNvSpPr/>
                <p:nvPr/>
              </p:nvSpPr>
              <p:spPr>
                <a:xfrm>
                  <a:off x="7457798" y="5022352"/>
                  <a:ext cx="1044000" cy="523220"/>
                </a:xfrm>
                <a:prstGeom prst="mathEqual">
                  <a:avLst>
                    <a:gd name="adj1" fmla="val 33026"/>
                    <a:gd name="adj2" fmla="val 33948"/>
                  </a:avLst>
                </a:prstGeom>
                <a:solidFill>
                  <a:schemeClr val="bg1"/>
                </a:solidFill>
                <a:ln>
                  <a:solidFill>
                    <a:schemeClr val="tx1"/>
                  </a:solidFill>
                </a:ln>
                <a:effectLst>
                  <a:glow rad="88900">
                    <a:schemeClr val="tx1">
                      <a:alpha val="7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600">
                    <a:ln>
                      <a:solidFill>
                        <a:schemeClr val="tx1"/>
                      </a:solidFill>
                    </a:ln>
                    <a:solidFill>
                      <a:schemeClr val="bg1"/>
                    </a:solidFill>
                  </a:endParaRPr>
                </a:p>
              </p:txBody>
            </p:sp>
            <p:sp>
              <p:nvSpPr>
                <p:cNvPr id="35" name="テキスト ボックス 34">
                  <a:extLst>
                    <a:ext uri="{FF2B5EF4-FFF2-40B4-BE49-F238E27FC236}">
                      <a16:creationId xmlns:a16="http://schemas.microsoft.com/office/drawing/2014/main" id="{D549813F-E636-BC8A-E0EC-0973AE5DC8E6}"/>
                    </a:ext>
                  </a:extLst>
                </p:cNvPr>
                <p:cNvSpPr txBox="1"/>
                <p:nvPr/>
              </p:nvSpPr>
              <p:spPr>
                <a:xfrm>
                  <a:off x="7414511" y="4581244"/>
                  <a:ext cx="1084571" cy="323681"/>
                </a:xfrm>
                <a:prstGeom prst="rect">
                  <a:avLst/>
                </a:prstGeom>
                <a:noFill/>
              </p:spPr>
              <p:txBody>
                <a:bodyPr wrap="none" rtlCol="0">
                  <a:spAutoFit/>
                </a:bodyPr>
                <a:lstStyle/>
                <a:p>
                  <a:r>
                    <a:rPr lang="ja-JP" altLang="en-US" sz="1600" dirty="0">
                      <a:solidFill>
                        <a:schemeClr val="tx1">
                          <a:lumMod val="65000"/>
                          <a:lumOff val="35000"/>
                        </a:schemeClr>
                      </a:solidFill>
                      <a:latin typeface="HG丸ｺﾞｼｯｸM-PRO" panose="020F0600000000000000" pitchFamily="50" charset="-128"/>
                      <a:ea typeface="HG丸ｺﾞｼｯｸM-PRO" panose="020F0600000000000000" pitchFamily="50" charset="-128"/>
                    </a:rPr>
                    <a:t>イコール</a:t>
                  </a:r>
                  <a:endParaRPr kumimoji="1" lang="ja-JP" altLang="en-US" sz="1600" dirty="0">
                    <a:solidFill>
                      <a:schemeClr val="tx1">
                        <a:lumMod val="65000"/>
                        <a:lumOff val="35000"/>
                      </a:schemeClr>
                    </a:solidFill>
                    <a:latin typeface="HG丸ｺﾞｼｯｸM-PRO" panose="020F0600000000000000" pitchFamily="50" charset="-128"/>
                    <a:ea typeface="HG丸ｺﾞｼｯｸM-PRO" panose="020F0600000000000000" pitchFamily="50" charset="-128"/>
                  </a:endParaRPr>
                </a:p>
              </p:txBody>
            </p:sp>
          </p:grpSp>
          <p:grpSp>
            <p:nvGrpSpPr>
              <p:cNvPr id="44" name="グループ化 43">
                <a:extLst>
                  <a:ext uri="{FF2B5EF4-FFF2-40B4-BE49-F238E27FC236}">
                    <a16:creationId xmlns:a16="http://schemas.microsoft.com/office/drawing/2014/main" id="{703CCF32-FDE6-EDF3-E2C9-3E8E90FC40A4}"/>
                  </a:ext>
                </a:extLst>
              </p:cNvPr>
              <p:cNvGrpSpPr/>
              <p:nvPr/>
            </p:nvGrpSpPr>
            <p:grpSpPr>
              <a:xfrm>
                <a:off x="8658263" y="4523973"/>
                <a:ext cx="3243367" cy="1952281"/>
                <a:chOff x="8376157" y="4115407"/>
                <a:chExt cx="3243367" cy="1952281"/>
              </a:xfrm>
            </p:grpSpPr>
            <p:sp>
              <p:nvSpPr>
                <p:cNvPr id="50" name="フローチャート: 代替処理 49">
                  <a:extLst>
                    <a:ext uri="{FF2B5EF4-FFF2-40B4-BE49-F238E27FC236}">
                      <a16:creationId xmlns:a16="http://schemas.microsoft.com/office/drawing/2014/main" id="{CDB5500C-F30A-2390-E295-9222B50A8FF5}"/>
                    </a:ext>
                  </a:extLst>
                </p:cNvPr>
                <p:cNvSpPr/>
                <p:nvPr/>
              </p:nvSpPr>
              <p:spPr>
                <a:xfrm>
                  <a:off x="8395871" y="4618951"/>
                  <a:ext cx="3223653" cy="1448737"/>
                </a:xfrm>
                <a:prstGeom prst="flowChartAlternateProcess">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spAutoFit/>
                </a:bodyPr>
                <a:lstStyle/>
                <a:p>
                  <a:r>
                    <a:rPr lang="ja-JP" altLang="en-US" dirty="0">
                      <a:solidFill>
                        <a:schemeClr val="tx1"/>
                      </a:solidFill>
                      <a:latin typeface="HG丸ｺﾞｼｯｸM-PRO" panose="020F0600000000000000" pitchFamily="50" charset="-128"/>
                      <a:ea typeface="HG丸ｺﾞｼｯｸM-PRO" panose="020F0600000000000000" pitchFamily="50" charset="-128"/>
                    </a:rPr>
                    <a:t>にもなっていない</a:t>
                  </a:r>
                  <a:r>
                    <a:rPr lang="en-US" altLang="ja-JP" dirty="0">
                      <a:solidFill>
                        <a:schemeClr val="tx1"/>
                      </a:solidFill>
                      <a:latin typeface="HG丸ｺﾞｼｯｸM-PRO" panose="020F0600000000000000" pitchFamily="50" charset="-128"/>
                      <a:ea typeface="HG丸ｺﾞｼｯｸM-PRO" panose="020F0600000000000000" pitchFamily="50" charset="-128"/>
                    </a:rPr>
                    <a:t>…</a:t>
                  </a:r>
                </a:p>
                <a:p>
                  <a:endParaRPr lang="en-US" altLang="ja-JP" sz="1100"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メリウスは挑戦する！</a:t>
                  </a:r>
                  <a:endParaRPr kumimoji="1" lang="en-US" altLang="ja-JP" dirty="0">
                    <a:solidFill>
                      <a:schemeClr val="tx1"/>
                    </a:solidFill>
                    <a:latin typeface="HG丸ｺﾞｼｯｸM-PRO" panose="020F0600000000000000" pitchFamily="50" charset="-128"/>
                    <a:ea typeface="HG丸ｺﾞｼｯｸM-PRO" panose="020F0600000000000000" pitchFamily="50" charset="-128"/>
                  </a:endParaRPr>
                </a:p>
              </p:txBody>
            </p:sp>
            <p:pic>
              <p:nvPicPr>
                <p:cNvPr id="37" name="図 36">
                  <a:extLst>
                    <a:ext uri="{FF2B5EF4-FFF2-40B4-BE49-F238E27FC236}">
                      <a16:creationId xmlns:a16="http://schemas.microsoft.com/office/drawing/2014/main" id="{BC7AE74E-A85C-AB74-EBBF-270D241B83AE}"/>
                    </a:ext>
                  </a:extLst>
                </p:cNvPr>
                <p:cNvPicPr>
                  <a:picLocks noChangeAspect="1"/>
                </p:cNvPicPr>
                <p:nvPr/>
              </p:nvPicPr>
              <p:blipFill>
                <a:blip r:embed="rId10"/>
                <a:srcRect t="8996" b="12324"/>
                <a:stretch/>
              </p:blipFill>
              <p:spPr>
                <a:xfrm>
                  <a:off x="8489047" y="4115407"/>
                  <a:ext cx="2187866" cy="648000"/>
                </a:xfrm>
                <a:prstGeom prst="rect">
                  <a:avLst/>
                </a:prstGeom>
              </p:spPr>
            </p:pic>
            <p:pic>
              <p:nvPicPr>
                <p:cNvPr id="43" name="図 42">
                  <a:extLst>
                    <a:ext uri="{FF2B5EF4-FFF2-40B4-BE49-F238E27FC236}">
                      <a16:creationId xmlns:a16="http://schemas.microsoft.com/office/drawing/2014/main" id="{0078C92F-46BF-5D2D-DDB2-F6AD4D21527C}"/>
                    </a:ext>
                  </a:extLst>
                </p:cNvPr>
                <p:cNvPicPr>
                  <a:picLocks noChangeAspect="1"/>
                </p:cNvPicPr>
                <p:nvPr/>
              </p:nvPicPr>
              <p:blipFill>
                <a:blip r:embed="rId11"/>
                <a:srcRect l="13025" t="7401" r="11616" b="21280"/>
                <a:stretch/>
              </p:blipFill>
              <p:spPr>
                <a:xfrm>
                  <a:off x="8376157" y="4963488"/>
                  <a:ext cx="2609531" cy="743507"/>
                </a:xfrm>
                <a:prstGeom prst="rect">
                  <a:avLst/>
                </a:prstGeom>
              </p:spPr>
            </p:pic>
          </p:grpSp>
        </p:grpSp>
        <p:pic>
          <p:nvPicPr>
            <p:cNvPr id="5" name="図 4">
              <a:extLst>
                <a:ext uri="{FF2B5EF4-FFF2-40B4-BE49-F238E27FC236}">
                  <a16:creationId xmlns:a16="http://schemas.microsoft.com/office/drawing/2014/main" id="{6C7EBC92-1B1C-62AA-53D4-997D4F9FED76}"/>
                </a:ext>
              </a:extLst>
            </p:cNvPr>
            <p:cNvPicPr>
              <a:picLocks noChangeAspect="1"/>
            </p:cNvPicPr>
            <p:nvPr/>
          </p:nvPicPr>
          <p:blipFill>
            <a:blip r:embed="rId12"/>
            <a:stretch>
              <a:fillRect/>
            </a:stretch>
          </p:blipFill>
          <p:spPr>
            <a:xfrm>
              <a:off x="10590322" y="4941829"/>
              <a:ext cx="1319514" cy="1426199"/>
            </a:xfrm>
            <a:prstGeom prst="rect">
              <a:avLst/>
            </a:prstGeom>
          </p:spPr>
        </p:pic>
      </p:grpSp>
      <p:grpSp>
        <p:nvGrpSpPr>
          <p:cNvPr id="19" name="グループ化 18">
            <a:extLst>
              <a:ext uri="{FF2B5EF4-FFF2-40B4-BE49-F238E27FC236}">
                <a16:creationId xmlns:a16="http://schemas.microsoft.com/office/drawing/2014/main" id="{52FF74EB-CAD1-EB89-E3D3-E3CEA45C8166}"/>
              </a:ext>
            </a:extLst>
          </p:cNvPr>
          <p:cNvGrpSpPr/>
          <p:nvPr/>
        </p:nvGrpSpPr>
        <p:grpSpPr>
          <a:xfrm>
            <a:off x="45156" y="964436"/>
            <a:ext cx="12146844" cy="1322910"/>
            <a:chOff x="45156" y="964436"/>
            <a:chExt cx="12146844" cy="1322910"/>
          </a:xfrm>
        </p:grpSpPr>
        <p:pic>
          <p:nvPicPr>
            <p:cNvPr id="31" name="図 30">
              <a:extLst>
                <a:ext uri="{FF2B5EF4-FFF2-40B4-BE49-F238E27FC236}">
                  <a16:creationId xmlns:a16="http://schemas.microsoft.com/office/drawing/2014/main" id="{E41322D0-030E-F0D6-C18B-E2800E0F7AD9}"/>
                </a:ext>
              </a:extLst>
            </p:cNvPr>
            <p:cNvPicPr>
              <a:picLocks noChangeAspect="1"/>
            </p:cNvPicPr>
            <p:nvPr/>
          </p:nvPicPr>
          <p:blipFill>
            <a:blip r:embed="rId13"/>
            <a:stretch>
              <a:fillRect/>
            </a:stretch>
          </p:blipFill>
          <p:spPr>
            <a:xfrm>
              <a:off x="45156" y="1645695"/>
              <a:ext cx="5271911" cy="555820"/>
            </a:xfrm>
            <a:prstGeom prst="rect">
              <a:avLst/>
            </a:prstGeom>
          </p:spPr>
        </p:pic>
        <p:grpSp>
          <p:nvGrpSpPr>
            <p:cNvPr id="40" name="グループ化 39">
              <a:extLst>
                <a:ext uri="{FF2B5EF4-FFF2-40B4-BE49-F238E27FC236}">
                  <a16:creationId xmlns:a16="http://schemas.microsoft.com/office/drawing/2014/main" id="{FA83E0AB-157A-71DD-599A-C6EC7FD19CE0}"/>
                </a:ext>
              </a:extLst>
            </p:cNvPr>
            <p:cNvGrpSpPr/>
            <p:nvPr/>
          </p:nvGrpSpPr>
          <p:grpSpPr>
            <a:xfrm>
              <a:off x="167607" y="964436"/>
              <a:ext cx="9053082" cy="574526"/>
              <a:chOff x="167607" y="896702"/>
              <a:chExt cx="9053082" cy="574526"/>
            </a:xfrm>
          </p:grpSpPr>
          <p:pic>
            <p:nvPicPr>
              <p:cNvPr id="30" name="図 29">
                <a:extLst>
                  <a:ext uri="{FF2B5EF4-FFF2-40B4-BE49-F238E27FC236}">
                    <a16:creationId xmlns:a16="http://schemas.microsoft.com/office/drawing/2014/main" id="{CEDD128F-108F-0040-2CF2-DAEB97B043EE}"/>
                  </a:ext>
                </a:extLst>
              </p:cNvPr>
              <p:cNvPicPr>
                <a:picLocks noChangeAspect="1"/>
              </p:cNvPicPr>
              <p:nvPr/>
            </p:nvPicPr>
            <p:blipFill>
              <a:blip r:embed="rId14"/>
              <a:stretch>
                <a:fillRect/>
              </a:stretch>
            </p:blipFill>
            <p:spPr>
              <a:xfrm>
                <a:off x="3036717" y="896702"/>
                <a:ext cx="6183972" cy="574526"/>
              </a:xfrm>
              <a:prstGeom prst="rect">
                <a:avLst/>
              </a:prstGeom>
            </p:spPr>
          </p:pic>
          <p:sp>
            <p:nvSpPr>
              <p:cNvPr id="38" name="四角形: 角を丸くする 37">
                <a:extLst>
                  <a:ext uri="{FF2B5EF4-FFF2-40B4-BE49-F238E27FC236}">
                    <a16:creationId xmlns:a16="http://schemas.microsoft.com/office/drawing/2014/main" id="{5DA25868-2D1A-1AD2-00C2-7311F680A509}"/>
                  </a:ext>
                </a:extLst>
              </p:cNvPr>
              <p:cNvSpPr/>
              <p:nvPr/>
            </p:nvSpPr>
            <p:spPr bwMode="auto">
              <a:xfrm>
                <a:off x="167607" y="920922"/>
                <a:ext cx="2727998" cy="545728"/>
              </a:xfrm>
              <a:prstGeom prst="roundRect">
                <a:avLst/>
              </a:prstGeom>
              <a:solidFill>
                <a:srgbClr xmlns:mc="http://schemas.openxmlformats.org/markup-compatibility/2006" xmlns:a14="http://schemas.microsoft.com/office/drawing/2010/main" val="FFFFFF" mc:Ignorable="a14" a14:legacySpreadsheetColorIndex="9"/>
              </a:solidFill>
              <a:ln w="19050" cap="flat" cmpd="sng" algn="ctr">
                <a:solidFill>
                  <a:schemeClr val="tx1"/>
                </a:solidFill>
                <a:prstDash val="solid"/>
                <a:round/>
                <a:headEnd type="none" w="med" len="med"/>
                <a:tailEnd type="none" w="med" len="med"/>
              </a:ln>
              <a:effectLst/>
            </p:spPr>
            <p:txBody>
              <a:bodyPr wrap="square" lIns="18288" tIns="0" rIns="0" bIns="0" rtlCol="0" anchor="ctr" upright="1">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altLang="ja-JP" sz="2000" b="1" dirty="0">
                    <a:latin typeface="HG丸ｺﾞｼｯｸM-PRO" panose="020F0600000000000000" pitchFamily="50" charset="-128"/>
                    <a:ea typeface="HG丸ｺﾞｼｯｸM-PRO" panose="020F0600000000000000" pitchFamily="50" charset="-128"/>
                  </a:rPr>
                  <a:t>2025</a:t>
                </a:r>
                <a:r>
                  <a:rPr lang="ja-JP" altLang="en-US" sz="2000" b="1" dirty="0">
                    <a:latin typeface="HG丸ｺﾞｼｯｸM-PRO" panose="020F0600000000000000" pitchFamily="50" charset="-128"/>
                    <a:ea typeface="HG丸ｺﾞｼｯｸM-PRO" panose="020F0600000000000000" pitchFamily="50" charset="-128"/>
                  </a:rPr>
                  <a:t>年　課の重点</a:t>
                </a:r>
                <a:endParaRPr kumimoji="1" lang="ja-JP" altLang="en-US" sz="2800" b="1" dirty="0">
                  <a:latin typeface="HG丸ｺﾞｼｯｸM-PRO" panose="020F0600000000000000" pitchFamily="50" charset="-128"/>
                  <a:ea typeface="HG丸ｺﾞｼｯｸM-PRO" panose="020F0600000000000000" pitchFamily="50" charset="-128"/>
                </a:endParaRPr>
              </a:p>
            </p:txBody>
          </p:sp>
        </p:grpSp>
        <p:pic>
          <p:nvPicPr>
            <p:cNvPr id="20" name="図 19">
              <a:extLst>
                <a:ext uri="{FF2B5EF4-FFF2-40B4-BE49-F238E27FC236}">
                  <a16:creationId xmlns:a16="http://schemas.microsoft.com/office/drawing/2014/main" id="{37B71B94-E411-7121-54CD-E13DCBD34590}"/>
                </a:ext>
              </a:extLst>
            </p:cNvPr>
            <p:cNvPicPr>
              <a:picLocks noChangeAspect="1"/>
            </p:cNvPicPr>
            <p:nvPr/>
          </p:nvPicPr>
          <p:blipFill>
            <a:blip r:embed="rId15"/>
            <a:stretch>
              <a:fillRect/>
            </a:stretch>
          </p:blipFill>
          <p:spPr>
            <a:xfrm>
              <a:off x="5363888" y="1610631"/>
              <a:ext cx="6828112" cy="676715"/>
            </a:xfrm>
            <a:prstGeom prst="rect">
              <a:avLst/>
            </a:prstGeom>
          </p:spPr>
        </p:pic>
      </p:grpSp>
      <p:pic>
        <p:nvPicPr>
          <p:cNvPr id="179" name="オーディオ 178">
            <a:hlinkClick r:id="" action="ppaction://media"/>
            <a:extLst>
              <a:ext uri="{FF2B5EF4-FFF2-40B4-BE49-F238E27FC236}">
                <a16:creationId xmlns:a16="http://schemas.microsoft.com/office/drawing/2014/main" id="{296E1139-7C8B-6EE1-7F02-67C675E91DAF}"/>
              </a:ext>
            </a:extLst>
          </p:cNvPr>
          <p:cNvPicPr>
            <a:picLocks noChangeAspect="1"/>
          </p:cNvPicPr>
          <p:nvPr>
            <a:audioFile r:link="rId3"/>
            <p:extLst>
              <p:ext uri="{DAA4B4D4-6D71-4841-9C94-3DE7FCFB9230}">
                <p14:media xmlns:p14="http://schemas.microsoft.com/office/powerpoint/2010/main" r:embed="rId2"/>
              </p:ext>
            </p:extLst>
          </p:nvPr>
        </p:nvPicPr>
        <p:blipFill>
          <a:blip r:embed="rId16"/>
          <a:srcRect l="-161075" t="-161075" r="-161075" b="-161075"/>
          <a:stretch>
            <a:fillRect/>
          </a:stretch>
        </p:blipFill>
        <p:spPr>
          <a:xfrm>
            <a:off x="10052304" y="4718304"/>
            <a:ext cx="2057400" cy="2057400"/>
          </a:xfrm>
          <a:prstGeom prst="ellipse">
            <a:avLst/>
          </a:prstGeom>
        </p:spPr>
      </p:pic>
    </p:spTree>
    <p:custDataLst>
      <p:tags r:id="rId1"/>
    </p:custDataLst>
    <p:extLst>
      <p:ext uri="{BB962C8B-B14F-4D97-AF65-F5344CB8AC3E}">
        <p14:creationId xmlns:p14="http://schemas.microsoft.com/office/powerpoint/2010/main" val="521081941"/>
      </p:ext>
    </p:extLst>
  </p:cSld>
  <p:clrMapOvr>
    <a:masterClrMapping/>
  </p:clrMapOvr>
  <mc:AlternateContent xmlns:mc="http://schemas.openxmlformats.org/markup-compatibility/2006" xmlns:p14="http://schemas.microsoft.com/office/powerpoint/2010/main">
    <mc:Choice Requires="p14">
      <p:transition spd="slow" p14:dur="2000" advTm="49013"/>
    </mc:Choice>
    <mc:Fallback xmlns="">
      <p:transition spd="slow" advTm="4901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9"/>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up)">
                                      <p:cBhvr>
                                        <p:cTn id="11" dur="500"/>
                                        <p:tgtEl>
                                          <p:spTgt spid="1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500"/>
                                        <p:tgtEl>
                                          <p:spTgt spid="28"/>
                                        </p:tgtEl>
                                      </p:cBhvr>
                                    </p:animEffect>
                                  </p:childTnLst>
                                </p:cTn>
                              </p:par>
                            </p:childTnLst>
                          </p:cTn>
                        </p:par>
                        <p:par>
                          <p:cTn id="22" fill="hold">
                            <p:stCondLst>
                              <p:cond delay="500"/>
                            </p:stCondLst>
                            <p:childTnLst>
                              <p:par>
                                <p:cTn id="23" presetID="10" presetClass="entr" presetSubtype="0" fill="hold" nodeType="afterEffect">
                                  <p:stCondLst>
                                    <p:cond delay="15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par>
                          <p:cTn id="26" fill="hold">
                            <p:stCondLst>
                              <p:cond delay="2500"/>
                            </p:stCondLst>
                            <p:childTnLst>
                              <p:par>
                                <p:cTn id="27" presetID="22" presetClass="entr" presetSubtype="8" fill="hold" nodeType="afterEffect">
                                  <p:stCondLst>
                                    <p:cond delay="750"/>
                                  </p:stCondLst>
                                  <p:childTnLst>
                                    <p:set>
                                      <p:cBhvr>
                                        <p:cTn id="28" dur="1" fill="hold">
                                          <p:stCondLst>
                                            <p:cond delay="0"/>
                                          </p:stCondLst>
                                        </p:cTn>
                                        <p:tgtEl>
                                          <p:spTgt spid="22"/>
                                        </p:tgtEl>
                                        <p:attrNameLst>
                                          <p:attrName>style.visibility</p:attrName>
                                        </p:attrNameLst>
                                      </p:cBhvr>
                                      <p:to>
                                        <p:strVal val="visible"/>
                                      </p:to>
                                    </p:set>
                                    <p:animEffect transition="in" filter="wipe(left)">
                                      <p:cBhvr>
                                        <p:cTn id="29" dur="500"/>
                                        <p:tgtEl>
                                          <p:spTgt spid="22"/>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42"/>
                                        </p:tgtEl>
                                        <p:attrNameLst>
                                          <p:attrName>style.visibility</p:attrName>
                                        </p:attrNameLst>
                                      </p:cBhvr>
                                      <p:to>
                                        <p:strVal val="visible"/>
                                      </p:to>
                                    </p:set>
                                    <p:anim calcmode="lin" valueType="num">
                                      <p:cBhvr>
                                        <p:cTn id="34" dur="500" fill="hold"/>
                                        <p:tgtEl>
                                          <p:spTgt spid="42"/>
                                        </p:tgtEl>
                                        <p:attrNameLst>
                                          <p:attrName>ppt_w</p:attrName>
                                        </p:attrNameLst>
                                      </p:cBhvr>
                                      <p:tavLst>
                                        <p:tav tm="0">
                                          <p:val>
                                            <p:fltVal val="0"/>
                                          </p:val>
                                        </p:tav>
                                        <p:tav tm="100000">
                                          <p:val>
                                            <p:strVal val="#ppt_w"/>
                                          </p:val>
                                        </p:tav>
                                      </p:tavLst>
                                    </p:anim>
                                    <p:anim calcmode="lin" valueType="num">
                                      <p:cBhvr>
                                        <p:cTn id="35" dur="500" fill="hold"/>
                                        <p:tgtEl>
                                          <p:spTgt spid="42"/>
                                        </p:tgtEl>
                                        <p:attrNameLst>
                                          <p:attrName>ppt_h</p:attrName>
                                        </p:attrNameLst>
                                      </p:cBhvr>
                                      <p:tavLst>
                                        <p:tav tm="0">
                                          <p:val>
                                            <p:fltVal val="0"/>
                                          </p:val>
                                        </p:tav>
                                        <p:tav tm="100000">
                                          <p:val>
                                            <p:strVal val="#ppt_h"/>
                                          </p:val>
                                        </p:tav>
                                      </p:tavLst>
                                    </p:anim>
                                    <p:animEffect transition="in" filter="fade">
                                      <p:cBhvr>
                                        <p:cTn id="3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7" fill="hold" display="0">
                  <p:stCondLst>
                    <p:cond delay="indefinite"/>
                  </p:stCondLst>
                  <p:endCondLst>
                    <p:cond evt="onStopAudio" delay="0">
                      <p:tgtEl>
                        <p:sldTgt/>
                      </p:tgtEl>
                    </p:cond>
                  </p:endCondLst>
                </p:cTn>
                <p:tgtEl>
                  <p:spTgt spid="179"/>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C29734-0911-E898-CF45-705A5CCC020A}"/>
            </a:ext>
          </a:extLst>
        </p:cNvPr>
        <p:cNvGrpSpPr/>
        <p:nvPr/>
      </p:nvGrpSpPr>
      <p:grpSpPr>
        <a:xfrm>
          <a:off x="0" y="0"/>
          <a:ext cx="0" cy="0"/>
          <a:chOff x="0" y="0"/>
          <a:chExt cx="0" cy="0"/>
        </a:xfrm>
      </p:grpSpPr>
      <p:pic>
        <p:nvPicPr>
          <p:cNvPr id="6" name="図 5">
            <a:extLst>
              <a:ext uri="{FF2B5EF4-FFF2-40B4-BE49-F238E27FC236}">
                <a16:creationId xmlns:a16="http://schemas.microsoft.com/office/drawing/2014/main" id="{FE2CB2E8-5245-4257-0964-9D1D2AD2B836}"/>
              </a:ext>
            </a:extLst>
          </p:cNvPr>
          <p:cNvPicPr>
            <a:picLocks noChangeAspect="1"/>
          </p:cNvPicPr>
          <p:nvPr/>
        </p:nvPicPr>
        <p:blipFill>
          <a:blip r:embed="rId6"/>
          <a:stretch>
            <a:fillRect/>
          </a:stretch>
        </p:blipFill>
        <p:spPr>
          <a:xfrm>
            <a:off x="121282" y="890909"/>
            <a:ext cx="12028451" cy="2639797"/>
          </a:xfrm>
          <a:prstGeom prst="rect">
            <a:avLst/>
          </a:prstGeom>
        </p:spPr>
      </p:pic>
      <p:sp>
        <p:nvSpPr>
          <p:cNvPr id="9" name="テキスト ボックス 8">
            <a:extLst>
              <a:ext uri="{FF2B5EF4-FFF2-40B4-BE49-F238E27FC236}">
                <a16:creationId xmlns:a16="http://schemas.microsoft.com/office/drawing/2014/main" id="{F300FE4D-F688-06A7-B757-D687E934E668}"/>
              </a:ext>
            </a:extLst>
          </p:cNvPr>
          <p:cNvSpPr txBox="1"/>
          <p:nvPr/>
        </p:nvSpPr>
        <p:spPr>
          <a:xfrm>
            <a:off x="319395" y="142233"/>
            <a:ext cx="3361818" cy="584775"/>
          </a:xfrm>
          <a:prstGeom prst="rect">
            <a:avLst/>
          </a:prstGeom>
          <a:noFill/>
        </p:spPr>
        <p:txBody>
          <a:bodyPr wrap="none" rtlCol="0">
            <a:spAutoFit/>
          </a:bodyPr>
          <a:lstStyle/>
          <a:p>
            <a:r>
              <a:rPr kumimoji="1" lang="en-US" altLang="ja-JP" sz="3200" b="1" dirty="0">
                <a:solidFill>
                  <a:schemeClr val="bg1"/>
                </a:solidFill>
                <a:latin typeface="HG丸ｺﾞｼｯｸM-PRO" panose="020F0600000000000000" pitchFamily="50" charset="-128"/>
                <a:ea typeface="HG丸ｺﾞｼｯｸM-PRO" panose="020F0600000000000000" pitchFamily="50" charset="-128"/>
              </a:rPr>
              <a:t>0</a:t>
            </a:r>
            <a:r>
              <a:rPr kumimoji="1" lang="ja-JP" altLang="en-US" sz="3200" b="1" dirty="0">
                <a:solidFill>
                  <a:schemeClr val="bg1"/>
                </a:solidFill>
                <a:latin typeface="HG丸ｺﾞｼｯｸM-PRO" panose="020F0600000000000000" pitchFamily="50" charset="-128"/>
                <a:ea typeface="HG丸ｺﾞｼｯｸM-PRO" panose="020F0600000000000000" pitchFamily="50" charset="-128"/>
              </a:rPr>
              <a:t>：サークル紹介</a:t>
            </a:r>
          </a:p>
        </p:txBody>
      </p:sp>
      <p:sp>
        <p:nvSpPr>
          <p:cNvPr id="10" name="テキスト ボックス 9">
            <a:extLst>
              <a:ext uri="{FF2B5EF4-FFF2-40B4-BE49-F238E27FC236}">
                <a16:creationId xmlns:a16="http://schemas.microsoft.com/office/drawing/2014/main" id="{D677EAF6-2094-4D72-5237-43207EC25D6F}"/>
              </a:ext>
            </a:extLst>
          </p:cNvPr>
          <p:cNvSpPr txBox="1"/>
          <p:nvPr/>
        </p:nvSpPr>
        <p:spPr>
          <a:xfrm>
            <a:off x="9592182" y="142233"/>
            <a:ext cx="2244525" cy="584775"/>
          </a:xfrm>
          <a:prstGeom prst="rect">
            <a:avLst/>
          </a:prstGeom>
          <a:noFill/>
        </p:spPr>
        <p:txBody>
          <a:bodyPr wrap="none" rtlCol="0">
            <a:spAutoFit/>
          </a:bodyPr>
          <a:lstStyle/>
          <a:p>
            <a:r>
              <a:rPr lang="ja-JP" altLang="en-US" sz="3200" b="1" dirty="0">
                <a:solidFill>
                  <a:schemeClr val="bg1"/>
                </a:solidFill>
                <a:latin typeface="HG丸ｺﾞｼｯｸM-PRO" panose="020F0600000000000000" pitchFamily="50" charset="-128"/>
                <a:ea typeface="HG丸ｺﾞｼｯｸM-PRO" panose="020F0600000000000000" pitchFamily="50" charset="-128"/>
              </a:rPr>
              <a:t>サークル名</a:t>
            </a:r>
            <a:endParaRPr kumimoji="1" lang="ja-JP" altLang="en-US" sz="3200" b="1" dirty="0">
              <a:solidFill>
                <a:schemeClr val="bg1"/>
              </a:solidFill>
              <a:latin typeface="HG丸ｺﾞｼｯｸM-PRO" panose="020F0600000000000000" pitchFamily="50" charset="-128"/>
              <a:ea typeface="HG丸ｺﾞｼｯｸM-PRO" panose="020F0600000000000000" pitchFamily="50" charset="-128"/>
            </a:endParaRPr>
          </a:p>
        </p:txBody>
      </p:sp>
      <p:sp>
        <p:nvSpPr>
          <p:cNvPr id="11" name="四角形: 角度付き 16">
            <a:extLst>
              <a:ext uri="{FF2B5EF4-FFF2-40B4-BE49-F238E27FC236}">
                <a16:creationId xmlns:a16="http://schemas.microsoft.com/office/drawing/2014/main" id="{FE9E2612-B275-C759-B7E8-BFCDF162FA99}"/>
              </a:ext>
            </a:extLst>
          </p:cNvPr>
          <p:cNvSpPr/>
          <p:nvPr/>
        </p:nvSpPr>
        <p:spPr>
          <a:xfrm>
            <a:off x="0" y="-52"/>
            <a:ext cx="12192000" cy="846190"/>
          </a:xfrm>
          <a:prstGeom prst="bevel">
            <a:avLst>
              <a:gd name="adj" fmla="val 9362"/>
            </a:avLst>
          </a:prstGeom>
          <a:solidFill>
            <a:schemeClr val="accent5"/>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BF692C41-5137-A785-AEF9-19076EED6685}"/>
              </a:ext>
            </a:extLst>
          </p:cNvPr>
          <p:cNvSpPr txBox="1"/>
          <p:nvPr/>
        </p:nvSpPr>
        <p:spPr>
          <a:xfrm>
            <a:off x="328782" y="126089"/>
            <a:ext cx="2962671" cy="584775"/>
          </a:xfrm>
          <a:prstGeom prst="rect">
            <a:avLst/>
          </a:prstGeom>
          <a:noFill/>
        </p:spPr>
        <p:txBody>
          <a:bodyPr wrap="none" rtlCol="0">
            <a:spAutoFit/>
          </a:bodyPr>
          <a:lstStyle/>
          <a:p>
            <a:r>
              <a:rPr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2</a:t>
            </a:r>
            <a:r>
              <a:rPr kumimoji="1"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：設備紹介①</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sp>
        <p:nvSpPr>
          <p:cNvPr id="50" name="テキスト ボックス 49">
            <a:extLst>
              <a:ext uri="{FF2B5EF4-FFF2-40B4-BE49-F238E27FC236}">
                <a16:creationId xmlns:a16="http://schemas.microsoft.com/office/drawing/2014/main" id="{502210A3-AE16-F298-ED49-0D7080177D1C}"/>
              </a:ext>
            </a:extLst>
          </p:cNvPr>
          <p:cNvSpPr txBox="1"/>
          <p:nvPr/>
        </p:nvSpPr>
        <p:spPr>
          <a:xfrm>
            <a:off x="8422219" y="126089"/>
            <a:ext cx="3480440" cy="584775"/>
          </a:xfrm>
          <a:prstGeom prst="rect">
            <a:avLst/>
          </a:prstGeom>
          <a:noFill/>
        </p:spPr>
        <p:txBody>
          <a:bodyPr wrap="none" rtlCol="0">
            <a:spAutoFit/>
          </a:bodyPr>
          <a:lstStyle/>
          <a:p>
            <a:r>
              <a:rPr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メリウスサークル</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grpSp>
        <p:nvGrpSpPr>
          <p:cNvPr id="390" name="グループ化 389">
            <a:extLst>
              <a:ext uri="{FF2B5EF4-FFF2-40B4-BE49-F238E27FC236}">
                <a16:creationId xmlns:a16="http://schemas.microsoft.com/office/drawing/2014/main" id="{9541C461-04E1-CCE3-437C-7CF50EED11DA}"/>
              </a:ext>
            </a:extLst>
          </p:cNvPr>
          <p:cNvGrpSpPr/>
          <p:nvPr/>
        </p:nvGrpSpPr>
        <p:grpSpPr>
          <a:xfrm>
            <a:off x="924159" y="897290"/>
            <a:ext cx="2788094" cy="3021654"/>
            <a:chOff x="-2565086" y="2030786"/>
            <a:chExt cx="2619525" cy="2838964"/>
          </a:xfrm>
        </p:grpSpPr>
        <p:sp>
          <p:nvSpPr>
            <p:cNvPr id="391" name="角丸四角形 243">
              <a:extLst>
                <a:ext uri="{FF2B5EF4-FFF2-40B4-BE49-F238E27FC236}">
                  <a16:creationId xmlns:a16="http://schemas.microsoft.com/office/drawing/2014/main" id="{51F27330-6BF0-CFED-0750-54C47723D6D4}"/>
                </a:ext>
              </a:extLst>
            </p:cNvPr>
            <p:cNvSpPr/>
            <p:nvPr/>
          </p:nvSpPr>
          <p:spPr>
            <a:xfrm rot="1800000">
              <a:off x="-1994803" y="4509750"/>
              <a:ext cx="154951" cy="360000"/>
            </a:xfrm>
            <a:prstGeom prst="roundRect">
              <a:avLst/>
            </a:prstGeom>
            <a:blipFill>
              <a:blip r:embed="rId7"/>
              <a:tile tx="0" ty="0" sx="100000" sy="100000" flip="none" algn="tl"/>
            </a:bli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2" name="AutoShape 1360">
              <a:extLst>
                <a:ext uri="{FF2B5EF4-FFF2-40B4-BE49-F238E27FC236}">
                  <a16:creationId xmlns:a16="http://schemas.microsoft.com/office/drawing/2014/main" id="{F8E2A504-7462-683D-EDCC-B33956FB6EF4}"/>
                </a:ext>
              </a:extLst>
            </p:cNvPr>
            <p:cNvSpPr>
              <a:spLocks noChangeArrowheads="1"/>
            </p:cNvSpPr>
            <p:nvPr/>
          </p:nvSpPr>
          <p:spPr bwMode="auto">
            <a:xfrm rot="1694415">
              <a:off x="-1979853" y="4501786"/>
              <a:ext cx="252000" cy="180000"/>
            </a:xfrm>
            <a:prstGeom prst="roundRect">
              <a:avLst>
                <a:gd name="adj" fmla="val 35713"/>
              </a:avLst>
            </a:prstGeom>
            <a:gradFill rotWithShape="1">
              <a:gsLst>
                <a:gs pos="0">
                  <a:srgbClr val="C0C0C0"/>
                </a:gs>
                <a:gs pos="50000">
                  <a:srgbClr val="FFFFFF"/>
                </a:gs>
                <a:gs pos="100000">
                  <a:srgbClr val="C0C0C0"/>
                </a:gs>
              </a:gsLst>
              <a:lin ang="0" scaled="1"/>
            </a:gradFill>
            <a:ln w="9525">
              <a:solidFill>
                <a:srgbClr val="000000"/>
              </a:solidFill>
              <a:round/>
              <a:headEnd/>
              <a:tailEnd/>
            </a:ln>
          </p:spPr>
          <p:txBody>
            <a:bodyPr/>
            <a:lstStyle>
              <a:lvl1pPr eaLnBrk="0" hangingPunct="0">
                <a:defRPr kumimoji="1" sz="1200">
                  <a:solidFill>
                    <a:schemeClr val="tx1"/>
                  </a:solidFill>
                  <a:latin typeface="Arial" charset="0"/>
                  <a:ea typeface="HG丸ｺﾞｼｯｸM-PRO" pitchFamily="50" charset="-128"/>
                </a:defRPr>
              </a:lvl1pPr>
              <a:lvl2pPr marL="742950" indent="-285750" eaLnBrk="0" hangingPunct="0">
                <a:defRPr kumimoji="1" sz="1200">
                  <a:solidFill>
                    <a:schemeClr val="tx1"/>
                  </a:solidFill>
                  <a:latin typeface="Arial" charset="0"/>
                  <a:ea typeface="HG丸ｺﾞｼｯｸM-PRO" pitchFamily="50" charset="-128"/>
                </a:defRPr>
              </a:lvl2pPr>
              <a:lvl3pPr marL="1143000" indent="-228600" eaLnBrk="0" hangingPunct="0">
                <a:defRPr kumimoji="1" sz="1200">
                  <a:solidFill>
                    <a:schemeClr val="tx1"/>
                  </a:solidFill>
                  <a:latin typeface="Arial" charset="0"/>
                  <a:ea typeface="HG丸ｺﾞｼｯｸM-PRO" pitchFamily="50" charset="-128"/>
                </a:defRPr>
              </a:lvl3pPr>
              <a:lvl4pPr marL="1600200" indent="-228600" eaLnBrk="0" hangingPunct="0">
                <a:defRPr kumimoji="1" sz="1200">
                  <a:solidFill>
                    <a:schemeClr val="tx1"/>
                  </a:solidFill>
                  <a:latin typeface="Arial" charset="0"/>
                  <a:ea typeface="HG丸ｺﾞｼｯｸM-PRO" pitchFamily="50" charset="-128"/>
                </a:defRPr>
              </a:lvl4pPr>
              <a:lvl5pPr marL="2057400" indent="-228600" eaLnBrk="0" hangingPunct="0">
                <a:defRPr kumimoji="1" sz="1200">
                  <a:solidFill>
                    <a:schemeClr val="tx1"/>
                  </a:solidFill>
                  <a:latin typeface="Arial" charset="0"/>
                  <a:ea typeface="HG丸ｺﾞｼｯｸM-PRO" pitchFamily="50" charset="-128"/>
                </a:defRPr>
              </a:lvl5pPr>
              <a:lvl6pPr marL="2514600" indent="-228600" eaLnBrk="0" fontAlgn="base" hangingPunct="0">
                <a:spcBef>
                  <a:spcPct val="50000"/>
                </a:spcBef>
                <a:spcAft>
                  <a:spcPct val="0"/>
                </a:spcAft>
                <a:defRPr kumimoji="1" sz="1200">
                  <a:solidFill>
                    <a:schemeClr val="tx1"/>
                  </a:solidFill>
                  <a:latin typeface="Arial" charset="0"/>
                  <a:ea typeface="HG丸ｺﾞｼｯｸM-PRO" pitchFamily="50" charset="-128"/>
                </a:defRPr>
              </a:lvl6pPr>
              <a:lvl7pPr marL="2971800" indent="-228600" eaLnBrk="0" fontAlgn="base" hangingPunct="0">
                <a:spcBef>
                  <a:spcPct val="50000"/>
                </a:spcBef>
                <a:spcAft>
                  <a:spcPct val="0"/>
                </a:spcAft>
                <a:defRPr kumimoji="1" sz="1200">
                  <a:solidFill>
                    <a:schemeClr val="tx1"/>
                  </a:solidFill>
                  <a:latin typeface="Arial" charset="0"/>
                  <a:ea typeface="HG丸ｺﾞｼｯｸM-PRO" pitchFamily="50" charset="-128"/>
                </a:defRPr>
              </a:lvl7pPr>
              <a:lvl8pPr marL="3429000" indent="-228600" eaLnBrk="0" fontAlgn="base" hangingPunct="0">
                <a:spcBef>
                  <a:spcPct val="50000"/>
                </a:spcBef>
                <a:spcAft>
                  <a:spcPct val="0"/>
                </a:spcAft>
                <a:defRPr kumimoji="1" sz="1200">
                  <a:solidFill>
                    <a:schemeClr val="tx1"/>
                  </a:solidFill>
                  <a:latin typeface="Arial" charset="0"/>
                  <a:ea typeface="HG丸ｺﾞｼｯｸM-PRO" pitchFamily="50" charset="-128"/>
                </a:defRPr>
              </a:lvl8pPr>
              <a:lvl9pPr marL="3886200" indent="-228600" eaLnBrk="0" fontAlgn="base" hangingPunct="0">
                <a:spcBef>
                  <a:spcPct val="50000"/>
                </a:spcBef>
                <a:spcAft>
                  <a:spcPct val="0"/>
                </a:spcAft>
                <a:defRPr kumimoji="1" sz="1200">
                  <a:solidFill>
                    <a:schemeClr val="tx1"/>
                  </a:solidFill>
                  <a:latin typeface="Arial" charset="0"/>
                  <a:ea typeface="HG丸ｺﾞｼｯｸM-PRO" pitchFamily="50" charset="-128"/>
                </a:defRPr>
              </a:lvl9pPr>
            </a:lstStyle>
            <a:p>
              <a:pPr eaLnBrk="1" fontAlgn="auto" hangingPunct="1">
                <a:spcBef>
                  <a:spcPct val="50000"/>
                </a:spcBef>
                <a:spcAft>
                  <a:spcPts val="0"/>
                </a:spcAft>
                <a:defRPr/>
              </a:pPr>
              <a:endParaRPr lang="ja-JP" altLang="en-US" kern="0">
                <a:solidFill>
                  <a:srgbClr val="000000"/>
                </a:solidFill>
              </a:endParaRPr>
            </a:p>
          </p:txBody>
        </p:sp>
        <p:grpSp>
          <p:nvGrpSpPr>
            <p:cNvPr id="393" name="Group 1363">
              <a:extLst>
                <a:ext uri="{FF2B5EF4-FFF2-40B4-BE49-F238E27FC236}">
                  <a16:creationId xmlns:a16="http://schemas.microsoft.com/office/drawing/2014/main" id="{49BDE79F-086B-1813-FFCB-F15A48ADD491}"/>
                </a:ext>
              </a:extLst>
            </p:cNvPr>
            <p:cNvGrpSpPr>
              <a:grpSpLocks/>
            </p:cNvGrpSpPr>
            <p:nvPr/>
          </p:nvGrpSpPr>
          <p:grpSpPr bwMode="auto">
            <a:xfrm rot="21135914" flipH="1">
              <a:off x="-2565086" y="2030786"/>
              <a:ext cx="2619525" cy="2649058"/>
              <a:chOff x="813" y="236"/>
              <a:chExt cx="295" cy="285"/>
            </a:xfrm>
          </p:grpSpPr>
          <p:sp>
            <p:nvSpPr>
              <p:cNvPr id="394" name="Oval 1364">
                <a:extLst>
                  <a:ext uri="{FF2B5EF4-FFF2-40B4-BE49-F238E27FC236}">
                    <a16:creationId xmlns:a16="http://schemas.microsoft.com/office/drawing/2014/main" id="{5EC969AC-049B-8978-DE20-C053490B7CCC}"/>
                  </a:ext>
                </a:extLst>
              </p:cNvPr>
              <p:cNvSpPr>
                <a:spLocks noChangeArrowheads="1"/>
              </p:cNvSpPr>
              <p:nvPr/>
            </p:nvSpPr>
            <p:spPr bwMode="auto">
              <a:xfrm>
                <a:off x="822" y="246"/>
                <a:ext cx="277" cy="266"/>
              </a:xfrm>
              <a:prstGeom prst="ellipse">
                <a:avLst/>
              </a:prstGeom>
              <a:solidFill>
                <a:srgbClr val="CCFFFF">
                  <a:alpha val="30196"/>
                </a:srgbClr>
              </a:solidFill>
              <a:ln w="9525">
                <a:solidFill>
                  <a:srgbClr val="000000"/>
                </a:solidFill>
                <a:round/>
                <a:headEnd/>
                <a:tailEnd/>
              </a:ln>
            </p:spPr>
            <p:txBody>
              <a:bodyPr/>
              <a:lstStyle>
                <a:lvl1pPr eaLnBrk="0" hangingPunct="0">
                  <a:defRPr kumimoji="1" sz="1200">
                    <a:solidFill>
                      <a:schemeClr val="tx1"/>
                    </a:solidFill>
                    <a:latin typeface="Arial" charset="0"/>
                    <a:ea typeface="HG丸ｺﾞｼｯｸM-PRO" pitchFamily="50" charset="-128"/>
                  </a:defRPr>
                </a:lvl1pPr>
                <a:lvl2pPr marL="742950" indent="-285750" eaLnBrk="0" hangingPunct="0">
                  <a:defRPr kumimoji="1" sz="1200">
                    <a:solidFill>
                      <a:schemeClr val="tx1"/>
                    </a:solidFill>
                    <a:latin typeface="Arial" charset="0"/>
                    <a:ea typeface="HG丸ｺﾞｼｯｸM-PRO" pitchFamily="50" charset="-128"/>
                  </a:defRPr>
                </a:lvl2pPr>
                <a:lvl3pPr marL="1143000" indent="-228600" eaLnBrk="0" hangingPunct="0">
                  <a:defRPr kumimoji="1" sz="1200">
                    <a:solidFill>
                      <a:schemeClr val="tx1"/>
                    </a:solidFill>
                    <a:latin typeface="Arial" charset="0"/>
                    <a:ea typeface="HG丸ｺﾞｼｯｸM-PRO" pitchFamily="50" charset="-128"/>
                  </a:defRPr>
                </a:lvl3pPr>
                <a:lvl4pPr marL="1600200" indent="-228600" eaLnBrk="0" hangingPunct="0">
                  <a:defRPr kumimoji="1" sz="1200">
                    <a:solidFill>
                      <a:schemeClr val="tx1"/>
                    </a:solidFill>
                    <a:latin typeface="Arial" charset="0"/>
                    <a:ea typeface="HG丸ｺﾞｼｯｸM-PRO" pitchFamily="50" charset="-128"/>
                  </a:defRPr>
                </a:lvl4pPr>
                <a:lvl5pPr marL="2057400" indent="-228600" eaLnBrk="0" hangingPunct="0">
                  <a:defRPr kumimoji="1" sz="1200">
                    <a:solidFill>
                      <a:schemeClr val="tx1"/>
                    </a:solidFill>
                    <a:latin typeface="Arial" charset="0"/>
                    <a:ea typeface="HG丸ｺﾞｼｯｸM-PRO" pitchFamily="50" charset="-128"/>
                  </a:defRPr>
                </a:lvl5pPr>
                <a:lvl6pPr marL="2514600" indent="-228600" eaLnBrk="0" fontAlgn="base" hangingPunct="0">
                  <a:spcBef>
                    <a:spcPct val="50000"/>
                  </a:spcBef>
                  <a:spcAft>
                    <a:spcPct val="0"/>
                  </a:spcAft>
                  <a:defRPr kumimoji="1" sz="1200">
                    <a:solidFill>
                      <a:schemeClr val="tx1"/>
                    </a:solidFill>
                    <a:latin typeface="Arial" charset="0"/>
                    <a:ea typeface="HG丸ｺﾞｼｯｸM-PRO" pitchFamily="50" charset="-128"/>
                  </a:defRPr>
                </a:lvl6pPr>
                <a:lvl7pPr marL="2971800" indent="-228600" eaLnBrk="0" fontAlgn="base" hangingPunct="0">
                  <a:spcBef>
                    <a:spcPct val="50000"/>
                  </a:spcBef>
                  <a:spcAft>
                    <a:spcPct val="0"/>
                  </a:spcAft>
                  <a:defRPr kumimoji="1" sz="1200">
                    <a:solidFill>
                      <a:schemeClr val="tx1"/>
                    </a:solidFill>
                    <a:latin typeface="Arial" charset="0"/>
                    <a:ea typeface="HG丸ｺﾞｼｯｸM-PRO" pitchFamily="50" charset="-128"/>
                  </a:defRPr>
                </a:lvl7pPr>
                <a:lvl8pPr marL="3429000" indent="-228600" eaLnBrk="0" fontAlgn="base" hangingPunct="0">
                  <a:spcBef>
                    <a:spcPct val="50000"/>
                  </a:spcBef>
                  <a:spcAft>
                    <a:spcPct val="0"/>
                  </a:spcAft>
                  <a:defRPr kumimoji="1" sz="1200">
                    <a:solidFill>
                      <a:schemeClr val="tx1"/>
                    </a:solidFill>
                    <a:latin typeface="Arial" charset="0"/>
                    <a:ea typeface="HG丸ｺﾞｼｯｸM-PRO" pitchFamily="50" charset="-128"/>
                  </a:defRPr>
                </a:lvl8pPr>
                <a:lvl9pPr marL="3886200" indent="-228600" eaLnBrk="0" fontAlgn="base" hangingPunct="0">
                  <a:spcBef>
                    <a:spcPct val="50000"/>
                  </a:spcBef>
                  <a:spcAft>
                    <a:spcPct val="0"/>
                  </a:spcAft>
                  <a:defRPr kumimoji="1" sz="1200">
                    <a:solidFill>
                      <a:schemeClr val="tx1"/>
                    </a:solidFill>
                    <a:latin typeface="Arial" charset="0"/>
                    <a:ea typeface="HG丸ｺﾞｼｯｸM-PRO" pitchFamily="50" charset="-128"/>
                  </a:defRPr>
                </a:lvl9pPr>
              </a:lstStyle>
              <a:p>
                <a:pPr eaLnBrk="1" fontAlgn="auto" hangingPunct="1">
                  <a:spcBef>
                    <a:spcPct val="50000"/>
                  </a:spcBef>
                  <a:spcAft>
                    <a:spcPts val="0"/>
                  </a:spcAft>
                  <a:defRPr/>
                </a:pPr>
                <a:endParaRPr lang="ja-JP" altLang="en-US" kern="0">
                  <a:solidFill>
                    <a:srgbClr val="000000"/>
                  </a:solidFill>
                </a:endParaRPr>
              </a:p>
            </p:txBody>
          </p:sp>
          <p:sp>
            <p:nvSpPr>
              <p:cNvPr id="395" name="AutoShape 1365">
                <a:extLst>
                  <a:ext uri="{FF2B5EF4-FFF2-40B4-BE49-F238E27FC236}">
                    <a16:creationId xmlns:a16="http://schemas.microsoft.com/office/drawing/2014/main" id="{32631CFC-74BD-CA25-A8EE-846D51098213}"/>
                  </a:ext>
                </a:extLst>
              </p:cNvPr>
              <p:cNvSpPr>
                <a:spLocks noChangeArrowheads="1"/>
              </p:cNvSpPr>
              <p:nvPr/>
            </p:nvSpPr>
            <p:spPr bwMode="auto">
              <a:xfrm rot="398229" flipH="1">
                <a:off x="813" y="236"/>
                <a:ext cx="295" cy="285"/>
              </a:xfrm>
              <a:custGeom>
                <a:avLst/>
                <a:gdLst>
                  <a:gd name="T0" fmla="*/ 148 w 21600"/>
                  <a:gd name="T1" fmla="*/ 0 h 21600"/>
                  <a:gd name="T2" fmla="*/ 43 w 21600"/>
                  <a:gd name="T3" fmla="*/ 42 h 21600"/>
                  <a:gd name="T4" fmla="*/ 0 w 21600"/>
                  <a:gd name="T5" fmla="*/ 143 h 21600"/>
                  <a:gd name="T6" fmla="*/ 43 w 21600"/>
                  <a:gd name="T7" fmla="*/ 243 h 21600"/>
                  <a:gd name="T8" fmla="*/ 148 w 21600"/>
                  <a:gd name="T9" fmla="*/ 285 h 21600"/>
                  <a:gd name="T10" fmla="*/ 252 w 21600"/>
                  <a:gd name="T11" fmla="*/ 243 h 21600"/>
                  <a:gd name="T12" fmla="*/ 295 w 21600"/>
                  <a:gd name="T13" fmla="*/ 143 h 21600"/>
                  <a:gd name="T14" fmla="*/ 252 w 21600"/>
                  <a:gd name="T15" fmla="*/ 42 h 21600"/>
                  <a:gd name="T16" fmla="*/ 0 60000 65536"/>
                  <a:gd name="T17" fmla="*/ 0 60000 65536"/>
                  <a:gd name="T18" fmla="*/ 0 60000 65536"/>
                  <a:gd name="T19" fmla="*/ 0 60000 65536"/>
                  <a:gd name="T20" fmla="*/ 0 60000 65536"/>
                  <a:gd name="T21" fmla="*/ 0 60000 65536"/>
                  <a:gd name="T22" fmla="*/ 0 60000 65536"/>
                  <a:gd name="T23" fmla="*/ 0 60000 65536"/>
                  <a:gd name="T24" fmla="*/ 3148 w 21600"/>
                  <a:gd name="T25" fmla="*/ 3183 h 21600"/>
                  <a:gd name="T26" fmla="*/ 18452 w 21600"/>
                  <a:gd name="T27" fmla="*/ 1841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120" y="10800"/>
                    </a:moveTo>
                    <a:cubicBezTo>
                      <a:pt x="1120" y="16146"/>
                      <a:pt x="5454" y="20480"/>
                      <a:pt x="10800" y="20480"/>
                    </a:cubicBezTo>
                    <a:cubicBezTo>
                      <a:pt x="16146" y="20480"/>
                      <a:pt x="20480" y="16146"/>
                      <a:pt x="20480" y="10800"/>
                    </a:cubicBezTo>
                    <a:cubicBezTo>
                      <a:pt x="20480" y="5454"/>
                      <a:pt x="16146" y="1120"/>
                      <a:pt x="10800" y="1120"/>
                    </a:cubicBezTo>
                    <a:cubicBezTo>
                      <a:pt x="5454" y="1120"/>
                      <a:pt x="1120" y="5454"/>
                      <a:pt x="1120" y="10800"/>
                    </a:cubicBezTo>
                    <a:close/>
                  </a:path>
                </a:pathLst>
              </a:custGeom>
              <a:gradFill rotWithShape="1">
                <a:gsLst>
                  <a:gs pos="0">
                    <a:srgbClr val="FFFFFF"/>
                  </a:gs>
                  <a:gs pos="100000">
                    <a:srgbClr val="C0C0C0"/>
                  </a:gs>
                </a:gsLst>
                <a:path path="rect">
                  <a:fillToRect l="50000" t="50000" r="50000" b="50000"/>
                </a:path>
              </a:gradFill>
              <a:ln w="9525">
                <a:solidFill>
                  <a:srgbClr val="000000"/>
                </a:solidFill>
                <a:round/>
                <a:headEnd/>
                <a:tailEnd/>
              </a:ln>
            </p:spPr>
            <p:txBody>
              <a:bodyPr/>
              <a:lstStyle/>
              <a:p>
                <a:pPr fontAlgn="auto">
                  <a:spcBef>
                    <a:spcPct val="50000"/>
                  </a:spcBef>
                  <a:spcAft>
                    <a:spcPts val="0"/>
                  </a:spcAft>
                  <a:defRPr/>
                </a:pPr>
                <a:endParaRPr kumimoji="0" lang="ja-JP" altLang="en-US" sz="1200" kern="0">
                  <a:solidFill>
                    <a:srgbClr val="000000"/>
                  </a:solidFill>
                  <a:ea typeface="HG丸ｺﾞｼｯｸM-PRO" pitchFamily="50" charset="-128"/>
                </a:endParaRPr>
              </a:p>
            </p:txBody>
          </p:sp>
        </p:grpSp>
      </p:grpSp>
      <p:grpSp>
        <p:nvGrpSpPr>
          <p:cNvPr id="19" name="グループ化 18">
            <a:extLst>
              <a:ext uri="{FF2B5EF4-FFF2-40B4-BE49-F238E27FC236}">
                <a16:creationId xmlns:a16="http://schemas.microsoft.com/office/drawing/2014/main" id="{2DB3B3EF-EDCB-FC7B-2DC9-2FC1F6765049}"/>
              </a:ext>
            </a:extLst>
          </p:cNvPr>
          <p:cNvGrpSpPr/>
          <p:nvPr/>
        </p:nvGrpSpPr>
        <p:grpSpPr>
          <a:xfrm>
            <a:off x="70039" y="3427153"/>
            <a:ext cx="12060000" cy="3410444"/>
            <a:chOff x="50161" y="3781306"/>
            <a:chExt cx="12091677" cy="3059401"/>
          </a:xfrm>
        </p:grpSpPr>
        <p:sp>
          <p:nvSpPr>
            <p:cNvPr id="396" name="吹き出し: 角を丸めた四角形 395">
              <a:extLst>
                <a:ext uri="{FF2B5EF4-FFF2-40B4-BE49-F238E27FC236}">
                  <a16:creationId xmlns:a16="http://schemas.microsoft.com/office/drawing/2014/main" id="{2688CCDA-126C-9FA1-CE2C-0A2DAC6892C0}"/>
                </a:ext>
              </a:extLst>
            </p:cNvPr>
            <p:cNvSpPr/>
            <p:nvPr/>
          </p:nvSpPr>
          <p:spPr>
            <a:xfrm>
              <a:off x="50161" y="3781306"/>
              <a:ext cx="12091677" cy="3059401"/>
            </a:xfrm>
            <a:prstGeom prst="wedgeRoundRectCallout">
              <a:avLst>
                <a:gd name="adj1" fmla="val -30133"/>
                <a:gd name="adj2" fmla="val -91461"/>
                <a:gd name="adj3" fmla="val 16667"/>
              </a:avLst>
            </a:prstGeom>
            <a:solidFill>
              <a:schemeClr val="accent2">
                <a:lumMod val="40000"/>
                <a:lumOff val="60000"/>
                <a:alpha val="72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8" name="テキスト ボックス 17">
              <a:extLst>
                <a:ext uri="{FF2B5EF4-FFF2-40B4-BE49-F238E27FC236}">
                  <a16:creationId xmlns:a16="http://schemas.microsoft.com/office/drawing/2014/main" id="{6B18FB1E-F9E6-E481-81E4-506D1A883108}"/>
                </a:ext>
              </a:extLst>
            </p:cNvPr>
            <p:cNvSpPr txBox="1"/>
            <p:nvPr/>
          </p:nvSpPr>
          <p:spPr>
            <a:xfrm>
              <a:off x="451092" y="3889087"/>
              <a:ext cx="11458273" cy="403634"/>
            </a:xfrm>
            <a:prstGeom prst="rect">
              <a:avLst/>
            </a:prstGeom>
            <a:noFill/>
          </p:spPr>
          <p:txBody>
            <a:bodyPr wrap="square" rtlCol="0">
              <a:spAutoFit/>
            </a:bodyPr>
            <a:lstStyle/>
            <a:p>
              <a:pPr>
                <a:spcBef>
                  <a:spcPct val="0"/>
                </a:spcBef>
              </a:pPr>
              <a:r>
                <a:rPr kumimoji="1" lang="ja-JP" altLang="en-US" sz="2000" b="1" dirty="0">
                  <a:latin typeface="Meiryo UI" panose="020B0604030504040204" pitchFamily="50" charset="-128"/>
                  <a:ea typeface="Meiryo UI" panose="020B0604030504040204" pitchFamily="50" charset="-128"/>
                </a:rPr>
                <a:t>＜プレス成形とは？＞</a:t>
              </a:r>
              <a:r>
                <a:rPr lang="ja-JP" altLang="en-US" sz="2000" b="1" dirty="0">
                  <a:latin typeface="Meiryo UI" panose="020B0604030504040204" pitchFamily="50" charset="-128"/>
                  <a:ea typeface="Meiryo UI" panose="020B0604030504040204" pitchFamily="50" charset="-128"/>
                </a:rPr>
                <a:t>・・・成形機に金型が取り付けられ、切断、曲げ加工後にコイニング</a:t>
              </a:r>
              <a:r>
                <a:rPr lang="en-US" altLang="ja-JP" sz="2000" b="1" dirty="0">
                  <a:latin typeface="Meiryo UI" panose="020B0604030504040204" pitchFamily="50" charset="-128"/>
                  <a:ea typeface="Meiryo UI" panose="020B0604030504040204" pitchFamily="50" charset="-128"/>
                </a:rPr>
                <a:t>(</a:t>
              </a:r>
              <a:r>
                <a:rPr lang="ja-JP" altLang="en-US" sz="2000" b="1" dirty="0">
                  <a:latin typeface="Meiryo UI" panose="020B0604030504040204" pitchFamily="50" charset="-128"/>
                  <a:ea typeface="Meiryo UI" panose="020B0604030504040204" pitchFamily="50" charset="-128"/>
                </a:rPr>
                <a:t>丸める</a:t>
              </a:r>
              <a:r>
                <a:rPr lang="en-US" altLang="ja-JP" sz="2000" b="1" dirty="0">
                  <a:latin typeface="Meiryo UI" panose="020B0604030504040204" pitchFamily="50" charset="-128"/>
                  <a:ea typeface="Meiryo UI" panose="020B0604030504040204" pitchFamily="50" charset="-128"/>
                </a:rPr>
                <a:t>)</a:t>
              </a:r>
              <a:r>
                <a:rPr lang="ja-JP" altLang="en-US" sz="2000" b="1" dirty="0">
                  <a:latin typeface="Meiryo UI" panose="020B0604030504040204" pitchFamily="50" charset="-128"/>
                  <a:ea typeface="Meiryo UI" panose="020B0604030504040204" pitchFamily="50" charset="-128"/>
                </a:rPr>
                <a:t>する</a:t>
              </a:r>
              <a:r>
                <a:rPr kumimoji="1" lang="ja-JP" altLang="en-US" sz="2000" b="1" dirty="0">
                  <a:latin typeface="Meiryo UI" panose="020B0604030504040204" pitchFamily="50" charset="-128"/>
                  <a:ea typeface="Meiryo UI" panose="020B0604030504040204" pitchFamily="50" charset="-128"/>
                </a:rPr>
                <a:t>工程</a:t>
              </a:r>
            </a:p>
          </p:txBody>
        </p:sp>
        <p:grpSp>
          <p:nvGrpSpPr>
            <p:cNvPr id="124" name="グループ化 1">
              <a:extLst>
                <a:ext uri="{FF2B5EF4-FFF2-40B4-BE49-F238E27FC236}">
                  <a16:creationId xmlns:a16="http://schemas.microsoft.com/office/drawing/2014/main" id="{1C3A0D7E-F6F6-9CF4-A573-A1D1D9290954}"/>
                </a:ext>
              </a:extLst>
            </p:cNvPr>
            <p:cNvGrpSpPr>
              <a:grpSpLocks/>
            </p:cNvGrpSpPr>
            <p:nvPr/>
          </p:nvGrpSpPr>
          <p:grpSpPr bwMode="auto">
            <a:xfrm>
              <a:off x="237215" y="4312653"/>
              <a:ext cx="5241060" cy="2349709"/>
              <a:chOff x="404813" y="1044575"/>
              <a:chExt cx="5749925" cy="2105025"/>
            </a:xfrm>
          </p:grpSpPr>
          <p:grpSp>
            <p:nvGrpSpPr>
              <p:cNvPr id="125" name="Group 49">
                <a:extLst>
                  <a:ext uri="{FF2B5EF4-FFF2-40B4-BE49-F238E27FC236}">
                    <a16:creationId xmlns:a16="http://schemas.microsoft.com/office/drawing/2014/main" id="{504A91FE-DE31-7DB6-23B6-CE2A50A35054}"/>
                  </a:ext>
                </a:extLst>
              </p:cNvPr>
              <p:cNvGrpSpPr>
                <a:grpSpLocks/>
              </p:cNvGrpSpPr>
              <p:nvPr/>
            </p:nvGrpSpPr>
            <p:grpSpPr bwMode="auto">
              <a:xfrm>
                <a:off x="404813" y="2138363"/>
                <a:ext cx="885825" cy="974725"/>
                <a:chOff x="0" y="0"/>
                <a:chExt cx="313" cy="219"/>
              </a:xfrm>
            </p:grpSpPr>
            <p:sp>
              <p:nvSpPr>
                <p:cNvPr id="382" name="Rectangle 50">
                  <a:extLst>
                    <a:ext uri="{FF2B5EF4-FFF2-40B4-BE49-F238E27FC236}">
                      <a16:creationId xmlns:a16="http://schemas.microsoft.com/office/drawing/2014/main" id="{50225DEA-DA66-E6A3-F4D8-815311FAE92E}"/>
                    </a:ext>
                  </a:extLst>
                </p:cNvPr>
                <p:cNvSpPr>
                  <a:spLocks noChangeArrowheads="1"/>
                </p:cNvSpPr>
                <p:nvPr/>
              </p:nvSpPr>
              <p:spPr bwMode="auto">
                <a:xfrm>
                  <a:off x="0" y="0"/>
                  <a:ext cx="313" cy="219"/>
                </a:xfrm>
                <a:prstGeom prst="rect">
                  <a:avLst/>
                </a:prstGeom>
                <a:solidFill>
                  <a:srgbClr val="FFFF00"/>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2400">
                    <a:latin typeface="Times New Roman" panose="02020603050405020304" pitchFamily="18" charset="0"/>
                  </a:endParaRPr>
                </a:p>
              </p:txBody>
            </p:sp>
            <p:sp>
              <p:nvSpPr>
                <p:cNvPr id="383" name="Rectangle 51" descr="格子 (小)">
                  <a:extLst>
                    <a:ext uri="{FF2B5EF4-FFF2-40B4-BE49-F238E27FC236}">
                      <a16:creationId xmlns:a16="http://schemas.microsoft.com/office/drawing/2014/main" id="{0CEF3F81-F303-3A5C-C8F4-503F317C8852}"/>
                    </a:ext>
                  </a:extLst>
                </p:cNvPr>
                <p:cNvSpPr>
                  <a:spLocks noChangeArrowheads="1"/>
                </p:cNvSpPr>
                <p:nvPr/>
              </p:nvSpPr>
              <p:spPr bwMode="auto">
                <a:xfrm>
                  <a:off x="13" y="14"/>
                  <a:ext cx="287" cy="194"/>
                </a:xfrm>
                <a:prstGeom prst="rect">
                  <a:avLst/>
                </a:prstGeom>
                <a:pattFill prst="smGrid">
                  <a:fgClr>
                    <a:schemeClr val="tx1"/>
                  </a:fgClr>
                  <a:bgClr>
                    <a:schemeClr val="bg1"/>
                  </a:bgClr>
                </a:patt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2400">
                    <a:latin typeface="Times New Roman" panose="02020603050405020304" pitchFamily="18" charset="0"/>
                  </a:endParaRPr>
                </a:p>
              </p:txBody>
            </p:sp>
          </p:grpSp>
          <p:grpSp>
            <p:nvGrpSpPr>
              <p:cNvPr id="126" name="Group 46">
                <a:extLst>
                  <a:ext uri="{FF2B5EF4-FFF2-40B4-BE49-F238E27FC236}">
                    <a16:creationId xmlns:a16="http://schemas.microsoft.com/office/drawing/2014/main" id="{A0EFFEE6-946F-60B7-FE07-616C1C2776C0}"/>
                  </a:ext>
                </a:extLst>
              </p:cNvPr>
              <p:cNvGrpSpPr>
                <a:grpSpLocks/>
              </p:cNvGrpSpPr>
              <p:nvPr/>
            </p:nvGrpSpPr>
            <p:grpSpPr bwMode="auto">
              <a:xfrm>
                <a:off x="2708275" y="2133600"/>
                <a:ext cx="1441450" cy="974725"/>
                <a:chOff x="3076575" y="0"/>
                <a:chExt cx="313" cy="219"/>
              </a:xfrm>
            </p:grpSpPr>
            <p:sp>
              <p:nvSpPr>
                <p:cNvPr id="380" name="Rectangle 47">
                  <a:extLst>
                    <a:ext uri="{FF2B5EF4-FFF2-40B4-BE49-F238E27FC236}">
                      <a16:creationId xmlns:a16="http://schemas.microsoft.com/office/drawing/2014/main" id="{13575731-CC17-2C27-F76B-0CAD658C281B}"/>
                    </a:ext>
                  </a:extLst>
                </p:cNvPr>
                <p:cNvSpPr>
                  <a:spLocks noChangeArrowheads="1"/>
                </p:cNvSpPr>
                <p:nvPr/>
              </p:nvSpPr>
              <p:spPr bwMode="auto">
                <a:xfrm>
                  <a:off x="3076575" y="0"/>
                  <a:ext cx="313" cy="219"/>
                </a:xfrm>
                <a:prstGeom prst="rect">
                  <a:avLst/>
                </a:prstGeom>
                <a:solidFill>
                  <a:srgbClr val="FFFF00"/>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2400">
                    <a:latin typeface="Times New Roman" panose="02020603050405020304" pitchFamily="18" charset="0"/>
                  </a:endParaRPr>
                </a:p>
              </p:txBody>
            </p:sp>
            <p:sp>
              <p:nvSpPr>
                <p:cNvPr id="381" name="Rectangle 48" descr="格子 (小)">
                  <a:extLst>
                    <a:ext uri="{FF2B5EF4-FFF2-40B4-BE49-F238E27FC236}">
                      <a16:creationId xmlns:a16="http://schemas.microsoft.com/office/drawing/2014/main" id="{0FF1A455-47CE-0A66-370D-91A84DC14A78}"/>
                    </a:ext>
                  </a:extLst>
                </p:cNvPr>
                <p:cNvSpPr>
                  <a:spLocks noChangeArrowheads="1"/>
                </p:cNvSpPr>
                <p:nvPr/>
              </p:nvSpPr>
              <p:spPr bwMode="auto">
                <a:xfrm>
                  <a:off x="3076588" y="14"/>
                  <a:ext cx="287" cy="194"/>
                </a:xfrm>
                <a:prstGeom prst="rect">
                  <a:avLst/>
                </a:prstGeom>
                <a:pattFill prst="smGrid">
                  <a:fgClr>
                    <a:schemeClr val="tx1"/>
                  </a:fgClr>
                  <a:bgClr>
                    <a:schemeClr val="bg1"/>
                  </a:bgClr>
                </a:patt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2400">
                    <a:latin typeface="Times New Roman" panose="02020603050405020304" pitchFamily="18" charset="0"/>
                  </a:endParaRPr>
                </a:p>
              </p:txBody>
            </p:sp>
          </p:grpSp>
          <p:grpSp>
            <p:nvGrpSpPr>
              <p:cNvPr id="127" name="Group 49">
                <a:extLst>
                  <a:ext uri="{FF2B5EF4-FFF2-40B4-BE49-F238E27FC236}">
                    <a16:creationId xmlns:a16="http://schemas.microsoft.com/office/drawing/2014/main" id="{38D3B11B-CAF3-AB2C-48ED-BF87D00E608A}"/>
                  </a:ext>
                </a:extLst>
              </p:cNvPr>
              <p:cNvGrpSpPr>
                <a:grpSpLocks/>
              </p:cNvGrpSpPr>
              <p:nvPr/>
            </p:nvGrpSpPr>
            <p:grpSpPr bwMode="auto">
              <a:xfrm>
                <a:off x="1341438" y="2138363"/>
                <a:ext cx="1319212" cy="974725"/>
                <a:chOff x="0" y="0"/>
                <a:chExt cx="313" cy="219"/>
              </a:xfrm>
            </p:grpSpPr>
            <p:sp>
              <p:nvSpPr>
                <p:cNvPr id="378" name="Rectangle 50">
                  <a:extLst>
                    <a:ext uri="{FF2B5EF4-FFF2-40B4-BE49-F238E27FC236}">
                      <a16:creationId xmlns:a16="http://schemas.microsoft.com/office/drawing/2014/main" id="{691A7B9A-3C86-9916-9564-1B0225404822}"/>
                    </a:ext>
                  </a:extLst>
                </p:cNvPr>
                <p:cNvSpPr>
                  <a:spLocks noChangeArrowheads="1"/>
                </p:cNvSpPr>
                <p:nvPr/>
              </p:nvSpPr>
              <p:spPr bwMode="auto">
                <a:xfrm>
                  <a:off x="0" y="0"/>
                  <a:ext cx="313" cy="219"/>
                </a:xfrm>
                <a:prstGeom prst="rect">
                  <a:avLst/>
                </a:prstGeom>
                <a:solidFill>
                  <a:srgbClr val="FFFF00"/>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2400">
                    <a:latin typeface="Times New Roman" panose="02020603050405020304" pitchFamily="18" charset="0"/>
                  </a:endParaRPr>
                </a:p>
              </p:txBody>
            </p:sp>
            <p:sp>
              <p:nvSpPr>
                <p:cNvPr id="379" name="Rectangle 51" descr="格子 (小)">
                  <a:extLst>
                    <a:ext uri="{FF2B5EF4-FFF2-40B4-BE49-F238E27FC236}">
                      <a16:creationId xmlns:a16="http://schemas.microsoft.com/office/drawing/2014/main" id="{22AA0C64-F85D-0168-450E-88206F31988F}"/>
                    </a:ext>
                  </a:extLst>
                </p:cNvPr>
                <p:cNvSpPr>
                  <a:spLocks noChangeArrowheads="1"/>
                </p:cNvSpPr>
                <p:nvPr/>
              </p:nvSpPr>
              <p:spPr bwMode="auto">
                <a:xfrm>
                  <a:off x="13" y="14"/>
                  <a:ext cx="287" cy="194"/>
                </a:xfrm>
                <a:prstGeom prst="rect">
                  <a:avLst/>
                </a:prstGeom>
                <a:pattFill prst="smGrid">
                  <a:fgClr>
                    <a:schemeClr val="tx1"/>
                  </a:fgClr>
                  <a:bgClr>
                    <a:schemeClr val="bg1"/>
                  </a:bgClr>
                </a:patt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2400">
                    <a:latin typeface="Times New Roman" panose="02020603050405020304" pitchFamily="18" charset="0"/>
                  </a:endParaRPr>
                </a:p>
              </p:txBody>
            </p:sp>
          </p:grpSp>
          <p:grpSp>
            <p:nvGrpSpPr>
              <p:cNvPr id="128" name="グループ化 3">
                <a:extLst>
                  <a:ext uri="{FF2B5EF4-FFF2-40B4-BE49-F238E27FC236}">
                    <a16:creationId xmlns:a16="http://schemas.microsoft.com/office/drawing/2014/main" id="{45C42EFA-5879-B175-4C91-C9D7D30C4601}"/>
                  </a:ext>
                </a:extLst>
              </p:cNvPr>
              <p:cNvGrpSpPr>
                <a:grpSpLocks/>
              </p:cNvGrpSpPr>
              <p:nvPr/>
            </p:nvGrpSpPr>
            <p:grpSpPr bwMode="auto">
              <a:xfrm>
                <a:off x="4006850" y="1044575"/>
                <a:ext cx="2147888" cy="2105025"/>
                <a:chOff x="1591568" y="1786640"/>
                <a:chExt cx="4979089" cy="4882720"/>
              </a:xfrm>
            </p:grpSpPr>
            <p:sp>
              <p:nvSpPr>
                <p:cNvPr id="261" name="Rectangle 155">
                  <a:extLst>
                    <a:ext uri="{FF2B5EF4-FFF2-40B4-BE49-F238E27FC236}">
                      <a16:creationId xmlns:a16="http://schemas.microsoft.com/office/drawing/2014/main" id="{BD9D3F18-E1BD-2AA6-3AFF-B97C2CC825E6}"/>
                    </a:ext>
                  </a:extLst>
                </p:cNvPr>
                <p:cNvSpPr>
                  <a:spLocks noChangeArrowheads="1"/>
                </p:cNvSpPr>
                <p:nvPr/>
              </p:nvSpPr>
              <p:spPr bwMode="auto">
                <a:xfrm>
                  <a:off x="5652120" y="5635089"/>
                  <a:ext cx="675129" cy="889954"/>
                </a:xfrm>
                <a:prstGeom prst="rect">
                  <a:avLst/>
                </a:prstGeom>
                <a:solidFill>
                  <a:srgbClr val="CCECF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grpSp>
              <p:nvGrpSpPr>
                <p:cNvPr id="262" name="Group 156">
                  <a:extLst>
                    <a:ext uri="{FF2B5EF4-FFF2-40B4-BE49-F238E27FC236}">
                      <a16:creationId xmlns:a16="http://schemas.microsoft.com/office/drawing/2014/main" id="{DB84EA44-E555-8618-F343-09AF12333648}"/>
                    </a:ext>
                  </a:extLst>
                </p:cNvPr>
                <p:cNvGrpSpPr>
                  <a:grpSpLocks/>
                </p:cNvGrpSpPr>
                <p:nvPr/>
              </p:nvGrpSpPr>
              <p:grpSpPr bwMode="auto">
                <a:xfrm>
                  <a:off x="3155575" y="4288132"/>
                  <a:ext cx="1858590" cy="1042288"/>
                  <a:chOff x="212" y="312"/>
                  <a:chExt cx="350" cy="169"/>
                </a:xfrm>
              </p:grpSpPr>
              <p:sp>
                <p:nvSpPr>
                  <p:cNvPr id="372" name="Rectangle 157">
                    <a:extLst>
                      <a:ext uri="{FF2B5EF4-FFF2-40B4-BE49-F238E27FC236}">
                        <a16:creationId xmlns:a16="http://schemas.microsoft.com/office/drawing/2014/main" id="{AB384AD2-7434-91FA-FB40-93D498694B68}"/>
                      </a:ext>
                    </a:extLst>
                  </p:cNvPr>
                  <p:cNvSpPr>
                    <a:spLocks noChangeArrowheads="1"/>
                  </p:cNvSpPr>
                  <p:nvPr/>
                </p:nvSpPr>
                <p:spPr bwMode="auto">
                  <a:xfrm>
                    <a:off x="212" y="312"/>
                    <a:ext cx="350" cy="169"/>
                  </a:xfrm>
                  <a:prstGeom prst="rect">
                    <a:avLst/>
                  </a:prstGeom>
                  <a:solidFill>
                    <a:srgbClr val="FFFF00"/>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73" name="Rectangle 158">
                    <a:extLst>
                      <a:ext uri="{FF2B5EF4-FFF2-40B4-BE49-F238E27FC236}">
                        <a16:creationId xmlns:a16="http://schemas.microsoft.com/office/drawing/2014/main" id="{54E159B0-CD3F-4B9C-2107-82646C3A1255}"/>
                      </a:ext>
                    </a:extLst>
                  </p:cNvPr>
                  <p:cNvSpPr>
                    <a:spLocks noChangeArrowheads="1"/>
                  </p:cNvSpPr>
                  <p:nvPr/>
                </p:nvSpPr>
                <p:spPr bwMode="auto">
                  <a:xfrm>
                    <a:off x="320" y="312"/>
                    <a:ext cx="8" cy="167"/>
                  </a:xfrm>
                  <a:prstGeom prst="rect">
                    <a:avLst/>
                  </a:prstGeom>
                  <a:gradFill rotWithShape="0">
                    <a:gsLst>
                      <a:gs pos="0">
                        <a:srgbClr val="767600"/>
                      </a:gs>
                      <a:gs pos="50000">
                        <a:srgbClr val="FFFF00"/>
                      </a:gs>
                      <a:gs pos="100000">
                        <a:srgbClr val="767600"/>
                      </a:gs>
                    </a:gsLst>
                    <a:lin ang="0" scaled="1"/>
                  </a:gra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74" name="Rectangle 159">
                    <a:extLst>
                      <a:ext uri="{FF2B5EF4-FFF2-40B4-BE49-F238E27FC236}">
                        <a16:creationId xmlns:a16="http://schemas.microsoft.com/office/drawing/2014/main" id="{65FAC0F0-ADA8-C2A6-E4AE-F113F3F81924}"/>
                      </a:ext>
                    </a:extLst>
                  </p:cNvPr>
                  <p:cNvSpPr>
                    <a:spLocks noChangeArrowheads="1"/>
                  </p:cNvSpPr>
                  <p:nvPr/>
                </p:nvSpPr>
                <p:spPr bwMode="auto">
                  <a:xfrm>
                    <a:off x="443" y="313"/>
                    <a:ext cx="8" cy="167"/>
                  </a:xfrm>
                  <a:prstGeom prst="rect">
                    <a:avLst/>
                  </a:prstGeom>
                  <a:gradFill rotWithShape="0">
                    <a:gsLst>
                      <a:gs pos="0">
                        <a:srgbClr val="767600"/>
                      </a:gs>
                      <a:gs pos="50000">
                        <a:srgbClr val="FFFF00"/>
                      </a:gs>
                      <a:gs pos="100000">
                        <a:srgbClr val="767600"/>
                      </a:gs>
                    </a:gsLst>
                    <a:lin ang="0" scaled="1"/>
                  </a:gra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75" name="AutoShape 160">
                    <a:extLst>
                      <a:ext uri="{FF2B5EF4-FFF2-40B4-BE49-F238E27FC236}">
                        <a16:creationId xmlns:a16="http://schemas.microsoft.com/office/drawing/2014/main" id="{795D5108-F12A-330C-9BB9-9B755615C6D1}"/>
                      </a:ext>
                    </a:extLst>
                  </p:cNvPr>
                  <p:cNvSpPr>
                    <a:spLocks noChangeArrowheads="1"/>
                  </p:cNvSpPr>
                  <p:nvPr/>
                </p:nvSpPr>
                <p:spPr bwMode="auto">
                  <a:xfrm>
                    <a:off x="221" y="323"/>
                    <a:ext cx="92" cy="146"/>
                  </a:xfrm>
                  <a:prstGeom prst="roundRect">
                    <a:avLst>
                      <a:gd name="adj" fmla="val 16667"/>
                    </a:avLst>
                  </a:prstGeom>
                  <a:solidFill>
                    <a:srgbClr val="FFFFFF"/>
                  </a:solidFill>
                  <a:ln w="9525">
                    <a:solidFill>
                      <a:srgbClr val="000000"/>
                    </a:solidFill>
                    <a:round/>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76" name="AutoShape 161">
                    <a:extLst>
                      <a:ext uri="{FF2B5EF4-FFF2-40B4-BE49-F238E27FC236}">
                        <a16:creationId xmlns:a16="http://schemas.microsoft.com/office/drawing/2014/main" id="{976643B7-0832-BB9E-755B-48B93D2E16DF}"/>
                      </a:ext>
                    </a:extLst>
                  </p:cNvPr>
                  <p:cNvSpPr>
                    <a:spLocks noChangeArrowheads="1"/>
                  </p:cNvSpPr>
                  <p:nvPr/>
                </p:nvSpPr>
                <p:spPr bwMode="auto">
                  <a:xfrm>
                    <a:off x="460" y="324"/>
                    <a:ext cx="93" cy="146"/>
                  </a:xfrm>
                  <a:prstGeom prst="roundRect">
                    <a:avLst>
                      <a:gd name="adj" fmla="val 16667"/>
                    </a:avLst>
                  </a:prstGeom>
                  <a:solidFill>
                    <a:srgbClr val="FFFFFF"/>
                  </a:solidFill>
                  <a:ln w="9525">
                    <a:solidFill>
                      <a:srgbClr val="000000"/>
                    </a:solidFill>
                    <a:round/>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77" name="AutoShape 162">
                    <a:extLst>
                      <a:ext uri="{FF2B5EF4-FFF2-40B4-BE49-F238E27FC236}">
                        <a16:creationId xmlns:a16="http://schemas.microsoft.com/office/drawing/2014/main" id="{727810D7-C9A4-95C6-BB65-079351A9ED0F}"/>
                      </a:ext>
                    </a:extLst>
                  </p:cNvPr>
                  <p:cNvSpPr>
                    <a:spLocks noChangeArrowheads="1"/>
                  </p:cNvSpPr>
                  <p:nvPr/>
                </p:nvSpPr>
                <p:spPr bwMode="auto">
                  <a:xfrm>
                    <a:off x="341" y="324"/>
                    <a:ext cx="93" cy="146"/>
                  </a:xfrm>
                  <a:prstGeom prst="roundRect">
                    <a:avLst>
                      <a:gd name="adj" fmla="val 16667"/>
                    </a:avLst>
                  </a:prstGeom>
                  <a:solidFill>
                    <a:srgbClr val="FFFFFF"/>
                  </a:solidFill>
                  <a:ln w="9525">
                    <a:solidFill>
                      <a:srgbClr val="000000"/>
                    </a:solidFill>
                    <a:round/>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grpSp>
            <p:sp>
              <p:nvSpPr>
                <p:cNvPr id="263" name="Oval 2">
                  <a:extLst>
                    <a:ext uri="{FF2B5EF4-FFF2-40B4-BE49-F238E27FC236}">
                      <a16:creationId xmlns:a16="http://schemas.microsoft.com/office/drawing/2014/main" id="{5C1DDF72-9D96-EC9E-6681-A6484A9C06FF}"/>
                    </a:ext>
                  </a:extLst>
                </p:cNvPr>
                <p:cNvSpPr>
                  <a:spLocks noChangeArrowheads="1"/>
                </p:cNvSpPr>
                <p:nvPr/>
              </p:nvSpPr>
              <p:spPr bwMode="auto">
                <a:xfrm>
                  <a:off x="1869562" y="5498790"/>
                  <a:ext cx="142968" cy="176387"/>
                </a:xfrm>
                <a:prstGeom prst="ellipse">
                  <a:avLst/>
                </a:prstGeom>
                <a:solidFill>
                  <a:srgbClr val="C0C0C0"/>
                </a:solidFill>
                <a:ln w="9525">
                  <a:solidFill>
                    <a:srgbClr val="000000"/>
                  </a:solidFill>
                  <a:round/>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grpSp>
              <p:nvGrpSpPr>
                <p:cNvPr id="264" name="Group 3">
                  <a:extLst>
                    <a:ext uri="{FF2B5EF4-FFF2-40B4-BE49-F238E27FC236}">
                      <a16:creationId xmlns:a16="http://schemas.microsoft.com/office/drawing/2014/main" id="{D872FF80-A6AA-FD0F-5EBE-FB28A5E765B7}"/>
                    </a:ext>
                  </a:extLst>
                </p:cNvPr>
                <p:cNvGrpSpPr>
                  <a:grpSpLocks/>
                </p:cNvGrpSpPr>
                <p:nvPr/>
              </p:nvGrpSpPr>
              <p:grpSpPr bwMode="auto">
                <a:xfrm>
                  <a:off x="3552709" y="5282315"/>
                  <a:ext cx="1096091" cy="248546"/>
                  <a:chOff x="262" y="418"/>
                  <a:chExt cx="125" cy="24"/>
                </a:xfrm>
              </p:grpSpPr>
              <p:sp>
                <p:nvSpPr>
                  <p:cNvPr id="366" name="Rectangle 4">
                    <a:extLst>
                      <a:ext uri="{FF2B5EF4-FFF2-40B4-BE49-F238E27FC236}">
                        <a16:creationId xmlns:a16="http://schemas.microsoft.com/office/drawing/2014/main" id="{D5D97FAB-A34D-BBDF-90BE-E188DDFB2FC6}"/>
                      </a:ext>
                    </a:extLst>
                  </p:cNvPr>
                  <p:cNvSpPr>
                    <a:spLocks noChangeArrowheads="1"/>
                  </p:cNvSpPr>
                  <p:nvPr/>
                </p:nvSpPr>
                <p:spPr bwMode="auto">
                  <a:xfrm flipV="1">
                    <a:off x="262" y="424"/>
                    <a:ext cx="125" cy="16"/>
                  </a:xfrm>
                  <a:prstGeom prst="rect">
                    <a:avLst/>
                  </a:prstGeom>
                  <a:gradFill rotWithShape="0">
                    <a:gsLst>
                      <a:gs pos="0">
                        <a:srgbClr val="777777"/>
                      </a:gs>
                      <a:gs pos="100000">
                        <a:srgbClr val="373737"/>
                      </a:gs>
                    </a:gsLst>
                    <a:lin ang="5400000" scaled="1"/>
                  </a:gra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67" name="Line 5">
                    <a:extLst>
                      <a:ext uri="{FF2B5EF4-FFF2-40B4-BE49-F238E27FC236}">
                        <a16:creationId xmlns:a16="http://schemas.microsoft.com/office/drawing/2014/main" id="{68BBAC6F-7680-48F3-8F2C-63D94F89E1EF}"/>
                      </a:ext>
                    </a:extLst>
                  </p:cNvPr>
                  <p:cNvSpPr>
                    <a:spLocks noChangeShapeType="1"/>
                  </p:cNvSpPr>
                  <p:nvPr/>
                </p:nvSpPr>
                <p:spPr bwMode="auto">
                  <a:xfrm flipH="1" flipV="1">
                    <a:off x="350" y="424"/>
                    <a:ext cx="14" cy="1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368" name="Line 6">
                    <a:extLst>
                      <a:ext uri="{FF2B5EF4-FFF2-40B4-BE49-F238E27FC236}">
                        <a16:creationId xmlns:a16="http://schemas.microsoft.com/office/drawing/2014/main" id="{0B127E02-8774-7045-2B4D-30F39C45A64D}"/>
                      </a:ext>
                    </a:extLst>
                  </p:cNvPr>
                  <p:cNvSpPr>
                    <a:spLocks noChangeShapeType="1"/>
                  </p:cNvSpPr>
                  <p:nvPr/>
                </p:nvSpPr>
                <p:spPr bwMode="auto">
                  <a:xfrm flipH="1" flipV="1">
                    <a:off x="354" y="424"/>
                    <a:ext cx="14" cy="1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369" name="Line 7">
                    <a:extLst>
                      <a:ext uri="{FF2B5EF4-FFF2-40B4-BE49-F238E27FC236}">
                        <a16:creationId xmlns:a16="http://schemas.microsoft.com/office/drawing/2014/main" id="{AEAD8926-ECD4-A58E-6050-A06485D95CE1}"/>
                      </a:ext>
                    </a:extLst>
                  </p:cNvPr>
                  <p:cNvSpPr>
                    <a:spLocks noChangeShapeType="1"/>
                  </p:cNvSpPr>
                  <p:nvPr/>
                </p:nvSpPr>
                <p:spPr bwMode="auto">
                  <a:xfrm flipH="1" flipV="1">
                    <a:off x="367" y="424"/>
                    <a:ext cx="14" cy="1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370" name="Line 8">
                    <a:extLst>
                      <a:ext uri="{FF2B5EF4-FFF2-40B4-BE49-F238E27FC236}">
                        <a16:creationId xmlns:a16="http://schemas.microsoft.com/office/drawing/2014/main" id="{4B8EAEF9-39F9-3183-B5C6-22C0F9514A20}"/>
                      </a:ext>
                    </a:extLst>
                  </p:cNvPr>
                  <p:cNvSpPr>
                    <a:spLocks noChangeShapeType="1"/>
                  </p:cNvSpPr>
                  <p:nvPr/>
                </p:nvSpPr>
                <p:spPr bwMode="auto">
                  <a:xfrm flipH="1" flipV="1">
                    <a:off x="372" y="424"/>
                    <a:ext cx="13" cy="1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371" name="Rectangle 9">
                    <a:extLst>
                      <a:ext uri="{FF2B5EF4-FFF2-40B4-BE49-F238E27FC236}">
                        <a16:creationId xmlns:a16="http://schemas.microsoft.com/office/drawing/2014/main" id="{0A04916E-B186-8462-ABE3-2EADE402E0F3}"/>
                      </a:ext>
                    </a:extLst>
                  </p:cNvPr>
                  <p:cNvSpPr>
                    <a:spLocks noChangeArrowheads="1"/>
                  </p:cNvSpPr>
                  <p:nvPr/>
                </p:nvSpPr>
                <p:spPr bwMode="auto">
                  <a:xfrm>
                    <a:off x="274" y="418"/>
                    <a:ext cx="96" cy="6"/>
                  </a:xfrm>
                  <a:prstGeom prst="rect">
                    <a:avLst/>
                  </a:prstGeom>
                  <a:gradFill rotWithShape="0">
                    <a:gsLst>
                      <a:gs pos="0">
                        <a:srgbClr val="C0C0C0"/>
                      </a:gs>
                      <a:gs pos="100000">
                        <a:srgbClr val="595959"/>
                      </a:gs>
                    </a:gsLst>
                    <a:lin ang="5400000" scaled="1"/>
                  </a:gra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grpSp>
            <p:sp>
              <p:nvSpPr>
                <p:cNvPr id="265" name="Line 10">
                  <a:extLst>
                    <a:ext uri="{FF2B5EF4-FFF2-40B4-BE49-F238E27FC236}">
                      <a16:creationId xmlns:a16="http://schemas.microsoft.com/office/drawing/2014/main" id="{20C9E1F9-7B2D-D37B-A796-64682A0EE1DA}"/>
                    </a:ext>
                  </a:extLst>
                </p:cNvPr>
                <p:cNvSpPr>
                  <a:spLocks noChangeShapeType="1"/>
                </p:cNvSpPr>
                <p:nvPr/>
              </p:nvSpPr>
              <p:spPr bwMode="auto">
                <a:xfrm flipH="1">
                  <a:off x="1734536" y="5498790"/>
                  <a:ext cx="389192" cy="232510"/>
                </a:xfrm>
                <a:prstGeom prst="line">
                  <a:avLst/>
                </a:prstGeom>
                <a:noFill/>
                <a:ln w="57150">
                  <a:solidFill>
                    <a:srgbClr val="80808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66" name="Rectangle 11">
                  <a:extLst>
                    <a:ext uri="{FF2B5EF4-FFF2-40B4-BE49-F238E27FC236}">
                      <a16:creationId xmlns:a16="http://schemas.microsoft.com/office/drawing/2014/main" id="{F34E822D-4B0C-DAAE-2B9F-BB7678DD2C00}"/>
                    </a:ext>
                  </a:extLst>
                </p:cNvPr>
                <p:cNvSpPr>
                  <a:spLocks noChangeArrowheads="1"/>
                </p:cNvSpPr>
                <p:nvPr/>
              </p:nvSpPr>
              <p:spPr bwMode="auto">
                <a:xfrm>
                  <a:off x="2059483" y="5835529"/>
                  <a:ext cx="428905" cy="729602"/>
                </a:xfrm>
                <a:prstGeom prst="rect">
                  <a:avLst/>
                </a:prstGeom>
                <a:solidFill>
                  <a:srgbClr val="CCECF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267" name="Rectangle 16">
                  <a:extLst>
                    <a:ext uri="{FF2B5EF4-FFF2-40B4-BE49-F238E27FC236}">
                      <a16:creationId xmlns:a16="http://schemas.microsoft.com/office/drawing/2014/main" id="{9CFFCE15-3BF1-86C6-85F6-31937103DA6B}"/>
                    </a:ext>
                  </a:extLst>
                </p:cNvPr>
                <p:cNvSpPr>
                  <a:spLocks noChangeArrowheads="1"/>
                </p:cNvSpPr>
                <p:nvPr/>
              </p:nvSpPr>
              <p:spPr bwMode="auto">
                <a:xfrm>
                  <a:off x="3107918" y="5338438"/>
                  <a:ext cx="2152469" cy="112246"/>
                </a:xfrm>
                <a:prstGeom prst="rect">
                  <a:avLst/>
                </a:prstGeom>
                <a:solidFill>
                  <a:srgbClr val="CCECF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268" name="Rectangle 17">
                  <a:extLst>
                    <a:ext uri="{FF2B5EF4-FFF2-40B4-BE49-F238E27FC236}">
                      <a16:creationId xmlns:a16="http://schemas.microsoft.com/office/drawing/2014/main" id="{7A47B019-FCE0-712A-ACD1-4C1412352816}"/>
                    </a:ext>
                  </a:extLst>
                </p:cNvPr>
                <p:cNvSpPr>
                  <a:spLocks noChangeArrowheads="1"/>
                </p:cNvSpPr>
                <p:nvPr/>
              </p:nvSpPr>
              <p:spPr bwMode="auto">
                <a:xfrm>
                  <a:off x="3028492" y="5707248"/>
                  <a:ext cx="2303380" cy="64141"/>
                </a:xfrm>
                <a:prstGeom prst="rect">
                  <a:avLst/>
                </a:prstGeom>
                <a:solidFill>
                  <a:srgbClr val="CCECF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269" name="Rectangle 18">
                  <a:extLst>
                    <a:ext uri="{FF2B5EF4-FFF2-40B4-BE49-F238E27FC236}">
                      <a16:creationId xmlns:a16="http://schemas.microsoft.com/office/drawing/2014/main" id="{0B4F66DB-5A66-4841-541A-EC88D7DDB723}"/>
                    </a:ext>
                  </a:extLst>
                </p:cNvPr>
                <p:cNvSpPr>
                  <a:spLocks noChangeArrowheads="1"/>
                </p:cNvSpPr>
                <p:nvPr/>
              </p:nvSpPr>
              <p:spPr bwMode="auto">
                <a:xfrm>
                  <a:off x="3147632" y="5434649"/>
                  <a:ext cx="1874475" cy="1066341"/>
                </a:xfrm>
                <a:prstGeom prst="rect">
                  <a:avLst/>
                </a:prstGeom>
                <a:solidFill>
                  <a:srgbClr val="CCECF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270" name="Rectangle 19">
                  <a:extLst>
                    <a:ext uri="{FF2B5EF4-FFF2-40B4-BE49-F238E27FC236}">
                      <a16:creationId xmlns:a16="http://schemas.microsoft.com/office/drawing/2014/main" id="{E2F6063B-3DD2-E706-0F31-3D9856EA382A}"/>
                    </a:ext>
                  </a:extLst>
                </p:cNvPr>
                <p:cNvSpPr>
                  <a:spLocks noChangeArrowheads="1"/>
                </p:cNvSpPr>
                <p:nvPr/>
              </p:nvSpPr>
              <p:spPr bwMode="auto">
                <a:xfrm>
                  <a:off x="3719506" y="5434649"/>
                  <a:ext cx="95312" cy="1066341"/>
                </a:xfrm>
                <a:prstGeom prst="rect">
                  <a:avLst/>
                </a:prstGeom>
                <a:solidFill>
                  <a:srgbClr val="CCECF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271" name="Rectangle 21">
                  <a:extLst>
                    <a:ext uri="{FF2B5EF4-FFF2-40B4-BE49-F238E27FC236}">
                      <a16:creationId xmlns:a16="http://schemas.microsoft.com/office/drawing/2014/main" id="{F93A6A5D-4D7C-813F-97D5-ED51690E557B}"/>
                    </a:ext>
                  </a:extLst>
                </p:cNvPr>
                <p:cNvSpPr>
                  <a:spLocks noChangeArrowheads="1"/>
                </p:cNvSpPr>
                <p:nvPr/>
              </p:nvSpPr>
              <p:spPr bwMode="auto">
                <a:xfrm>
                  <a:off x="2520159" y="3141615"/>
                  <a:ext cx="635415" cy="3391446"/>
                </a:xfrm>
                <a:prstGeom prst="rect">
                  <a:avLst/>
                </a:prstGeom>
                <a:solidFill>
                  <a:srgbClr val="CCECF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272" name="Rectangle 22">
                  <a:extLst>
                    <a:ext uri="{FF2B5EF4-FFF2-40B4-BE49-F238E27FC236}">
                      <a16:creationId xmlns:a16="http://schemas.microsoft.com/office/drawing/2014/main" id="{6DCB5CA8-9AE6-9F5D-A23F-9F00545D7D9B}"/>
                    </a:ext>
                  </a:extLst>
                </p:cNvPr>
                <p:cNvSpPr>
                  <a:spLocks noChangeArrowheads="1"/>
                </p:cNvSpPr>
                <p:nvPr/>
              </p:nvSpPr>
              <p:spPr bwMode="auto">
                <a:xfrm>
                  <a:off x="5022107" y="3141615"/>
                  <a:ext cx="627473" cy="3391446"/>
                </a:xfrm>
                <a:prstGeom prst="rect">
                  <a:avLst/>
                </a:prstGeom>
                <a:solidFill>
                  <a:srgbClr val="CCECF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273" name="Rectangle 23">
                  <a:extLst>
                    <a:ext uri="{FF2B5EF4-FFF2-40B4-BE49-F238E27FC236}">
                      <a16:creationId xmlns:a16="http://schemas.microsoft.com/office/drawing/2014/main" id="{8822A3D4-03B4-D946-A7BE-3F2C110405A6}"/>
                    </a:ext>
                  </a:extLst>
                </p:cNvPr>
                <p:cNvSpPr>
                  <a:spLocks noChangeArrowheads="1"/>
                </p:cNvSpPr>
                <p:nvPr/>
              </p:nvSpPr>
              <p:spPr bwMode="auto">
                <a:xfrm>
                  <a:off x="4982394" y="6468920"/>
                  <a:ext cx="714842" cy="160352"/>
                </a:xfrm>
                <a:prstGeom prst="rect">
                  <a:avLst/>
                </a:prstGeom>
                <a:solidFill>
                  <a:srgbClr val="000000"/>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274" name="Rectangle 24">
                  <a:extLst>
                    <a:ext uri="{FF2B5EF4-FFF2-40B4-BE49-F238E27FC236}">
                      <a16:creationId xmlns:a16="http://schemas.microsoft.com/office/drawing/2014/main" id="{804F9CDB-3B2A-14FA-D4E8-747874FFC2BD}"/>
                    </a:ext>
                  </a:extLst>
                </p:cNvPr>
                <p:cNvSpPr>
                  <a:spLocks noChangeArrowheads="1"/>
                </p:cNvSpPr>
                <p:nvPr/>
              </p:nvSpPr>
              <p:spPr bwMode="auto">
                <a:xfrm>
                  <a:off x="2154795" y="4552713"/>
                  <a:ext cx="333593" cy="1282816"/>
                </a:xfrm>
                <a:prstGeom prst="rect">
                  <a:avLst/>
                </a:prstGeom>
                <a:solidFill>
                  <a:srgbClr val="CCECF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275" name="Rectangle 25">
                  <a:extLst>
                    <a:ext uri="{FF2B5EF4-FFF2-40B4-BE49-F238E27FC236}">
                      <a16:creationId xmlns:a16="http://schemas.microsoft.com/office/drawing/2014/main" id="{AC2AB6DC-204E-2472-E351-097A2FEF354E}"/>
                    </a:ext>
                  </a:extLst>
                </p:cNvPr>
                <p:cNvSpPr>
                  <a:spLocks noChangeArrowheads="1"/>
                </p:cNvSpPr>
                <p:nvPr/>
              </p:nvSpPr>
              <p:spPr bwMode="auto">
                <a:xfrm>
                  <a:off x="2059483" y="4937558"/>
                  <a:ext cx="230338" cy="689514"/>
                </a:xfrm>
                <a:prstGeom prst="rect">
                  <a:avLst/>
                </a:prstGeom>
                <a:solidFill>
                  <a:srgbClr val="CCECF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276" name="Rectangle 26">
                  <a:extLst>
                    <a:ext uri="{FF2B5EF4-FFF2-40B4-BE49-F238E27FC236}">
                      <a16:creationId xmlns:a16="http://schemas.microsoft.com/office/drawing/2014/main" id="{5BE452E8-5377-BC52-58A0-F79F442FC3C7}"/>
                    </a:ext>
                  </a:extLst>
                </p:cNvPr>
                <p:cNvSpPr>
                  <a:spLocks noChangeArrowheads="1"/>
                </p:cNvSpPr>
                <p:nvPr/>
              </p:nvSpPr>
              <p:spPr bwMode="auto">
                <a:xfrm>
                  <a:off x="1956228" y="4833329"/>
                  <a:ext cx="492447" cy="408898"/>
                </a:xfrm>
                <a:prstGeom prst="rect">
                  <a:avLst/>
                </a:prstGeom>
                <a:solidFill>
                  <a:srgbClr val="CCECF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277" name="Rectangle 27">
                  <a:extLst>
                    <a:ext uri="{FF2B5EF4-FFF2-40B4-BE49-F238E27FC236}">
                      <a16:creationId xmlns:a16="http://schemas.microsoft.com/office/drawing/2014/main" id="{FC6AD34A-1B49-D39E-6271-A5BF5A5400AE}"/>
                    </a:ext>
                  </a:extLst>
                </p:cNvPr>
                <p:cNvSpPr>
                  <a:spLocks noChangeArrowheads="1"/>
                </p:cNvSpPr>
                <p:nvPr/>
              </p:nvSpPr>
              <p:spPr bwMode="auto">
                <a:xfrm>
                  <a:off x="2265993" y="4961611"/>
                  <a:ext cx="119140" cy="88194"/>
                </a:xfrm>
                <a:prstGeom prst="rect">
                  <a:avLst/>
                </a:prstGeom>
                <a:solidFill>
                  <a:srgbClr val="5F5F5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278" name="Text Box 28">
                  <a:extLst>
                    <a:ext uri="{FF2B5EF4-FFF2-40B4-BE49-F238E27FC236}">
                      <a16:creationId xmlns:a16="http://schemas.microsoft.com/office/drawing/2014/main" id="{BDD6E888-0473-ABEB-EC89-BE8191A6CD86}"/>
                    </a:ext>
                  </a:extLst>
                </p:cNvPr>
                <p:cNvSpPr txBox="1">
                  <a:spLocks noChangeArrowheads="1"/>
                </p:cNvSpPr>
                <p:nvPr/>
              </p:nvSpPr>
              <p:spPr bwMode="auto">
                <a:xfrm>
                  <a:off x="2115082" y="5113945"/>
                  <a:ext cx="452733" cy="280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100">
                      <a:solidFill>
                        <a:srgbClr val="000000"/>
                      </a:solidFill>
                      <a:latin typeface="ＭＳ Ｐゴシック" panose="020B0600070205080204" pitchFamily="50" charset="-128"/>
                    </a:rPr>
                    <a:t>●</a:t>
                  </a:r>
                </a:p>
                <a:p>
                  <a:pPr eaLnBrk="1" hangingPunct="1">
                    <a:spcBef>
                      <a:spcPct val="0"/>
                    </a:spcBef>
                    <a:buFontTx/>
                    <a:buNone/>
                  </a:pPr>
                  <a:endParaRPr lang="ja-JP" altLang="en-US" sz="100">
                    <a:solidFill>
                      <a:srgbClr val="000000"/>
                    </a:solidFill>
                    <a:latin typeface="ＭＳ Ｐゴシック" panose="020B0600070205080204" pitchFamily="50" charset="-128"/>
                  </a:endParaRPr>
                </a:p>
              </p:txBody>
            </p:sp>
            <p:sp>
              <p:nvSpPr>
                <p:cNvPr id="279" name="Text Box 29">
                  <a:extLst>
                    <a:ext uri="{FF2B5EF4-FFF2-40B4-BE49-F238E27FC236}">
                      <a16:creationId xmlns:a16="http://schemas.microsoft.com/office/drawing/2014/main" id="{3BB1C4B4-A1AF-31A0-95CC-49664E85198E}"/>
                    </a:ext>
                  </a:extLst>
                </p:cNvPr>
                <p:cNvSpPr txBox="1">
                  <a:spLocks noChangeArrowheads="1"/>
                </p:cNvSpPr>
                <p:nvPr/>
              </p:nvSpPr>
              <p:spPr bwMode="auto">
                <a:xfrm>
                  <a:off x="2115082" y="4953593"/>
                  <a:ext cx="452733" cy="280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100">
                      <a:solidFill>
                        <a:srgbClr val="000000"/>
                      </a:solidFill>
                      <a:latin typeface="ＭＳ Ｐゴシック" panose="020B0600070205080204" pitchFamily="50" charset="-128"/>
                    </a:rPr>
                    <a:t>●</a:t>
                  </a:r>
                </a:p>
                <a:p>
                  <a:pPr eaLnBrk="1" hangingPunct="1">
                    <a:spcBef>
                      <a:spcPct val="0"/>
                    </a:spcBef>
                    <a:buFontTx/>
                    <a:buNone/>
                  </a:pPr>
                  <a:endParaRPr lang="ja-JP" altLang="en-US" sz="100">
                    <a:solidFill>
                      <a:srgbClr val="000000"/>
                    </a:solidFill>
                    <a:latin typeface="ＭＳ Ｐゴシック" panose="020B0600070205080204" pitchFamily="50" charset="-128"/>
                  </a:endParaRPr>
                </a:p>
              </p:txBody>
            </p:sp>
            <p:sp>
              <p:nvSpPr>
                <p:cNvPr id="280" name="Oval 30">
                  <a:extLst>
                    <a:ext uri="{FF2B5EF4-FFF2-40B4-BE49-F238E27FC236}">
                      <a16:creationId xmlns:a16="http://schemas.microsoft.com/office/drawing/2014/main" id="{8A6FC993-D417-D0C1-5493-C0597783ACF7}"/>
                    </a:ext>
                  </a:extLst>
                </p:cNvPr>
                <p:cNvSpPr>
                  <a:spLocks noChangeArrowheads="1"/>
                </p:cNvSpPr>
                <p:nvPr/>
              </p:nvSpPr>
              <p:spPr bwMode="auto">
                <a:xfrm>
                  <a:off x="2154795" y="4865399"/>
                  <a:ext cx="79427" cy="48106"/>
                </a:xfrm>
                <a:prstGeom prst="ellipse">
                  <a:avLst/>
                </a:prstGeom>
                <a:solidFill>
                  <a:srgbClr val="FFFFFF"/>
                </a:solidFill>
                <a:ln w="9525">
                  <a:solidFill>
                    <a:srgbClr val="000000"/>
                  </a:solidFill>
                  <a:round/>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281" name="Rectangle 31">
                  <a:extLst>
                    <a:ext uri="{FF2B5EF4-FFF2-40B4-BE49-F238E27FC236}">
                      <a16:creationId xmlns:a16="http://schemas.microsoft.com/office/drawing/2014/main" id="{B8FB2CF0-DDE2-0F36-461B-EC91DF5814AC}"/>
                    </a:ext>
                  </a:extLst>
                </p:cNvPr>
                <p:cNvSpPr>
                  <a:spLocks noChangeArrowheads="1"/>
                </p:cNvSpPr>
                <p:nvPr/>
              </p:nvSpPr>
              <p:spPr bwMode="auto">
                <a:xfrm>
                  <a:off x="2480446" y="6460902"/>
                  <a:ext cx="714842" cy="152334"/>
                </a:xfrm>
                <a:prstGeom prst="rect">
                  <a:avLst/>
                </a:prstGeom>
                <a:solidFill>
                  <a:srgbClr val="000000"/>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282" name="Rectangle 35">
                  <a:extLst>
                    <a:ext uri="{FF2B5EF4-FFF2-40B4-BE49-F238E27FC236}">
                      <a16:creationId xmlns:a16="http://schemas.microsoft.com/office/drawing/2014/main" id="{C191D6BA-1AEC-B5CF-0BDE-08DA0DF73976}"/>
                    </a:ext>
                  </a:extLst>
                </p:cNvPr>
                <p:cNvSpPr>
                  <a:spLocks noChangeArrowheads="1"/>
                </p:cNvSpPr>
                <p:nvPr/>
              </p:nvSpPr>
              <p:spPr bwMode="auto">
                <a:xfrm>
                  <a:off x="3576537" y="4624871"/>
                  <a:ext cx="1048435" cy="160352"/>
                </a:xfrm>
                <a:prstGeom prst="rect">
                  <a:avLst/>
                </a:prstGeom>
                <a:gradFill rotWithShape="0">
                  <a:gsLst>
                    <a:gs pos="0">
                      <a:srgbClr val="373737"/>
                    </a:gs>
                    <a:gs pos="100000">
                      <a:srgbClr val="777777"/>
                    </a:gs>
                  </a:gsLst>
                  <a:lin ang="5400000" scaled="1"/>
                </a:gra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283" name="Rectangle 38">
                  <a:extLst>
                    <a:ext uri="{FF2B5EF4-FFF2-40B4-BE49-F238E27FC236}">
                      <a16:creationId xmlns:a16="http://schemas.microsoft.com/office/drawing/2014/main" id="{4EF9AB5F-0630-063A-6835-AA4CFD471CC7}"/>
                    </a:ext>
                  </a:extLst>
                </p:cNvPr>
                <p:cNvSpPr>
                  <a:spLocks noChangeArrowheads="1"/>
                </p:cNvSpPr>
                <p:nvPr/>
              </p:nvSpPr>
              <p:spPr bwMode="auto">
                <a:xfrm>
                  <a:off x="3671850" y="4785223"/>
                  <a:ext cx="826040" cy="80176"/>
                </a:xfrm>
                <a:prstGeom prst="rect">
                  <a:avLst/>
                </a:prstGeom>
                <a:gradFill rotWithShape="0">
                  <a:gsLst>
                    <a:gs pos="0">
                      <a:srgbClr val="595959"/>
                    </a:gs>
                    <a:gs pos="100000">
                      <a:srgbClr val="C0C0C0"/>
                    </a:gs>
                  </a:gsLst>
                  <a:lin ang="5400000" scaled="1"/>
                </a:gra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284" name="Rectangle 48">
                  <a:extLst>
                    <a:ext uri="{FF2B5EF4-FFF2-40B4-BE49-F238E27FC236}">
                      <a16:creationId xmlns:a16="http://schemas.microsoft.com/office/drawing/2014/main" id="{0DE6B13E-2B0A-7328-FB08-BF0ABC47327B}"/>
                    </a:ext>
                  </a:extLst>
                </p:cNvPr>
                <p:cNvSpPr>
                  <a:spLocks noChangeArrowheads="1"/>
                </p:cNvSpPr>
                <p:nvPr/>
              </p:nvSpPr>
              <p:spPr bwMode="auto">
                <a:xfrm>
                  <a:off x="4482004" y="5554913"/>
                  <a:ext cx="230338" cy="136299"/>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285" name="Rectangle 61">
                  <a:extLst>
                    <a:ext uri="{FF2B5EF4-FFF2-40B4-BE49-F238E27FC236}">
                      <a16:creationId xmlns:a16="http://schemas.microsoft.com/office/drawing/2014/main" id="{776927A4-A3A7-0C2A-6518-55F32B38899E}"/>
                    </a:ext>
                  </a:extLst>
                </p:cNvPr>
                <p:cNvSpPr>
                  <a:spLocks noChangeArrowheads="1"/>
                </p:cNvSpPr>
                <p:nvPr/>
              </p:nvSpPr>
              <p:spPr bwMode="auto">
                <a:xfrm>
                  <a:off x="2265993" y="5089892"/>
                  <a:ext cx="119140" cy="104229"/>
                </a:xfrm>
                <a:prstGeom prst="rect">
                  <a:avLst/>
                </a:prstGeom>
                <a:solidFill>
                  <a:srgbClr val="5F5F5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286" name="Rectangle 62">
                  <a:extLst>
                    <a:ext uri="{FF2B5EF4-FFF2-40B4-BE49-F238E27FC236}">
                      <a16:creationId xmlns:a16="http://schemas.microsoft.com/office/drawing/2014/main" id="{A0FAD693-EF26-4355-66BF-EBF99A74C169}"/>
                    </a:ext>
                  </a:extLst>
                </p:cNvPr>
                <p:cNvSpPr>
                  <a:spLocks noChangeArrowheads="1"/>
                </p:cNvSpPr>
                <p:nvPr/>
              </p:nvSpPr>
              <p:spPr bwMode="auto">
                <a:xfrm>
                  <a:off x="2536045" y="4841347"/>
                  <a:ext cx="436848" cy="72158"/>
                </a:xfrm>
                <a:prstGeom prst="rect">
                  <a:avLst/>
                </a:prstGeom>
                <a:solidFill>
                  <a:srgbClr val="C0C0C0"/>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287" name="AutoShape 63">
                  <a:extLst>
                    <a:ext uri="{FF2B5EF4-FFF2-40B4-BE49-F238E27FC236}">
                      <a16:creationId xmlns:a16="http://schemas.microsoft.com/office/drawing/2014/main" id="{57F39D71-5446-D703-2D16-E0F7B26D986D}"/>
                    </a:ext>
                  </a:extLst>
                </p:cNvPr>
                <p:cNvSpPr>
                  <a:spLocks noChangeArrowheads="1"/>
                </p:cNvSpPr>
                <p:nvPr/>
              </p:nvSpPr>
              <p:spPr bwMode="auto">
                <a:xfrm>
                  <a:off x="2567815" y="4560731"/>
                  <a:ext cx="166797" cy="304669"/>
                </a:xfrm>
                <a:prstGeom prst="can">
                  <a:avLst>
                    <a:gd name="adj" fmla="val 15340"/>
                  </a:avLst>
                </a:prstGeom>
                <a:gradFill rotWithShape="0">
                  <a:gsLst>
                    <a:gs pos="0">
                      <a:srgbClr val="595959"/>
                    </a:gs>
                    <a:gs pos="50000">
                      <a:srgbClr val="C0C0C0"/>
                    </a:gs>
                    <a:gs pos="100000">
                      <a:srgbClr val="595959"/>
                    </a:gs>
                  </a:gsLst>
                  <a:lin ang="0" scaled="1"/>
                </a:gradFill>
                <a:ln w="9525">
                  <a:solidFill>
                    <a:srgbClr val="000000"/>
                  </a:solidFill>
                  <a:round/>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288" name="AutoShape 64">
                  <a:extLst>
                    <a:ext uri="{FF2B5EF4-FFF2-40B4-BE49-F238E27FC236}">
                      <a16:creationId xmlns:a16="http://schemas.microsoft.com/office/drawing/2014/main" id="{AB3D0DD0-9D78-88B9-4B51-F7F6ED77B9EB}"/>
                    </a:ext>
                  </a:extLst>
                </p:cNvPr>
                <p:cNvSpPr>
                  <a:spLocks noChangeArrowheads="1"/>
                </p:cNvSpPr>
                <p:nvPr/>
              </p:nvSpPr>
              <p:spPr bwMode="auto">
                <a:xfrm>
                  <a:off x="2766383" y="4560731"/>
                  <a:ext cx="166797" cy="304669"/>
                </a:xfrm>
                <a:prstGeom prst="can">
                  <a:avLst>
                    <a:gd name="adj" fmla="val 15340"/>
                  </a:avLst>
                </a:prstGeom>
                <a:gradFill rotWithShape="0">
                  <a:gsLst>
                    <a:gs pos="0">
                      <a:srgbClr val="595959"/>
                    </a:gs>
                    <a:gs pos="50000">
                      <a:srgbClr val="C0C0C0"/>
                    </a:gs>
                    <a:gs pos="100000">
                      <a:srgbClr val="595959"/>
                    </a:gs>
                  </a:gsLst>
                  <a:lin ang="0" scaled="1"/>
                </a:gradFill>
                <a:ln w="9525">
                  <a:solidFill>
                    <a:srgbClr val="000000"/>
                  </a:solidFill>
                  <a:round/>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289" name="Rectangle 65">
                  <a:extLst>
                    <a:ext uri="{FF2B5EF4-FFF2-40B4-BE49-F238E27FC236}">
                      <a16:creationId xmlns:a16="http://schemas.microsoft.com/office/drawing/2014/main" id="{D9637B1C-D0EA-AC9B-1C9F-E6BC7100D974}"/>
                    </a:ext>
                  </a:extLst>
                </p:cNvPr>
                <p:cNvSpPr>
                  <a:spLocks noChangeArrowheads="1"/>
                </p:cNvSpPr>
                <p:nvPr/>
              </p:nvSpPr>
              <p:spPr bwMode="auto">
                <a:xfrm>
                  <a:off x="5204789" y="4632889"/>
                  <a:ext cx="841925" cy="152334"/>
                </a:xfrm>
                <a:prstGeom prst="rect">
                  <a:avLst/>
                </a:prstGeom>
                <a:gradFill rotWithShape="0">
                  <a:gsLst>
                    <a:gs pos="0">
                      <a:srgbClr val="CCECFF"/>
                    </a:gs>
                    <a:gs pos="50000">
                      <a:srgbClr val="FFFFFF"/>
                    </a:gs>
                    <a:gs pos="100000">
                      <a:srgbClr val="CCECFF"/>
                    </a:gs>
                  </a:gsLst>
                  <a:lin ang="5400000" scaled="1"/>
                </a:gra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290" name="Rectangle 66">
                  <a:extLst>
                    <a:ext uri="{FF2B5EF4-FFF2-40B4-BE49-F238E27FC236}">
                      <a16:creationId xmlns:a16="http://schemas.microsoft.com/office/drawing/2014/main" id="{73B5A451-283B-A072-A1EA-D2A26DEE7200}"/>
                    </a:ext>
                  </a:extLst>
                </p:cNvPr>
                <p:cNvSpPr>
                  <a:spLocks noChangeArrowheads="1"/>
                </p:cNvSpPr>
                <p:nvPr/>
              </p:nvSpPr>
              <p:spPr bwMode="auto">
                <a:xfrm>
                  <a:off x="5220674" y="4785223"/>
                  <a:ext cx="150911" cy="96211"/>
                </a:xfrm>
                <a:prstGeom prst="rect">
                  <a:avLst/>
                </a:prstGeom>
                <a:solidFill>
                  <a:srgbClr val="CCECF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grpSp>
              <p:nvGrpSpPr>
                <p:cNvPr id="291" name="Group 67">
                  <a:extLst>
                    <a:ext uri="{FF2B5EF4-FFF2-40B4-BE49-F238E27FC236}">
                      <a16:creationId xmlns:a16="http://schemas.microsoft.com/office/drawing/2014/main" id="{6938361D-4ADE-2F56-4F8C-B6FF901BAD44}"/>
                    </a:ext>
                  </a:extLst>
                </p:cNvPr>
                <p:cNvGrpSpPr>
                  <a:grpSpLocks/>
                </p:cNvGrpSpPr>
                <p:nvPr/>
              </p:nvGrpSpPr>
              <p:grpSpPr bwMode="auto">
                <a:xfrm>
                  <a:off x="5157133" y="4873417"/>
                  <a:ext cx="262109" cy="489074"/>
                  <a:chOff x="464" y="385"/>
                  <a:chExt cx="50" cy="74"/>
                </a:xfrm>
              </p:grpSpPr>
              <p:sp>
                <p:nvSpPr>
                  <p:cNvPr id="360" name="Rectangle 68">
                    <a:extLst>
                      <a:ext uri="{FF2B5EF4-FFF2-40B4-BE49-F238E27FC236}">
                        <a16:creationId xmlns:a16="http://schemas.microsoft.com/office/drawing/2014/main" id="{C95C3068-DC82-5BBE-D3A6-FDE68BB60092}"/>
                      </a:ext>
                    </a:extLst>
                  </p:cNvPr>
                  <p:cNvSpPr>
                    <a:spLocks noChangeArrowheads="1"/>
                  </p:cNvSpPr>
                  <p:nvPr/>
                </p:nvSpPr>
                <p:spPr bwMode="auto">
                  <a:xfrm>
                    <a:off x="464" y="385"/>
                    <a:ext cx="50" cy="74"/>
                  </a:xfrm>
                  <a:prstGeom prst="rect">
                    <a:avLst/>
                  </a:prstGeom>
                  <a:solidFill>
                    <a:srgbClr val="CCECF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61" name="Oval 69">
                    <a:extLst>
                      <a:ext uri="{FF2B5EF4-FFF2-40B4-BE49-F238E27FC236}">
                        <a16:creationId xmlns:a16="http://schemas.microsoft.com/office/drawing/2014/main" id="{C24C39C7-E47A-0547-25D1-69D2B8AB05C8}"/>
                      </a:ext>
                    </a:extLst>
                  </p:cNvPr>
                  <p:cNvSpPr>
                    <a:spLocks noChangeArrowheads="1"/>
                  </p:cNvSpPr>
                  <p:nvPr/>
                </p:nvSpPr>
                <p:spPr bwMode="auto">
                  <a:xfrm>
                    <a:off x="469" y="395"/>
                    <a:ext cx="16" cy="16"/>
                  </a:xfrm>
                  <a:prstGeom prst="ellipse">
                    <a:avLst/>
                  </a:prstGeom>
                  <a:solidFill>
                    <a:srgbClr val="C0C0C0"/>
                  </a:solidFill>
                  <a:ln w="9525">
                    <a:solidFill>
                      <a:srgbClr val="000000"/>
                    </a:solidFill>
                    <a:round/>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62" name="Oval 70">
                    <a:extLst>
                      <a:ext uri="{FF2B5EF4-FFF2-40B4-BE49-F238E27FC236}">
                        <a16:creationId xmlns:a16="http://schemas.microsoft.com/office/drawing/2014/main" id="{2B8E7F5B-D2C8-014A-242A-AED1A97B38C7}"/>
                      </a:ext>
                    </a:extLst>
                  </p:cNvPr>
                  <p:cNvSpPr>
                    <a:spLocks noChangeArrowheads="1"/>
                  </p:cNvSpPr>
                  <p:nvPr/>
                </p:nvSpPr>
                <p:spPr bwMode="auto">
                  <a:xfrm>
                    <a:off x="469" y="421"/>
                    <a:ext cx="14" cy="14"/>
                  </a:xfrm>
                  <a:prstGeom prst="ellipse">
                    <a:avLst/>
                  </a:prstGeom>
                  <a:solidFill>
                    <a:srgbClr val="FFFFFF"/>
                  </a:solidFill>
                  <a:ln w="9525">
                    <a:solidFill>
                      <a:srgbClr val="000000"/>
                    </a:solidFill>
                    <a:round/>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63" name="Oval 71">
                    <a:extLst>
                      <a:ext uri="{FF2B5EF4-FFF2-40B4-BE49-F238E27FC236}">
                        <a16:creationId xmlns:a16="http://schemas.microsoft.com/office/drawing/2014/main" id="{73E0C5E3-0F42-6B0B-B2B1-EDF8C6A618E8}"/>
                      </a:ext>
                    </a:extLst>
                  </p:cNvPr>
                  <p:cNvSpPr>
                    <a:spLocks noChangeArrowheads="1"/>
                  </p:cNvSpPr>
                  <p:nvPr/>
                </p:nvSpPr>
                <p:spPr bwMode="auto">
                  <a:xfrm>
                    <a:off x="489" y="421"/>
                    <a:ext cx="14" cy="14"/>
                  </a:xfrm>
                  <a:prstGeom prst="ellipse">
                    <a:avLst/>
                  </a:prstGeom>
                  <a:solidFill>
                    <a:srgbClr val="FFFFFF"/>
                  </a:solidFill>
                  <a:ln w="9525">
                    <a:solidFill>
                      <a:srgbClr val="000000"/>
                    </a:solidFill>
                    <a:round/>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64" name="Oval 72">
                    <a:extLst>
                      <a:ext uri="{FF2B5EF4-FFF2-40B4-BE49-F238E27FC236}">
                        <a16:creationId xmlns:a16="http://schemas.microsoft.com/office/drawing/2014/main" id="{A069318E-245C-2982-4132-EEC59C88E18B}"/>
                      </a:ext>
                    </a:extLst>
                  </p:cNvPr>
                  <p:cNvSpPr>
                    <a:spLocks noChangeArrowheads="1"/>
                  </p:cNvSpPr>
                  <p:nvPr/>
                </p:nvSpPr>
                <p:spPr bwMode="auto">
                  <a:xfrm>
                    <a:off x="469" y="439"/>
                    <a:ext cx="14" cy="14"/>
                  </a:xfrm>
                  <a:prstGeom prst="ellipse">
                    <a:avLst/>
                  </a:prstGeom>
                  <a:solidFill>
                    <a:srgbClr val="FFFFFF"/>
                  </a:solidFill>
                  <a:ln w="9525">
                    <a:solidFill>
                      <a:srgbClr val="000000"/>
                    </a:solidFill>
                    <a:round/>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65" name="Oval 73">
                    <a:extLst>
                      <a:ext uri="{FF2B5EF4-FFF2-40B4-BE49-F238E27FC236}">
                        <a16:creationId xmlns:a16="http://schemas.microsoft.com/office/drawing/2014/main" id="{24D2692A-0B98-D17A-BAA7-6C6E698C7A6F}"/>
                      </a:ext>
                    </a:extLst>
                  </p:cNvPr>
                  <p:cNvSpPr>
                    <a:spLocks noChangeArrowheads="1"/>
                  </p:cNvSpPr>
                  <p:nvPr/>
                </p:nvSpPr>
                <p:spPr bwMode="auto">
                  <a:xfrm>
                    <a:off x="489" y="439"/>
                    <a:ext cx="14" cy="14"/>
                  </a:xfrm>
                  <a:prstGeom prst="ellipse">
                    <a:avLst/>
                  </a:prstGeom>
                  <a:solidFill>
                    <a:srgbClr val="FFFFFF"/>
                  </a:solidFill>
                  <a:ln w="9525">
                    <a:solidFill>
                      <a:srgbClr val="000000"/>
                    </a:solidFill>
                    <a:round/>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grpSp>
            <p:sp>
              <p:nvSpPr>
                <p:cNvPr id="292" name="Text Box 85">
                  <a:extLst>
                    <a:ext uri="{FF2B5EF4-FFF2-40B4-BE49-F238E27FC236}">
                      <a16:creationId xmlns:a16="http://schemas.microsoft.com/office/drawing/2014/main" id="{93BFB53D-CA1C-343C-CA83-A8E44607F05B}"/>
                    </a:ext>
                  </a:extLst>
                </p:cNvPr>
                <p:cNvSpPr txBox="1">
                  <a:spLocks noChangeArrowheads="1"/>
                </p:cNvSpPr>
                <p:nvPr/>
              </p:nvSpPr>
              <p:spPr bwMode="auto">
                <a:xfrm>
                  <a:off x="3163517" y="3975446"/>
                  <a:ext cx="150911" cy="416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293" name="Rectangle 92">
                  <a:extLst>
                    <a:ext uri="{FF2B5EF4-FFF2-40B4-BE49-F238E27FC236}">
                      <a16:creationId xmlns:a16="http://schemas.microsoft.com/office/drawing/2014/main" id="{976AA4DE-2C67-0C4A-8788-6CBCBABFA93E}"/>
                    </a:ext>
                  </a:extLst>
                </p:cNvPr>
                <p:cNvSpPr>
                  <a:spLocks noChangeArrowheads="1"/>
                </p:cNvSpPr>
                <p:nvPr/>
              </p:nvSpPr>
              <p:spPr bwMode="auto">
                <a:xfrm rot="5400000">
                  <a:off x="2169482" y="5268489"/>
                  <a:ext cx="256563" cy="468619"/>
                </a:xfrm>
                <a:prstGeom prst="rect">
                  <a:avLst/>
                </a:prstGeom>
                <a:solidFill>
                  <a:srgbClr val="CCECF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294" name="Rectangle 93">
                  <a:extLst>
                    <a:ext uri="{FF2B5EF4-FFF2-40B4-BE49-F238E27FC236}">
                      <a16:creationId xmlns:a16="http://schemas.microsoft.com/office/drawing/2014/main" id="{ABA0918B-4A15-BA03-1AA1-BAB1BF0A26FA}"/>
                    </a:ext>
                  </a:extLst>
                </p:cNvPr>
                <p:cNvSpPr>
                  <a:spLocks noChangeArrowheads="1"/>
                </p:cNvSpPr>
                <p:nvPr/>
              </p:nvSpPr>
              <p:spPr bwMode="auto">
                <a:xfrm rot="5400000">
                  <a:off x="2066377" y="5331432"/>
                  <a:ext cx="224493" cy="214453"/>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295" name="Rectangle 94">
                  <a:extLst>
                    <a:ext uri="{FF2B5EF4-FFF2-40B4-BE49-F238E27FC236}">
                      <a16:creationId xmlns:a16="http://schemas.microsoft.com/office/drawing/2014/main" id="{12EB8145-E314-6AD7-BF77-351F04BC906A}"/>
                    </a:ext>
                  </a:extLst>
                </p:cNvPr>
                <p:cNvSpPr>
                  <a:spLocks noChangeArrowheads="1"/>
                </p:cNvSpPr>
                <p:nvPr/>
              </p:nvSpPr>
              <p:spPr bwMode="auto">
                <a:xfrm>
                  <a:off x="2019770" y="4969628"/>
                  <a:ext cx="111198" cy="80176"/>
                </a:xfrm>
                <a:prstGeom prst="rect">
                  <a:avLst/>
                </a:prstGeom>
                <a:solidFill>
                  <a:srgbClr val="5F5F5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296" name="Oval 95">
                  <a:extLst>
                    <a:ext uri="{FF2B5EF4-FFF2-40B4-BE49-F238E27FC236}">
                      <a16:creationId xmlns:a16="http://schemas.microsoft.com/office/drawing/2014/main" id="{BC415C37-38E9-2F25-21AE-F9F2EEACD5FB}"/>
                    </a:ext>
                  </a:extLst>
                </p:cNvPr>
                <p:cNvSpPr>
                  <a:spLocks noChangeArrowheads="1"/>
                </p:cNvSpPr>
                <p:nvPr/>
              </p:nvSpPr>
              <p:spPr bwMode="auto">
                <a:xfrm>
                  <a:off x="1591568" y="5627072"/>
                  <a:ext cx="142968" cy="168370"/>
                </a:xfrm>
                <a:prstGeom prst="ellipse">
                  <a:avLst/>
                </a:prstGeom>
                <a:solidFill>
                  <a:srgbClr val="C0C0C0"/>
                </a:solidFill>
                <a:ln w="9525">
                  <a:solidFill>
                    <a:srgbClr val="000000"/>
                  </a:solidFill>
                  <a:round/>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297" name="Rectangle 96">
                  <a:extLst>
                    <a:ext uri="{FF2B5EF4-FFF2-40B4-BE49-F238E27FC236}">
                      <a16:creationId xmlns:a16="http://schemas.microsoft.com/office/drawing/2014/main" id="{5554AE69-652C-8F6E-7595-706A64DBD598}"/>
                    </a:ext>
                  </a:extLst>
                </p:cNvPr>
                <p:cNvSpPr>
                  <a:spLocks noChangeArrowheads="1"/>
                </p:cNvSpPr>
                <p:nvPr/>
              </p:nvSpPr>
              <p:spPr bwMode="auto">
                <a:xfrm>
                  <a:off x="1639224" y="5675177"/>
                  <a:ext cx="389192" cy="88194"/>
                </a:xfrm>
                <a:prstGeom prst="rect">
                  <a:avLst/>
                </a:prstGeom>
                <a:solidFill>
                  <a:srgbClr val="808080"/>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298" name="Rectangle 65">
                  <a:extLst>
                    <a:ext uri="{FF2B5EF4-FFF2-40B4-BE49-F238E27FC236}">
                      <a16:creationId xmlns:a16="http://schemas.microsoft.com/office/drawing/2014/main" id="{035C650D-7318-680D-4A15-4036304CCC31}"/>
                    </a:ext>
                  </a:extLst>
                </p:cNvPr>
                <p:cNvSpPr>
                  <a:spLocks noChangeArrowheads="1"/>
                </p:cNvSpPr>
                <p:nvPr/>
              </p:nvSpPr>
              <p:spPr bwMode="auto">
                <a:xfrm rot="-5400000">
                  <a:off x="5646546" y="4882146"/>
                  <a:ext cx="649426" cy="150911"/>
                </a:xfrm>
                <a:prstGeom prst="rect">
                  <a:avLst/>
                </a:prstGeom>
                <a:gradFill rotWithShape="0">
                  <a:gsLst>
                    <a:gs pos="0">
                      <a:srgbClr val="CCECFF"/>
                    </a:gs>
                    <a:gs pos="50000">
                      <a:srgbClr val="FFFFFF"/>
                    </a:gs>
                    <a:gs pos="100000">
                      <a:srgbClr val="CCECFF"/>
                    </a:gs>
                  </a:gsLst>
                  <a:lin ang="0" scaled="1"/>
                </a:gra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299" name="Rectangle 222">
                  <a:extLst>
                    <a:ext uri="{FF2B5EF4-FFF2-40B4-BE49-F238E27FC236}">
                      <a16:creationId xmlns:a16="http://schemas.microsoft.com/office/drawing/2014/main" id="{23C65F6C-0CAC-3668-1749-9611FE2ED7B4}"/>
                    </a:ext>
                  </a:extLst>
                </p:cNvPr>
                <p:cNvSpPr>
                  <a:spLocks noChangeArrowheads="1"/>
                </p:cNvSpPr>
                <p:nvPr/>
              </p:nvSpPr>
              <p:spPr bwMode="auto">
                <a:xfrm>
                  <a:off x="6030829" y="4624871"/>
                  <a:ext cx="230338" cy="577267"/>
                </a:xfrm>
                <a:prstGeom prst="rect">
                  <a:avLst/>
                </a:prstGeom>
                <a:solidFill>
                  <a:srgbClr val="000000"/>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00" name="Rectangle 223">
                  <a:extLst>
                    <a:ext uri="{FF2B5EF4-FFF2-40B4-BE49-F238E27FC236}">
                      <a16:creationId xmlns:a16="http://schemas.microsoft.com/office/drawing/2014/main" id="{C80ABDD9-77F4-7F0E-CB66-4809B3AAC9A1}"/>
                    </a:ext>
                  </a:extLst>
                </p:cNvPr>
                <p:cNvSpPr>
                  <a:spLocks noChangeArrowheads="1"/>
                </p:cNvSpPr>
                <p:nvPr/>
              </p:nvSpPr>
              <p:spPr bwMode="auto">
                <a:xfrm>
                  <a:off x="6245282" y="4191921"/>
                  <a:ext cx="63542" cy="1010218"/>
                </a:xfrm>
                <a:prstGeom prst="rect">
                  <a:avLst/>
                </a:prstGeom>
                <a:solidFill>
                  <a:srgbClr val="CCECF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grpSp>
              <p:nvGrpSpPr>
                <p:cNvPr id="301" name="Group 228">
                  <a:extLst>
                    <a:ext uri="{FF2B5EF4-FFF2-40B4-BE49-F238E27FC236}">
                      <a16:creationId xmlns:a16="http://schemas.microsoft.com/office/drawing/2014/main" id="{E4C7F4C2-E739-4182-150D-939BD413D951}"/>
                    </a:ext>
                  </a:extLst>
                </p:cNvPr>
                <p:cNvGrpSpPr>
                  <a:grpSpLocks/>
                </p:cNvGrpSpPr>
                <p:nvPr/>
              </p:nvGrpSpPr>
              <p:grpSpPr bwMode="auto">
                <a:xfrm>
                  <a:off x="6165855" y="3622671"/>
                  <a:ext cx="214453" cy="577267"/>
                  <a:chOff x="591" y="229"/>
                  <a:chExt cx="27" cy="63"/>
                </a:xfrm>
              </p:grpSpPr>
              <p:sp>
                <p:nvSpPr>
                  <p:cNvPr id="357" name="Rectangle 229">
                    <a:extLst>
                      <a:ext uri="{FF2B5EF4-FFF2-40B4-BE49-F238E27FC236}">
                        <a16:creationId xmlns:a16="http://schemas.microsoft.com/office/drawing/2014/main" id="{FA1618BE-4FE3-F736-4381-DA4E65C20338}"/>
                      </a:ext>
                    </a:extLst>
                  </p:cNvPr>
                  <p:cNvSpPr>
                    <a:spLocks noChangeArrowheads="1"/>
                  </p:cNvSpPr>
                  <p:nvPr/>
                </p:nvSpPr>
                <p:spPr bwMode="auto">
                  <a:xfrm>
                    <a:off x="591" y="229"/>
                    <a:ext cx="27" cy="21"/>
                  </a:xfrm>
                  <a:prstGeom prst="rect">
                    <a:avLst/>
                  </a:prstGeom>
                  <a:solidFill>
                    <a:srgbClr val="FF0000"/>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58" name="Rectangle 230">
                    <a:extLst>
                      <a:ext uri="{FF2B5EF4-FFF2-40B4-BE49-F238E27FC236}">
                        <a16:creationId xmlns:a16="http://schemas.microsoft.com/office/drawing/2014/main" id="{F6C8BFF1-6D7B-0DEE-5611-46A724D15ED5}"/>
                      </a:ext>
                    </a:extLst>
                  </p:cNvPr>
                  <p:cNvSpPr>
                    <a:spLocks noChangeArrowheads="1"/>
                  </p:cNvSpPr>
                  <p:nvPr/>
                </p:nvSpPr>
                <p:spPr bwMode="auto">
                  <a:xfrm>
                    <a:off x="591" y="250"/>
                    <a:ext cx="27" cy="21"/>
                  </a:xfrm>
                  <a:prstGeom prst="rect">
                    <a:avLst/>
                  </a:prstGeom>
                  <a:solidFill>
                    <a:srgbClr val="FFFF00"/>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59" name="Rectangle 231">
                    <a:extLst>
                      <a:ext uri="{FF2B5EF4-FFF2-40B4-BE49-F238E27FC236}">
                        <a16:creationId xmlns:a16="http://schemas.microsoft.com/office/drawing/2014/main" id="{B2BB131C-C3B7-F23F-FC69-F8E8A05152F7}"/>
                      </a:ext>
                    </a:extLst>
                  </p:cNvPr>
                  <p:cNvSpPr>
                    <a:spLocks noChangeArrowheads="1"/>
                  </p:cNvSpPr>
                  <p:nvPr/>
                </p:nvSpPr>
                <p:spPr bwMode="auto">
                  <a:xfrm>
                    <a:off x="591" y="271"/>
                    <a:ext cx="27" cy="21"/>
                  </a:xfrm>
                  <a:prstGeom prst="rect">
                    <a:avLst/>
                  </a:prstGeom>
                  <a:solidFill>
                    <a:srgbClr val="00FF00"/>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grpSp>
            <p:sp>
              <p:nvSpPr>
                <p:cNvPr id="302" name="AutoShape 12" descr="50%">
                  <a:extLst>
                    <a:ext uri="{FF2B5EF4-FFF2-40B4-BE49-F238E27FC236}">
                      <a16:creationId xmlns:a16="http://schemas.microsoft.com/office/drawing/2014/main" id="{4227F4C1-887B-AF68-F9D8-4D64310CC965}"/>
                    </a:ext>
                  </a:extLst>
                </p:cNvPr>
                <p:cNvSpPr>
                  <a:spLocks noChangeArrowheads="1"/>
                </p:cNvSpPr>
                <p:nvPr/>
              </p:nvSpPr>
              <p:spPr bwMode="auto">
                <a:xfrm>
                  <a:off x="5371585" y="2227608"/>
                  <a:ext cx="277994" cy="392863"/>
                </a:xfrm>
                <a:prstGeom prst="roundRect">
                  <a:avLst>
                    <a:gd name="adj" fmla="val 16667"/>
                  </a:avLst>
                </a:prstGeom>
                <a:blipFill dpi="0" rotWithShape="0">
                  <a:blip r:embed="rId8"/>
                  <a:srcRect/>
                  <a:tile tx="0" ty="0" sx="100000" sy="100000" flip="none" algn="tl"/>
                </a:blipFill>
                <a:ln w="9525">
                  <a:solidFill>
                    <a:srgbClr val="000000"/>
                  </a:solidFill>
                  <a:round/>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03" name="Rectangle 13">
                  <a:extLst>
                    <a:ext uri="{FF2B5EF4-FFF2-40B4-BE49-F238E27FC236}">
                      <a16:creationId xmlns:a16="http://schemas.microsoft.com/office/drawing/2014/main" id="{2AC7D2D5-FEB7-7F0A-94E5-D538B3EC4A22}"/>
                    </a:ext>
                  </a:extLst>
                </p:cNvPr>
                <p:cNvSpPr>
                  <a:spLocks noChangeArrowheads="1"/>
                </p:cNvSpPr>
                <p:nvPr/>
              </p:nvSpPr>
              <p:spPr bwMode="auto">
                <a:xfrm>
                  <a:off x="5331872" y="2331837"/>
                  <a:ext cx="142968" cy="104229"/>
                </a:xfrm>
                <a:prstGeom prst="rect">
                  <a:avLst/>
                </a:prstGeom>
                <a:solidFill>
                  <a:srgbClr val="C0C0C0"/>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04" name="Rectangle 14">
                  <a:extLst>
                    <a:ext uri="{FF2B5EF4-FFF2-40B4-BE49-F238E27FC236}">
                      <a16:creationId xmlns:a16="http://schemas.microsoft.com/office/drawing/2014/main" id="{5C7189D8-6E6B-BE2E-EEC3-C3E4720D8ED0}"/>
                    </a:ext>
                  </a:extLst>
                </p:cNvPr>
                <p:cNvSpPr>
                  <a:spLocks noChangeArrowheads="1"/>
                </p:cNvSpPr>
                <p:nvPr/>
              </p:nvSpPr>
              <p:spPr bwMode="auto">
                <a:xfrm>
                  <a:off x="5427184" y="2275714"/>
                  <a:ext cx="158854" cy="208458"/>
                </a:xfrm>
                <a:prstGeom prst="rect">
                  <a:avLst/>
                </a:prstGeom>
                <a:solidFill>
                  <a:srgbClr val="C0C0C0"/>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05" name="Rectangle 15">
                  <a:extLst>
                    <a:ext uri="{FF2B5EF4-FFF2-40B4-BE49-F238E27FC236}">
                      <a16:creationId xmlns:a16="http://schemas.microsoft.com/office/drawing/2014/main" id="{7F3CC2F5-5432-E2DD-2618-DF2047156E03}"/>
                    </a:ext>
                  </a:extLst>
                </p:cNvPr>
                <p:cNvSpPr>
                  <a:spLocks noChangeArrowheads="1"/>
                </p:cNvSpPr>
                <p:nvPr/>
              </p:nvSpPr>
              <p:spPr bwMode="auto">
                <a:xfrm>
                  <a:off x="2361305" y="2107344"/>
                  <a:ext cx="309765" cy="545197"/>
                </a:xfrm>
                <a:prstGeom prst="rect">
                  <a:avLst/>
                </a:prstGeom>
                <a:solidFill>
                  <a:srgbClr val="CCECF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06" name="Rectangle 32">
                  <a:extLst>
                    <a:ext uri="{FF2B5EF4-FFF2-40B4-BE49-F238E27FC236}">
                      <a16:creationId xmlns:a16="http://schemas.microsoft.com/office/drawing/2014/main" id="{9F4B7C84-2839-9AE7-2CCC-72C0FCBA7B4D}"/>
                    </a:ext>
                  </a:extLst>
                </p:cNvPr>
                <p:cNvSpPr>
                  <a:spLocks noChangeArrowheads="1"/>
                </p:cNvSpPr>
                <p:nvPr/>
              </p:nvSpPr>
              <p:spPr bwMode="auto">
                <a:xfrm>
                  <a:off x="2957007" y="2251661"/>
                  <a:ext cx="71484" cy="360792"/>
                </a:xfrm>
                <a:prstGeom prst="rect">
                  <a:avLst/>
                </a:prstGeom>
                <a:gradFill rotWithShape="0">
                  <a:gsLst>
                    <a:gs pos="0">
                      <a:srgbClr val="525252"/>
                    </a:gs>
                    <a:gs pos="50000">
                      <a:srgbClr val="B2B2B2"/>
                    </a:gs>
                    <a:gs pos="100000">
                      <a:srgbClr val="525252"/>
                    </a:gs>
                  </a:gsLst>
                  <a:lin ang="0" scaled="1"/>
                </a:gra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07" name="Rectangle 33">
                  <a:extLst>
                    <a:ext uri="{FF2B5EF4-FFF2-40B4-BE49-F238E27FC236}">
                      <a16:creationId xmlns:a16="http://schemas.microsoft.com/office/drawing/2014/main" id="{6F9B0B1D-0265-91C4-B9B9-F11A8EEC8C8D}"/>
                    </a:ext>
                  </a:extLst>
                </p:cNvPr>
                <p:cNvSpPr>
                  <a:spLocks noChangeArrowheads="1"/>
                </p:cNvSpPr>
                <p:nvPr/>
              </p:nvSpPr>
              <p:spPr bwMode="auto">
                <a:xfrm>
                  <a:off x="2806096" y="2251661"/>
                  <a:ext cx="79427" cy="360792"/>
                </a:xfrm>
                <a:prstGeom prst="rect">
                  <a:avLst/>
                </a:prstGeom>
                <a:gradFill rotWithShape="0">
                  <a:gsLst>
                    <a:gs pos="0">
                      <a:srgbClr val="525252"/>
                    </a:gs>
                    <a:gs pos="50000">
                      <a:srgbClr val="B2B2B2"/>
                    </a:gs>
                    <a:gs pos="100000">
                      <a:srgbClr val="525252"/>
                    </a:gs>
                  </a:gsLst>
                  <a:lin ang="0" scaled="1"/>
                </a:gra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08" name="Rectangle 34">
                  <a:extLst>
                    <a:ext uri="{FF2B5EF4-FFF2-40B4-BE49-F238E27FC236}">
                      <a16:creationId xmlns:a16="http://schemas.microsoft.com/office/drawing/2014/main" id="{D664F30D-DF0B-D733-DA32-7EAFEABF9CE8}"/>
                    </a:ext>
                  </a:extLst>
                </p:cNvPr>
                <p:cNvSpPr>
                  <a:spLocks noChangeArrowheads="1"/>
                </p:cNvSpPr>
                <p:nvPr/>
              </p:nvSpPr>
              <p:spPr bwMode="auto">
                <a:xfrm>
                  <a:off x="2917294" y="2251661"/>
                  <a:ext cx="15885" cy="360792"/>
                </a:xfrm>
                <a:prstGeom prst="rect">
                  <a:avLst/>
                </a:prstGeom>
                <a:gradFill rotWithShape="0">
                  <a:gsLst>
                    <a:gs pos="0">
                      <a:srgbClr val="525252"/>
                    </a:gs>
                    <a:gs pos="50000">
                      <a:srgbClr val="B2B2B2"/>
                    </a:gs>
                    <a:gs pos="100000">
                      <a:srgbClr val="525252"/>
                    </a:gs>
                  </a:gsLst>
                  <a:lin ang="0" scaled="1"/>
                </a:gra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09" name="Line 53">
                  <a:extLst>
                    <a:ext uri="{FF2B5EF4-FFF2-40B4-BE49-F238E27FC236}">
                      <a16:creationId xmlns:a16="http://schemas.microsoft.com/office/drawing/2014/main" id="{0B93C24C-FD24-4654-A96B-45B36F2AA9C4}"/>
                    </a:ext>
                  </a:extLst>
                </p:cNvPr>
                <p:cNvSpPr>
                  <a:spLocks noChangeShapeType="1"/>
                </p:cNvSpPr>
                <p:nvPr/>
              </p:nvSpPr>
              <p:spPr bwMode="auto">
                <a:xfrm flipH="1">
                  <a:off x="5514554" y="2275714"/>
                  <a:ext cx="7943" cy="641408"/>
                </a:xfrm>
                <a:prstGeom prst="line">
                  <a:avLst/>
                </a:prstGeom>
                <a:noFill/>
                <a:ln w="38100" cmpd="dbl">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310" name="Rectangle 54">
                  <a:extLst>
                    <a:ext uri="{FF2B5EF4-FFF2-40B4-BE49-F238E27FC236}">
                      <a16:creationId xmlns:a16="http://schemas.microsoft.com/office/drawing/2014/main" id="{6B85730C-F466-6D22-A7B6-5B773E0DF6CE}"/>
                    </a:ext>
                  </a:extLst>
                </p:cNvPr>
                <p:cNvSpPr>
                  <a:spLocks noChangeArrowheads="1"/>
                </p:cNvSpPr>
                <p:nvPr/>
              </p:nvSpPr>
              <p:spPr bwMode="auto">
                <a:xfrm>
                  <a:off x="3028492" y="2371925"/>
                  <a:ext cx="166797" cy="104229"/>
                </a:xfrm>
                <a:prstGeom prst="rect">
                  <a:avLst/>
                </a:prstGeom>
                <a:solidFill>
                  <a:srgbClr val="C0C0C0"/>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11" name="Rectangle 55">
                  <a:extLst>
                    <a:ext uri="{FF2B5EF4-FFF2-40B4-BE49-F238E27FC236}">
                      <a16:creationId xmlns:a16="http://schemas.microsoft.com/office/drawing/2014/main" id="{C12AE0A9-9E2F-A8F7-0376-8C7C17BF009A}"/>
                    </a:ext>
                  </a:extLst>
                </p:cNvPr>
                <p:cNvSpPr>
                  <a:spLocks noChangeArrowheads="1"/>
                </p:cNvSpPr>
                <p:nvPr/>
              </p:nvSpPr>
              <p:spPr bwMode="auto">
                <a:xfrm>
                  <a:off x="3131746" y="2107344"/>
                  <a:ext cx="2200126" cy="489074"/>
                </a:xfrm>
                <a:prstGeom prst="rect">
                  <a:avLst/>
                </a:prstGeom>
                <a:solidFill>
                  <a:srgbClr val="CCECF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12" name="Line 56">
                  <a:extLst>
                    <a:ext uri="{FF2B5EF4-FFF2-40B4-BE49-F238E27FC236}">
                      <a16:creationId xmlns:a16="http://schemas.microsoft.com/office/drawing/2014/main" id="{04AD8745-7569-605E-61AD-4AA1FF6CC659}"/>
                    </a:ext>
                  </a:extLst>
                </p:cNvPr>
                <p:cNvSpPr>
                  <a:spLocks noChangeShapeType="1"/>
                </p:cNvSpPr>
                <p:nvPr/>
              </p:nvSpPr>
              <p:spPr bwMode="auto">
                <a:xfrm>
                  <a:off x="2694898" y="2420031"/>
                  <a:ext cx="540103" cy="0"/>
                </a:xfrm>
                <a:prstGeom prst="line">
                  <a:avLst/>
                </a:prstGeom>
                <a:noFill/>
                <a:ln w="3175">
                  <a:solidFill>
                    <a:srgbClr val="000000"/>
                  </a:solidFill>
                  <a:prstDash val="lgDashDot"/>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313" name="AutoShape 57">
                  <a:extLst>
                    <a:ext uri="{FF2B5EF4-FFF2-40B4-BE49-F238E27FC236}">
                      <a16:creationId xmlns:a16="http://schemas.microsoft.com/office/drawing/2014/main" id="{4B71BBED-28D3-4EAC-882E-949DF34E812B}"/>
                    </a:ext>
                  </a:extLst>
                </p:cNvPr>
                <p:cNvSpPr>
                  <a:spLocks noChangeArrowheads="1"/>
                </p:cNvSpPr>
                <p:nvPr/>
              </p:nvSpPr>
              <p:spPr bwMode="auto">
                <a:xfrm>
                  <a:off x="4275494" y="2179503"/>
                  <a:ext cx="1056378" cy="432951"/>
                </a:xfrm>
                <a:prstGeom prst="roundRect">
                  <a:avLst>
                    <a:gd name="adj" fmla="val 16667"/>
                  </a:avLst>
                </a:prstGeom>
                <a:noFill/>
                <a:ln w="9525">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14" name="Line 58">
                  <a:extLst>
                    <a:ext uri="{FF2B5EF4-FFF2-40B4-BE49-F238E27FC236}">
                      <a16:creationId xmlns:a16="http://schemas.microsoft.com/office/drawing/2014/main" id="{8F93F29F-4542-AF30-BB76-5DF50F2890D8}"/>
                    </a:ext>
                  </a:extLst>
                </p:cNvPr>
                <p:cNvSpPr>
                  <a:spLocks noChangeShapeType="1"/>
                </p:cNvSpPr>
                <p:nvPr/>
              </p:nvSpPr>
              <p:spPr bwMode="auto">
                <a:xfrm>
                  <a:off x="4204010" y="2387960"/>
                  <a:ext cx="1532939" cy="0"/>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315" name="Rectangle 74">
                  <a:extLst>
                    <a:ext uri="{FF2B5EF4-FFF2-40B4-BE49-F238E27FC236}">
                      <a16:creationId xmlns:a16="http://schemas.microsoft.com/office/drawing/2014/main" id="{2EDEF14D-5A26-8E8D-2BD7-67921250C0F9}"/>
                    </a:ext>
                  </a:extLst>
                </p:cNvPr>
                <p:cNvSpPr>
                  <a:spLocks noChangeArrowheads="1"/>
                </p:cNvSpPr>
                <p:nvPr/>
              </p:nvSpPr>
              <p:spPr bwMode="auto">
                <a:xfrm>
                  <a:off x="2289821" y="1818710"/>
                  <a:ext cx="79427" cy="777707"/>
                </a:xfrm>
                <a:prstGeom prst="rect">
                  <a:avLst/>
                </a:prstGeom>
                <a:gradFill rotWithShape="0">
                  <a:gsLst>
                    <a:gs pos="0">
                      <a:srgbClr val="767600"/>
                    </a:gs>
                    <a:gs pos="50000">
                      <a:srgbClr val="FFFF00"/>
                    </a:gs>
                    <a:gs pos="100000">
                      <a:srgbClr val="767600"/>
                    </a:gs>
                  </a:gsLst>
                  <a:lin ang="0" scaled="1"/>
                </a:gra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16" name="Rectangle 75">
                  <a:extLst>
                    <a:ext uri="{FF2B5EF4-FFF2-40B4-BE49-F238E27FC236}">
                      <a16:creationId xmlns:a16="http://schemas.microsoft.com/office/drawing/2014/main" id="{09235188-38B4-70BA-448F-AFC8F4892E9E}"/>
                    </a:ext>
                  </a:extLst>
                </p:cNvPr>
                <p:cNvSpPr>
                  <a:spLocks noChangeArrowheads="1"/>
                </p:cNvSpPr>
                <p:nvPr/>
              </p:nvSpPr>
              <p:spPr bwMode="auto">
                <a:xfrm>
                  <a:off x="3425626" y="1786640"/>
                  <a:ext cx="405077" cy="809778"/>
                </a:xfrm>
                <a:prstGeom prst="rect">
                  <a:avLst/>
                </a:prstGeom>
                <a:solidFill>
                  <a:srgbClr val="CCECF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17" name="Oval 76">
                  <a:extLst>
                    <a:ext uri="{FF2B5EF4-FFF2-40B4-BE49-F238E27FC236}">
                      <a16:creationId xmlns:a16="http://schemas.microsoft.com/office/drawing/2014/main" id="{FB7F9174-1D31-2BE7-AD6F-E9BEC3E989CB}"/>
                    </a:ext>
                  </a:extLst>
                </p:cNvPr>
                <p:cNvSpPr>
                  <a:spLocks noChangeArrowheads="1"/>
                </p:cNvSpPr>
                <p:nvPr/>
              </p:nvSpPr>
              <p:spPr bwMode="auto">
                <a:xfrm>
                  <a:off x="3847431" y="1978119"/>
                  <a:ext cx="393763" cy="427146"/>
                </a:xfrm>
                <a:prstGeom prst="ellipse">
                  <a:avLst/>
                </a:prstGeom>
                <a:gradFill>
                  <a:gsLst>
                    <a:gs pos="0">
                      <a:schemeClr val="bg1">
                        <a:lumMod val="75000"/>
                      </a:schemeClr>
                    </a:gs>
                    <a:gs pos="50000">
                      <a:schemeClr val="bg1"/>
                    </a:gs>
                    <a:gs pos="100000">
                      <a:schemeClr val="bg1">
                        <a:lumMod val="85000"/>
                      </a:schemeClr>
                    </a:gs>
                  </a:gsLst>
                  <a:lin ang="5400000" scaled="0"/>
                </a:gradFill>
                <a:ln w="9525">
                  <a:solidFill>
                    <a:srgbClr val="000000"/>
                  </a:solidFill>
                  <a:round/>
                  <a:headEnd/>
                  <a:tailEnd/>
                </a:ln>
              </p:spPr>
              <p:txBody>
                <a:bodyPr/>
                <a:lstStyle/>
                <a:p>
                  <a:pPr>
                    <a:defRPr/>
                  </a:pPr>
                  <a:endParaRPr lang="ja-JP" altLang="en-US" sz="1000" dirty="0">
                    <a:latin typeface="Times New Roman" charset="0"/>
                    <a:ea typeface="ＭＳ Ｐゴシック" charset="-128"/>
                  </a:endParaRPr>
                </a:p>
              </p:txBody>
            </p:sp>
            <p:sp>
              <p:nvSpPr>
                <p:cNvPr id="318" name="Rectangle 77">
                  <a:extLst>
                    <a:ext uri="{FF2B5EF4-FFF2-40B4-BE49-F238E27FC236}">
                      <a16:creationId xmlns:a16="http://schemas.microsoft.com/office/drawing/2014/main" id="{EA3B11A3-4E45-B4B2-3307-956595035BB4}"/>
                    </a:ext>
                  </a:extLst>
                </p:cNvPr>
                <p:cNvSpPr>
                  <a:spLocks noChangeArrowheads="1"/>
                </p:cNvSpPr>
                <p:nvPr/>
              </p:nvSpPr>
              <p:spPr bwMode="auto">
                <a:xfrm>
                  <a:off x="5800491" y="1818710"/>
                  <a:ext cx="87370" cy="777707"/>
                </a:xfrm>
                <a:prstGeom prst="rect">
                  <a:avLst/>
                </a:prstGeom>
                <a:gradFill rotWithShape="0">
                  <a:gsLst>
                    <a:gs pos="0">
                      <a:srgbClr val="767600"/>
                    </a:gs>
                    <a:gs pos="50000">
                      <a:srgbClr val="FFFF00"/>
                    </a:gs>
                    <a:gs pos="100000">
                      <a:srgbClr val="767600"/>
                    </a:gs>
                  </a:gsLst>
                  <a:lin ang="0" scaled="1"/>
                </a:gra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19" name="Rectangle 78">
                  <a:extLst>
                    <a:ext uri="{FF2B5EF4-FFF2-40B4-BE49-F238E27FC236}">
                      <a16:creationId xmlns:a16="http://schemas.microsoft.com/office/drawing/2014/main" id="{37EA1C1B-29EF-58E2-6B0E-EAC8F0379A48}"/>
                    </a:ext>
                  </a:extLst>
                </p:cNvPr>
                <p:cNvSpPr>
                  <a:spLocks noChangeArrowheads="1"/>
                </p:cNvSpPr>
                <p:nvPr/>
              </p:nvSpPr>
              <p:spPr bwMode="auto">
                <a:xfrm>
                  <a:off x="3393855" y="1818710"/>
                  <a:ext cx="71484" cy="777707"/>
                </a:xfrm>
                <a:prstGeom prst="rect">
                  <a:avLst/>
                </a:prstGeom>
                <a:gradFill rotWithShape="0">
                  <a:gsLst>
                    <a:gs pos="0">
                      <a:srgbClr val="767600"/>
                    </a:gs>
                    <a:gs pos="50000">
                      <a:srgbClr val="FFFF00"/>
                    </a:gs>
                    <a:gs pos="100000">
                      <a:srgbClr val="767600"/>
                    </a:gs>
                  </a:gsLst>
                  <a:lin ang="0" scaled="1"/>
                </a:gra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20" name="Rectangle 79">
                  <a:extLst>
                    <a:ext uri="{FF2B5EF4-FFF2-40B4-BE49-F238E27FC236}">
                      <a16:creationId xmlns:a16="http://schemas.microsoft.com/office/drawing/2014/main" id="{2FFC6D89-45BC-6AC8-297F-BB9589AD18B3}"/>
                    </a:ext>
                  </a:extLst>
                </p:cNvPr>
                <p:cNvSpPr>
                  <a:spLocks noChangeArrowheads="1"/>
                </p:cNvSpPr>
                <p:nvPr/>
              </p:nvSpPr>
              <p:spPr bwMode="auto">
                <a:xfrm>
                  <a:off x="4013385" y="1818710"/>
                  <a:ext cx="71484" cy="777707"/>
                </a:xfrm>
                <a:prstGeom prst="rect">
                  <a:avLst/>
                </a:prstGeom>
                <a:gradFill rotWithShape="0">
                  <a:gsLst>
                    <a:gs pos="0">
                      <a:srgbClr val="767600"/>
                    </a:gs>
                    <a:gs pos="50000">
                      <a:srgbClr val="FFFF00"/>
                    </a:gs>
                    <a:gs pos="100000">
                      <a:srgbClr val="767600"/>
                    </a:gs>
                  </a:gsLst>
                  <a:lin ang="0" scaled="1"/>
                </a:gra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21" name="Rectangle 80">
                  <a:extLst>
                    <a:ext uri="{FF2B5EF4-FFF2-40B4-BE49-F238E27FC236}">
                      <a16:creationId xmlns:a16="http://schemas.microsoft.com/office/drawing/2014/main" id="{E4176FF2-5CEB-AE4E-281D-2EE1782F3C25}"/>
                    </a:ext>
                  </a:extLst>
                </p:cNvPr>
                <p:cNvSpPr>
                  <a:spLocks noChangeArrowheads="1"/>
                </p:cNvSpPr>
                <p:nvPr/>
              </p:nvSpPr>
              <p:spPr bwMode="auto">
                <a:xfrm>
                  <a:off x="2806096" y="1818710"/>
                  <a:ext cx="79427" cy="777707"/>
                </a:xfrm>
                <a:prstGeom prst="rect">
                  <a:avLst/>
                </a:prstGeom>
                <a:gradFill rotWithShape="0">
                  <a:gsLst>
                    <a:gs pos="0">
                      <a:srgbClr val="767600"/>
                    </a:gs>
                    <a:gs pos="50000">
                      <a:srgbClr val="FFFF00"/>
                    </a:gs>
                    <a:gs pos="100000">
                      <a:srgbClr val="767600"/>
                    </a:gs>
                  </a:gsLst>
                  <a:lin ang="0" scaled="1"/>
                </a:gra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22" name="Rectangle 81">
                  <a:extLst>
                    <a:ext uri="{FF2B5EF4-FFF2-40B4-BE49-F238E27FC236}">
                      <a16:creationId xmlns:a16="http://schemas.microsoft.com/office/drawing/2014/main" id="{55B71501-9B38-FE3F-117E-4CE87027E253}"/>
                    </a:ext>
                  </a:extLst>
                </p:cNvPr>
                <p:cNvSpPr>
                  <a:spLocks noChangeArrowheads="1"/>
                </p:cNvSpPr>
                <p:nvPr/>
              </p:nvSpPr>
              <p:spPr bwMode="auto">
                <a:xfrm>
                  <a:off x="4632915" y="1818710"/>
                  <a:ext cx="79427" cy="777707"/>
                </a:xfrm>
                <a:prstGeom prst="rect">
                  <a:avLst/>
                </a:prstGeom>
                <a:gradFill rotWithShape="0">
                  <a:gsLst>
                    <a:gs pos="0">
                      <a:srgbClr val="767600"/>
                    </a:gs>
                    <a:gs pos="50000">
                      <a:srgbClr val="FFFF00"/>
                    </a:gs>
                    <a:gs pos="100000">
                      <a:srgbClr val="767600"/>
                    </a:gs>
                  </a:gsLst>
                  <a:lin ang="0" scaled="1"/>
                </a:gra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23" name="Rectangle 82">
                  <a:extLst>
                    <a:ext uri="{FF2B5EF4-FFF2-40B4-BE49-F238E27FC236}">
                      <a16:creationId xmlns:a16="http://schemas.microsoft.com/office/drawing/2014/main" id="{B3A5FCF5-52F5-0387-22BD-A77C95E49D45}"/>
                    </a:ext>
                  </a:extLst>
                </p:cNvPr>
                <p:cNvSpPr>
                  <a:spLocks noChangeArrowheads="1"/>
                </p:cNvSpPr>
                <p:nvPr/>
              </p:nvSpPr>
              <p:spPr bwMode="auto">
                <a:xfrm>
                  <a:off x="5204789" y="1818710"/>
                  <a:ext cx="79427" cy="777707"/>
                </a:xfrm>
                <a:prstGeom prst="rect">
                  <a:avLst/>
                </a:prstGeom>
                <a:gradFill rotWithShape="0">
                  <a:gsLst>
                    <a:gs pos="0">
                      <a:srgbClr val="767600"/>
                    </a:gs>
                    <a:gs pos="50000">
                      <a:srgbClr val="FFFF00"/>
                    </a:gs>
                    <a:gs pos="100000">
                      <a:srgbClr val="767600"/>
                    </a:gs>
                  </a:gsLst>
                  <a:lin ang="0" scaled="1"/>
                </a:gra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24" name="Rectangle 83">
                  <a:extLst>
                    <a:ext uri="{FF2B5EF4-FFF2-40B4-BE49-F238E27FC236}">
                      <a16:creationId xmlns:a16="http://schemas.microsoft.com/office/drawing/2014/main" id="{8587F662-597A-FB08-8624-353AEFB02ECC}"/>
                    </a:ext>
                  </a:extLst>
                </p:cNvPr>
                <p:cNvSpPr>
                  <a:spLocks noChangeArrowheads="1"/>
                </p:cNvSpPr>
                <p:nvPr/>
              </p:nvSpPr>
              <p:spPr bwMode="auto">
                <a:xfrm rot="5400000">
                  <a:off x="4060667" y="63713"/>
                  <a:ext cx="80176" cy="3582154"/>
                </a:xfrm>
                <a:prstGeom prst="rect">
                  <a:avLst/>
                </a:prstGeom>
                <a:gradFill rotWithShape="0">
                  <a:gsLst>
                    <a:gs pos="0">
                      <a:srgbClr val="767600"/>
                    </a:gs>
                    <a:gs pos="50000">
                      <a:srgbClr val="FFFF00"/>
                    </a:gs>
                    <a:gs pos="100000">
                      <a:srgbClr val="767600"/>
                    </a:gs>
                  </a:gsLst>
                  <a:lin ang="5400000" scaled="1"/>
                </a:gra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25" name="Rectangle 84">
                  <a:extLst>
                    <a:ext uri="{FF2B5EF4-FFF2-40B4-BE49-F238E27FC236}">
                      <a16:creationId xmlns:a16="http://schemas.microsoft.com/office/drawing/2014/main" id="{2042C3B0-E652-6844-CBF5-9407D699053D}"/>
                    </a:ext>
                  </a:extLst>
                </p:cNvPr>
                <p:cNvSpPr>
                  <a:spLocks noChangeArrowheads="1"/>
                </p:cNvSpPr>
                <p:nvPr/>
              </p:nvSpPr>
              <p:spPr bwMode="auto">
                <a:xfrm>
                  <a:off x="2265993" y="2596418"/>
                  <a:ext cx="3621867" cy="184405"/>
                </a:xfrm>
                <a:prstGeom prst="rect">
                  <a:avLst/>
                </a:prstGeom>
                <a:solidFill>
                  <a:srgbClr val="FFFF00"/>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26" name="AutoShape 36">
                  <a:extLst>
                    <a:ext uri="{FF2B5EF4-FFF2-40B4-BE49-F238E27FC236}">
                      <a16:creationId xmlns:a16="http://schemas.microsoft.com/office/drawing/2014/main" id="{C9FF7628-96EE-2CE5-2B47-8295D4E06F82}"/>
                    </a:ext>
                  </a:extLst>
                </p:cNvPr>
                <p:cNvSpPr>
                  <a:spLocks noChangeArrowheads="1"/>
                </p:cNvSpPr>
                <p:nvPr/>
              </p:nvSpPr>
              <p:spPr bwMode="auto">
                <a:xfrm>
                  <a:off x="3203231" y="4047604"/>
                  <a:ext cx="1739449" cy="577267"/>
                </a:xfrm>
                <a:prstGeom prst="plaque">
                  <a:avLst>
                    <a:gd name="adj" fmla="val 16667"/>
                  </a:avLst>
                </a:prstGeom>
                <a:solidFill>
                  <a:srgbClr val="C0C0C0"/>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27" name="Rectangle 37">
                  <a:extLst>
                    <a:ext uri="{FF2B5EF4-FFF2-40B4-BE49-F238E27FC236}">
                      <a16:creationId xmlns:a16="http://schemas.microsoft.com/office/drawing/2014/main" id="{419BF59A-1687-A359-6CC5-7B0D0DCBA5C1}"/>
                    </a:ext>
                  </a:extLst>
                </p:cNvPr>
                <p:cNvSpPr>
                  <a:spLocks noChangeArrowheads="1"/>
                </p:cNvSpPr>
                <p:nvPr/>
              </p:nvSpPr>
              <p:spPr bwMode="auto">
                <a:xfrm>
                  <a:off x="3155575" y="4207956"/>
                  <a:ext cx="1842704" cy="272598"/>
                </a:xfrm>
                <a:prstGeom prst="rect">
                  <a:avLst/>
                </a:prstGeom>
                <a:solidFill>
                  <a:srgbClr val="000000"/>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grpSp>
              <p:nvGrpSpPr>
                <p:cNvPr id="328" name="Group 259">
                  <a:extLst>
                    <a:ext uri="{FF2B5EF4-FFF2-40B4-BE49-F238E27FC236}">
                      <a16:creationId xmlns:a16="http://schemas.microsoft.com/office/drawing/2014/main" id="{2C85052A-C440-C600-BC77-F3E15445EC36}"/>
                    </a:ext>
                  </a:extLst>
                </p:cNvPr>
                <p:cNvGrpSpPr>
                  <a:grpSpLocks/>
                </p:cNvGrpSpPr>
                <p:nvPr/>
              </p:nvGrpSpPr>
              <p:grpSpPr bwMode="auto">
                <a:xfrm>
                  <a:off x="3163517" y="4328220"/>
                  <a:ext cx="1858590" cy="1042288"/>
                  <a:chOff x="213" y="317"/>
                  <a:chExt cx="350" cy="169"/>
                </a:xfrm>
              </p:grpSpPr>
              <p:sp>
                <p:nvSpPr>
                  <p:cNvPr id="351" name="Rectangle 260">
                    <a:extLst>
                      <a:ext uri="{FF2B5EF4-FFF2-40B4-BE49-F238E27FC236}">
                        <a16:creationId xmlns:a16="http://schemas.microsoft.com/office/drawing/2014/main" id="{E9A0C8BD-3E33-2941-27AB-C395C606D8B8}"/>
                      </a:ext>
                    </a:extLst>
                  </p:cNvPr>
                  <p:cNvSpPr>
                    <a:spLocks noChangeArrowheads="1"/>
                  </p:cNvSpPr>
                  <p:nvPr/>
                </p:nvSpPr>
                <p:spPr bwMode="auto">
                  <a:xfrm>
                    <a:off x="213" y="317"/>
                    <a:ext cx="350" cy="169"/>
                  </a:xfrm>
                  <a:prstGeom prst="rect">
                    <a:avLst/>
                  </a:prstGeom>
                  <a:solidFill>
                    <a:srgbClr val="FFFF00">
                      <a:alpha val="50195"/>
                    </a:srgbClr>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52" name="Rectangle 261">
                    <a:extLst>
                      <a:ext uri="{FF2B5EF4-FFF2-40B4-BE49-F238E27FC236}">
                        <a16:creationId xmlns:a16="http://schemas.microsoft.com/office/drawing/2014/main" id="{9740C3EA-D2EA-0573-F865-16A2475606A1}"/>
                      </a:ext>
                    </a:extLst>
                  </p:cNvPr>
                  <p:cNvSpPr>
                    <a:spLocks noChangeArrowheads="1"/>
                  </p:cNvSpPr>
                  <p:nvPr/>
                </p:nvSpPr>
                <p:spPr bwMode="auto">
                  <a:xfrm>
                    <a:off x="321" y="317"/>
                    <a:ext cx="8" cy="167"/>
                  </a:xfrm>
                  <a:prstGeom prst="rect">
                    <a:avLst/>
                  </a:prstGeom>
                  <a:gradFill rotWithShape="0">
                    <a:gsLst>
                      <a:gs pos="0">
                        <a:srgbClr val="767600"/>
                      </a:gs>
                      <a:gs pos="50000">
                        <a:srgbClr val="FFFF00"/>
                      </a:gs>
                      <a:gs pos="100000">
                        <a:srgbClr val="767600"/>
                      </a:gs>
                    </a:gsLst>
                    <a:lin ang="0" scaled="1"/>
                  </a:gra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53" name="Rectangle 262">
                    <a:extLst>
                      <a:ext uri="{FF2B5EF4-FFF2-40B4-BE49-F238E27FC236}">
                        <a16:creationId xmlns:a16="http://schemas.microsoft.com/office/drawing/2014/main" id="{B18FACC7-109C-25A5-4506-723D607BA1F1}"/>
                      </a:ext>
                    </a:extLst>
                  </p:cNvPr>
                  <p:cNvSpPr>
                    <a:spLocks noChangeArrowheads="1"/>
                  </p:cNvSpPr>
                  <p:nvPr/>
                </p:nvSpPr>
                <p:spPr bwMode="auto">
                  <a:xfrm>
                    <a:off x="444" y="318"/>
                    <a:ext cx="8" cy="167"/>
                  </a:xfrm>
                  <a:prstGeom prst="rect">
                    <a:avLst/>
                  </a:prstGeom>
                  <a:gradFill rotWithShape="0">
                    <a:gsLst>
                      <a:gs pos="0">
                        <a:srgbClr val="767600"/>
                      </a:gs>
                      <a:gs pos="50000">
                        <a:srgbClr val="FFFF00"/>
                      </a:gs>
                      <a:gs pos="100000">
                        <a:srgbClr val="767600"/>
                      </a:gs>
                    </a:gsLst>
                    <a:lin ang="0" scaled="1"/>
                  </a:gra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54" name="AutoShape 263">
                    <a:extLst>
                      <a:ext uri="{FF2B5EF4-FFF2-40B4-BE49-F238E27FC236}">
                        <a16:creationId xmlns:a16="http://schemas.microsoft.com/office/drawing/2014/main" id="{60ACDE1A-31AD-B130-D4E7-8F0A7120F1C4}"/>
                      </a:ext>
                    </a:extLst>
                  </p:cNvPr>
                  <p:cNvSpPr>
                    <a:spLocks noChangeArrowheads="1"/>
                  </p:cNvSpPr>
                  <p:nvPr/>
                </p:nvSpPr>
                <p:spPr bwMode="auto">
                  <a:xfrm>
                    <a:off x="222" y="328"/>
                    <a:ext cx="92" cy="146"/>
                  </a:xfrm>
                  <a:prstGeom prst="roundRect">
                    <a:avLst>
                      <a:gd name="adj" fmla="val 16667"/>
                    </a:avLst>
                  </a:prstGeom>
                  <a:solidFill>
                    <a:srgbClr val="FFFFFF">
                      <a:alpha val="50195"/>
                    </a:srgbClr>
                  </a:solidFill>
                  <a:ln w="9525">
                    <a:solidFill>
                      <a:srgbClr val="000000"/>
                    </a:solidFill>
                    <a:round/>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55" name="AutoShape 264">
                    <a:extLst>
                      <a:ext uri="{FF2B5EF4-FFF2-40B4-BE49-F238E27FC236}">
                        <a16:creationId xmlns:a16="http://schemas.microsoft.com/office/drawing/2014/main" id="{42A155C7-0C33-41A5-BA02-B150A9368598}"/>
                      </a:ext>
                    </a:extLst>
                  </p:cNvPr>
                  <p:cNvSpPr>
                    <a:spLocks noChangeArrowheads="1"/>
                  </p:cNvSpPr>
                  <p:nvPr/>
                </p:nvSpPr>
                <p:spPr bwMode="auto">
                  <a:xfrm>
                    <a:off x="461" y="329"/>
                    <a:ext cx="93" cy="146"/>
                  </a:xfrm>
                  <a:prstGeom prst="roundRect">
                    <a:avLst>
                      <a:gd name="adj" fmla="val 16667"/>
                    </a:avLst>
                  </a:prstGeom>
                  <a:solidFill>
                    <a:srgbClr val="FFFFFF">
                      <a:alpha val="50195"/>
                    </a:srgbClr>
                  </a:solidFill>
                  <a:ln w="9525">
                    <a:solidFill>
                      <a:srgbClr val="000000"/>
                    </a:solidFill>
                    <a:round/>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56" name="AutoShape 265">
                    <a:extLst>
                      <a:ext uri="{FF2B5EF4-FFF2-40B4-BE49-F238E27FC236}">
                        <a16:creationId xmlns:a16="http://schemas.microsoft.com/office/drawing/2014/main" id="{BAB6E1F7-8BE8-27A4-0686-858925D57274}"/>
                      </a:ext>
                    </a:extLst>
                  </p:cNvPr>
                  <p:cNvSpPr>
                    <a:spLocks noChangeArrowheads="1"/>
                  </p:cNvSpPr>
                  <p:nvPr/>
                </p:nvSpPr>
                <p:spPr bwMode="auto">
                  <a:xfrm>
                    <a:off x="342" y="329"/>
                    <a:ext cx="93" cy="146"/>
                  </a:xfrm>
                  <a:prstGeom prst="roundRect">
                    <a:avLst>
                      <a:gd name="adj" fmla="val 16667"/>
                    </a:avLst>
                  </a:prstGeom>
                  <a:solidFill>
                    <a:srgbClr val="FFFFFF">
                      <a:alpha val="50195"/>
                    </a:srgbClr>
                  </a:solidFill>
                  <a:ln w="9525">
                    <a:solidFill>
                      <a:srgbClr val="000000"/>
                    </a:solidFill>
                    <a:round/>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grpSp>
            <p:sp>
              <p:nvSpPr>
                <p:cNvPr id="329" name="Rectangle 97">
                  <a:extLst>
                    <a:ext uri="{FF2B5EF4-FFF2-40B4-BE49-F238E27FC236}">
                      <a16:creationId xmlns:a16="http://schemas.microsoft.com/office/drawing/2014/main" id="{107508DF-A4C6-DBDA-7935-ECDC5DE69116}"/>
                    </a:ext>
                  </a:extLst>
                </p:cNvPr>
                <p:cNvSpPr>
                  <a:spLocks noChangeArrowheads="1"/>
                </p:cNvSpPr>
                <p:nvPr/>
              </p:nvSpPr>
              <p:spPr bwMode="auto">
                <a:xfrm>
                  <a:off x="3155575" y="4079674"/>
                  <a:ext cx="1866532" cy="256563"/>
                </a:xfrm>
                <a:prstGeom prst="rect">
                  <a:avLst/>
                </a:prstGeom>
                <a:solidFill>
                  <a:srgbClr val="339966"/>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30" name="Rectangle 59">
                  <a:extLst>
                    <a:ext uri="{FF2B5EF4-FFF2-40B4-BE49-F238E27FC236}">
                      <a16:creationId xmlns:a16="http://schemas.microsoft.com/office/drawing/2014/main" id="{35879D61-6738-2D0A-A40D-2C93352A3342}"/>
                    </a:ext>
                  </a:extLst>
                </p:cNvPr>
                <p:cNvSpPr>
                  <a:spLocks noChangeArrowheads="1"/>
                </p:cNvSpPr>
                <p:nvPr/>
              </p:nvSpPr>
              <p:spPr bwMode="auto">
                <a:xfrm>
                  <a:off x="3147632" y="2828928"/>
                  <a:ext cx="1874475" cy="1250746"/>
                </a:xfrm>
                <a:prstGeom prst="rect">
                  <a:avLst/>
                </a:prstGeom>
                <a:solidFill>
                  <a:srgbClr val="CCECF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31" name="Rectangle 60">
                  <a:extLst>
                    <a:ext uri="{FF2B5EF4-FFF2-40B4-BE49-F238E27FC236}">
                      <a16:creationId xmlns:a16="http://schemas.microsoft.com/office/drawing/2014/main" id="{25919EF1-93CC-E868-0BE5-633DB2091134}"/>
                    </a:ext>
                  </a:extLst>
                </p:cNvPr>
                <p:cNvSpPr>
                  <a:spLocks noChangeArrowheads="1"/>
                </p:cNvSpPr>
                <p:nvPr/>
              </p:nvSpPr>
              <p:spPr bwMode="auto">
                <a:xfrm>
                  <a:off x="2265993" y="2612453"/>
                  <a:ext cx="3621867" cy="914007"/>
                </a:xfrm>
                <a:prstGeom prst="rect">
                  <a:avLst/>
                </a:prstGeom>
                <a:solidFill>
                  <a:srgbClr val="CCECF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32" name="Rectangle 19">
                  <a:extLst>
                    <a:ext uri="{FF2B5EF4-FFF2-40B4-BE49-F238E27FC236}">
                      <a16:creationId xmlns:a16="http://schemas.microsoft.com/office/drawing/2014/main" id="{5F678FA1-369B-E2C4-798A-207D4E35D3D0}"/>
                    </a:ext>
                  </a:extLst>
                </p:cNvPr>
                <p:cNvSpPr>
                  <a:spLocks noChangeArrowheads="1"/>
                </p:cNvSpPr>
                <p:nvPr/>
              </p:nvSpPr>
              <p:spPr bwMode="auto">
                <a:xfrm>
                  <a:off x="4323150" y="5434649"/>
                  <a:ext cx="95312" cy="1066341"/>
                </a:xfrm>
                <a:prstGeom prst="rect">
                  <a:avLst/>
                </a:prstGeom>
                <a:solidFill>
                  <a:srgbClr val="CCECF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grpSp>
              <p:nvGrpSpPr>
                <p:cNvPr id="333" name="Group 40">
                  <a:extLst>
                    <a:ext uri="{FF2B5EF4-FFF2-40B4-BE49-F238E27FC236}">
                      <a16:creationId xmlns:a16="http://schemas.microsoft.com/office/drawing/2014/main" id="{294CBF11-D69C-CC4D-1098-7FF44ACE4825}"/>
                    </a:ext>
                  </a:extLst>
                </p:cNvPr>
                <p:cNvGrpSpPr>
                  <a:grpSpLocks/>
                </p:cNvGrpSpPr>
                <p:nvPr/>
              </p:nvGrpSpPr>
              <p:grpSpPr bwMode="auto">
                <a:xfrm>
                  <a:off x="4370806" y="5354473"/>
                  <a:ext cx="277994" cy="144317"/>
                  <a:chOff x="364" y="445"/>
                  <a:chExt cx="166" cy="118"/>
                </a:xfrm>
              </p:grpSpPr>
              <p:sp>
                <p:nvSpPr>
                  <p:cNvPr id="347" name="Rectangle 41">
                    <a:extLst>
                      <a:ext uri="{FF2B5EF4-FFF2-40B4-BE49-F238E27FC236}">
                        <a16:creationId xmlns:a16="http://schemas.microsoft.com/office/drawing/2014/main" id="{AA9FD742-6333-80B8-F310-6ED904C6C8FF}"/>
                      </a:ext>
                    </a:extLst>
                  </p:cNvPr>
                  <p:cNvSpPr>
                    <a:spLocks noChangeArrowheads="1"/>
                  </p:cNvSpPr>
                  <p:nvPr/>
                </p:nvSpPr>
                <p:spPr bwMode="auto">
                  <a:xfrm>
                    <a:off x="364" y="445"/>
                    <a:ext cx="28" cy="117"/>
                  </a:xfrm>
                  <a:prstGeom prst="rect">
                    <a:avLst/>
                  </a:prstGeom>
                  <a:solidFill>
                    <a:srgbClr val="CCECF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48" name="Rectangle 42">
                    <a:extLst>
                      <a:ext uri="{FF2B5EF4-FFF2-40B4-BE49-F238E27FC236}">
                        <a16:creationId xmlns:a16="http://schemas.microsoft.com/office/drawing/2014/main" id="{15A771CD-4482-D98D-0624-5C96F8BF93FB}"/>
                      </a:ext>
                    </a:extLst>
                  </p:cNvPr>
                  <p:cNvSpPr>
                    <a:spLocks noChangeArrowheads="1"/>
                  </p:cNvSpPr>
                  <p:nvPr/>
                </p:nvSpPr>
                <p:spPr bwMode="auto">
                  <a:xfrm rot="5400000">
                    <a:off x="434" y="492"/>
                    <a:ext cx="30" cy="112"/>
                  </a:xfrm>
                  <a:prstGeom prst="rect">
                    <a:avLst/>
                  </a:prstGeom>
                  <a:solidFill>
                    <a:srgbClr val="CCECF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49" name="Rectangle 43">
                    <a:extLst>
                      <a:ext uri="{FF2B5EF4-FFF2-40B4-BE49-F238E27FC236}">
                        <a16:creationId xmlns:a16="http://schemas.microsoft.com/office/drawing/2014/main" id="{A2F1900F-B8F3-1B71-2792-D284A7043A23}"/>
                      </a:ext>
                    </a:extLst>
                  </p:cNvPr>
                  <p:cNvSpPr>
                    <a:spLocks noChangeArrowheads="1"/>
                  </p:cNvSpPr>
                  <p:nvPr/>
                </p:nvSpPr>
                <p:spPr bwMode="auto">
                  <a:xfrm>
                    <a:off x="394" y="445"/>
                    <a:ext cx="111" cy="88"/>
                  </a:xfrm>
                  <a:prstGeom prst="rect">
                    <a:avLst/>
                  </a:prstGeom>
                  <a:solidFill>
                    <a:srgbClr val="4D4D4D"/>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50" name="Rectangle 44">
                    <a:extLst>
                      <a:ext uri="{FF2B5EF4-FFF2-40B4-BE49-F238E27FC236}">
                        <a16:creationId xmlns:a16="http://schemas.microsoft.com/office/drawing/2014/main" id="{B54A8FCD-FC40-A8AC-4832-C64597A2DA56}"/>
                      </a:ext>
                    </a:extLst>
                  </p:cNvPr>
                  <p:cNvSpPr>
                    <a:spLocks noChangeArrowheads="1"/>
                  </p:cNvSpPr>
                  <p:nvPr/>
                </p:nvSpPr>
                <p:spPr bwMode="auto">
                  <a:xfrm>
                    <a:off x="502" y="445"/>
                    <a:ext cx="28" cy="117"/>
                  </a:xfrm>
                  <a:prstGeom prst="rect">
                    <a:avLst/>
                  </a:prstGeom>
                  <a:solidFill>
                    <a:srgbClr val="CCECF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grpSp>
            <p:sp>
              <p:nvSpPr>
                <p:cNvPr id="334" name="Rectangle 282">
                  <a:extLst>
                    <a:ext uri="{FF2B5EF4-FFF2-40B4-BE49-F238E27FC236}">
                      <a16:creationId xmlns:a16="http://schemas.microsoft.com/office/drawing/2014/main" id="{B1EE6A13-0FF9-9DFA-555D-D3C3B087BB8B}"/>
                    </a:ext>
                  </a:extLst>
                </p:cNvPr>
                <p:cNvSpPr>
                  <a:spLocks noChangeArrowheads="1"/>
                </p:cNvSpPr>
                <p:nvPr/>
              </p:nvSpPr>
              <p:spPr bwMode="auto">
                <a:xfrm>
                  <a:off x="3099976" y="6452885"/>
                  <a:ext cx="1985673" cy="216475"/>
                </a:xfrm>
                <a:prstGeom prst="rect">
                  <a:avLst/>
                </a:prstGeom>
                <a:pattFill prst="divot">
                  <a:fgClr>
                    <a:schemeClr val="tx1"/>
                  </a:fgClr>
                  <a:bgClr>
                    <a:srgbClr val="C0C0C0"/>
                  </a:bgClr>
                </a:patt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grpSp>
              <p:nvGrpSpPr>
                <p:cNvPr id="335" name="Group 208">
                  <a:extLst>
                    <a:ext uri="{FF2B5EF4-FFF2-40B4-BE49-F238E27FC236}">
                      <a16:creationId xmlns:a16="http://schemas.microsoft.com/office/drawing/2014/main" id="{19A99204-51C2-763F-AE6E-27594B025F04}"/>
                    </a:ext>
                  </a:extLst>
                </p:cNvPr>
                <p:cNvGrpSpPr>
                  <a:grpSpLocks/>
                </p:cNvGrpSpPr>
                <p:nvPr/>
              </p:nvGrpSpPr>
              <p:grpSpPr bwMode="auto">
                <a:xfrm>
                  <a:off x="4907990" y="5553719"/>
                  <a:ext cx="1662667" cy="1115641"/>
                  <a:chOff x="651" y="455"/>
                  <a:chExt cx="314" cy="180"/>
                </a:xfrm>
              </p:grpSpPr>
              <p:sp>
                <p:nvSpPr>
                  <p:cNvPr id="336" name="Rectangle 86">
                    <a:extLst>
                      <a:ext uri="{FF2B5EF4-FFF2-40B4-BE49-F238E27FC236}">
                        <a16:creationId xmlns:a16="http://schemas.microsoft.com/office/drawing/2014/main" id="{31D42E0C-3062-2878-8D21-E1B0785E8833}"/>
                      </a:ext>
                    </a:extLst>
                  </p:cNvPr>
                  <p:cNvSpPr>
                    <a:spLocks noChangeArrowheads="1"/>
                  </p:cNvSpPr>
                  <p:nvPr/>
                </p:nvSpPr>
                <p:spPr bwMode="auto">
                  <a:xfrm>
                    <a:off x="667" y="518"/>
                    <a:ext cx="84" cy="24"/>
                  </a:xfrm>
                  <a:prstGeom prst="rect">
                    <a:avLst/>
                  </a:prstGeom>
                  <a:gradFill rotWithShape="1">
                    <a:gsLst>
                      <a:gs pos="0">
                        <a:srgbClr val="C0C0C0"/>
                      </a:gs>
                      <a:gs pos="100000">
                        <a:srgbClr val="595959"/>
                      </a:gs>
                    </a:gsLst>
                    <a:lin ang="5400000" scaled="1"/>
                  </a:gra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37" name="Rectangle 88">
                    <a:extLst>
                      <a:ext uri="{FF2B5EF4-FFF2-40B4-BE49-F238E27FC236}">
                        <a16:creationId xmlns:a16="http://schemas.microsoft.com/office/drawing/2014/main" id="{A588536B-C5BC-B01C-875E-8955701E0974}"/>
                      </a:ext>
                    </a:extLst>
                  </p:cNvPr>
                  <p:cNvSpPr>
                    <a:spLocks noChangeArrowheads="1"/>
                  </p:cNvSpPr>
                  <p:nvPr/>
                </p:nvSpPr>
                <p:spPr bwMode="auto">
                  <a:xfrm>
                    <a:off x="653" y="455"/>
                    <a:ext cx="9" cy="106"/>
                  </a:xfrm>
                  <a:prstGeom prst="rect">
                    <a:avLst/>
                  </a:prstGeom>
                  <a:solidFill>
                    <a:srgbClr val="CCECF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38" name="Rectangle 90">
                    <a:extLst>
                      <a:ext uri="{FF2B5EF4-FFF2-40B4-BE49-F238E27FC236}">
                        <a16:creationId xmlns:a16="http://schemas.microsoft.com/office/drawing/2014/main" id="{EE882181-C0A4-C5FC-E4A2-458AA1626AB8}"/>
                      </a:ext>
                    </a:extLst>
                  </p:cNvPr>
                  <p:cNvSpPr>
                    <a:spLocks noChangeArrowheads="1"/>
                  </p:cNvSpPr>
                  <p:nvPr/>
                </p:nvSpPr>
                <p:spPr bwMode="auto">
                  <a:xfrm>
                    <a:off x="651" y="590"/>
                    <a:ext cx="19" cy="45"/>
                  </a:xfrm>
                  <a:prstGeom prst="rect">
                    <a:avLst/>
                  </a:prstGeom>
                  <a:solidFill>
                    <a:srgbClr val="CCECF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39" name="Rectangle 91">
                    <a:extLst>
                      <a:ext uri="{FF2B5EF4-FFF2-40B4-BE49-F238E27FC236}">
                        <a16:creationId xmlns:a16="http://schemas.microsoft.com/office/drawing/2014/main" id="{EAB7FF5E-3C93-4493-AD19-63E93E6C74ED}"/>
                      </a:ext>
                    </a:extLst>
                  </p:cNvPr>
                  <p:cNvSpPr>
                    <a:spLocks noChangeArrowheads="1"/>
                  </p:cNvSpPr>
                  <p:nvPr/>
                </p:nvSpPr>
                <p:spPr bwMode="auto">
                  <a:xfrm>
                    <a:off x="807" y="590"/>
                    <a:ext cx="18" cy="45"/>
                  </a:xfrm>
                  <a:prstGeom prst="rect">
                    <a:avLst/>
                  </a:prstGeom>
                  <a:solidFill>
                    <a:srgbClr val="CCECF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40" name="Rectangle 91">
                    <a:extLst>
                      <a:ext uri="{FF2B5EF4-FFF2-40B4-BE49-F238E27FC236}">
                        <a16:creationId xmlns:a16="http://schemas.microsoft.com/office/drawing/2014/main" id="{AC53E732-A92F-4CB0-A743-EF281F5C0617}"/>
                      </a:ext>
                    </a:extLst>
                  </p:cNvPr>
                  <p:cNvSpPr>
                    <a:spLocks noChangeArrowheads="1"/>
                  </p:cNvSpPr>
                  <p:nvPr/>
                </p:nvSpPr>
                <p:spPr bwMode="auto">
                  <a:xfrm>
                    <a:off x="946" y="590"/>
                    <a:ext cx="18" cy="45"/>
                  </a:xfrm>
                  <a:prstGeom prst="rect">
                    <a:avLst/>
                  </a:prstGeom>
                  <a:solidFill>
                    <a:srgbClr val="CCECF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41" name="Rectangle 88">
                    <a:extLst>
                      <a:ext uri="{FF2B5EF4-FFF2-40B4-BE49-F238E27FC236}">
                        <a16:creationId xmlns:a16="http://schemas.microsoft.com/office/drawing/2014/main" id="{7DB28C10-15F3-79E7-BBAF-0C8A7AA284BB}"/>
                      </a:ext>
                    </a:extLst>
                  </p:cNvPr>
                  <p:cNvSpPr>
                    <a:spLocks noChangeArrowheads="1"/>
                  </p:cNvSpPr>
                  <p:nvPr/>
                </p:nvSpPr>
                <p:spPr bwMode="auto">
                  <a:xfrm>
                    <a:off x="757" y="455"/>
                    <a:ext cx="9" cy="106"/>
                  </a:xfrm>
                  <a:prstGeom prst="rect">
                    <a:avLst/>
                  </a:prstGeom>
                  <a:solidFill>
                    <a:srgbClr val="CCECF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42" name="Rectangle 86">
                    <a:extLst>
                      <a:ext uri="{FF2B5EF4-FFF2-40B4-BE49-F238E27FC236}">
                        <a16:creationId xmlns:a16="http://schemas.microsoft.com/office/drawing/2014/main" id="{C5A26C43-220D-45B8-2C1C-ECC6F99C8EC9}"/>
                      </a:ext>
                    </a:extLst>
                  </p:cNvPr>
                  <p:cNvSpPr>
                    <a:spLocks noChangeArrowheads="1"/>
                  </p:cNvSpPr>
                  <p:nvPr/>
                </p:nvSpPr>
                <p:spPr bwMode="auto">
                  <a:xfrm>
                    <a:off x="668" y="468"/>
                    <a:ext cx="84" cy="24"/>
                  </a:xfrm>
                  <a:prstGeom prst="rect">
                    <a:avLst/>
                  </a:prstGeom>
                  <a:gradFill rotWithShape="1">
                    <a:gsLst>
                      <a:gs pos="0">
                        <a:srgbClr val="C0C0C0"/>
                      </a:gs>
                      <a:gs pos="100000">
                        <a:srgbClr val="595959"/>
                      </a:gs>
                    </a:gsLst>
                    <a:lin ang="5400000" scaled="1"/>
                  </a:gra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43" name="Rectangle 86">
                    <a:extLst>
                      <a:ext uri="{FF2B5EF4-FFF2-40B4-BE49-F238E27FC236}">
                        <a16:creationId xmlns:a16="http://schemas.microsoft.com/office/drawing/2014/main" id="{E9A95CA2-F7B8-B28A-EB11-8CC9FCEC8F7B}"/>
                      </a:ext>
                    </a:extLst>
                  </p:cNvPr>
                  <p:cNvSpPr>
                    <a:spLocks noChangeArrowheads="1"/>
                  </p:cNvSpPr>
                  <p:nvPr/>
                </p:nvSpPr>
                <p:spPr bwMode="auto">
                  <a:xfrm>
                    <a:off x="667" y="492"/>
                    <a:ext cx="84" cy="24"/>
                  </a:xfrm>
                  <a:prstGeom prst="rect">
                    <a:avLst/>
                  </a:prstGeom>
                  <a:gradFill rotWithShape="1">
                    <a:gsLst>
                      <a:gs pos="0">
                        <a:srgbClr val="C0C0C0"/>
                      </a:gs>
                      <a:gs pos="100000">
                        <a:srgbClr val="595959"/>
                      </a:gs>
                    </a:gsLst>
                    <a:lin ang="5400000" scaled="1"/>
                  </a:gra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44" name="Rectangle 88">
                    <a:extLst>
                      <a:ext uri="{FF2B5EF4-FFF2-40B4-BE49-F238E27FC236}">
                        <a16:creationId xmlns:a16="http://schemas.microsoft.com/office/drawing/2014/main" id="{AB35144D-8FCF-9A1B-FFCF-02748A86DD05}"/>
                      </a:ext>
                    </a:extLst>
                  </p:cNvPr>
                  <p:cNvSpPr>
                    <a:spLocks noChangeArrowheads="1"/>
                  </p:cNvSpPr>
                  <p:nvPr/>
                </p:nvSpPr>
                <p:spPr bwMode="auto">
                  <a:xfrm>
                    <a:off x="954" y="457"/>
                    <a:ext cx="9" cy="106"/>
                  </a:xfrm>
                  <a:prstGeom prst="rect">
                    <a:avLst/>
                  </a:prstGeom>
                  <a:solidFill>
                    <a:srgbClr val="CCECF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45" name="Rectangle 88">
                    <a:extLst>
                      <a:ext uri="{FF2B5EF4-FFF2-40B4-BE49-F238E27FC236}">
                        <a16:creationId xmlns:a16="http://schemas.microsoft.com/office/drawing/2014/main" id="{FDB00526-1B9D-5E7E-439B-B91B54433892}"/>
                      </a:ext>
                    </a:extLst>
                  </p:cNvPr>
                  <p:cNvSpPr>
                    <a:spLocks noChangeArrowheads="1"/>
                  </p:cNvSpPr>
                  <p:nvPr/>
                </p:nvSpPr>
                <p:spPr bwMode="auto">
                  <a:xfrm>
                    <a:off x="864" y="457"/>
                    <a:ext cx="9" cy="106"/>
                  </a:xfrm>
                  <a:prstGeom prst="rect">
                    <a:avLst/>
                  </a:prstGeom>
                  <a:solidFill>
                    <a:srgbClr val="CCECF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sp>
                <p:nvSpPr>
                  <p:cNvPr id="346" name="Rectangle 87">
                    <a:extLst>
                      <a:ext uri="{FF2B5EF4-FFF2-40B4-BE49-F238E27FC236}">
                        <a16:creationId xmlns:a16="http://schemas.microsoft.com/office/drawing/2014/main" id="{63C4D16C-532C-B62A-8EBF-E90A597075A1}"/>
                      </a:ext>
                    </a:extLst>
                  </p:cNvPr>
                  <p:cNvSpPr>
                    <a:spLocks noChangeArrowheads="1"/>
                  </p:cNvSpPr>
                  <p:nvPr/>
                </p:nvSpPr>
                <p:spPr bwMode="auto">
                  <a:xfrm>
                    <a:off x="651" y="542"/>
                    <a:ext cx="314" cy="48"/>
                  </a:xfrm>
                  <a:prstGeom prst="rect">
                    <a:avLst/>
                  </a:prstGeom>
                  <a:solidFill>
                    <a:srgbClr val="CCECF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000">
                      <a:latin typeface="Times New Roman" panose="02020603050405020304" pitchFamily="18" charset="0"/>
                    </a:endParaRPr>
                  </a:p>
                </p:txBody>
              </p:sp>
            </p:grpSp>
          </p:grpSp>
          <p:sp>
            <p:nvSpPr>
              <p:cNvPr id="129" name="Rectangle 292">
                <a:extLst>
                  <a:ext uri="{FF2B5EF4-FFF2-40B4-BE49-F238E27FC236}">
                    <a16:creationId xmlns:a16="http://schemas.microsoft.com/office/drawing/2014/main" id="{35BB7047-5AD1-25DE-9320-860A11CB108C}"/>
                  </a:ext>
                </a:extLst>
              </p:cNvPr>
              <p:cNvSpPr>
                <a:spLocks noChangeArrowheads="1"/>
              </p:cNvSpPr>
              <p:nvPr/>
            </p:nvSpPr>
            <p:spPr bwMode="auto">
              <a:xfrm>
                <a:off x="3282950" y="2292350"/>
                <a:ext cx="34925" cy="265113"/>
              </a:xfrm>
              <a:prstGeom prst="rect">
                <a:avLst/>
              </a:prstGeom>
              <a:solidFill>
                <a:srgbClr val="FFFF00"/>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2400">
                  <a:latin typeface="Times New Roman" panose="02020603050405020304" pitchFamily="18" charset="0"/>
                </a:endParaRPr>
              </a:p>
            </p:txBody>
          </p:sp>
          <p:grpSp>
            <p:nvGrpSpPr>
              <p:cNvPr id="130" name="グループ化 33">
                <a:extLst>
                  <a:ext uri="{FF2B5EF4-FFF2-40B4-BE49-F238E27FC236}">
                    <a16:creationId xmlns:a16="http://schemas.microsoft.com/office/drawing/2014/main" id="{8D170A1C-6A0E-9886-A979-A7218A4E03F4}"/>
                  </a:ext>
                </a:extLst>
              </p:cNvPr>
              <p:cNvGrpSpPr>
                <a:grpSpLocks/>
              </p:cNvGrpSpPr>
              <p:nvPr/>
            </p:nvGrpSpPr>
            <p:grpSpPr bwMode="auto">
              <a:xfrm>
                <a:off x="3051175" y="2417763"/>
                <a:ext cx="600075" cy="679450"/>
                <a:chOff x="4139952" y="5126791"/>
                <a:chExt cx="895815" cy="1015363"/>
              </a:xfrm>
            </p:grpSpPr>
            <p:sp>
              <p:nvSpPr>
                <p:cNvPr id="247" name="Rectangle 287">
                  <a:extLst>
                    <a:ext uri="{FF2B5EF4-FFF2-40B4-BE49-F238E27FC236}">
                      <a16:creationId xmlns:a16="http://schemas.microsoft.com/office/drawing/2014/main" id="{72D7AF9B-35DB-4C78-514F-4F43918DDF1E}"/>
                    </a:ext>
                  </a:extLst>
                </p:cNvPr>
                <p:cNvSpPr>
                  <a:spLocks noChangeArrowheads="1"/>
                </p:cNvSpPr>
                <p:nvPr/>
              </p:nvSpPr>
              <p:spPr bwMode="auto">
                <a:xfrm>
                  <a:off x="4139952" y="5544372"/>
                  <a:ext cx="895815" cy="37361"/>
                </a:xfrm>
                <a:prstGeom prst="rect">
                  <a:avLst/>
                </a:prstGeom>
                <a:solidFill>
                  <a:srgbClr val="CCECF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2400">
                    <a:latin typeface="Times New Roman" panose="02020603050405020304" pitchFamily="18" charset="0"/>
                  </a:endParaRPr>
                </a:p>
              </p:txBody>
            </p:sp>
            <p:sp>
              <p:nvSpPr>
                <p:cNvPr id="248" name="Rectangle 288">
                  <a:extLst>
                    <a:ext uri="{FF2B5EF4-FFF2-40B4-BE49-F238E27FC236}">
                      <a16:creationId xmlns:a16="http://schemas.microsoft.com/office/drawing/2014/main" id="{387AA7FD-D4C3-B633-A781-AB19664C425D}"/>
                    </a:ext>
                  </a:extLst>
                </p:cNvPr>
                <p:cNvSpPr>
                  <a:spLocks noChangeArrowheads="1"/>
                </p:cNvSpPr>
                <p:nvPr/>
              </p:nvSpPr>
              <p:spPr bwMode="auto">
                <a:xfrm>
                  <a:off x="4139952" y="5544372"/>
                  <a:ext cx="89581" cy="597782"/>
                </a:xfrm>
                <a:prstGeom prst="rect">
                  <a:avLst/>
                </a:prstGeom>
                <a:solidFill>
                  <a:srgbClr val="CCECF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2400">
                    <a:latin typeface="Times New Roman" panose="02020603050405020304" pitchFamily="18" charset="0"/>
                  </a:endParaRPr>
                </a:p>
              </p:txBody>
            </p:sp>
            <p:sp>
              <p:nvSpPr>
                <p:cNvPr id="249" name="Rectangle 289">
                  <a:extLst>
                    <a:ext uri="{FF2B5EF4-FFF2-40B4-BE49-F238E27FC236}">
                      <a16:creationId xmlns:a16="http://schemas.microsoft.com/office/drawing/2014/main" id="{2B0699EB-9870-390F-D359-1F48D030DF3D}"/>
                    </a:ext>
                  </a:extLst>
                </p:cNvPr>
                <p:cNvSpPr>
                  <a:spLocks noChangeArrowheads="1"/>
                </p:cNvSpPr>
                <p:nvPr/>
              </p:nvSpPr>
              <p:spPr bwMode="auto">
                <a:xfrm>
                  <a:off x="4946186" y="5544372"/>
                  <a:ext cx="89581" cy="597782"/>
                </a:xfrm>
                <a:prstGeom prst="rect">
                  <a:avLst/>
                </a:prstGeom>
                <a:solidFill>
                  <a:srgbClr val="CCECF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2400">
                    <a:latin typeface="Times New Roman" panose="02020603050405020304" pitchFamily="18" charset="0"/>
                  </a:endParaRPr>
                </a:p>
              </p:txBody>
            </p:sp>
            <p:sp>
              <p:nvSpPr>
                <p:cNvPr id="250" name="Rectangle 291">
                  <a:extLst>
                    <a:ext uri="{FF2B5EF4-FFF2-40B4-BE49-F238E27FC236}">
                      <a16:creationId xmlns:a16="http://schemas.microsoft.com/office/drawing/2014/main" id="{521804B0-B4D4-3CFD-4FCE-152F693A5088}"/>
                    </a:ext>
                  </a:extLst>
                </p:cNvPr>
                <p:cNvSpPr>
                  <a:spLocks noChangeArrowheads="1"/>
                </p:cNvSpPr>
                <p:nvPr/>
              </p:nvSpPr>
              <p:spPr bwMode="auto">
                <a:xfrm>
                  <a:off x="4237705" y="5449739"/>
                  <a:ext cx="323336" cy="88263"/>
                </a:xfrm>
                <a:prstGeom prst="rect">
                  <a:avLst/>
                </a:prstGeom>
                <a:solidFill>
                  <a:srgbClr val="808080"/>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2400">
                    <a:latin typeface="Times New Roman" panose="02020603050405020304" pitchFamily="18" charset="0"/>
                  </a:endParaRPr>
                </a:p>
              </p:txBody>
            </p:sp>
            <p:sp>
              <p:nvSpPr>
                <p:cNvPr id="251" name="Rectangle 293">
                  <a:extLst>
                    <a:ext uri="{FF2B5EF4-FFF2-40B4-BE49-F238E27FC236}">
                      <a16:creationId xmlns:a16="http://schemas.microsoft.com/office/drawing/2014/main" id="{D3DD8D1F-CEC3-74C7-A6B5-BAF36F60B967}"/>
                    </a:ext>
                  </a:extLst>
                </p:cNvPr>
                <p:cNvSpPr>
                  <a:spLocks noChangeArrowheads="1"/>
                </p:cNvSpPr>
                <p:nvPr/>
              </p:nvSpPr>
              <p:spPr bwMode="auto">
                <a:xfrm>
                  <a:off x="4282822" y="5184951"/>
                  <a:ext cx="127831" cy="268800"/>
                </a:xfrm>
                <a:prstGeom prst="rect">
                  <a:avLst/>
                </a:prstGeom>
                <a:solidFill>
                  <a:srgbClr val="FFFF00"/>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2400">
                    <a:latin typeface="Times New Roman" panose="02020603050405020304" pitchFamily="18" charset="0"/>
                  </a:endParaRPr>
                </a:p>
              </p:txBody>
            </p:sp>
            <p:sp>
              <p:nvSpPr>
                <p:cNvPr id="252" name="Rectangle 294">
                  <a:extLst>
                    <a:ext uri="{FF2B5EF4-FFF2-40B4-BE49-F238E27FC236}">
                      <a16:creationId xmlns:a16="http://schemas.microsoft.com/office/drawing/2014/main" id="{7B81C68E-49D9-C4F5-EC73-54C231CA83C6}"/>
                    </a:ext>
                  </a:extLst>
                </p:cNvPr>
                <p:cNvSpPr>
                  <a:spLocks noChangeArrowheads="1"/>
                </p:cNvSpPr>
                <p:nvPr/>
              </p:nvSpPr>
              <p:spPr bwMode="auto">
                <a:xfrm flipH="1">
                  <a:off x="4365536" y="5225070"/>
                  <a:ext cx="135350" cy="200597"/>
                </a:xfrm>
                <a:prstGeom prst="rect">
                  <a:avLst/>
                </a:prstGeom>
                <a:solidFill>
                  <a:srgbClr val="FFFF00"/>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2400">
                    <a:latin typeface="Times New Roman" panose="02020603050405020304" pitchFamily="18" charset="0"/>
                  </a:endParaRPr>
                </a:p>
              </p:txBody>
            </p:sp>
            <p:sp>
              <p:nvSpPr>
                <p:cNvPr id="253" name="Rectangle 288">
                  <a:extLst>
                    <a:ext uri="{FF2B5EF4-FFF2-40B4-BE49-F238E27FC236}">
                      <a16:creationId xmlns:a16="http://schemas.microsoft.com/office/drawing/2014/main" id="{0639F786-E890-6523-B9C1-7E2D85E1FB1E}"/>
                    </a:ext>
                  </a:extLst>
                </p:cNvPr>
                <p:cNvSpPr>
                  <a:spLocks noChangeArrowheads="1"/>
                </p:cNvSpPr>
                <p:nvPr/>
              </p:nvSpPr>
              <p:spPr bwMode="auto">
                <a:xfrm>
                  <a:off x="4803978" y="5198788"/>
                  <a:ext cx="89581" cy="346755"/>
                </a:xfrm>
                <a:prstGeom prst="rect">
                  <a:avLst/>
                </a:prstGeom>
                <a:solidFill>
                  <a:srgbClr val="CCECF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2400">
                    <a:latin typeface="Times New Roman" panose="02020603050405020304" pitchFamily="18" charset="0"/>
                  </a:endParaRPr>
                </a:p>
              </p:txBody>
            </p:sp>
            <p:grpSp>
              <p:nvGrpSpPr>
                <p:cNvPr id="254" name="グループ化 30">
                  <a:extLst>
                    <a:ext uri="{FF2B5EF4-FFF2-40B4-BE49-F238E27FC236}">
                      <a16:creationId xmlns:a16="http://schemas.microsoft.com/office/drawing/2014/main" id="{5708D08F-74DF-D5FA-9D5A-476141BA1E24}"/>
                    </a:ext>
                  </a:extLst>
                </p:cNvPr>
                <p:cNvGrpSpPr>
                  <a:grpSpLocks/>
                </p:cNvGrpSpPr>
                <p:nvPr/>
              </p:nvGrpSpPr>
              <p:grpSpPr bwMode="auto">
                <a:xfrm>
                  <a:off x="4667170" y="5126791"/>
                  <a:ext cx="346278" cy="372089"/>
                  <a:chOff x="2942880" y="2707213"/>
                  <a:chExt cx="1053056" cy="1008828"/>
                </a:xfrm>
              </p:grpSpPr>
              <p:sp>
                <p:nvSpPr>
                  <p:cNvPr id="255" name="Rectangle 289">
                    <a:extLst>
                      <a:ext uri="{FF2B5EF4-FFF2-40B4-BE49-F238E27FC236}">
                        <a16:creationId xmlns:a16="http://schemas.microsoft.com/office/drawing/2014/main" id="{005F3134-6F2D-2DC7-41FD-2074E9271E00}"/>
                      </a:ext>
                    </a:extLst>
                  </p:cNvPr>
                  <p:cNvSpPr>
                    <a:spLocks noChangeArrowheads="1"/>
                  </p:cNvSpPr>
                  <p:nvPr/>
                </p:nvSpPr>
                <p:spPr bwMode="auto">
                  <a:xfrm>
                    <a:off x="2942880" y="2707213"/>
                    <a:ext cx="1053056" cy="1008828"/>
                  </a:xfrm>
                  <a:prstGeom prst="rect">
                    <a:avLst/>
                  </a:prstGeom>
                  <a:solidFill>
                    <a:srgbClr val="CCECF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2400">
                      <a:latin typeface="Times New Roman" panose="02020603050405020304" pitchFamily="18" charset="0"/>
                    </a:endParaRPr>
                  </a:p>
                </p:txBody>
              </p:sp>
              <p:sp>
                <p:nvSpPr>
                  <p:cNvPr id="256" name="Rectangle 291">
                    <a:extLst>
                      <a:ext uri="{FF2B5EF4-FFF2-40B4-BE49-F238E27FC236}">
                        <a16:creationId xmlns:a16="http://schemas.microsoft.com/office/drawing/2014/main" id="{243FEB02-A577-7FDE-C486-57C8B918BF2C}"/>
                      </a:ext>
                    </a:extLst>
                  </p:cNvPr>
                  <p:cNvSpPr>
                    <a:spLocks noChangeArrowheads="1"/>
                  </p:cNvSpPr>
                  <p:nvPr/>
                </p:nvSpPr>
                <p:spPr bwMode="auto">
                  <a:xfrm>
                    <a:off x="3106132" y="2881297"/>
                    <a:ext cx="732314" cy="378018"/>
                  </a:xfrm>
                  <a:prstGeom prst="rect">
                    <a:avLst/>
                  </a:prstGeom>
                  <a:gradFill flip="none" rotWithShape="1">
                    <a:gsLst>
                      <a:gs pos="0">
                        <a:srgbClr xmlns:mc="http://schemas.openxmlformats.org/markup-compatibility/2006" xmlns:a14="http://schemas.microsoft.com/office/drawing/2010/main" val="FEFEFE" mc:Ignorable="a14" a14:legacySpreadsheetColorIndex="23">
                          <a:tint val="66000"/>
                          <a:satMod val="160000"/>
                        </a:srgbClr>
                      </a:gs>
                      <a:gs pos="50000">
                        <a:srgbClr xmlns:mc="http://schemas.openxmlformats.org/markup-compatibility/2006" xmlns:a14="http://schemas.microsoft.com/office/drawing/2010/main" val="FFFFFF" mc:Ignorable="a14" a14:legacySpreadsheetColorIndex="23">
                          <a:tint val="44500"/>
                          <a:satMod val="160000"/>
                        </a:srgbClr>
                      </a:gs>
                      <a:gs pos="100000">
                        <a:srgbClr xmlns:mc="http://schemas.openxmlformats.org/markup-compatibility/2006" xmlns:a14="http://schemas.microsoft.com/office/drawing/2010/main" val="FFFFFF" mc:Ignorable="a14" a14:legacySpreadsheetColorIndex="23">
                          <a:tint val="23500"/>
                          <a:satMod val="160000"/>
                        </a:srgbClr>
                      </a:gs>
                    </a:gsLst>
                    <a:path path="circle">
                      <a:fillToRect l="50000" t="50000" r="50000" b="50000"/>
                    </a:path>
                    <a:tileRect/>
                  </a:gradFill>
                  <a:ln w="9525">
                    <a:solidFill>
                      <a:srgbClr xmlns:mc="http://schemas.openxmlformats.org/markup-compatibility/2006" xmlns:a14="http://schemas.microsoft.com/office/drawing/2010/main" val="000000" mc:Ignorable="a14" a14:legacySpreadsheetColorIndex="64"/>
                    </a:solidFill>
                    <a:miter lim="800000"/>
                    <a:headEnd/>
                    <a:tailEnd/>
                  </a:ln>
                </p:spPr>
                <p:txBody>
                  <a:bodyPr/>
                  <a:lstStyle/>
                  <a:p>
                    <a:pPr>
                      <a:defRPr/>
                    </a:pPr>
                    <a:endParaRPr lang="ja-JP" altLang="en-US" dirty="0">
                      <a:latin typeface="Times New Roman" charset="0"/>
                      <a:ea typeface="ＭＳ Ｐゴシック" charset="-128"/>
                    </a:endParaRPr>
                  </a:p>
                </p:txBody>
              </p:sp>
              <p:sp>
                <p:nvSpPr>
                  <p:cNvPr id="257" name="円/楕円 80">
                    <a:extLst>
                      <a:ext uri="{FF2B5EF4-FFF2-40B4-BE49-F238E27FC236}">
                        <a16:creationId xmlns:a16="http://schemas.microsoft.com/office/drawing/2014/main" id="{83A3B0E1-7BA4-CBF3-CC6D-C630C30AF60B}"/>
                      </a:ext>
                    </a:extLst>
                  </p:cNvPr>
                  <p:cNvSpPr/>
                  <p:nvPr/>
                </p:nvSpPr>
                <p:spPr>
                  <a:xfrm>
                    <a:off x="2903488" y="3363279"/>
                    <a:ext cx="302694" cy="643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258" name="円/楕円 81">
                    <a:extLst>
                      <a:ext uri="{FF2B5EF4-FFF2-40B4-BE49-F238E27FC236}">
                        <a16:creationId xmlns:a16="http://schemas.microsoft.com/office/drawing/2014/main" id="{14D662E7-2322-E5C7-0935-E43342FEE9EF}"/>
                      </a:ext>
                    </a:extLst>
                  </p:cNvPr>
                  <p:cNvSpPr/>
                  <p:nvPr/>
                </p:nvSpPr>
                <p:spPr>
                  <a:xfrm>
                    <a:off x="3335907" y="3363279"/>
                    <a:ext cx="64861" cy="643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259" name="円/楕円 82">
                    <a:extLst>
                      <a:ext uri="{FF2B5EF4-FFF2-40B4-BE49-F238E27FC236}">
                        <a16:creationId xmlns:a16="http://schemas.microsoft.com/office/drawing/2014/main" id="{1CEC0A67-4A29-EE13-7577-428CF6A81CD0}"/>
                      </a:ext>
                    </a:extLst>
                  </p:cNvPr>
                  <p:cNvSpPr/>
                  <p:nvPr/>
                </p:nvSpPr>
                <p:spPr>
                  <a:xfrm>
                    <a:off x="3537703" y="3363279"/>
                    <a:ext cx="64861" cy="643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260" name="円/楕円 83">
                    <a:extLst>
                      <a:ext uri="{FF2B5EF4-FFF2-40B4-BE49-F238E27FC236}">
                        <a16:creationId xmlns:a16="http://schemas.microsoft.com/office/drawing/2014/main" id="{26826F3A-7CF8-C092-C96F-3BE6C0B62DD9}"/>
                      </a:ext>
                    </a:extLst>
                  </p:cNvPr>
                  <p:cNvSpPr/>
                  <p:nvPr/>
                </p:nvSpPr>
                <p:spPr>
                  <a:xfrm>
                    <a:off x="3725085" y="3363279"/>
                    <a:ext cx="72070" cy="643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grpSp>
          </p:grpSp>
          <p:grpSp>
            <p:nvGrpSpPr>
              <p:cNvPr id="131" name="グループ化 5">
                <a:extLst>
                  <a:ext uri="{FF2B5EF4-FFF2-40B4-BE49-F238E27FC236}">
                    <a16:creationId xmlns:a16="http://schemas.microsoft.com/office/drawing/2014/main" id="{2873744F-18F7-02B9-6F75-321A30A1F9E5}"/>
                  </a:ext>
                </a:extLst>
              </p:cNvPr>
              <p:cNvGrpSpPr>
                <a:grpSpLocks/>
              </p:cNvGrpSpPr>
              <p:nvPr/>
            </p:nvGrpSpPr>
            <p:grpSpPr bwMode="auto">
              <a:xfrm>
                <a:off x="3349625" y="3016250"/>
                <a:ext cx="763588" cy="93663"/>
                <a:chOff x="4355976" y="6021288"/>
                <a:chExt cx="1138725" cy="140931"/>
              </a:xfrm>
            </p:grpSpPr>
            <p:sp>
              <p:nvSpPr>
                <p:cNvPr id="228" name="Oval 296">
                  <a:extLst>
                    <a:ext uri="{FF2B5EF4-FFF2-40B4-BE49-F238E27FC236}">
                      <a16:creationId xmlns:a16="http://schemas.microsoft.com/office/drawing/2014/main" id="{6F9B9D33-435E-A4DA-07BE-7721A3679C5F}"/>
                    </a:ext>
                  </a:extLst>
                </p:cNvPr>
                <p:cNvSpPr>
                  <a:spLocks noChangeArrowheads="1"/>
                </p:cNvSpPr>
                <p:nvPr/>
              </p:nvSpPr>
              <p:spPr bwMode="auto">
                <a:xfrm>
                  <a:off x="4419884" y="6021288"/>
                  <a:ext cx="98767" cy="114087"/>
                </a:xfrm>
                <a:prstGeom prst="ellipse">
                  <a:avLst/>
                </a:prstGeom>
                <a:solidFill>
                  <a:srgbClr val="C0C0C0"/>
                </a:solidFill>
                <a:ln w="9525">
                  <a:solidFill>
                    <a:srgbClr val="000000"/>
                  </a:solidFill>
                  <a:round/>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2400">
                    <a:latin typeface="Times New Roman" panose="02020603050405020304" pitchFamily="18" charset="0"/>
                  </a:endParaRPr>
                </a:p>
              </p:txBody>
            </p:sp>
            <p:sp>
              <p:nvSpPr>
                <p:cNvPr id="229" name="Oval 297">
                  <a:extLst>
                    <a:ext uri="{FF2B5EF4-FFF2-40B4-BE49-F238E27FC236}">
                      <a16:creationId xmlns:a16="http://schemas.microsoft.com/office/drawing/2014/main" id="{4DC4540C-C25D-D2ED-0D97-A862642BA164}"/>
                    </a:ext>
                  </a:extLst>
                </p:cNvPr>
                <p:cNvSpPr>
                  <a:spLocks noChangeArrowheads="1"/>
                </p:cNvSpPr>
                <p:nvPr/>
              </p:nvSpPr>
              <p:spPr bwMode="auto">
                <a:xfrm>
                  <a:off x="4536080" y="6021288"/>
                  <a:ext cx="98767" cy="114087"/>
                </a:xfrm>
                <a:prstGeom prst="ellipse">
                  <a:avLst/>
                </a:prstGeom>
                <a:solidFill>
                  <a:srgbClr val="C0C0C0"/>
                </a:solidFill>
                <a:ln w="9525">
                  <a:solidFill>
                    <a:srgbClr val="000000"/>
                  </a:solidFill>
                  <a:round/>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2400">
                    <a:latin typeface="Times New Roman" panose="02020603050405020304" pitchFamily="18" charset="0"/>
                  </a:endParaRPr>
                </a:p>
              </p:txBody>
            </p:sp>
            <p:sp>
              <p:nvSpPr>
                <p:cNvPr id="230" name="Oval 298">
                  <a:extLst>
                    <a:ext uri="{FF2B5EF4-FFF2-40B4-BE49-F238E27FC236}">
                      <a16:creationId xmlns:a16="http://schemas.microsoft.com/office/drawing/2014/main" id="{A3F368B7-06FC-5068-CE75-40959B1C87B3}"/>
                    </a:ext>
                  </a:extLst>
                </p:cNvPr>
                <p:cNvSpPr>
                  <a:spLocks noChangeArrowheads="1"/>
                </p:cNvSpPr>
                <p:nvPr/>
              </p:nvSpPr>
              <p:spPr bwMode="auto">
                <a:xfrm>
                  <a:off x="4652277" y="6021288"/>
                  <a:ext cx="98767" cy="114087"/>
                </a:xfrm>
                <a:prstGeom prst="ellipse">
                  <a:avLst/>
                </a:prstGeom>
                <a:solidFill>
                  <a:srgbClr val="C0C0C0"/>
                </a:solidFill>
                <a:ln w="9525">
                  <a:solidFill>
                    <a:srgbClr val="000000"/>
                  </a:solidFill>
                  <a:round/>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2400">
                    <a:latin typeface="Times New Roman" panose="02020603050405020304" pitchFamily="18" charset="0"/>
                  </a:endParaRPr>
                </a:p>
              </p:txBody>
            </p:sp>
            <p:sp>
              <p:nvSpPr>
                <p:cNvPr id="231" name="Oval 299">
                  <a:extLst>
                    <a:ext uri="{FF2B5EF4-FFF2-40B4-BE49-F238E27FC236}">
                      <a16:creationId xmlns:a16="http://schemas.microsoft.com/office/drawing/2014/main" id="{17787D4C-ABCC-36F6-8A36-A2623D478E3E}"/>
                    </a:ext>
                  </a:extLst>
                </p:cNvPr>
                <p:cNvSpPr>
                  <a:spLocks noChangeArrowheads="1"/>
                </p:cNvSpPr>
                <p:nvPr/>
              </p:nvSpPr>
              <p:spPr bwMode="auto">
                <a:xfrm>
                  <a:off x="4768473" y="6021288"/>
                  <a:ext cx="98767" cy="114087"/>
                </a:xfrm>
                <a:prstGeom prst="ellipse">
                  <a:avLst/>
                </a:prstGeom>
                <a:solidFill>
                  <a:srgbClr val="C0C0C0"/>
                </a:solidFill>
                <a:ln w="9525">
                  <a:solidFill>
                    <a:srgbClr val="000000"/>
                  </a:solidFill>
                  <a:round/>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2400">
                    <a:latin typeface="Times New Roman" panose="02020603050405020304" pitchFamily="18" charset="0"/>
                  </a:endParaRPr>
                </a:p>
              </p:txBody>
            </p:sp>
            <p:sp>
              <p:nvSpPr>
                <p:cNvPr id="232" name="Oval 300">
                  <a:extLst>
                    <a:ext uri="{FF2B5EF4-FFF2-40B4-BE49-F238E27FC236}">
                      <a16:creationId xmlns:a16="http://schemas.microsoft.com/office/drawing/2014/main" id="{51575E98-C12E-D00A-27DD-6E6B3C58F28A}"/>
                    </a:ext>
                  </a:extLst>
                </p:cNvPr>
                <p:cNvSpPr>
                  <a:spLocks noChangeArrowheads="1"/>
                </p:cNvSpPr>
                <p:nvPr/>
              </p:nvSpPr>
              <p:spPr bwMode="auto">
                <a:xfrm>
                  <a:off x="4884670" y="6021288"/>
                  <a:ext cx="98767" cy="114087"/>
                </a:xfrm>
                <a:prstGeom prst="ellipse">
                  <a:avLst/>
                </a:prstGeom>
                <a:solidFill>
                  <a:srgbClr val="C0C0C0"/>
                </a:solidFill>
                <a:ln w="9525">
                  <a:solidFill>
                    <a:srgbClr val="000000"/>
                  </a:solidFill>
                  <a:round/>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2400">
                    <a:latin typeface="Times New Roman" panose="02020603050405020304" pitchFamily="18" charset="0"/>
                  </a:endParaRPr>
                </a:p>
              </p:txBody>
            </p:sp>
            <p:sp>
              <p:nvSpPr>
                <p:cNvPr id="233" name="Oval 301">
                  <a:extLst>
                    <a:ext uri="{FF2B5EF4-FFF2-40B4-BE49-F238E27FC236}">
                      <a16:creationId xmlns:a16="http://schemas.microsoft.com/office/drawing/2014/main" id="{24CBDC1D-F0A6-BF3A-C2AE-8942687444B7}"/>
                    </a:ext>
                  </a:extLst>
                </p:cNvPr>
                <p:cNvSpPr>
                  <a:spLocks noChangeArrowheads="1"/>
                </p:cNvSpPr>
                <p:nvPr/>
              </p:nvSpPr>
              <p:spPr bwMode="auto">
                <a:xfrm>
                  <a:off x="5000866" y="6021288"/>
                  <a:ext cx="98767" cy="114087"/>
                </a:xfrm>
                <a:prstGeom prst="ellipse">
                  <a:avLst/>
                </a:prstGeom>
                <a:solidFill>
                  <a:srgbClr val="C0C0C0"/>
                </a:solidFill>
                <a:ln w="9525">
                  <a:solidFill>
                    <a:srgbClr val="000000"/>
                  </a:solidFill>
                  <a:round/>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2400">
                    <a:latin typeface="Times New Roman" panose="02020603050405020304" pitchFamily="18" charset="0"/>
                  </a:endParaRPr>
                </a:p>
              </p:txBody>
            </p:sp>
            <p:sp>
              <p:nvSpPr>
                <p:cNvPr id="234" name="Oval 302">
                  <a:extLst>
                    <a:ext uri="{FF2B5EF4-FFF2-40B4-BE49-F238E27FC236}">
                      <a16:creationId xmlns:a16="http://schemas.microsoft.com/office/drawing/2014/main" id="{479133B3-0E2D-E424-3276-DB4808923E02}"/>
                    </a:ext>
                  </a:extLst>
                </p:cNvPr>
                <p:cNvSpPr>
                  <a:spLocks noChangeArrowheads="1"/>
                </p:cNvSpPr>
                <p:nvPr/>
              </p:nvSpPr>
              <p:spPr bwMode="auto">
                <a:xfrm>
                  <a:off x="5117063" y="6021288"/>
                  <a:ext cx="98767" cy="114087"/>
                </a:xfrm>
                <a:prstGeom prst="ellipse">
                  <a:avLst/>
                </a:prstGeom>
                <a:solidFill>
                  <a:srgbClr val="C0C0C0"/>
                </a:solidFill>
                <a:ln w="9525">
                  <a:solidFill>
                    <a:srgbClr val="000000"/>
                  </a:solidFill>
                  <a:round/>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2400">
                    <a:latin typeface="Times New Roman" panose="02020603050405020304" pitchFamily="18" charset="0"/>
                  </a:endParaRPr>
                </a:p>
              </p:txBody>
            </p:sp>
            <p:sp>
              <p:nvSpPr>
                <p:cNvPr id="235" name="Oval 303">
                  <a:extLst>
                    <a:ext uri="{FF2B5EF4-FFF2-40B4-BE49-F238E27FC236}">
                      <a16:creationId xmlns:a16="http://schemas.microsoft.com/office/drawing/2014/main" id="{B832EBBA-41F3-869B-5933-2A15E19583C3}"/>
                    </a:ext>
                  </a:extLst>
                </p:cNvPr>
                <p:cNvSpPr>
                  <a:spLocks noChangeArrowheads="1"/>
                </p:cNvSpPr>
                <p:nvPr/>
              </p:nvSpPr>
              <p:spPr bwMode="auto">
                <a:xfrm>
                  <a:off x="5233259" y="6021288"/>
                  <a:ext cx="98767" cy="114087"/>
                </a:xfrm>
                <a:prstGeom prst="ellipse">
                  <a:avLst/>
                </a:prstGeom>
                <a:solidFill>
                  <a:srgbClr val="C0C0C0"/>
                </a:solidFill>
                <a:ln w="9525">
                  <a:solidFill>
                    <a:srgbClr val="000000"/>
                  </a:solidFill>
                  <a:round/>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2400">
                    <a:latin typeface="Times New Roman" panose="02020603050405020304" pitchFamily="18" charset="0"/>
                  </a:endParaRPr>
                </a:p>
              </p:txBody>
            </p:sp>
            <p:sp>
              <p:nvSpPr>
                <p:cNvPr id="236" name="Oval 304">
                  <a:extLst>
                    <a:ext uri="{FF2B5EF4-FFF2-40B4-BE49-F238E27FC236}">
                      <a16:creationId xmlns:a16="http://schemas.microsoft.com/office/drawing/2014/main" id="{CFAE8352-9132-E09B-BFC6-515DABEEC608}"/>
                    </a:ext>
                  </a:extLst>
                </p:cNvPr>
                <p:cNvSpPr>
                  <a:spLocks noChangeArrowheads="1"/>
                </p:cNvSpPr>
                <p:nvPr/>
              </p:nvSpPr>
              <p:spPr bwMode="auto">
                <a:xfrm>
                  <a:off x="5349455" y="6021288"/>
                  <a:ext cx="98767" cy="114087"/>
                </a:xfrm>
                <a:prstGeom prst="ellipse">
                  <a:avLst/>
                </a:prstGeom>
                <a:solidFill>
                  <a:srgbClr val="C0C0C0"/>
                </a:solidFill>
                <a:ln w="9525">
                  <a:solidFill>
                    <a:srgbClr val="000000"/>
                  </a:solidFill>
                  <a:round/>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2400">
                    <a:latin typeface="Times New Roman" panose="02020603050405020304" pitchFamily="18" charset="0"/>
                  </a:endParaRPr>
                </a:p>
              </p:txBody>
            </p:sp>
            <p:sp>
              <p:nvSpPr>
                <p:cNvPr id="237" name="Rectangle 305">
                  <a:extLst>
                    <a:ext uri="{FF2B5EF4-FFF2-40B4-BE49-F238E27FC236}">
                      <a16:creationId xmlns:a16="http://schemas.microsoft.com/office/drawing/2014/main" id="{353E9F6E-208C-CD7E-9A36-32069C6D4AC9}"/>
                    </a:ext>
                  </a:extLst>
                </p:cNvPr>
                <p:cNvSpPr>
                  <a:spLocks noChangeArrowheads="1"/>
                </p:cNvSpPr>
                <p:nvPr/>
              </p:nvSpPr>
              <p:spPr bwMode="auto">
                <a:xfrm>
                  <a:off x="4355976" y="6061554"/>
                  <a:ext cx="1138725" cy="100665"/>
                </a:xfrm>
                <a:prstGeom prst="rect">
                  <a:avLst/>
                </a:prstGeom>
                <a:solidFill>
                  <a:srgbClr val="CCECF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2400">
                    <a:latin typeface="Times New Roman" panose="02020603050405020304" pitchFamily="18" charset="0"/>
                  </a:endParaRPr>
                </a:p>
              </p:txBody>
            </p:sp>
            <p:sp>
              <p:nvSpPr>
                <p:cNvPr id="238" name="Oval 306">
                  <a:extLst>
                    <a:ext uri="{FF2B5EF4-FFF2-40B4-BE49-F238E27FC236}">
                      <a16:creationId xmlns:a16="http://schemas.microsoft.com/office/drawing/2014/main" id="{20EE3AF3-2DBD-9833-DBD2-25D27BC67780}"/>
                    </a:ext>
                  </a:extLst>
                </p:cNvPr>
                <p:cNvSpPr>
                  <a:spLocks noChangeArrowheads="1"/>
                </p:cNvSpPr>
                <p:nvPr/>
              </p:nvSpPr>
              <p:spPr bwMode="auto">
                <a:xfrm>
                  <a:off x="4443123" y="6088398"/>
                  <a:ext cx="46479" cy="53688"/>
                </a:xfrm>
                <a:prstGeom prst="ellipse">
                  <a:avLst/>
                </a:prstGeom>
                <a:solidFill>
                  <a:srgbClr val="808080"/>
                </a:solidFill>
                <a:ln w="9525">
                  <a:solidFill>
                    <a:srgbClr val="000000"/>
                  </a:solidFill>
                  <a:round/>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2400">
                    <a:latin typeface="Times New Roman" panose="02020603050405020304" pitchFamily="18" charset="0"/>
                  </a:endParaRPr>
                </a:p>
              </p:txBody>
            </p:sp>
            <p:sp>
              <p:nvSpPr>
                <p:cNvPr id="239" name="Oval 307">
                  <a:extLst>
                    <a:ext uri="{FF2B5EF4-FFF2-40B4-BE49-F238E27FC236}">
                      <a16:creationId xmlns:a16="http://schemas.microsoft.com/office/drawing/2014/main" id="{9CB55CC0-727A-6DC2-1A3C-12961F1C7ED3}"/>
                    </a:ext>
                  </a:extLst>
                </p:cNvPr>
                <p:cNvSpPr>
                  <a:spLocks noChangeArrowheads="1"/>
                </p:cNvSpPr>
                <p:nvPr/>
              </p:nvSpPr>
              <p:spPr bwMode="auto">
                <a:xfrm>
                  <a:off x="4565130" y="6088398"/>
                  <a:ext cx="46479" cy="53688"/>
                </a:xfrm>
                <a:prstGeom prst="ellipse">
                  <a:avLst/>
                </a:prstGeom>
                <a:solidFill>
                  <a:srgbClr val="808080"/>
                </a:solidFill>
                <a:ln w="9525">
                  <a:solidFill>
                    <a:srgbClr val="000000"/>
                  </a:solidFill>
                  <a:round/>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2400">
                    <a:latin typeface="Times New Roman" panose="02020603050405020304" pitchFamily="18" charset="0"/>
                  </a:endParaRPr>
                </a:p>
              </p:txBody>
            </p:sp>
            <p:sp>
              <p:nvSpPr>
                <p:cNvPr id="240" name="Oval 308">
                  <a:extLst>
                    <a:ext uri="{FF2B5EF4-FFF2-40B4-BE49-F238E27FC236}">
                      <a16:creationId xmlns:a16="http://schemas.microsoft.com/office/drawing/2014/main" id="{F1E1F2F6-E5F0-11CF-5024-80097DFECAB5}"/>
                    </a:ext>
                  </a:extLst>
                </p:cNvPr>
                <p:cNvSpPr>
                  <a:spLocks noChangeArrowheads="1"/>
                </p:cNvSpPr>
                <p:nvPr/>
              </p:nvSpPr>
              <p:spPr bwMode="auto">
                <a:xfrm>
                  <a:off x="4681326" y="6088398"/>
                  <a:ext cx="46479" cy="53688"/>
                </a:xfrm>
                <a:prstGeom prst="ellipse">
                  <a:avLst/>
                </a:prstGeom>
                <a:solidFill>
                  <a:srgbClr val="808080"/>
                </a:solidFill>
                <a:ln w="9525">
                  <a:solidFill>
                    <a:srgbClr val="000000"/>
                  </a:solidFill>
                  <a:round/>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2400">
                    <a:latin typeface="Times New Roman" panose="02020603050405020304" pitchFamily="18" charset="0"/>
                  </a:endParaRPr>
                </a:p>
              </p:txBody>
            </p:sp>
            <p:sp>
              <p:nvSpPr>
                <p:cNvPr id="241" name="Oval 309">
                  <a:extLst>
                    <a:ext uri="{FF2B5EF4-FFF2-40B4-BE49-F238E27FC236}">
                      <a16:creationId xmlns:a16="http://schemas.microsoft.com/office/drawing/2014/main" id="{5399A719-1BAC-4A61-C6A5-1F1197ADF373}"/>
                    </a:ext>
                  </a:extLst>
                </p:cNvPr>
                <p:cNvSpPr>
                  <a:spLocks noChangeArrowheads="1"/>
                </p:cNvSpPr>
                <p:nvPr/>
              </p:nvSpPr>
              <p:spPr bwMode="auto">
                <a:xfrm>
                  <a:off x="4797522" y="6088398"/>
                  <a:ext cx="46479" cy="53688"/>
                </a:xfrm>
                <a:prstGeom prst="ellipse">
                  <a:avLst/>
                </a:prstGeom>
                <a:solidFill>
                  <a:srgbClr val="808080"/>
                </a:solidFill>
                <a:ln w="9525">
                  <a:solidFill>
                    <a:srgbClr val="000000"/>
                  </a:solidFill>
                  <a:round/>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2400">
                    <a:latin typeface="Times New Roman" panose="02020603050405020304" pitchFamily="18" charset="0"/>
                  </a:endParaRPr>
                </a:p>
              </p:txBody>
            </p:sp>
            <p:sp>
              <p:nvSpPr>
                <p:cNvPr id="242" name="Oval 310">
                  <a:extLst>
                    <a:ext uri="{FF2B5EF4-FFF2-40B4-BE49-F238E27FC236}">
                      <a16:creationId xmlns:a16="http://schemas.microsoft.com/office/drawing/2014/main" id="{2CE654CA-0FB0-1186-8E26-22952975922E}"/>
                    </a:ext>
                  </a:extLst>
                </p:cNvPr>
                <p:cNvSpPr>
                  <a:spLocks noChangeArrowheads="1"/>
                </p:cNvSpPr>
                <p:nvPr/>
              </p:nvSpPr>
              <p:spPr bwMode="auto">
                <a:xfrm>
                  <a:off x="4913719" y="6088398"/>
                  <a:ext cx="46479" cy="53688"/>
                </a:xfrm>
                <a:prstGeom prst="ellipse">
                  <a:avLst/>
                </a:prstGeom>
                <a:solidFill>
                  <a:srgbClr val="808080"/>
                </a:solidFill>
                <a:ln w="9525">
                  <a:solidFill>
                    <a:srgbClr val="000000"/>
                  </a:solidFill>
                  <a:round/>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2400">
                    <a:latin typeface="Times New Roman" panose="02020603050405020304" pitchFamily="18" charset="0"/>
                  </a:endParaRPr>
                </a:p>
              </p:txBody>
            </p:sp>
            <p:sp>
              <p:nvSpPr>
                <p:cNvPr id="243" name="Oval 311">
                  <a:extLst>
                    <a:ext uri="{FF2B5EF4-FFF2-40B4-BE49-F238E27FC236}">
                      <a16:creationId xmlns:a16="http://schemas.microsoft.com/office/drawing/2014/main" id="{68FFF9BD-AF6A-79F5-A53C-234425CC1510}"/>
                    </a:ext>
                  </a:extLst>
                </p:cNvPr>
                <p:cNvSpPr>
                  <a:spLocks noChangeArrowheads="1"/>
                </p:cNvSpPr>
                <p:nvPr/>
              </p:nvSpPr>
              <p:spPr bwMode="auto">
                <a:xfrm>
                  <a:off x="5029915" y="6088398"/>
                  <a:ext cx="46479" cy="53688"/>
                </a:xfrm>
                <a:prstGeom prst="ellipse">
                  <a:avLst/>
                </a:prstGeom>
                <a:solidFill>
                  <a:srgbClr val="808080"/>
                </a:solidFill>
                <a:ln w="9525">
                  <a:solidFill>
                    <a:srgbClr val="000000"/>
                  </a:solidFill>
                  <a:round/>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2400">
                    <a:latin typeface="Times New Roman" panose="02020603050405020304" pitchFamily="18" charset="0"/>
                  </a:endParaRPr>
                </a:p>
              </p:txBody>
            </p:sp>
            <p:sp>
              <p:nvSpPr>
                <p:cNvPr id="244" name="Oval 312">
                  <a:extLst>
                    <a:ext uri="{FF2B5EF4-FFF2-40B4-BE49-F238E27FC236}">
                      <a16:creationId xmlns:a16="http://schemas.microsoft.com/office/drawing/2014/main" id="{018B0FDB-7672-5870-E9D7-D1DB335FD306}"/>
                    </a:ext>
                  </a:extLst>
                </p:cNvPr>
                <p:cNvSpPr>
                  <a:spLocks noChangeArrowheads="1"/>
                </p:cNvSpPr>
                <p:nvPr/>
              </p:nvSpPr>
              <p:spPr bwMode="auto">
                <a:xfrm>
                  <a:off x="5140302" y="6088398"/>
                  <a:ext cx="46479" cy="53688"/>
                </a:xfrm>
                <a:prstGeom prst="ellipse">
                  <a:avLst/>
                </a:prstGeom>
                <a:solidFill>
                  <a:srgbClr val="808080"/>
                </a:solidFill>
                <a:ln w="9525">
                  <a:solidFill>
                    <a:srgbClr val="000000"/>
                  </a:solidFill>
                  <a:round/>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2400">
                    <a:latin typeface="Times New Roman" panose="02020603050405020304" pitchFamily="18" charset="0"/>
                  </a:endParaRPr>
                </a:p>
              </p:txBody>
            </p:sp>
            <p:sp>
              <p:nvSpPr>
                <p:cNvPr id="245" name="Oval 313">
                  <a:extLst>
                    <a:ext uri="{FF2B5EF4-FFF2-40B4-BE49-F238E27FC236}">
                      <a16:creationId xmlns:a16="http://schemas.microsoft.com/office/drawing/2014/main" id="{84B70117-CF47-DC6B-173D-4726BC6C9E62}"/>
                    </a:ext>
                  </a:extLst>
                </p:cNvPr>
                <p:cNvSpPr>
                  <a:spLocks noChangeArrowheads="1"/>
                </p:cNvSpPr>
                <p:nvPr/>
              </p:nvSpPr>
              <p:spPr bwMode="auto">
                <a:xfrm>
                  <a:off x="5256498" y="6088398"/>
                  <a:ext cx="46479" cy="53688"/>
                </a:xfrm>
                <a:prstGeom prst="ellipse">
                  <a:avLst/>
                </a:prstGeom>
                <a:solidFill>
                  <a:srgbClr val="808080"/>
                </a:solidFill>
                <a:ln w="9525">
                  <a:solidFill>
                    <a:srgbClr val="000000"/>
                  </a:solidFill>
                  <a:round/>
                  <a:headEnd/>
                  <a:tailEnd/>
                </a:ln>
              </p:spPr>
              <p:txBody>
                <a:bodyPr lIns="36576" tIns="22860" rIns="0" bIns="0"/>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100">
                    <a:solidFill>
                      <a:srgbClr val="000000"/>
                    </a:solidFill>
                    <a:latin typeface="ＭＳ Ｐゴシック" panose="020B0600070205080204" pitchFamily="50" charset="-128"/>
                  </a:endParaRPr>
                </a:p>
              </p:txBody>
            </p:sp>
            <p:sp>
              <p:nvSpPr>
                <p:cNvPr id="246" name="Oval 314">
                  <a:extLst>
                    <a:ext uri="{FF2B5EF4-FFF2-40B4-BE49-F238E27FC236}">
                      <a16:creationId xmlns:a16="http://schemas.microsoft.com/office/drawing/2014/main" id="{7EC8ADF6-BE0B-93E6-7447-3EB6859EFD1C}"/>
                    </a:ext>
                  </a:extLst>
                </p:cNvPr>
                <p:cNvSpPr>
                  <a:spLocks noChangeArrowheads="1"/>
                </p:cNvSpPr>
                <p:nvPr/>
              </p:nvSpPr>
              <p:spPr bwMode="auto">
                <a:xfrm>
                  <a:off x="5378505" y="6088398"/>
                  <a:ext cx="52288" cy="53688"/>
                </a:xfrm>
                <a:prstGeom prst="ellipse">
                  <a:avLst/>
                </a:prstGeom>
                <a:solidFill>
                  <a:srgbClr val="808080"/>
                </a:solidFill>
                <a:ln w="9525">
                  <a:solidFill>
                    <a:srgbClr val="000000"/>
                  </a:solidFill>
                  <a:round/>
                  <a:headEnd/>
                  <a:tailEnd/>
                </a:ln>
              </p:spPr>
              <p:txBody>
                <a:bodyPr lIns="36576" tIns="22860" rIns="0" bIns="0"/>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100">
                    <a:solidFill>
                      <a:srgbClr val="000000"/>
                    </a:solidFill>
                    <a:latin typeface="ＭＳ Ｐゴシック" panose="020B0600070205080204" pitchFamily="50" charset="-128"/>
                  </a:endParaRPr>
                </a:p>
              </p:txBody>
            </p:sp>
          </p:grpSp>
          <p:sp>
            <p:nvSpPr>
              <p:cNvPr id="132" name="フリーフォーム 12">
                <a:extLst>
                  <a:ext uri="{FF2B5EF4-FFF2-40B4-BE49-F238E27FC236}">
                    <a16:creationId xmlns:a16="http://schemas.microsoft.com/office/drawing/2014/main" id="{36E60B08-622A-4EBC-69C7-F811C6FD94EA}"/>
                  </a:ext>
                </a:extLst>
              </p:cNvPr>
              <p:cNvSpPr/>
              <p:nvPr/>
            </p:nvSpPr>
            <p:spPr bwMode="auto">
              <a:xfrm>
                <a:off x="1546225" y="2376488"/>
                <a:ext cx="2662238" cy="658812"/>
              </a:xfrm>
              <a:custGeom>
                <a:avLst/>
                <a:gdLst>
                  <a:gd name="connsiteX0" fmla="*/ 0 w 4542810"/>
                  <a:gd name="connsiteY0" fmla="*/ 0 h 1350442"/>
                  <a:gd name="connsiteX1" fmla="*/ 1226916 w 4542810"/>
                  <a:gd name="connsiteY1" fmla="*/ 324091 h 1350442"/>
                  <a:gd name="connsiteX2" fmla="*/ 1713053 w 4542810"/>
                  <a:gd name="connsiteY2" fmla="*/ 1134319 h 1350442"/>
                  <a:gd name="connsiteX3" fmla="*/ 2314937 w 4542810"/>
                  <a:gd name="connsiteY3" fmla="*/ 1342663 h 1350442"/>
                  <a:gd name="connsiteX4" fmla="*/ 2997843 w 4542810"/>
                  <a:gd name="connsiteY4" fmla="*/ 1296364 h 1350442"/>
                  <a:gd name="connsiteX5" fmla="*/ 3865944 w 4542810"/>
                  <a:gd name="connsiteY5" fmla="*/ 1203767 h 1350442"/>
                  <a:gd name="connsiteX6" fmla="*/ 4247909 w 4542810"/>
                  <a:gd name="connsiteY6" fmla="*/ 763929 h 1350442"/>
                  <a:gd name="connsiteX7" fmla="*/ 4525701 w 4542810"/>
                  <a:gd name="connsiteY7" fmla="*/ 694481 h 1350442"/>
                  <a:gd name="connsiteX8" fmla="*/ 4514127 w 4542810"/>
                  <a:gd name="connsiteY8" fmla="*/ 682906 h 1350442"/>
                  <a:gd name="connsiteX9" fmla="*/ 4514127 w 4542810"/>
                  <a:gd name="connsiteY9" fmla="*/ 682906 h 1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42810" h="1350442">
                    <a:moveTo>
                      <a:pt x="0" y="0"/>
                    </a:moveTo>
                    <a:cubicBezTo>
                      <a:pt x="470703" y="67519"/>
                      <a:pt x="941407" y="135038"/>
                      <a:pt x="1226916" y="324091"/>
                    </a:cubicBezTo>
                    <a:cubicBezTo>
                      <a:pt x="1512425" y="513144"/>
                      <a:pt x="1531716" y="964557"/>
                      <a:pt x="1713053" y="1134319"/>
                    </a:cubicBezTo>
                    <a:cubicBezTo>
                      <a:pt x="1894390" y="1304081"/>
                      <a:pt x="2100805" y="1315656"/>
                      <a:pt x="2314937" y="1342663"/>
                    </a:cubicBezTo>
                    <a:cubicBezTo>
                      <a:pt x="2529069" y="1369670"/>
                      <a:pt x="2739342" y="1319513"/>
                      <a:pt x="2997843" y="1296364"/>
                    </a:cubicBezTo>
                    <a:cubicBezTo>
                      <a:pt x="3256344" y="1273215"/>
                      <a:pt x="3657600" y="1292506"/>
                      <a:pt x="3865944" y="1203767"/>
                    </a:cubicBezTo>
                    <a:cubicBezTo>
                      <a:pt x="4074288" y="1115028"/>
                      <a:pt x="4137950" y="848810"/>
                      <a:pt x="4247909" y="763929"/>
                    </a:cubicBezTo>
                    <a:cubicBezTo>
                      <a:pt x="4357868" y="679048"/>
                      <a:pt x="4481331" y="707985"/>
                      <a:pt x="4525701" y="694481"/>
                    </a:cubicBezTo>
                    <a:cubicBezTo>
                      <a:pt x="4570071" y="680977"/>
                      <a:pt x="4514127" y="682906"/>
                      <a:pt x="4514127" y="682906"/>
                    </a:cubicBezTo>
                    <a:lnTo>
                      <a:pt x="4514127" y="682906"/>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grpSp>
            <p:nvGrpSpPr>
              <p:cNvPr id="133" name="グループ化 6149">
                <a:extLst>
                  <a:ext uri="{FF2B5EF4-FFF2-40B4-BE49-F238E27FC236}">
                    <a16:creationId xmlns:a16="http://schemas.microsoft.com/office/drawing/2014/main" id="{3854E7D5-CCFD-9BE8-7F23-46A4E3A7EE08}"/>
                  </a:ext>
                </a:extLst>
              </p:cNvPr>
              <p:cNvGrpSpPr>
                <a:grpSpLocks/>
              </p:cNvGrpSpPr>
              <p:nvPr/>
            </p:nvGrpSpPr>
            <p:grpSpPr bwMode="auto">
              <a:xfrm>
                <a:off x="549275" y="2116138"/>
                <a:ext cx="1860550" cy="996950"/>
                <a:chOff x="857990" y="4584169"/>
                <a:chExt cx="2952328" cy="1581139"/>
              </a:xfrm>
            </p:grpSpPr>
            <p:sp>
              <p:nvSpPr>
                <p:cNvPr id="191" name="Rectangle 288">
                  <a:extLst>
                    <a:ext uri="{FF2B5EF4-FFF2-40B4-BE49-F238E27FC236}">
                      <a16:creationId xmlns:a16="http://schemas.microsoft.com/office/drawing/2014/main" id="{56BEBE2E-C762-033D-BC97-7C29E35117FA}"/>
                    </a:ext>
                  </a:extLst>
                </p:cNvPr>
                <p:cNvSpPr>
                  <a:spLocks noChangeArrowheads="1"/>
                </p:cNvSpPr>
                <p:nvPr/>
              </p:nvSpPr>
              <p:spPr bwMode="auto">
                <a:xfrm>
                  <a:off x="2593617" y="5387326"/>
                  <a:ext cx="370300" cy="67980"/>
                </a:xfrm>
                <a:prstGeom prst="rect">
                  <a:avLst/>
                </a:prstGeom>
                <a:solidFill>
                  <a:schemeClr val="bg1">
                    <a:lumMod val="85000"/>
                  </a:schemeClr>
                </a:solidFill>
                <a:ln w="9525">
                  <a:solidFill>
                    <a:srgbClr xmlns:mc="http://schemas.openxmlformats.org/markup-compatibility/2006" xmlns:a14="http://schemas.microsoft.com/office/drawing/2010/main" val="000000" mc:Ignorable="a14" a14:legacySpreadsheetColorIndex="64"/>
                  </a:solidFill>
                  <a:miter lim="800000"/>
                  <a:headEnd/>
                  <a:tailEnd/>
                </a:ln>
              </p:spPr>
              <p:txBody>
                <a:bodyPr/>
                <a:lstStyle/>
                <a:p>
                  <a:pPr>
                    <a:defRPr/>
                  </a:pPr>
                  <a:endParaRPr lang="ja-JP" altLang="en-US" dirty="0">
                    <a:latin typeface="Times New Roman" charset="0"/>
                    <a:ea typeface="ＭＳ Ｐゴシック" charset="-128"/>
                  </a:endParaRPr>
                </a:p>
              </p:txBody>
            </p:sp>
            <p:sp>
              <p:nvSpPr>
                <p:cNvPr id="192" name="Rectangle 288">
                  <a:extLst>
                    <a:ext uri="{FF2B5EF4-FFF2-40B4-BE49-F238E27FC236}">
                      <a16:creationId xmlns:a16="http://schemas.microsoft.com/office/drawing/2014/main" id="{265935E2-5783-BAE7-C54A-1F344FDEA35D}"/>
                    </a:ext>
                  </a:extLst>
                </p:cNvPr>
                <p:cNvSpPr>
                  <a:spLocks noChangeArrowheads="1"/>
                </p:cNvSpPr>
                <p:nvPr/>
              </p:nvSpPr>
              <p:spPr bwMode="auto">
                <a:xfrm>
                  <a:off x="2888345" y="5158213"/>
                  <a:ext cx="83129" cy="435568"/>
                </a:xfrm>
                <a:prstGeom prst="rect">
                  <a:avLst/>
                </a:prstGeom>
                <a:solidFill>
                  <a:schemeClr val="bg1">
                    <a:lumMod val="85000"/>
                  </a:schemeClr>
                </a:solidFill>
                <a:ln w="9525">
                  <a:solidFill>
                    <a:srgbClr xmlns:mc="http://schemas.openxmlformats.org/markup-compatibility/2006" xmlns:a14="http://schemas.microsoft.com/office/drawing/2010/main" val="000000" mc:Ignorable="a14" a14:legacySpreadsheetColorIndex="64"/>
                  </a:solidFill>
                  <a:miter lim="800000"/>
                  <a:headEnd/>
                  <a:tailEnd/>
                </a:ln>
              </p:spPr>
              <p:txBody>
                <a:bodyPr/>
                <a:lstStyle/>
                <a:p>
                  <a:pPr>
                    <a:defRPr/>
                  </a:pPr>
                  <a:endParaRPr lang="ja-JP" altLang="en-US" dirty="0">
                    <a:latin typeface="Times New Roman" charset="0"/>
                    <a:ea typeface="ＭＳ Ｐゴシック" charset="-128"/>
                  </a:endParaRPr>
                </a:p>
              </p:txBody>
            </p:sp>
            <p:cxnSp>
              <p:nvCxnSpPr>
                <p:cNvPr id="193" name="直線コネクタ 192">
                  <a:extLst>
                    <a:ext uri="{FF2B5EF4-FFF2-40B4-BE49-F238E27FC236}">
                      <a16:creationId xmlns:a16="http://schemas.microsoft.com/office/drawing/2014/main" id="{9F20ADCF-34E1-B191-35FF-75FFC5AA6ED5}"/>
                    </a:ext>
                  </a:extLst>
                </p:cNvPr>
                <p:cNvCxnSpPr/>
                <p:nvPr/>
              </p:nvCxnSpPr>
              <p:spPr>
                <a:xfrm>
                  <a:off x="2971475" y="5193461"/>
                  <a:ext cx="790982" cy="71503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94" name="グループ化 6144">
                  <a:extLst>
                    <a:ext uri="{FF2B5EF4-FFF2-40B4-BE49-F238E27FC236}">
                      <a16:creationId xmlns:a16="http://schemas.microsoft.com/office/drawing/2014/main" id="{D85DD1EF-0138-9120-BF77-0D54FAA89A17}"/>
                    </a:ext>
                  </a:extLst>
                </p:cNvPr>
                <p:cNvGrpSpPr>
                  <a:grpSpLocks/>
                </p:cNvGrpSpPr>
                <p:nvPr/>
              </p:nvGrpSpPr>
              <p:grpSpPr bwMode="auto">
                <a:xfrm>
                  <a:off x="857990" y="4584169"/>
                  <a:ext cx="2231013" cy="1581139"/>
                  <a:chOff x="780378" y="4536860"/>
                  <a:chExt cx="2499656" cy="1771527"/>
                </a:xfrm>
              </p:grpSpPr>
              <p:sp>
                <p:nvSpPr>
                  <p:cNvPr id="204" name="Rectangle 288">
                    <a:extLst>
                      <a:ext uri="{FF2B5EF4-FFF2-40B4-BE49-F238E27FC236}">
                        <a16:creationId xmlns:a16="http://schemas.microsoft.com/office/drawing/2014/main" id="{75831CE5-17ED-EEF1-0ADD-37522804B340}"/>
                      </a:ext>
                    </a:extLst>
                  </p:cNvPr>
                  <p:cNvSpPr>
                    <a:spLocks noChangeArrowheads="1"/>
                  </p:cNvSpPr>
                  <p:nvPr/>
                </p:nvSpPr>
                <p:spPr bwMode="auto">
                  <a:xfrm>
                    <a:off x="2716667" y="4536860"/>
                    <a:ext cx="563367" cy="441025"/>
                  </a:xfrm>
                  <a:prstGeom prst="rect">
                    <a:avLst/>
                  </a:prstGeom>
                  <a:solidFill>
                    <a:srgbClr val="CCECF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2400">
                      <a:latin typeface="Times New Roman" panose="02020603050405020304" pitchFamily="18" charset="0"/>
                    </a:endParaRPr>
                  </a:p>
                </p:txBody>
              </p:sp>
              <p:grpSp>
                <p:nvGrpSpPr>
                  <p:cNvPr id="205" name="グループ化 93">
                    <a:extLst>
                      <a:ext uri="{FF2B5EF4-FFF2-40B4-BE49-F238E27FC236}">
                        <a16:creationId xmlns:a16="http://schemas.microsoft.com/office/drawing/2014/main" id="{3E23BE2F-8086-24AA-9787-07C2B8F10B01}"/>
                      </a:ext>
                    </a:extLst>
                  </p:cNvPr>
                  <p:cNvGrpSpPr>
                    <a:grpSpLocks/>
                  </p:cNvGrpSpPr>
                  <p:nvPr/>
                </p:nvGrpSpPr>
                <p:grpSpPr bwMode="auto">
                  <a:xfrm>
                    <a:off x="1135390" y="4942413"/>
                    <a:ext cx="1343430" cy="1344466"/>
                    <a:chOff x="4553058" y="1979970"/>
                    <a:chExt cx="1099230" cy="1100078"/>
                  </a:xfrm>
                </p:grpSpPr>
                <p:grpSp>
                  <p:nvGrpSpPr>
                    <p:cNvPr id="211" name="グループ化 210">
                      <a:extLst>
                        <a:ext uri="{FF2B5EF4-FFF2-40B4-BE49-F238E27FC236}">
                          <a16:creationId xmlns:a16="http://schemas.microsoft.com/office/drawing/2014/main" id="{F52F6779-7379-CF54-6D42-2C4263232838}"/>
                        </a:ext>
                      </a:extLst>
                    </p:cNvPr>
                    <p:cNvGrpSpPr/>
                    <p:nvPr/>
                  </p:nvGrpSpPr>
                  <p:grpSpPr>
                    <a:xfrm>
                      <a:off x="4573886" y="1979970"/>
                      <a:ext cx="1078402" cy="1078402"/>
                      <a:chOff x="2051720" y="2420888"/>
                      <a:chExt cx="1078402" cy="1078402"/>
                    </a:xfrm>
                    <a:solidFill>
                      <a:schemeClr val="accent6">
                        <a:lumMod val="75000"/>
                      </a:schemeClr>
                    </a:solidFill>
                  </p:grpSpPr>
                  <p:sp>
                    <p:nvSpPr>
                      <p:cNvPr id="221" name="円/楕円 44">
                        <a:extLst>
                          <a:ext uri="{FF2B5EF4-FFF2-40B4-BE49-F238E27FC236}">
                            <a16:creationId xmlns:a16="http://schemas.microsoft.com/office/drawing/2014/main" id="{D7DABBAF-78D7-8A14-CDF9-51C93EE5ABD0}"/>
                          </a:ext>
                        </a:extLst>
                      </p:cNvPr>
                      <p:cNvSpPr/>
                      <p:nvPr/>
                    </p:nvSpPr>
                    <p:spPr>
                      <a:xfrm>
                        <a:off x="2051720" y="2420888"/>
                        <a:ext cx="1078402" cy="1078402"/>
                      </a:xfrm>
                      <a:prstGeom prst="ellipse">
                        <a:avLst/>
                      </a:prstGeom>
                      <a:grp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222" name="円/楕円 45">
                        <a:extLst>
                          <a:ext uri="{FF2B5EF4-FFF2-40B4-BE49-F238E27FC236}">
                            <a16:creationId xmlns:a16="http://schemas.microsoft.com/office/drawing/2014/main" id="{3684F766-D73D-7DC7-1A67-2D66E72CFA48}"/>
                          </a:ext>
                        </a:extLst>
                      </p:cNvPr>
                      <p:cNvSpPr/>
                      <p:nvPr/>
                    </p:nvSpPr>
                    <p:spPr>
                      <a:xfrm>
                        <a:off x="2111860" y="2481321"/>
                        <a:ext cx="959547" cy="959547"/>
                      </a:xfrm>
                      <a:prstGeom prst="ellipse">
                        <a:avLst/>
                      </a:prstGeom>
                      <a:grp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223" name="円/楕円 46">
                        <a:extLst>
                          <a:ext uri="{FF2B5EF4-FFF2-40B4-BE49-F238E27FC236}">
                            <a16:creationId xmlns:a16="http://schemas.microsoft.com/office/drawing/2014/main" id="{8145FAF1-E814-6CF6-2155-A45A62594A70}"/>
                          </a:ext>
                        </a:extLst>
                      </p:cNvPr>
                      <p:cNvSpPr/>
                      <p:nvPr/>
                    </p:nvSpPr>
                    <p:spPr>
                      <a:xfrm>
                        <a:off x="2086445" y="2467188"/>
                        <a:ext cx="993492" cy="993492"/>
                      </a:xfrm>
                      <a:prstGeom prst="ellipse">
                        <a:avLst/>
                      </a:prstGeom>
                      <a:grp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224" name="円/楕円 47">
                        <a:extLst>
                          <a:ext uri="{FF2B5EF4-FFF2-40B4-BE49-F238E27FC236}">
                            <a16:creationId xmlns:a16="http://schemas.microsoft.com/office/drawing/2014/main" id="{4C81C848-19F8-1028-0286-31354F9E5CA8}"/>
                          </a:ext>
                        </a:extLst>
                      </p:cNvPr>
                      <p:cNvSpPr/>
                      <p:nvPr/>
                    </p:nvSpPr>
                    <p:spPr>
                      <a:xfrm>
                        <a:off x="2118905" y="2476205"/>
                        <a:ext cx="953083" cy="935279"/>
                      </a:xfrm>
                      <a:prstGeom prst="ellipse">
                        <a:avLst/>
                      </a:prstGeom>
                      <a:grp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225" name="円/楕円 48">
                        <a:extLst>
                          <a:ext uri="{FF2B5EF4-FFF2-40B4-BE49-F238E27FC236}">
                            <a16:creationId xmlns:a16="http://schemas.microsoft.com/office/drawing/2014/main" id="{584433AA-2E82-FEBF-F120-0BBF5D6C3B69}"/>
                          </a:ext>
                        </a:extLst>
                      </p:cNvPr>
                      <p:cNvSpPr/>
                      <p:nvPr/>
                    </p:nvSpPr>
                    <p:spPr>
                      <a:xfrm>
                        <a:off x="2132599" y="2492896"/>
                        <a:ext cx="913100" cy="913100"/>
                      </a:xfrm>
                      <a:prstGeom prst="ellipse">
                        <a:avLst/>
                      </a:prstGeom>
                      <a:grp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226" name="円/楕円 49">
                        <a:extLst>
                          <a:ext uri="{FF2B5EF4-FFF2-40B4-BE49-F238E27FC236}">
                            <a16:creationId xmlns:a16="http://schemas.microsoft.com/office/drawing/2014/main" id="{4FEF0F5E-8BB1-580A-64BE-335F36388C55}"/>
                          </a:ext>
                        </a:extLst>
                      </p:cNvPr>
                      <p:cNvSpPr/>
                      <p:nvPr/>
                    </p:nvSpPr>
                    <p:spPr>
                      <a:xfrm>
                        <a:off x="2201903" y="2553329"/>
                        <a:ext cx="776983" cy="776983"/>
                      </a:xfrm>
                      <a:prstGeom prst="ellipse">
                        <a:avLst/>
                      </a:prstGeom>
                      <a:grp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227" name="円/楕円 50">
                        <a:extLst>
                          <a:ext uri="{FF2B5EF4-FFF2-40B4-BE49-F238E27FC236}">
                            <a16:creationId xmlns:a16="http://schemas.microsoft.com/office/drawing/2014/main" id="{F72DA243-B055-CFB9-42C2-77258B00F526}"/>
                          </a:ext>
                        </a:extLst>
                      </p:cNvPr>
                      <p:cNvSpPr/>
                      <p:nvPr/>
                    </p:nvSpPr>
                    <p:spPr>
                      <a:xfrm>
                        <a:off x="2170028" y="2516046"/>
                        <a:ext cx="846918" cy="846918"/>
                      </a:xfrm>
                      <a:prstGeom prst="ellipse">
                        <a:avLst/>
                      </a:prstGeom>
                      <a:grp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grpSp>
                <p:grpSp>
                  <p:nvGrpSpPr>
                    <p:cNvPr id="212" name="グループ化 197">
                      <a:extLst>
                        <a:ext uri="{FF2B5EF4-FFF2-40B4-BE49-F238E27FC236}">
                          <a16:creationId xmlns:a16="http://schemas.microsoft.com/office/drawing/2014/main" id="{F4F31A6D-E744-0594-E8B1-847301951A68}"/>
                        </a:ext>
                      </a:extLst>
                    </p:cNvPr>
                    <p:cNvGrpSpPr>
                      <a:grpSpLocks/>
                    </p:cNvGrpSpPr>
                    <p:nvPr/>
                  </p:nvGrpSpPr>
                  <p:grpSpPr bwMode="auto">
                    <a:xfrm>
                      <a:off x="4553058" y="2001646"/>
                      <a:ext cx="1078402" cy="1078402"/>
                      <a:chOff x="2032778" y="2420888"/>
                      <a:chExt cx="1078402" cy="1078402"/>
                    </a:xfrm>
                  </p:grpSpPr>
                  <p:sp>
                    <p:nvSpPr>
                      <p:cNvPr id="214" name="円/楕円 37">
                        <a:extLst>
                          <a:ext uri="{FF2B5EF4-FFF2-40B4-BE49-F238E27FC236}">
                            <a16:creationId xmlns:a16="http://schemas.microsoft.com/office/drawing/2014/main" id="{47696ED3-5E0E-B293-E61C-B4E19448C83E}"/>
                          </a:ext>
                        </a:extLst>
                      </p:cNvPr>
                      <p:cNvSpPr/>
                      <p:nvPr/>
                    </p:nvSpPr>
                    <p:spPr>
                      <a:xfrm>
                        <a:off x="2033276" y="2420523"/>
                        <a:ext cx="1078465" cy="1077900"/>
                      </a:xfrm>
                      <a:prstGeom prst="ellipse">
                        <a:avLst/>
                      </a:prstGeom>
                      <a:solidFill>
                        <a:schemeClr val="bg1">
                          <a:lumMod val="85000"/>
                        </a:schemeClr>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215" name="円/楕円 38">
                        <a:extLst>
                          <a:ext uri="{FF2B5EF4-FFF2-40B4-BE49-F238E27FC236}">
                            <a16:creationId xmlns:a16="http://schemas.microsoft.com/office/drawing/2014/main" id="{0308F2F9-4B17-605A-66F9-B108F716CC8D}"/>
                          </a:ext>
                        </a:extLst>
                      </p:cNvPr>
                      <p:cNvSpPr/>
                      <p:nvPr/>
                    </p:nvSpPr>
                    <p:spPr>
                      <a:xfrm>
                        <a:off x="2111793" y="2480535"/>
                        <a:ext cx="960687" cy="960185"/>
                      </a:xfrm>
                      <a:prstGeom prst="ellipse">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216" name="円/楕円 39">
                        <a:extLst>
                          <a:ext uri="{FF2B5EF4-FFF2-40B4-BE49-F238E27FC236}">
                            <a16:creationId xmlns:a16="http://schemas.microsoft.com/office/drawing/2014/main" id="{0EA4DE4B-1A47-07C4-D3CE-EDF2D1C3A73E}"/>
                          </a:ext>
                        </a:extLst>
                      </p:cNvPr>
                      <p:cNvSpPr/>
                      <p:nvPr/>
                    </p:nvSpPr>
                    <p:spPr>
                      <a:xfrm>
                        <a:off x="2088700" y="2466686"/>
                        <a:ext cx="993018" cy="992499"/>
                      </a:xfrm>
                      <a:prstGeom prst="ellipse">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217" name="円/楕円 40">
                        <a:extLst>
                          <a:ext uri="{FF2B5EF4-FFF2-40B4-BE49-F238E27FC236}">
                            <a16:creationId xmlns:a16="http://schemas.microsoft.com/office/drawing/2014/main" id="{77E1E5DB-CCE5-AF98-8AB8-CAAE572AA35B}"/>
                          </a:ext>
                        </a:extLst>
                      </p:cNvPr>
                      <p:cNvSpPr/>
                      <p:nvPr/>
                    </p:nvSpPr>
                    <p:spPr>
                      <a:xfrm>
                        <a:off x="2121031" y="2475918"/>
                        <a:ext cx="951450" cy="934796"/>
                      </a:xfrm>
                      <a:prstGeom prst="ellipse">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218" name="円/楕円 41">
                        <a:extLst>
                          <a:ext uri="{FF2B5EF4-FFF2-40B4-BE49-F238E27FC236}">
                            <a16:creationId xmlns:a16="http://schemas.microsoft.com/office/drawing/2014/main" id="{7D5EC25B-AD9E-56A6-0C72-4B630C194625}"/>
                          </a:ext>
                        </a:extLst>
                      </p:cNvPr>
                      <p:cNvSpPr/>
                      <p:nvPr/>
                    </p:nvSpPr>
                    <p:spPr>
                      <a:xfrm>
                        <a:off x="2134887" y="2494383"/>
                        <a:ext cx="912192" cy="911715"/>
                      </a:xfrm>
                      <a:prstGeom prst="ellipse">
                        <a:avLst/>
                      </a:prstGeom>
                      <a:solidFill>
                        <a:schemeClr val="bg1">
                          <a:lumMod val="85000"/>
                        </a:schemeClr>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219" name="円/楕円 42">
                        <a:extLst>
                          <a:ext uri="{FF2B5EF4-FFF2-40B4-BE49-F238E27FC236}">
                            <a16:creationId xmlns:a16="http://schemas.microsoft.com/office/drawing/2014/main" id="{1BD2ED57-ABF2-8A34-47A7-2CA8FF85EC22}"/>
                          </a:ext>
                        </a:extLst>
                      </p:cNvPr>
                      <p:cNvSpPr/>
                      <p:nvPr/>
                    </p:nvSpPr>
                    <p:spPr>
                      <a:xfrm>
                        <a:off x="2201858" y="2554395"/>
                        <a:ext cx="775940" cy="775534"/>
                      </a:xfrm>
                      <a:prstGeom prst="ellipse">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220" name="円/楕円 43">
                        <a:extLst>
                          <a:ext uri="{FF2B5EF4-FFF2-40B4-BE49-F238E27FC236}">
                            <a16:creationId xmlns:a16="http://schemas.microsoft.com/office/drawing/2014/main" id="{4AA73DC8-E2FC-C859-97D9-9742563F2AF3}"/>
                          </a:ext>
                        </a:extLst>
                      </p:cNvPr>
                      <p:cNvSpPr/>
                      <p:nvPr/>
                    </p:nvSpPr>
                    <p:spPr>
                      <a:xfrm>
                        <a:off x="2171836" y="2517465"/>
                        <a:ext cx="845220" cy="844778"/>
                      </a:xfrm>
                      <a:prstGeom prst="ellipse">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grpSp>
                <p:sp>
                  <p:nvSpPr>
                    <p:cNvPr id="213" name="円/楕円 36">
                      <a:extLst>
                        <a:ext uri="{FF2B5EF4-FFF2-40B4-BE49-F238E27FC236}">
                          <a16:creationId xmlns:a16="http://schemas.microsoft.com/office/drawing/2014/main" id="{E968D463-D745-8362-BB2E-1C03E66C24DA}"/>
                        </a:ext>
                      </a:extLst>
                    </p:cNvPr>
                    <p:cNvSpPr/>
                    <p:nvPr/>
                  </p:nvSpPr>
                  <p:spPr>
                    <a:xfrm>
                      <a:off x="4742922" y="2158234"/>
                      <a:ext cx="736681" cy="722448"/>
                    </a:xfrm>
                    <a:prstGeom prst="ellipse">
                      <a:avLst/>
                    </a:prstGeom>
                    <a:pattFill prst="smGrid">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schemeClr val="tx1"/>
                        </a:solidFill>
                      </a:endParaRPr>
                    </a:p>
                  </p:txBody>
                </p:sp>
              </p:grpSp>
              <p:sp>
                <p:nvSpPr>
                  <p:cNvPr id="206" name="Rectangle 288">
                    <a:extLst>
                      <a:ext uri="{FF2B5EF4-FFF2-40B4-BE49-F238E27FC236}">
                        <a16:creationId xmlns:a16="http://schemas.microsoft.com/office/drawing/2014/main" id="{58011BFC-4FEA-7802-824A-985F33B893E6}"/>
                      </a:ext>
                    </a:extLst>
                  </p:cNvPr>
                  <p:cNvSpPr>
                    <a:spLocks noChangeArrowheads="1"/>
                  </p:cNvSpPr>
                  <p:nvPr/>
                </p:nvSpPr>
                <p:spPr bwMode="auto">
                  <a:xfrm>
                    <a:off x="827584" y="5308103"/>
                    <a:ext cx="1944216" cy="857201"/>
                  </a:xfrm>
                  <a:prstGeom prst="rect">
                    <a:avLst/>
                  </a:prstGeom>
                  <a:solidFill>
                    <a:srgbClr val="CCECF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2400">
                      <a:latin typeface="Times New Roman" panose="02020603050405020304" pitchFamily="18" charset="0"/>
                    </a:endParaRPr>
                  </a:p>
                </p:txBody>
              </p:sp>
              <p:sp>
                <p:nvSpPr>
                  <p:cNvPr id="207" name="Rectangle 288">
                    <a:extLst>
                      <a:ext uri="{FF2B5EF4-FFF2-40B4-BE49-F238E27FC236}">
                        <a16:creationId xmlns:a16="http://schemas.microsoft.com/office/drawing/2014/main" id="{C80921D1-3D28-D489-B53A-0BE7EE72CC5C}"/>
                      </a:ext>
                    </a:extLst>
                  </p:cNvPr>
                  <p:cNvSpPr>
                    <a:spLocks noChangeArrowheads="1"/>
                  </p:cNvSpPr>
                  <p:nvPr/>
                </p:nvSpPr>
                <p:spPr bwMode="auto">
                  <a:xfrm>
                    <a:off x="780378" y="5734189"/>
                    <a:ext cx="2136272" cy="574198"/>
                  </a:xfrm>
                  <a:prstGeom prst="rect">
                    <a:avLst/>
                  </a:prstGeom>
                  <a:solidFill>
                    <a:srgbClr val="CCECFF"/>
                  </a:solidFill>
                  <a:ln w="9525">
                    <a:solidFill>
                      <a:srgbClr val="000000"/>
                    </a:solidFill>
                    <a:miter lim="800000"/>
                    <a:headEnd/>
                    <a:tailEnd/>
                  </a:ln>
                </p:spPr>
                <p:txBody>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2400">
                      <a:latin typeface="Times New Roman" panose="02020603050405020304" pitchFamily="18" charset="0"/>
                    </a:endParaRPr>
                  </a:p>
                </p:txBody>
              </p:sp>
              <p:grpSp>
                <p:nvGrpSpPr>
                  <p:cNvPr id="208" name="グループ化 52">
                    <a:extLst>
                      <a:ext uri="{FF2B5EF4-FFF2-40B4-BE49-F238E27FC236}">
                        <a16:creationId xmlns:a16="http://schemas.microsoft.com/office/drawing/2014/main" id="{69C8CFAD-C91F-DB25-1F04-E44B30A4292C}"/>
                      </a:ext>
                    </a:extLst>
                  </p:cNvPr>
                  <p:cNvGrpSpPr>
                    <a:grpSpLocks/>
                  </p:cNvGrpSpPr>
                  <p:nvPr/>
                </p:nvGrpSpPr>
                <p:grpSpPr bwMode="auto">
                  <a:xfrm>
                    <a:off x="1496038" y="5311575"/>
                    <a:ext cx="627690" cy="315245"/>
                    <a:chOff x="1424031" y="5320065"/>
                    <a:chExt cx="627690" cy="315245"/>
                  </a:xfrm>
                </p:grpSpPr>
                <p:sp>
                  <p:nvSpPr>
                    <p:cNvPr id="209" name="フローチャート: 手作業 208">
                      <a:extLst>
                        <a:ext uri="{FF2B5EF4-FFF2-40B4-BE49-F238E27FC236}">
                          <a16:creationId xmlns:a16="http://schemas.microsoft.com/office/drawing/2014/main" id="{B90AB6C8-B94B-9C0C-B5ED-64A1BA4B0A44}"/>
                        </a:ext>
                      </a:extLst>
                    </p:cNvPr>
                    <p:cNvSpPr/>
                    <p:nvPr/>
                  </p:nvSpPr>
                  <p:spPr>
                    <a:xfrm>
                      <a:off x="1425254" y="5321097"/>
                      <a:ext cx="612457" cy="313122"/>
                    </a:xfrm>
                    <a:prstGeom prst="flowChartManualOperation">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210" name="フローチャート: 手作業 209">
                      <a:extLst>
                        <a:ext uri="{FF2B5EF4-FFF2-40B4-BE49-F238E27FC236}">
                          <a16:creationId xmlns:a16="http://schemas.microsoft.com/office/drawing/2014/main" id="{5F7B4613-A90A-8979-B6B1-4D7D06C8BE94}"/>
                        </a:ext>
                      </a:extLst>
                    </p:cNvPr>
                    <p:cNvSpPr/>
                    <p:nvPr/>
                  </p:nvSpPr>
                  <p:spPr>
                    <a:xfrm>
                      <a:off x="1436544" y="5321097"/>
                      <a:ext cx="615279" cy="313122"/>
                    </a:xfrm>
                    <a:prstGeom prst="flowChartManualOperation">
                      <a:avLst/>
                    </a:prstGeom>
                    <a:pattFill prst="smGrid">
                      <a:fgClr>
                        <a:schemeClr val="tx1"/>
                      </a:fgClr>
                      <a:bgClr>
                        <a:schemeClr val="bg1"/>
                      </a:bgClr>
                    </a:patt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grpSp>
            </p:grpSp>
            <p:sp>
              <p:nvSpPr>
                <p:cNvPr id="195" name="円/楕円 18">
                  <a:extLst>
                    <a:ext uri="{FF2B5EF4-FFF2-40B4-BE49-F238E27FC236}">
                      <a16:creationId xmlns:a16="http://schemas.microsoft.com/office/drawing/2014/main" id="{AD8C8FE1-34A6-334B-3A98-3685D941041C}"/>
                    </a:ext>
                  </a:extLst>
                </p:cNvPr>
                <p:cNvSpPr/>
                <p:nvPr/>
              </p:nvSpPr>
              <p:spPr>
                <a:xfrm flipH="1" flipV="1">
                  <a:off x="3717114" y="5858144"/>
                  <a:ext cx="93204" cy="88120"/>
                </a:xfrm>
                <a:prstGeom prst="ellipse">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196" name="Rectangle 288">
                  <a:extLst>
                    <a:ext uri="{FF2B5EF4-FFF2-40B4-BE49-F238E27FC236}">
                      <a16:creationId xmlns:a16="http://schemas.microsoft.com/office/drawing/2014/main" id="{3B43D605-E958-DFD5-61D5-025ED552C4FF}"/>
                    </a:ext>
                  </a:extLst>
                </p:cNvPr>
                <p:cNvSpPr>
                  <a:spLocks noChangeArrowheads="1"/>
                </p:cNvSpPr>
                <p:nvPr/>
              </p:nvSpPr>
              <p:spPr bwMode="auto">
                <a:xfrm>
                  <a:off x="2538198" y="4689914"/>
                  <a:ext cx="98242" cy="576561"/>
                </a:xfrm>
                <a:prstGeom prst="rect">
                  <a:avLst/>
                </a:prstGeom>
                <a:gradFill flip="none" rotWithShape="1">
                  <a:gsLst>
                    <a:gs pos="0">
                      <a:schemeClr val="bg1">
                        <a:lumMod val="50000"/>
                      </a:schemeClr>
                    </a:gs>
                    <a:gs pos="50000">
                      <a:schemeClr val="bg1">
                        <a:lumMod val="95000"/>
                      </a:schemeClr>
                    </a:gs>
                    <a:gs pos="100000">
                      <a:schemeClr val="bg1">
                        <a:lumMod val="50000"/>
                      </a:schemeClr>
                    </a:gs>
                  </a:gsLst>
                  <a:lin ang="0" scaled="1"/>
                  <a:tileRect/>
                </a:gradFill>
                <a:ln w="9525">
                  <a:solidFill>
                    <a:srgbClr xmlns:mc="http://schemas.openxmlformats.org/markup-compatibility/2006" xmlns:a14="http://schemas.microsoft.com/office/drawing/2010/main" val="000000" mc:Ignorable="a14" a14:legacySpreadsheetColorIndex="64"/>
                  </a:solidFill>
                  <a:miter lim="800000"/>
                  <a:headEnd/>
                  <a:tailEnd/>
                </a:ln>
              </p:spPr>
              <p:txBody>
                <a:bodyPr/>
                <a:lstStyle/>
                <a:p>
                  <a:pPr>
                    <a:defRPr/>
                  </a:pPr>
                  <a:endParaRPr lang="ja-JP" altLang="en-US" dirty="0">
                    <a:latin typeface="Times New Roman" charset="0"/>
                    <a:ea typeface="ＭＳ Ｐゴシック" charset="-128"/>
                  </a:endParaRPr>
                </a:p>
              </p:txBody>
            </p:sp>
            <p:sp>
              <p:nvSpPr>
                <p:cNvPr id="197" name="Rectangle 288">
                  <a:extLst>
                    <a:ext uri="{FF2B5EF4-FFF2-40B4-BE49-F238E27FC236}">
                      <a16:creationId xmlns:a16="http://schemas.microsoft.com/office/drawing/2014/main" id="{5215860A-50C3-DADE-D7C6-184F28ACFBF9}"/>
                    </a:ext>
                  </a:extLst>
                </p:cNvPr>
                <p:cNvSpPr>
                  <a:spLocks noChangeArrowheads="1"/>
                </p:cNvSpPr>
                <p:nvPr/>
              </p:nvSpPr>
              <p:spPr bwMode="auto">
                <a:xfrm>
                  <a:off x="2729646" y="4974417"/>
                  <a:ext cx="83128" cy="433051"/>
                </a:xfrm>
                <a:prstGeom prst="rect">
                  <a:avLst/>
                </a:prstGeom>
                <a:solidFill>
                  <a:schemeClr val="bg1">
                    <a:lumMod val="85000"/>
                  </a:schemeClr>
                </a:solidFill>
                <a:ln w="9525">
                  <a:solidFill>
                    <a:srgbClr xmlns:mc="http://schemas.openxmlformats.org/markup-compatibility/2006" xmlns:a14="http://schemas.microsoft.com/office/drawing/2010/main" val="000000" mc:Ignorable="a14" a14:legacySpreadsheetColorIndex="64"/>
                  </a:solidFill>
                  <a:miter lim="800000"/>
                  <a:headEnd/>
                  <a:tailEnd/>
                </a:ln>
              </p:spPr>
              <p:txBody>
                <a:bodyPr/>
                <a:lstStyle/>
                <a:p>
                  <a:pPr>
                    <a:defRPr/>
                  </a:pPr>
                  <a:endParaRPr lang="ja-JP" altLang="en-US" dirty="0">
                    <a:latin typeface="Times New Roman" charset="0"/>
                    <a:ea typeface="ＭＳ Ｐゴシック" charset="-128"/>
                  </a:endParaRPr>
                </a:p>
              </p:txBody>
            </p:sp>
            <p:sp>
              <p:nvSpPr>
                <p:cNvPr id="198" name="円/楕円 21">
                  <a:extLst>
                    <a:ext uri="{FF2B5EF4-FFF2-40B4-BE49-F238E27FC236}">
                      <a16:creationId xmlns:a16="http://schemas.microsoft.com/office/drawing/2014/main" id="{24D8D52A-387A-26AF-8AFA-ED721A8FA893}"/>
                    </a:ext>
                  </a:extLst>
                </p:cNvPr>
                <p:cNvSpPr/>
                <p:nvPr/>
              </p:nvSpPr>
              <p:spPr>
                <a:xfrm flipH="1" flipV="1">
                  <a:off x="2225836" y="5986548"/>
                  <a:ext cx="93204" cy="85603"/>
                </a:xfrm>
                <a:prstGeom prst="ellipse">
                  <a:avLst/>
                </a:prstGeom>
                <a:solidFill>
                  <a:srgbClr val="C0C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199" name="円/楕円 22">
                  <a:extLst>
                    <a:ext uri="{FF2B5EF4-FFF2-40B4-BE49-F238E27FC236}">
                      <a16:creationId xmlns:a16="http://schemas.microsoft.com/office/drawing/2014/main" id="{77243004-1536-6C50-F313-EF4CADB5E302}"/>
                    </a:ext>
                  </a:extLst>
                </p:cNvPr>
                <p:cNvSpPr/>
                <p:nvPr/>
              </p:nvSpPr>
              <p:spPr>
                <a:xfrm flipH="1" flipV="1">
                  <a:off x="1268596" y="5981512"/>
                  <a:ext cx="93204" cy="88122"/>
                </a:xfrm>
                <a:prstGeom prst="ellipse">
                  <a:avLst/>
                </a:prstGeom>
                <a:solidFill>
                  <a:srgbClr val="C0C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200" name="円/楕円 23">
                  <a:extLst>
                    <a:ext uri="{FF2B5EF4-FFF2-40B4-BE49-F238E27FC236}">
                      <a16:creationId xmlns:a16="http://schemas.microsoft.com/office/drawing/2014/main" id="{A0C1A1F2-92F4-B47C-FB64-6071327EE90D}"/>
                    </a:ext>
                  </a:extLst>
                </p:cNvPr>
                <p:cNvSpPr/>
                <p:nvPr/>
              </p:nvSpPr>
              <p:spPr>
                <a:xfrm flipH="1" flipV="1">
                  <a:off x="2699417" y="4725162"/>
                  <a:ext cx="50381" cy="45319"/>
                </a:xfrm>
                <a:prstGeom prst="ellipse">
                  <a:avLst/>
                </a:prstGeom>
                <a:solidFill>
                  <a:schemeClr val="bg1">
                    <a:lumMod val="50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201" name="円/楕円 24">
                  <a:extLst>
                    <a:ext uri="{FF2B5EF4-FFF2-40B4-BE49-F238E27FC236}">
                      <a16:creationId xmlns:a16="http://schemas.microsoft.com/office/drawing/2014/main" id="{BF06BC0E-3FAE-9878-3465-DFE752882BDC}"/>
                    </a:ext>
                  </a:extLst>
                </p:cNvPr>
                <p:cNvSpPr/>
                <p:nvPr/>
              </p:nvSpPr>
              <p:spPr>
                <a:xfrm flipH="1" flipV="1">
                  <a:off x="2699417" y="4853566"/>
                  <a:ext cx="50381" cy="45319"/>
                </a:xfrm>
                <a:prstGeom prst="ellipse">
                  <a:avLst/>
                </a:prstGeom>
                <a:solidFill>
                  <a:schemeClr val="bg1">
                    <a:lumMod val="50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202" name="円/楕円 25">
                  <a:extLst>
                    <a:ext uri="{FF2B5EF4-FFF2-40B4-BE49-F238E27FC236}">
                      <a16:creationId xmlns:a16="http://schemas.microsoft.com/office/drawing/2014/main" id="{0D3DAD36-DB48-27A8-599F-07500CBD7D8C}"/>
                    </a:ext>
                  </a:extLst>
                </p:cNvPr>
                <p:cNvSpPr/>
                <p:nvPr/>
              </p:nvSpPr>
              <p:spPr>
                <a:xfrm flipH="1" flipV="1">
                  <a:off x="2843002" y="4725162"/>
                  <a:ext cx="50381" cy="45319"/>
                </a:xfrm>
                <a:prstGeom prst="ellipse">
                  <a:avLst/>
                </a:prstGeom>
                <a:solidFill>
                  <a:schemeClr val="bg1">
                    <a:lumMod val="50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203" name="円/楕円 26">
                  <a:extLst>
                    <a:ext uri="{FF2B5EF4-FFF2-40B4-BE49-F238E27FC236}">
                      <a16:creationId xmlns:a16="http://schemas.microsoft.com/office/drawing/2014/main" id="{B1137C17-5C86-B734-7FBF-E5FF2040F55C}"/>
                    </a:ext>
                  </a:extLst>
                </p:cNvPr>
                <p:cNvSpPr/>
                <p:nvPr/>
              </p:nvSpPr>
              <p:spPr>
                <a:xfrm flipH="1" flipV="1">
                  <a:off x="2832926" y="4853566"/>
                  <a:ext cx="47863" cy="45319"/>
                </a:xfrm>
                <a:prstGeom prst="ellipse">
                  <a:avLst/>
                </a:prstGeom>
                <a:solidFill>
                  <a:schemeClr val="bg1">
                    <a:lumMod val="50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grpSp>
          <p:grpSp>
            <p:nvGrpSpPr>
              <p:cNvPr id="134" name="Group 321">
                <a:extLst>
                  <a:ext uri="{FF2B5EF4-FFF2-40B4-BE49-F238E27FC236}">
                    <a16:creationId xmlns:a16="http://schemas.microsoft.com/office/drawing/2014/main" id="{4C550D1D-35BF-0158-F06F-FAAAF9692020}"/>
                  </a:ext>
                </a:extLst>
              </p:cNvPr>
              <p:cNvGrpSpPr>
                <a:grpSpLocks/>
              </p:cNvGrpSpPr>
              <p:nvPr/>
            </p:nvGrpSpPr>
            <p:grpSpPr bwMode="auto">
              <a:xfrm>
                <a:off x="2133600" y="2268538"/>
                <a:ext cx="719138" cy="863600"/>
                <a:chOff x="480" y="1584"/>
                <a:chExt cx="1540" cy="1511"/>
              </a:xfrm>
            </p:grpSpPr>
            <p:sp>
              <p:nvSpPr>
                <p:cNvPr id="135" name="Freeform 322">
                  <a:extLst>
                    <a:ext uri="{FF2B5EF4-FFF2-40B4-BE49-F238E27FC236}">
                      <a16:creationId xmlns:a16="http://schemas.microsoft.com/office/drawing/2014/main" id="{4D6EFDFF-9334-FADA-6B6D-5A906B3471BC}"/>
                    </a:ext>
                  </a:extLst>
                </p:cNvPr>
                <p:cNvSpPr>
                  <a:spLocks/>
                </p:cNvSpPr>
                <p:nvPr/>
              </p:nvSpPr>
              <p:spPr bwMode="auto">
                <a:xfrm>
                  <a:off x="742" y="1980"/>
                  <a:ext cx="182" cy="196"/>
                </a:xfrm>
                <a:custGeom>
                  <a:avLst/>
                  <a:gdLst>
                    <a:gd name="T0" fmla="*/ 178 w 182"/>
                    <a:gd name="T1" fmla="*/ 196 h 196"/>
                    <a:gd name="T2" fmla="*/ 42 w 182"/>
                    <a:gd name="T3" fmla="*/ 196 h 196"/>
                    <a:gd name="T4" fmla="*/ 0 w 182"/>
                    <a:gd name="T5" fmla="*/ 124 h 196"/>
                    <a:gd name="T6" fmla="*/ 0 w 182"/>
                    <a:gd name="T7" fmla="*/ 0 h 196"/>
                    <a:gd name="T8" fmla="*/ 62 w 182"/>
                    <a:gd name="T9" fmla="*/ 0 h 196"/>
                    <a:gd name="T10" fmla="*/ 62 w 182"/>
                    <a:gd name="T11" fmla="*/ 92 h 196"/>
                    <a:gd name="T12" fmla="*/ 182 w 182"/>
                    <a:gd name="T13" fmla="*/ 92 h 196"/>
                    <a:gd name="T14" fmla="*/ 178 w 182"/>
                    <a:gd name="T15" fmla="*/ 196 h 19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2" h="196">
                      <a:moveTo>
                        <a:pt x="178" y="196"/>
                      </a:moveTo>
                      <a:lnTo>
                        <a:pt x="42" y="196"/>
                      </a:lnTo>
                      <a:lnTo>
                        <a:pt x="0" y="124"/>
                      </a:lnTo>
                      <a:lnTo>
                        <a:pt x="0" y="0"/>
                      </a:lnTo>
                      <a:lnTo>
                        <a:pt x="62" y="0"/>
                      </a:lnTo>
                      <a:lnTo>
                        <a:pt x="62" y="92"/>
                      </a:lnTo>
                      <a:lnTo>
                        <a:pt x="182" y="92"/>
                      </a:lnTo>
                      <a:lnTo>
                        <a:pt x="178" y="196"/>
                      </a:lnTo>
                      <a:close/>
                    </a:path>
                  </a:pathLst>
                </a:custGeom>
                <a:solidFill>
                  <a:srgbClr val="333300"/>
                </a:solidFill>
                <a:ln w="9525"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36" name="Rectangle 323">
                  <a:extLst>
                    <a:ext uri="{FF2B5EF4-FFF2-40B4-BE49-F238E27FC236}">
                      <a16:creationId xmlns:a16="http://schemas.microsoft.com/office/drawing/2014/main" id="{0ECF317D-7998-E9AB-2E03-02B86E662170}"/>
                    </a:ext>
                  </a:extLst>
                </p:cNvPr>
                <p:cNvSpPr>
                  <a:spLocks noChangeArrowheads="1"/>
                </p:cNvSpPr>
                <p:nvPr/>
              </p:nvSpPr>
              <p:spPr bwMode="auto">
                <a:xfrm>
                  <a:off x="916" y="1888"/>
                  <a:ext cx="912" cy="288"/>
                </a:xfrm>
                <a:prstGeom prst="rect">
                  <a:avLst/>
                </a:prstGeom>
                <a:solidFill>
                  <a:srgbClr val="3333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400">
                    <a:latin typeface="ＭＳ Ｐゴシック" panose="020B0600070205080204" pitchFamily="50" charset="-128"/>
                  </a:endParaRPr>
                </a:p>
              </p:txBody>
            </p:sp>
            <p:sp>
              <p:nvSpPr>
                <p:cNvPr id="137" name="Rectangle 324">
                  <a:extLst>
                    <a:ext uri="{FF2B5EF4-FFF2-40B4-BE49-F238E27FC236}">
                      <a16:creationId xmlns:a16="http://schemas.microsoft.com/office/drawing/2014/main" id="{A704ABE7-5A46-B1B7-7CCF-1450F6667DDE}"/>
                    </a:ext>
                  </a:extLst>
                </p:cNvPr>
                <p:cNvSpPr>
                  <a:spLocks noChangeArrowheads="1"/>
                </p:cNvSpPr>
                <p:nvPr/>
              </p:nvSpPr>
              <p:spPr bwMode="auto">
                <a:xfrm>
                  <a:off x="1132" y="2052"/>
                  <a:ext cx="468" cy="76"/>
                </a:xfrm>
                <a:prstGeom prst="rect">
                  <a:avLst/>
                </a:prstGeom>
                <a:solidFill>
                  <a:srgbClr val="333300"/>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400">
                    <a:latin typeface="ＭＳ Ｐゴシック" panose="020B0600070205080204" pitchFamily="50" charset="-128"/>
                  </a:endParaRPr>
                </a:p>
              </p:txBody>
            </p:sp>
            <p:sp>
              <p:nvSpPr>
                <p:cNvPr id="138" name="Rectangle 325">
                  <a:extLst>
                    <a:ext uri="{FF2B5EF4-FFF2-40B4-BE49-F238E27FC236}">
                      <a16:creationId xmlns:a16="http://schemas.microsoft.com/office/drawing/2014/main" id="{EC8FE431-C86F-E8B8-1764-1A8B9E4400CD}"/>
                    </a:ext>
                  </a:extLst>
                </p:cNvPr>
                <p:cNvSpPr>
                  <a:spLocks noChangeArrowheads="1"/>
                </p:cNvSpPr>
                <p:nvPr/>
              </p:nvSpPr>
              <p:spPr bwMode="auto">
                <a:xfrm>
                  <a:off x="1012" y="2064"/>
                  <a:ext cx="88" cy="80"/>
                </a:xfrm>
                <a:prstGeom prst="rect">
                  <a:avLst/>
                </a:prstGeom>
                <a:solidFill>
                  <a:srgbClr val="333300"/>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400">
                    <a:latin typeface="ＭＳ Ｐゴシック" panose="020B0600070205080204" pitchFamily="50" charset="-128"/>
                  </a:endParaRPr>
                </a:p>
              </p:txBody>
            </p:sp>
            <p:sp>
              <p:nvSpPr>
                <p:cNvPr id="139" name="Rectangle 326">
                  <a:extLst>
                    <a:ext uri="{FF2B5EF4-FFF2-40B4-BE49-F238E27FC236}">
                      <a16:creationId xmlns:a16="http://schemas.microsoft.com/office/drawing/2014/main" id="{EA784FBB-FCCC-3671-6C9B-08440929FAA7}"/>
                    </a:ext>
                  </a:extLst>
                </p:cNvPr>
                <p:cNvSpPr>
                  <a:spLocks noChangeArrowheads="1"/>
                </p:cNvSpPr>
                <p:nvPr/>
              </p:nvSpPr>
              <p:spPr bwMode="auto">
                <a:xfrm>
                  <a:off x="1012" y="1936"/>
                  <a:ext cx="88" cy="80"/>
                </a:xfrm>
                <a:prstGeom prst="rect">
                  <a:avLst/>
                </a:prstGeom>
                <a:solidFill>
                  <a:srgbClr val="333300"/>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400">
                    <a:latin typeface="ＭＳ Ｐゴシック" panose="020B0600070205080204" pitchFamily="50" charset="-128"/>
                  </a:endParaRPr>
                </a:p>
              </p:txBody>
            </p:sp>
            <p:sp>
              <p:nvSpPr>
                <p:cNvPr id="140" name="Rectangle 327">
                  <a:extLst>
                    <a:ext uri="{FF2B5EF4-FFF2-40B4-BE49-F238E27FC236}">
                      <a16:creationId xmlns:a16="http://schemas.microsoft.com/office/drawing/2014/main" id="{15C1B425-95B7-7CCB-EBA6-89ACF29BA3A3}"/>
                    </a:ext>
                  </a:extLst>
                </p:cNvPr>
                <p:cNvSpPr>
                  <a:spLocks noChangeArrowheads="1"/>
                </p:cNvSpPr>
                <p:nvPr/>
              </p:nvSpPr>
              <p:spPr bwMode="auto">
                <a:xfrm>
                  <a:off x="1636" y="1936"/>
                  <a:ext cx="88" cy="80"/>
                </a:xfrm>
                <a:prstGeom prst="rect">
                  <a:avLst/>
                </a:prstGeom>
                <a:solidFill>
                  <a:srgbClr val="333300"/>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400">
                    <a:latin typeface="ＭＳ Ｐゴシック" panose="020B0600070205080204" pitchFamily="50" charset="-128"/>
                  </a:endParaRPr>
                </a:p>
              </p:txBody>
            </p:sp>
            <p:sp>
              <p:nvSpPr>
                <p:cNvPr id="141" name="Rectangle 328">
                  <a:extLst>
                    <a:ext uri="{FF2B5EF4-FFF2-40B4-BE49-F238E27FC236}">
                      <a16:creationId xmlns:a16="http://schemas.microsoft.com/office/drawing/2014/main" id="{FCECD0E6-C59A-C0B2-E7B3-ACFA907043F2}"/>
                    </a:ext>
                  </a:extLst>
                </p:cNvPr>
                <p:cNvSpPr>
                  <a:spLocks noChangeArrowheads="1"/>
                </p:cNvSpPr>
                <p:nvPr/>
              </p:nvSpPr>
              <p:spPr bwMode="auto">
                <a:xfrm>
                  <a:off x="1636" y="2064"/>
                  <a:ext cx="88" cy="80"/>
                </a:xfrm>
                <a:prstGeom prst="rect">
                  <a:avLst/>
                </a:prstGeom>
                <a:solidFill>
                  <a:srgbClr val="333300"/>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400">
                    <a:latin typeface="ＭＳ Ｐゴシック" panose="020B0600070205080204" pitchFamily="50" charset="-128"/>
                  </a:endParaRPr>
                </a:p>
              </p:txBody>
            </p:sp>
            <p:sp>
              <p:nvSpPr>
                <p:cNvPr id="142" name="Rectangle 329">
                  <a:extLst>
                    <a:ext uri="{FF2B5EF4-FFF2-40B4-BE49-F238E27FC236}">
                      <a16:creationId xmlns:a16="http://schemas.microsoft.com/office/drawing/2014/main" id="{EA6FE983-A4AA-E88F-F588-9997BD47C044}"/>
                    </a:ext>
                  </a:extLst>
                </p:cNvPr>
                <p:cNvSpPr>
                  <a:spLocks noChangeArrowheads="1"/>
                </p:cNvSpPr>
                <p:nvPr/>
              </p:nvSpPr>
              <p:spPr bwMode="auto">
                <a:xfrm>
                  <a:off x="1160" y="1944"/>
                  <a:ext cx="404" cy="80"/>
                </a:xfrm>
                <a:prstGeom prst="rect">
                  <a:avLst/>
                </a:prstGeom>
                <a:solidFill>
                  <a:srgbClr val="333300"/>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400">
                    <a:latin typeface="ＭＳ Ｐゴシック" panose="020B0600070205080204" pitchFamily="50" charset="-128"/>
                  </a:endParaRPr>
                </a:p>
              </p:txBody>
            </p:sp>
            <p:sp>
              <p:nvSpPr>
                <p:cNvPr id="143" name="Rectangle 330">
                  <a:extLst>
                    <a:ext uri="{FF2B5EF4-FFF2-40B4-BE49-F238E27FC236}">
                      <a16:creationId xmlns:a16="http://schemas.microsoft.com/office/drawing/2014/main" id="{64F9384A-A250-297C-DDE1-4163CD308953}"/>
                    </a:ext>
                  </a:extLst>
                </p:cNvPr>
                <p:cNvSpPr>
                  <a:spLocks noChangeArrowheads="1"/>
                </p:cNvSpPr>
                <p:nvPr/>
              </p:nvSpPr>
              <p:spPr bwMode="auto">
                <a:xfrm>
                  <a:off x="1526" y="1701"/>
                  <a:ext cx="94" cy="187"/>
                </a:xfrm>
                <a:prstGeom prst="rect">
                  <a:avLst/>
                </a:prstGeom>
                <a:solidFill>
                  <a:srgbClr val="808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400">
                    <a:latin typeface="ＭＳ Ｐゴシック" panose="020B0600070205080204" pitchFamily="50" charset="-128"/>
                  </a:endParaRPr>
                </a:p>
              </p:txBody>
            </p:sp>
            <p:sp>
              <p:nvSpPr>
                <p:cNvPr id="144" name="Rectangle 331">
                  <a:extLst>
                    <a:ext uri="{FF2B5EF4-FFF2-40B4-BE49-F238E27FC236}">
                      <a16:creationId xmlns:a16="http://schemas.microsoft.com/office/drawing/2014/main" id="{CF2699F9-8638-D6BA-9CF6-76288959790F}"/>
                    </a:ext>
                  </a:extLst>
                </p:cNvPr>
                <p:cNvSpPr>
                  <a:spLocks noChangeArrowheads="1"/>
                </p:cNvSpPr>
                <p:nvPr/>
              </p:nvSpPr>
              <p:spPr bwMode="auto">
                <a:xfrm>
                  <a:off x="1103" y="1701"/>
                  <a:ext cx="93" cy="187"/>
                </a:xfrm>
                <a:prstGeom prst="rect">
                  <a:avLst/>
                </a:prstGeom>
                <a:solidFill>
                  <a:srgbClr val="808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400">
                    <a:latin typeface="ＭＳ Ｐゴシック" panose="020B0600070205080204" pitchFamily="50" charset="-128"/>
                  </a:endParaRPr>
                </a:p>
              </p:txBody>
            </p:sp>
            <p:sp>
              <p:nvSpPr>
                <p:cNvPr id="145" name="Oval 332">
                  <a:extLst>
                    <a:ext uri="{FF2B5EF4-FFF2-40B4-BE49-F238E27FC236}">
                      <a16:creationId xmlns:a16="http://schemas.microsoft.com/office/drawing/2014/main" id="{D931AAD2-47FC-14AB-8218-600930B708A3}"/>
                    </a:ext>
                  </a:extLst>
                </p:cNvPr>
                <p:cNvSpPr>
                  <a:spLocks noChangeArrowheads="1"/>
                </p:cNvSpPr>
                <p:nvPr/>
              </p:nvSpPr>
              <p:spPr bwMode="auto">
                <a:xfrm>
                  <a:off x="1012" y="1942"/>
                  <a:ext cx="87" cy="87"/>
                </a:xfrm>
                <a:prstGeom prst="ellipse">
                  <a:avLst/>
                </a:prstGeom>
                <a:gradFill rotWithShape="0">
                  <a:gsLst>
                    <a:gs pos="0">
                      <a:srgbClr val="EAEAEA"/>
                    </a:gs>
                    <a:gs pos="100000">
                      <a:srgbClr val="838383"/>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400">
                    <a:latin typeface="ＭＳ Ｐゴシック" panose="020B0600070205080204" pitchFamily="50" charset="-128"/>
                  </a:endParaRPr>
                </a:p>
              </p:txBody>
            </p:sp>
            <p:sp>
              <p:nvSpPr>
                <p:cNvPr id="146" name="Rectangle 333">
                  <a:extLst>
                    <a:ext uri="{FF2B5EF4-FFF2-40B4-BE49-F238E27FC236}">
                      <a16:creationId xmlns:a16="http://schemas.microsoft.com/office/drawing/2014/main" id="{C0CBC1A2-E1E7-86CE-C07A-980BE0F5E41E}"/>
                    </a:ext>
                  </a:extLst>
                </p:cNvPr>
                <p:cNvSpPr>
                  <a:spLocks noChangeArrowheads="1"/>
                </p:cNvSpPr>
                <p:nvPr/>
              </p:nvSpPr>
              <p:spPr bwMode="auto">
                <a:xfrm>
                  <a:off x="910" y="2170"/>
                  <a:ext cx="924" cy="114"/>
                </a:xfrm>
                <a:prstGeom prst="rect">
                  <a:avLst/>
                </a:prstGeom>
                <a:solidFill>
                  <a:srgbClr val="CCE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400">
                    <a:latin typeface="ＭＳ Ｐゴシック" panose="020B0600070205080204" pitchFamily="50" charset="-128"/>
                  </a:endParaRPr>
                </a:p>
              </p:txBody>
            </p:sp>
            <p:grpSp>
              <p:nvGrpSpPr>
                <p:cNvPr id="147" name="Group 334">
                  <a:extLst>
                    <a:ext uri="{FF2B5EF4-FFF2-40B4-BE49-F238E27FC236}">
                      <a16:creationId xmlns:a16="http://schemas.microsoft.com/office/drawing/2014/main" id="{F76AC691-96C8-DF8A-C17D-916E9F1D9A4A}"/>
                    </a:ext>
                  </a:extLst>
                </p:cNvPr>
                <p:cNvGrpSpPr>
                  <a:grpSpLocks/>
                </p:cNvGrpSpPr>
                <p:nvPr/>
              </p:nvGrpSpPr>
              <p:grpSpPr bwMode="auto">
                <a:xfrm>
                  <a:off x="808" y="2260"/>
                  <a:ext cx="1140" cy="835"/>
                  <a:chOff x="1188" y="2040"/>
                  <a:chExt cx="1140" cy="835"/>
                </a:xfrm>
              </p:grpSpPr>
              <p:sp>
                <p:nvSpPr>
                  <p:cNvPr id="188" name="Rectangle 335">
                    <a:extLst>
                      <a:ext uri="{FF2B5EF4-FFF2-40B4-BE49-F238E27FC236}">
                        <a16:creationId xmlns:a16="http://schemas.microsoft.com/office/drawing/2014/main" id="{D05EC3E3-21F4-8FEC-627A-AFEE8F98D3FB}"/>
                      </a:ext>
                    </a:extLst>
                  </p:cNvPr>
                  <p:cNvSpPr>
                    <a:spLocks noChangeArrowheads="1"/>
                  </p:cNvSpPr>
                  <p:nvPr/>
                </p:nvSpPr>
                <p:spPr bwMode="auto">
                  <a:xfrm>
                    <a:off x="1188" y="2040"/>
                    <a:ext cx="1140" cy="835"/>
                  </a:xfrm>
                  <a:prstGeom prst="rect">
                    <a:avLst/>
                  </a:prstGeom>
                  <a:solidFill>
                    <a:srgbClr val="CCE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400">
                      <a:latin typeface="ＭＳ Ｐゴシック" panose="020B0600070205080204" pitchFamily="50" charset="-128"/>
                    </a:endParaRPr>
                  </a:p>
                </p:txBody>
              </p:sp>
              <p:sp>
                <p:nvSpPr>
                  <p:cNvPr id="189" name="Rectangle 336">
                    <a:extLst>
                      <a:ext uri="{FF2B5EF4-FFF2-40B4-BE49-F238E27FC236}">
                        <a16:creationId xmlns:a16="http://schemas.microsoft.com/office/drawing/2014/main" id="{BB7E290B-E98D-65D0-7FE9-9E0CA715C74A}"/>
                      </a:ext>
                    </a:extLst>
                  </p:cNvPr>
                  <p:cNvSpPr>
                    <a:spLocks noChangeArrowheads="1"/>
                  </p:cNvSpPr>
                  <p:nvPr/>
                </p:nvSpPr>
                <p:spPr bwMode="auto">
                  <a:xfrm>
                    <a:off x="1380" y="2268"/>
                    <a:ext cx="756" cy="450"/>
                  </a:xfrm>
                  <a:prstGeom prst="rect">
                    <a:avLst/>
                  </a:prstGeom>
                  <a:solidFill>
                    <a:srgbClr val="FF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400">
                      <a:latin typeface="ＭＳ Ｐゴシック" panose="020B0600070205080204" pitchFamily="50" charset="-128"/>
                    </a:endParaRPr>
                  </a:p>
                </p:txBody>
              </p:sp>
              <p:sp>
                <p:nvSpPr>
                  <p:cNvPr id="190" name="AutoShape 337" descr="30%">
                    <a:extLst>
                      <a:ext uri="{FF2B5EF4-FFF2-40B4-BE49-F238E27FC236}">
                        <a16:creationId xmlns:a16="http://schemas.microsoft.com/office/drawing/2014/main" id="{0235E618-936D-E1E0-F7CE-80D57DE732DC}"/>
                      </a:ext>
                    </a:extLst>
                  </p:cNvPr>
                  <p:cNvSpPr>
                    <a:spLocks noChangeArrowheads="1"/>
                  </p:cNvSpPr>
                  <p:nvPr/>
                </p:nvSpPr>
                <p:spPr bwMode="auto">
                  <a:xfrm>
                    <a:off x="1416" y="2310"/>
                    <a:ext cx="684" cy="366"/>
                  </a:xfrm>
                  <a:prstGeom prst="roundRect">
                    <a:avLst>
                      <a:gd name="adj" fmla="val 11750"/>
                    </a:avLst>
                  </a:prstGeom>
                  <a:pattFill prst="pct30">
                    <a:fgClr>
                      <a:schemeClr val="tx1"/>
                    </a:fgClr>
                    <a:bgClr>
                      <a:srgbClr val="A3A587"/>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400">
                      <a:latin typeface="ＭＳ Ｐゴシック" panose="020B0600070205080204" pitchFamily="50" charset="-128"/>
                    </a:endParaRPr>
                  </a:p>
                </p:txBody>
              </p:sp>
            </p:grpSp>
            <p:sp>
              <p:nvSpPr>
                <p:cNvPr id="148" name="Oval 338">
                  <a:extLst>
                    <a:ext uri="{FF2B5EF4-FFF2-40B4-BE49-F238E27FC236}">
                      <a16:creationId xmlns:a16="http://schemas.microsoft.com/office/drawing/2014/main" id="{3A090EC4-A955-2B56-B2DB-11F2BD336B8A}"/>
                    </a:ext>
                  </a:extLst>
                </p:cNvPr>
                <p:cNvSpPr>
                  <a:spLocks noChangeArrowheads="1"/>
                </p:cNvSpPr>
                <p:nvPr/>
              </p:nvSpPr>
              <p:spPr bwMode="auto">
                <a:xfrm>
                  <a:off x="1508" y="2038"/>
                  <a:ext cx="79" cy="79"/>
                </a:xfrm>
                <a:prstGeom prst="ellipse">
                  <a:avLst/>
                </a:prstGeom>
                <a:gradFill rotWithShape="0">
                  <a:gsLst>
                    <a:gs pos="0">
                      <a:srgbClr val="EAEAEA"/>
                    </a:gs>
                    <a:gs pos="100000">
                      <a:srgbClr val="838383"/>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400">
                    <a:latin typeface="ＭＳ Ｐゴシック" panose="020B0600070205080204" pitchFamily="50" charset="-128"/>
                  </a:endParaRPr>
                </a:p>
              </p:txBody>
            </p:sp>
            <p:sp>
              <p:nvSpPr>
                <p:cNvPr id="149" name="Oval 339">
                  <a:extLst>
                    <a:ext uri="{FF2B5EF4-FFF2-40B4-BE49-F238E27FC236}">
                      <a16:creationId xmlns:a16="http://schemas.microsoft.com/office/drawing/2014/main" id="{B8C9F2DE-0536-E9DF-E091-CE92CCE6E539}"/>
                    </a:ext>
                  </a:extLst>
                </p:cNvPr>
                <p:cNvSpPr>
                  <a:spLocks noChangeArrowheads="1"/>
                </p:cNvSpPr>
                <p:nvPr/>
              </p:nvSpPr>
              <p:spPr bwMode="auto">
                <a:xfrm>
                  <a:off x="1416" y="2038"/>
                  <a:ext cx="79" cy="79"/>
                </a:xfrm>
                <a:prstGeom prst="ellipse">
                  <a:avLst/>
                </a:prstGeom>
                <a:gradFill rotWithShape="0">
                  <a:gsLst>
                    <a:gs pos="0">
                      <a:srgbClr val="EAEAEA"/>
                    </a:gs>
                    <a:gs pos="100000">
                      <a:srgbClr val="838383"/>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400">
                    <a:latin typeface="ＭＳ Ｐゴシック" panose="020B0600070205080204" pitchFamily="50" charset="-128"/>
                  </a:endParaRPr>
                </a:p>
              </p:txBody>
            </p:sp>
            <p:sp>
              <p:nvSpPr>
                <p:cNvPr id="150" name="Oval 340">
                  <a:extLst>
                    <a:ext uri="{FF2B5EF4-FFF2-40B4-BE49-F238E27FC236}">
                      <a16:creationId xmlns:a16="http://schemas.microsoft.com/office/drawing/2014/main" id="{6E0F6FD8-29C8-291B-0EBF-62DC1C83933C}"/>
                    </a:ext>
                  </a:extLst>
                </p:cNvPr>
                <p:cNvSpPr>
                  <a:spLocks noChangeArrowheads="1"/>
                </p:cNvSpPr>
                <p:nvPr/>
              </p:nvSpPr>
              <p:spPr bwMode="auto">
                <a:xfrm>
                  <a:off x="1328" y="2038"/>
                  <a:ext cx="79" cy="79"/>
                </a:xfrm>
                <a:prstGeom prst="ellipse">
                  <a:avLst/>
                </a:prstGeom>
                <a:gradFill rotWithShape="0">
                  <a:gsLst>
                    <a:gs pos="0">
                      <a:srgbClr val="EAEAEA"/>
                    </a:gs>
                    <a:gs pos="100000">
                      <a:srgbClr val="838383"/>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400">
                    <a:latin typeface="ＭＳ Ｐゴシック" panose="020B0600070205080204" pitchFamily="50" charset="-128"/>
                  </a:endParaRPr>
                </a:p>
              </p:txBody>
            </p:sp>
            <p:sp>
              <p:nvSpPr>
                <p:cNvPr id="151" name="Oval 341">
                  <a:extLst>
                    <a:ext uri="{FF2B5EF4-FFF2-40B4-BE49-F238E27FC236}">
                      <a16:creationId xmlns:a16="http://schemas.microsoft.com/office/drawing/2014/main" id="{A8F362A2-2FA4-2929-C728-85D308DEDECB}"/>
                    </a:ext>
                  </a:extLst>
                </p:cNvPr>
                <p:cNvSpPr>
                  <a:spLocks noChangeArrowheads="1"/>
                </p:cNvSpPr>
                <p:nvPr/>
              </p:nvSpPr>
              <p:spPr bwMode="auto">
                <a:xfrm>
                  <a:off x="1240" y="2038"/>
                  <a:ext cx="79" cy="79"/>
                </a:xfrm>
                <a:prstGeom prst="ellipse">
                  <a:avLst/>
                </a:prstGeom>
                <a:gradFill rotWithShape="0">
                  <a:gsLst>
                    <a:gs pos="0">
                      <a:srgbClr val="EAEAEA"/>
                    </a:gs>
                    <a:gs pos="100000">
                      <a:srgbClr val="838383"/>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400">
                    <a:latin typeface="ＭＳ Ｐゴシック" panose="020B0600070205080204" pitchFamily="50" charset="-128"/>
                  </a:endParaRPr>
                </a:p>
              </p:txBody>
            </p:sp>
            <p:sp>
              <p:nvSpPr>
                <p:cNvPr id="152" name="Oval 342">
                  <a:extLst>
                    <a:ext uri="{FF2B5EF4-FFF2-40B4-BE49-F238E27FC236}">
                      <a16:creationId xmlns:a16="http://schemas.microsoft.com/office/drawing/2014/main" id="{67E9FF82-271F-70D9-5B97-F18C5A674C0E}"/>
                    </a:ext>
                  </a:extLst>
                </p:cNvPr>
                <p:cNvSpPr>
                  <a:spLocks noChangeArrowheads="1"/>
                </p:cNvSpPr>
                <p:nvPr/>
              </p:nvSpPr>
              <p:spPr bwMode="auto">
                <a:xfrm>
                  <a:off x="1148" y="2038"/>
                  <a:ext cx="79" cy="79"/>
                </a:xfrm>
                <a:prstGeom prst="ellipse">
                  <a:avLst/>
                </a:prstGeom>
                <a:gradFill rotWithShape="0">
                  <a:gsLst>
                    <a:gs pos="0">
                      <a:srgbClr val="EAEAEA"/>
                    </a:gs>
                    <a:gs pos="100000">
                      <a:srgbClr val="838383"/>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400">
                    <a:latin typeface="ＭＳ Ｐゴシック" panose="020B0600070205080204" pitchFamily="50" charset="-128"/>
                  </a:endParaRPr>
                </a:p>
              </p:txBody>
            </p:sp>
            <p:sp>
              <p:nvSpPr>
                <p:cNvPr id="153" name="Oval 343">
                  <a:extLst>
                    <a:ext uri="{FF2B5EF4-FFF2-40B4-BE49-F238E27FC236}">
                      <a16:creationId xmlns:a16="http://schemas.microsoft.com/office/drawing/2014/main" id="{C0EB2E5E-FFAF-AB7F-DEF8-D89A07FBDECB}"/>
                    </a:ext>
                  </a:extLst>
                </p:cNvPr>
                <p:cNvSpPr>
                  <a:spLocks noChangeArrowheads="1"/>
                </p:cNvSpPr>
                <p:nvPr/>
              </p:nvSpPr>
              <p:spPr bwMode="auto">
                <a:xfrm>
                  <a:off x="1452" y="1954"/>
                  <a:ext cx="79" cy="79"/>
                </a:xfrm>
                <a:prstGeom prst="ellipse">
                  <a:avLst/>
                </a:prstGeom>
                <a:gradFill rotWithShape="0">
                  <a:gsLst>
                    <a:gs pos="0">
                      <a:srgbClr val="EAEAEA"/>
                    </a:gs>
                    <a:gs pos="100000">
                      <a:srgbClr val="838383"/>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400">
                    <a:latin typeface="ＭＳ Ｐゴシック" panose="020B0600070205080204" pitchFamily="50" charset="-128"/>
                  </a:endParaRPr>
                </a:p>
              </p:txBody>
            </p:sp>
            <p:sp>
              <p:nvSpPr>
                <p:cNvPr id="154" name="Oval 344">
                  <a:extLst>
                    <a:ext uri="{FF2B5EF4-FFF2-40B4-BE49-F238E27FC236}">
                      <a16:creationId xmlns:a16="http://schemas.microsoft.com/office/drawing/2014/main" id="{8CD401B3-D98A-A12B-4043-F8193901572D}"/>
                    </a:ext>
                  </a:extLst>
                </p:cNvPr>
                <p:cNvSpPr>
                  <a:spLocks noChangeArrowheads="1"/>
                </p:cNvSpPr>
                <p:nvPr/>
              </p:nvSpPr>
              <p:spPr bwMode="auto">
                <a:xfrm>
                  <a:off x="1364" y="1954"/>
                  <a:ext cx="79" cy="79"/>
                </a:xfrm>
                <a:prstGeom prst="ellipse">
                  <a:avLst/>
                </a:prstGeom>
                <a:gradFill rotWithShape="0">
                  <a:gsLst>
                    <a:gs pos="0">
                      <a:srgbClr val="EAEAEA"/>
                    </a:gs>
                    <a:gs pos="100000">
                      <a:srgbClr val="838383"/>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400">
                    <a:latin typeface="ＭＳ Ｐゴシック" panose="020B0600070205080204" pitchFamily="50" charset="-128"/>
                  </a:endParaRPr>
                </a:p>
              </p:txBody>
            </p:sp>
            <p:sp>
              <p:nvSpPr>
                <p:cNvPr id="155" name="Oval 345">
                  <a:extLst>
                    <a:ext uri="{FF2B5EF4-FFF2-40B4-BE49-F238E27FC236}">
                      <a16:creationId xmlns:a16="http://schemas.microsoft.com/office/drawing/2014/main" id="{B4D24810-5AB1-217B-6020-6661DDDA8FEF}"/>
                    </a:ext>
                  </a:extLst>
                </p:cNvPr>
                <p:cNvSpPr>
                  <a:spLocks noChangeArrowheads="1"/>
                </p:cNvSpPr>
                <p:nvPr/>
              </p:nvSpPr>
              <p:spPr bwMode="auto">
                <a:xfrm>
                  <a:off x="1276" y="1954"/>
                  <a:ext cx="79" cy="79"/>
                </a:xfrm>
                <a:prstGeom prst="ellipse">
                  <a:avLst/>
                </a:prstGeom>
                <a:gradFill rotWithShape="0">
                  <a:gsLst>
                    <a:gs pos="0">
                      <a:srgbClr val="EAEAEA"/>
                    </a:gs>
                    <a:gs pos="100000">
                      <a:srgbClr val="838383"/>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400">
                    <a:latin typeface="ＭＳ Ｐゴシック" panose="020B0600070205080204" pitchFamily="50" charset="-128"/>
                  </a:endParaRPr>
                </a:p>
              </p:txBody>
            </p:sp>
            <p:sp>
              <p:nvSpPr>
                <p:cNvPr id="156" name="Oval 346">
                  <a:extLst>
                    <a:ext uri="{FF2B5EF4-FFF2-40B4-BE49-F238E27FC236}">
                      <a16:creationId xmlns:a16="http://schemas.microsoft.com/office/drawing/2014/main" id="{ECBD2E2A-A632-5489-5D2C-C9F628A6DC68}"/>
                    </a:ext>
                  </a:extLst>
                </p:cNvPr>
                <p:cNvSpPr>
                  <a:spLocks noChangeArrowheads="1"/>
                </p:cNvSpPr>
                <p:nvPr/>
              </p:nvSpPr>
              <p:spPr bwMode="auto">
                <a:xfrm>
                  <a:off x="1184" y="1954"/>
                  <a:ext cx="79" cy="79"/>
                </a:xfrm>
                <a:prstGeom prst="ellipse">
                  <a:avLst/>
                </a:prstGeom>
                <a:gradFill rotWithShape="0">
                  <a:gsLst>
                    <a:gs pos="0">
                      <a:srgbClr val="EAEAEA"/>
                    </a:gs>
                    <a:gs pos="100000">
                      <a:srgbClr val="838383"/>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400">
                    <a:latin typeface="ＭＳ Ｐゴシック" panose="020B0600070205080204" pitchFamily="50" charset="-128"/>
                  </a:endParaRPr>
                </a:p>
              </p:txBody>
            </p:sp>
            <p:sp>
              <p:nvSpPr>
                <p:cNvPr id="157" name="Oval 347">
                  <a:extLst>
                    <a:ext uri="{FF2B5EF4-FFF2-40B4-BE49-F238E27FC236}">
                      <a16:creationId xmlns:a16="http://schemas.microsoft.com/office/drawing/2014/main" id="{CB0DAF37-D81C-939D-ACDD-D52876C362B3}"/>
                    </a:ext>
                  </a:extLst>
                </p:cNvPr>
                <p:cNvSpPr>
                  <a:spLocks noChangeArrowheads="1"/>
                </p:cNvSpPr>
                <p:nvPr/>
              </p:nvSpPr>
              <p:spPr bwMode="auto">
                <a:xfrm>
                  <a:off x="1012" y="2054"/>
                  <a:ext cx="87" cy="87"/>
                </a:xfrm>
                <a:prstGeom prst="ellipse">
                  <a:avLst/>
                </a:prstGeom>
                <a:gradFill rotWithShape="0">
                  <a:gsLst>
                    <a:gs pos="0">
                      <a:srgbClr val="EAEAEA"/>
                    </a:gs>
                    <a:gs pos="100000">
                      <a:srgbClr val="838383"/>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400">
                    <a:latin typeface="ＭＳ Ｐゴシック" panose="020B0600070205080204" pitchFamily="50" charset="-128"/>
                  </a:endParaRPr>
                </a:p>
              </p:txBody>
            </p:sp>
            <p:sp>
              <p:nvSpPr>
                <p:cNvPr id="158" name="Oval 348">
                  <a:extLst>
                    <a:ext uri="{FF2B5EF4-FFF2-40B4-BE49-F238E27FC236}">
                      <a16:creationId xmlns:a16="http://schemas.microsoft.com/office/drawing/2014/main" id="{170D2CB7-7BC1-BBD5-412F-470509401ECB}"/>
                    </a:ext>
                  </a:extLst>
                </p:cNvPr>
                <p:cNvSpPr>
                  <a:spLocks noChangeArrowheads="1"/>
                </p:cNvSpPr>
                <p:nvPr/>
              </p:nvSpPr>
              <p:spPr bwMode="auto">
                <a:xfrm>
                  <a:off x="1636" y="1942"/>
                  <a:ext cx="87" cy="87"/>
                </a:xfrm>
                <a:prstGeom prst="ellipse">
                  <a:avLst/>
                </a:prstGeom>
                <a:gradFill rotWithShape="0">
                  <a:gsLst>
                    <a:gs pos="0">
                      <a:srgbClr val="EAEAEA"/>
                    </a:gs>
                    <a:gs pos="100000">
                      <a:srgbClr val="838383"/>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400">
                    <a:latin typeface="ＭＳ Ｐゴシック" panose="020B0600070205080204" pitchFamily="50" charset="-128"/>
                  </a:endParaRPr>
                </a:p>
              </p:txBody>
            </p:sp>
            <p:sp>
              <p:nvSpPr>
                <p:cNvPr id="159" name="Oval 349">
                  <a:extLst>
                    <a:ext uri="{FF2B5EF4-FFF2-40B4-BE49-F238E27FC236}">
                      <a16:creationId xmlns:a16="http://schemas.microsoft.com/office/drawing/2014/main" id="{D4979F9A-2838-894D-1EEF-3F510F1D568E}"/>
                    </a:ext>
                  </a:extLst>
                </p:cNvPr>
                <p:cNvSpPr>
                  <a:spLocks noChangeArrowheads="1"/>
                </p:cNvSpPr>
                <p:nvPr/>
              </p:nvSpPr>
              <p:spPr bwMode="auto">
                <a:xfrm>
                  <a:off x="1636" y="2054"/>
                  <a:ext cx="87" cy="87"/>
                </a:xfrm>
                <a:prstGeom prst="ellipse">
                  <a:avLst/>
                </a:prstGeom>
                <a:gradFill rotWithShape="0">
                  <a:gsLst>
                    <a:gs pos="0">
                      <a:srgbClr val="EAEAEA"/>
                    </a:gs>
                    <a:gs pos="100000">
                      <a:srgbClr val="838383"/>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400">
                    <a:latin typeface="ＭＳ Ｐゴシック" panose="020B0600070205080204" pitchFamily="50" charset="-128"/>
                  </a:endParaRPr>
                </a:p>
              </p:txBody>
            </p:sp>
            <p:grpSp>
              <p:nvGrpSpPr>
                <p:cNvPr id="160" name="Group 350">
                  <a:extLst>
                    <a:ext uri="{FF2B5EF4-FFF2-40B4-BE49-F238E27FC236}">
                      <a16:creationId xmlns:a16="http://schemas.microsoft.com/office/drawing/2014/main" id="{E2CE1F64-889E-0A68-2A78-8F1B438ECADB}"/>
                    </a:ext>
                  </a:extLst>
                </p:cNvPr>
                <p:cNvGrpSpPr>
                  <a:grpSpLocks/>
                </p:cNvGrpSpPr>
                <p:nvPr/>
              </p:nvGrpSpPr>
              <p:grpSpPr bwMode="auto">
                <a:xfrm>
                  <a:off x="1388" y="1584"/>
                  <a:ext cx="348" cy="309"/>
                  <a:chOff x="1768" y="1364"/>
                  <a:chExt cx="348" cy="309"/>
                </a:xfrm>
              </p:grpSpPr>
              <p:sp>
                <p:nvSpPr>
                  <p:cNvPr id="181" name="Oval 351">
                    <a:extLst>
                      <a:ext uri="{FF2B5EF4-FFF2-40B4-BE49-F238E27FC236}">
                        <a16:creationId xmlns:a16="http://schemas.microsoft.com/office/drawing/2014/main" id="{6053C98F-D402-54F8-EAA8-C44049814E58}"/>
                      </a:ext>
                    </a:extLst>
                  </p:cNvPr>
                  <p:cNvSpPr>
                    <a:spLocks noChangeArrowheads="1"/>
                  </p:cNvSpPr>
                  <p:nvPr/>
                </p:nvSpPr>
                <p:spPr bwMode="auto">
                  <a:xfrm>
                    <a:off x="1783" y="1364"/>
                    <a:ext cx="333" cy="309"/>
                  </a:xfrm>
                  <a:prstGeom prst="ellipse">
                    <a:avLst/>
                  </a:prstGeom>
                  <a:noFill/>
                  <a:ln w="38100">
                    <a:solidFill>
                      <a:srgbClr val="A3A587"/>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400">
                      <a:latin typeface="ＭＳ Ｐゴシック" panose="020B0600070205080204" pitchFamily="50" charset="-128"/>
                    </a:endParaRPr>
                  </a:p>
                </p:txBody>
              </p:sp>
              <p:sp>
                <p:nvSpPr>
                  <p:cNvPr id="182" name="Line 352">
                    <a:extLst>
                      <a:ext uri="{FF2B5EF4-FFF2-40B4-BE49-F238E27FC236}">
                        <a16:creationId xmlns:a16="http://schemas.microsoft.com/office/drawing/2014/main" id="{22A058E3-F92E-9F87-27DA-2E7FDA0004C6}"/>
                      </a:ext>
                    </a:extLst>
                  </p:cNvPr>
                  <p:cNvSpPr>
                    <a:spLocks noChangeShapeType="1"/>
                  </p:cNvSpPr>
                  <p:nvPr/>
                </p:nvSpPr>
                <p:spPr bwMode="auto">
                  <a:xfrm>
                    <a:off x="1948" y="1368"/>
                    <a:ext cx="0" cy="168"/>
                  </a:xfrm>
                  <a:prstGeom prst="line">
                    <a:avLst/>
                  </a:prstGeom>
                  <a:noFill/>
                  <a:ln w="38100">
                    <a:solidFill>
                      <a:srgbClr val="A3A58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83" name="Line 353">
                    <a:extLst>
                      <a:ext uri="{FF2B5EF4-FFF2-40B4-BE49-F238E27FC236}">
                        <a16:creationId xmlns:a16="http://schemas.microsoft.com/office/drawing/2014/main" id="{600A187E-77C2-D684-5F57-ED663F75167F}"/>
                      </a:ext>
                    </a:extLst>
                  </p:cNvPr>
                  <p:cNvSpPr>
                    <a:spLocks noChangeShapeType="1"/>
                  </p:cNvSpPr>
                  <p:nvPr/>
                </p:nvSpPr>
                <p:spPr bwMode="auto">
                  <a:xfrm>
                    <a:off x="1948" y="1528"/>
                    <a:ext cx="108" cy="120"/>
                  </a:xfrm>
                  <a:prstGeom prst="line">
                    <a:avLst/>
                  </a:prstGeom>
                  <a:noFill/>
                  <a:ln w="38100">
                    <a:solidFill>
                      <a:srgbClr val="A3A58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84" name="Line 354">
                    <a:extLst>
                      <a:ext uri="{FF2B5EF4-FFF2-40B4-BE49-F238E27FC236}">
                        <a16:creationId xmlns:a16="http://schemas.microsoft.com/office/drawing/2014/main" id="{F803BD04-4599-4D71-78C4-136DF500042C}"/>
                      </a:ext>
                    </a:extLst>
                  </p:cNvPr>
                  <p:cNvSpPr>
                    <a:spLocks noChangeShapeType="1"/>
                  </p:cNvSpPr>
                  <p:nvPr/>
                </p:nvSpPr>
                <p:spPr bwMode="auto">
                  <a:xfrm>
                    <a:off x="1788" y="1472"/>
                    <a:ext cx="172" cy="60"/>
                  </a:xfrm>
                  <a:prstGeom prst="line">
                    <a:avLst/>
                  </a:prstGeom>
                  <a:noFill/>
                  <a:ln w="38100">
                    <a:solidFill>
                      <a:srgbClr val="A3A58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85" name="Line 355">
                    <a:extLst>
                      <a:ext uri="{FF2B5EF4-FFF2-40B4-BE49-F238E27FC236}">
                        <a16:creationId xmlns:a16="http://schemas.microsoft.com/office/drawing/2014/main" id="{DABD88EA-667E-4060-C1FE-48D6B65AFF0D}"/>
                      </a:ext>
                    </a:extLst>
                  </p:cNvPr>
                  <p:cNvSpPr>
                    <a:spLocks noChangeShapeType="1"/>
                  </p:cNvSpPr>
                  <p:nvPr/>
                </p:nvSpPr>
                <p:spPr bwMode="auto">
                  <a:xfrm flipV="1">
                    <a:off x="1944" y="1476"/>
                    <a:ext cx="156" cy="52"/>
                  </a:xfrm>
                  <a:prstGeom prst="line">
                    <a:avLst/>
                  </a:prstGeom>
                  <a:noFill/>
                  <a:ln w="38100">
                    <a:solidFill>
                      <a:srgbClr val="A3A58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86" name="Line 356">
                    <a:extLst>
                      <a:ext uri="{FF2B5EF4-FFF2-40B4-BE49-F238E27FC236}">
                        <a16:creationId xmlns:a16="http://schemas.microsoft.com/office/drawing/2014/main" id="{D4972F3C-DCCC-EE2B-7B00-6E4280F7FC7A}"/>
                      </a:ext>
                    </a:extLst>
                  </p:cNvPr>
                  <p:cNvSpPr>
                    <a:spLocks noChangeShapeType="1"/>
                  </p:cNvSpPr>
                  <p:nvPr/>
                </p:nvSpPr>
                <p:spPr bwMode="auto">
                  <a:xfrm flipV="1">
                    <a:off x="1868" y="1520"/>
                    <a:ext cx="72" cy="140"/>
                  </a:xfrm>
                  <a:prstGeom prst="line">
                    <a:avLst/>
                  </a:prstGeom>
                  <a:noFill/>
                  <a:ln w="38100">
                    <a:solidFill>
                      <a:srgbClr val="A3A58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87" name="Oval 357">
                    <a:extLst>
                      <a:ext uri="{FF2B5EF4-FFF2-40B4-BE49-F238E27FC236}">
                        <a16:creationId xmlns:a16="http://schemas.microsoft.com/office/drawing/2014/main" id="{CF194A35-984E-36B2-C131-0F1BE9DDBF3E}"/>
                      </a:ext>
                    </a:extLst>
                  </p:cNvPr>
                  <p:cNvSpPr>
                    <a:spLocks noChangeArrowheads="1"/>
                  </p:cNvSpPr>
                  <p:nvPr/>
                </p:nvSpPr>
                <p:spPr bwMode="auto">
                  <a:xfrm>
                    <a:off x="1768" y="1448"/>
                    <a:ext cx="47" cy="47"/>
                  </a:xfrm>
                  <a:prstGeom prst="ellipse">
                    <a:avLst/>
                  </a:prstGeom>
                  <a:solidFill>
                    <a:srgbClr val="A3A587"/>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400">
                      <a:latin typeface="ＭＳ Ｐゴシック" panose="020B0600070205080204" pitchFamily="50" charset="-128"/>
                    </a:endParaRPr>
                  </a:p>
                </p:txBody>
              </p:sp>
            </p:grpSp>
            <p:grpSp>
              <p:nvGrpSpPr>
                <p:cNvPr id="161" name="Group 358">
                  <a:extLst>
                    <a:ext uri="{FF2B5EF4-FFF2-40B4-BE49-F238E27FC236}">
                      <a16:creationId xmlns:a16="http://schemas.microsoft.com/office/drawing/2014/main" id="{C412A1EB-F2A3-A94D-6AE9-E5BC32F89DF9}"/>
                    </a:ext>
                  </a:extLst>
                </p:cNvPr>
                <p:cNvGrpSpPr>
                  <a:grpSpLocks/>
                </p:cNvGrpSpPr>
                <p:nvPr/>
              </p:nvGrpSpPr>
              <p:grpSpPr bwMode="auto">
                <a:xfrm rot="-8668933">
                  <a:off x="980" y="1584"/>
                  <a:ext cx="348" cy="309"/>
                  <a:chOff x="1768" y="1364"/>
                  <a:chExt cx="348" cy="309"/>
                </a:xfrm>
              </p:grpSpPr>
              <p:sp>
                <p:nvSpPr>
                  <p:cNvPr id="174" name="Oval 359">
                    <a:extLst>
                      <a:ext uri="{FF2B5EF4-FFF2-40B4-BE49-F238E27FC236}">
                        <a16:creationId xmlns:a16="http://schemas.microsoft.com/office/drawing/2014/main" id="{10227B80-28BF-226C-4F86-E16993286ABF}"/>
                      </a:ext>
                    </a:extLst>
                  </p:cNvPr>
                  <p:cNvSpPr>
                    <a:spLocks noChangeArrowheads="1"/>
                  </p:cNvSpPr>
                  <p:nvPr/>
                </p:nvSpPr>
                <p:spPr bwMode="auto">
                  <a:xfrm>
                    <a:off x="1783" y="1364"/>
                    <a:ext cx="333" cy="309"/>
                  </a:xfrm>
                  <a:prstGeom prst="ellipse">
                    <a:avLst/>
                  </a:prstGeom>
                  <a:noFill/>
                  <a:ln w="38100">
                    <a:solidFill>
                      <a:srgbClr val="A3A587"/>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400">
                      <a:latin typeface="ＭＳ Ｐゴシック" panose="020B0600070205080204" pitchFamily="50" charset="-128"/>
                    </a:endParaRPr>
                  </a:p>
                </p:txBody>
              </p:sp>
              <p:sp>
                <p:nvSpPr>
                  <p:cNvPr id="175" name="Line 360">
                    <a:extLst>
                      <a:ext uri="{FF2B5EF4-FFF2-40B4-BE49-F238E27FC236}">
                        <a16:creationId xmlns:a16="http://schemas.microsoft.com/office/drawing/2014/main" id="{57691EAB-0038-F49B-24C3-4350D089B684}"/>
                      </a:ext>
                    </a:extLst>
                  </p:cNvPr>
                  <p:cNvSpPr>
                    <a:spLocks noChangeShapeType="1"/>
                  </p:cNvSpPr>
                  <p:nvPr/>
                </p:nvSpPr>
                <p:spPr bwMode="auto">
                  <a:xfrm>
                    <a:off x="1948" y="1368"/>
                    <a:ext cx="0" cy="168"/>
                  </a:xfrm>
                  <a:prstGeom prst="line">
                    <a:avLst/>
                  </a:prstGeom>
                  <a:noFill/>
                  <a:ln w="38100">
                    <a:solidFill>
                      <a:srgbClr val="A3A58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76" name="Line 361">
                    <a:extLst>
                      <a:ext uri="{FF2B5EF4-FFF2-40B4-BE49-F238E27FC236}">
                        <a16:creationId xmlns:a16="http://schemas.microsoft.com/office/drawing/2014/main" id="{59ABCB60-9C61-6B92-2CCF-CE8F6C51B3ED}"/>
                      </a:ext>
                    </a:extLst>
                  </p:cNvPr>
                  <p:cNvSpPr>
                    <a:spLocks noChangeShapeType="1"/>
                  </p:cNvSpPr>
                  <p:nvPr/>
                </p:nvSpPr>
                <p:spPr bwMode="auto">
                  <a:xfrm>
                    <a:off x="1948" y="1528"/>
                    <a:ext cx="108" cy="120"/>
                  </a:xfrm>
                  <a:prstGeom prst="line">
                    <a:avLst/>
                  </a:prstGeom>
                  <a:noFill/>
                  <a:ln w="38100">
                    <a:solidFill>
                      <a:srgbClr val="A3A58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77" name="Line 362">
                    <a:extLst>
                      <a:ext uri="{FF2B5EF4-FFF2-40B4-BE49-F238E27FC236}">
                        <a16:creationId xmlns:a16="http://schemas.microsoft.com/office/drawing/2014/main" id="{7774BD27-4919-D514-DEC5-ABE32A82DDCA}"/>
                      </a:ext>
                    </a:extLst>
                  </p:cNvPr>
                  <p:cNvSpPr>
                    <a:spLocks noChangeShapeType="1"/>
                  </p:cNvSpPr>
                  <p:nvPr/>
                </p:nvSpPr>
                <p:spPr bwMode="auto">
                  <a:xfrm>
                    <a:off x="1788" y="1472"/>
                    <a:ext cx="172" cy="60"/>
                  </a:xfrm>
                  <a:prstGeom prst="line">
                    <a:avLst/>
                  </a:prstGeom>
                  <a:noFill/>
                  <a:ln w="38100">
                    <a:solidFill>
                      <a:srgbClr val="A3A58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78" name="Line 363">
                    <a:extLst>
                      <a:ext uri="{FF2B5EF4-FFF2-40B4-BE49-F238E27FC236}">
                        <a16:creationId xmlns:a16="http://schemas.microsoft.com/office/drawing/2014/main" id="{2C7A69FD-C89F-4838-47B8-8016AFDA3003}"/>
                      </a:ext>
                    </a:extLst>
                  </p:cNvPr>
                  <p:cNvSpPr>
                    <a:spLocks noChangeShapeType="1"/>
                  </p:cNvSpPr>
                  <p:nvPr/>
                </p:nvSpPr>
                <p:spPr bwMode="auto">
                  <a:xfrm flipV="1">
                    <a:off x="1944" y="1476"/>
                    <a:ext cx="156" cy="52"/>
                  </a:xfrm>
                  <a:prstGeom prst="line">
                    <a:avLst/>
                  </a:prstGeom>
                  <a:noFill/>
                  <a:ln w="38100">
                    <a:solidFill>
                      <a:srgbClr val="A3A58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79" name="Line 364">
                    <a:extLst>
                      <a:ext uri="{FF2B5EF4-FFF2-40B4-BE49-F238E27FC236}">
                        <a16:creationId xmlns:a16="http://schemas.microsoft.com/office/drawing/2014/main" id="{A060DC41-CAE1-C584-247F-8A5F4CF0F54C}"/>
                      </a:ext>
                    </a:extLst>
                  </p:cNvPr>
                  <p:cNvSpPr>
                    <a:spLocks noChangeShapeType="1"/>
                  </p:cNvSpPr>
                  <p:nvPr/>
                </p:nvSpPr>
                <p:spPr bwMode="auto">
                  <a:xfrm flipV="1">
                    <a:off x="1868" y="1520"/>
                    <a:ext cx="72" cy="140"/>
                  </a:xfrm>
                  <a:prstGeom prst="line">
                    <a:avLst/>
                  </a:prstGeom>
                  <a:noFill/>
                  <a:ln w="38100">
                    <a:solidFill>
                      <a:srgbClr val="A3A58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80" name="Oval 365">
                    <a:extLst>
                      <a:ext uri="{FF2B5EF4-FFF2-40B4-BE49-F238E27FC236}">
                        <a16:creationId xmlns:a16="http://schemas.microsoft.com/office/drawing/2014/main" id="{AFF6CB22-69B4-FE47-FED0-3F3FEA23AAB9}"/>
                      </a:ext>
                    </a:extLst>
                  </p:cNvPr>
                  <p:cNvSpPr>
                    <a:spLocks noChangeArrowheads="1"/>
                  </p:cNvSpPr>
                  <p:nvPr/>
                </p:nvSpPr>
                <p:spPr bwMode="auto">
                  <a:xfrm>
                    <a:off x="1768" y="1448"/>
                    <a:ext cx="47" cy="47"/>
                  </a:xfrm>
                  <a:prstGeom prst="ellipse">
                    <a:avLst/>
                  </a:prstGeom>
                  <a:solidFill>
                    <a:srgbClr val="A3A587"/>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400">
                      <a:latin typeface="ＭＳ Ｐゴシック" panose="020B0600070205080204" pitchFamily="50" charset="-128"/>
                    </a:endParaRPr>
                  </a:p>
                </p:txBody>
              </p:sp>
            </p:grpSp>
            <p:sp>
              <p:nvSpPr>
                <p:cNvPr id="162" name="Rectangle 366">
                  <a:extLst>
                    <a:ext uri="{FF2B5EF4-FFF2-40B4-BE49-F238E27FC236}">
                      <a16:creationId xmlns:a16="http://schemas.microsoft.com/office/drawing/2014/main" id="{11A54B9B-518D-374C-7F34-7481B7249FE1}"/>
                    </a:ext>
                  </a:extLst>
                </p:cNvPr>
                <p:cNvSpPr>
                  <a:spLocks noChangeArrowheads="1"/>
                </p:cNvSpPr>
                <p:nvPr/>
              </p:nvSpPr>
              <p:spPr bwMode="auto">
                <a:xfrm>
                  <a:off x="1012" y="1892"/>
                  <a:ext cx="84" cy="47"/>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400">
                    <a:latin typeface="ＭＳ Ｐゴシック" panose="020B0600070205080204" pitchFamily="50" charset="-128"/>
                  </a:endParaRPr>
                </a:p>
              </p:txBody>
            </p:sp>
            <p:sp>
              <p:nvSpPr>
                <p:cNvPr id="163" name="Rectangle 367">
                  <a:extLst>
                    <a:ext uri="{FF2B5EF4-FFF2-40B4-BE49-F238E27FC236}">
                      <a16:creationId xmlns:a16="http://schemas.microsoft.com/office/drawing/2014/main" id="{1C0A8ABB-2128-1310-D5A9-D43E94F62E0D}"/>
                    </a:ext>
                  </a:extLst>
                </p:cNvPr>
                <p:cNvSpPr>
                  <a:spLocks noChangeArrowheads="1"/>
                </p:cNvSpPr>
                <p:nvPr/>
              </p:nvSpPr>
              <p:spPr bwMode="auto">
                <a:xfrm>
                  <a:off x="1160" y="1892"/>
                  <a:ext cx="404" cy="5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400">
                    <a:latin typeface="ＭＳ Ｐゴシック" panose="020B0600070205080204" pitchFamily="50" charset="-128"/>
                  </a:endParaRPr>
                </a:p>
              </p:txBody>
            </p:sp>
            <p:sp>
              <p:nvSpPr>
                <p:cNvPr id="164" name="Oval 368">
                  <a:extLst>
                    <a:ext uri="{FF2B5EF4-FFF2-40B4-BE49-F238E27FC236}">
                      <a16:creationId xmlns:a16="http://schemas.microsoft.com/office/drawing/2014/main" id="{75E710A5-96DF-26B9-6108-CF697D0FE8E3}"/>
                    </a:ext>
                  </a:extLst>
                </p:cNvPr>
                <p:cNvSpPr>
                  <a:spLocks noChangeArrowheads="1"/>
                </p:cNvSpPr>
                <p:nvPr/>
              </p:nvSpPr>
              <p:spPr bwMode="auto">
                <a:xfrm>
                  <a:off x="749" y="1984"/>
                  <a:ext cx="51" cy="50"/>
                </a:xfrm>
                <a:prstGeom prst="ellipse">
                  <a:avLst/>
                </a:prstGeom>
                <a:gradFill rotWithShape="0">
                  <a:gsLst>
                    <a:gs pos="0">
                      <a:schemeClr val="folHlink"/>
                    </a:gs>
                    <a:gs pos="100000">
                      <a:schemeClr val="folHlink">
                        <a:gamma/>
                        <a:shade val="66275"/>
                        <a:invGamma/>
                      </a:scheme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ja-JP" altLang="en-US" dirty="0"/>
                </a:p>
              </p:txBody>
            </p:sp>
            <p:sp>
              <p:nvSpPr>
                <p:cNvPr id="165" name="Rectangle 369">
                  <a:extLst>
                    <a:ext uri="{FF2B5EF4-FFF2-40B4-BE49-F238E27FC236}">
                      <a16:creationId xmlns:a16="http://schemas.microsoft.com/office/drawing/2014/main" id="{5082C0D8-1590-093F-3967-17E0B84CE52C}"/>
                    </a:ext>
                  </a:extLst>
                </p:cNvPr>
                <p:cNvSpPr>
                  <a:spLocks noChangeArrowheads="1"/>
                </p:cNvSpPr>
                <p:nvPr/>
              </p:nvSpPr>
              <p:spPr bwMode="auto">
                <a:xfrm>
                  <a:off x="840" y="1992"/>
                  <a:ext cx="44" cy="64"/>
                </a:xfrm>
                <a:prstGeom prst="rect">
                  <a:avLst/>
                </a:prstGeom>
                <a:gradFill rotWithShape="0">
                  <a:gsLst>
                    <a:gs pos="0">
                      <a:schemeClr val="folHlink">
                        <a:gamma/>
                        <a:shade val="66275"/>
                        <a:invGamma/>
                      </a:schemeClr>
                    </a:gs>
                    <a:gs pos="50000">
                      <a:schemeClr val="folHlink"/>
                    </a:gs>
                    <a:gs pos="100000">
                      <a:schemeClr val="folHlink">
                        <a:gamma/>
                        <a:shade val="66275"/>
                        <a:invGamma/>
                      </a:schemeClr>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ja-JP" altLang="en-US" dirty="0"/>
                </a:p>
              </p:txBody>
            </p:sp>
            <p:grpSp>
              <p:nvGrpSpPr>
                <p:cNvPr id="166" name="Group 370">
                  <a:extLst>
                    <a:ext uri="{FF2B5EF4-FFF2-40B4-BE49-F238E27FC236}">
                      <a16:creationId xmlns:a16="http://schemas.microsoft.com/office/drawing/2014/main" id="{8BF10362-AA75-0100-666C-B86B24B049AF}"/>
                    </a:ext>
                  </a:extLst>
                </p:cNvPr>
                <p:cNvGrpSpPr>
                  <a:grpSpLocks/>
                </p:cNvGrpSpPr>
                <p:nvPr/>
              </p:nvGrpSpPr>
              <p:grpSpPr bwMode="auto">
                <a:xfrm>
                  <a:off x="756" y="2044"/>
                  <a:ext cx="136" cy="140"/>
                  <a:chOff x="1136" y="1824"/>
                  <a:chExt cx="136" cy="140"/>
                </a:xfrm>
              </p:grpSpPr>
              <p:sp>
                <p:nvSpPr>
                  <p:cNvPr id="170" name="Oval 371">
                    <a:extLst>
                      <a:ext uri="{FF2B5EF4-FFF2-40B4-BE49-F238E27FC236}">
                        <a16:creationId xmlns:a16="http://schemas.microsoft.com/office/drawing/2014/main" id="{952D5B55-8853-2B73-F7EB-ED9931F2CD9F}"/>
                      </a:ext>
                    </a:extLst>
                  </p:cNvPr>
                  <p:cNvSpPr>
                    <a:spLocks noChangeArrowheads="1"/>
                  </p:cNvSpPr>
                  <p:nvPr/>
                </p:nvSpPr>
                <p:spPr bwMode="auto">
                  <a:xfrm>
                    <a:off x="1136" y="1828"/>
                    <a:ext cx="136" cy="136"/>
                  </a:xfrm>
                  <a:prstGeom prst="ellipse">
                    <a:avLst/>
                  </a:prstGeom>
                  <a:noFill/>
                  <a:ln w="28575">
                    <a:solidFill>
                      <a:srgbClr val="808080"/>
                    </a:solidFill>
                    <a:round/>
                    <a:headEnd/>
                    <a:tailEnd/>
                  </a:ln>
                  <a:effectLst/>
                  <a:extLst>
                    <a:ext uri="{909E8E84-426E-40DD-AFC4-6F175D3DCCD1}">
                      <a14:hiddenFill xmlns:a14="http://schemas.microsoft.com/office/drawing/2010/main">
                        <a:solidFill>
                          <a:srgbClr val="CCEC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400">
                      <a:latin typeface="ＭＳ Ｐゴシック" panose="020B0600070205080204" pitchFamily="50" charset="-128"/>
                    </a:endParaRPr>
                  </a:p>
                </p:txBody>
              </p:sp>
              <p:sp>
                <p:nvSpPr>
                  <p:cNvPr id="171" name="Line 372">
                    <a:extLst>
                      <a:ext uri="{FF2B5EF4-FFF2-40B4-BE49-F238E27FC236}">
                        <a16:creationId xmlns:a16="http://schemas.microsoft.com/office/drawing/2014/main" id="{D29BE6CF-F58E-5F04-30B4-A2D5E52D04CA}"/>
                      </a:ext>
                    </a:extLst>
                  </p:cNvPr>
                  <p:cNvSpPr>
                    <a:spLocks noChangeShapeType="1"/>
                  </p:cNvSpPr>
                  <p:nvPr/>
                </p:nvSpPr>
                <p:spPr bwMode="auto">
                  <a:xfrm>
                    <a:off x="1200" y="1824"/>
                    <a:ext cx="0" cy="68"/>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72" name="Line 373">
                    <a:extLst>
                      <a:ext uri="{FF2B5EF4-FFF2-40B4-BE49-F238E27FC236}">
                        <a16:creationId xmlns:a16="http://schemas.microsoft.com/office/drawing/2014/main" id="{87B93851-3D69-F5E2-4BFD-A3061A99E921}"/>
                      </a:ext>
                    </a:extLst>
                  </p:cNvPr>
                  <p:cNvSpPr>
                    <a:spLocks noChangeShapeType="1"/>
                  </p:cNvSpPr>
                  <p:nvPr/>
                </p:nvSpPr>
                <p:spPr bwMode="auto">
                  <a:xfrm flipH="1">
                    <a:off x="1156" y="1888"/>
                    <a:ext cx="44" cy="40"/>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73" name="Line 374">
                    <a:extLst>
                      <a:ext uri="{FF2B5EF4-FFF2-40B4-BE49-F238E27FC236}">
                        <a16:creationId xmlns:a16="http://schemas.microsoft.com/office/drawing/2014/main" id="{15D2C676-2ACD-3325-1D86-EC40AE3E46D2}"/>
                      </a:ext>
                    </a:extLst>
                  </p:cNvPr>
                  <p:cNvSpPr>
                    <a:spLocks noChangeShapeType="1"/>
                  </p:cNvSpPr>
                  <p:nvPr/>
                </p:nvSpPr>
                <p:spPr bwMode="auto">
                  <a:xfrm>
                    <a:off x="1196" y="1888"/>
                    <a:ext cx="60" cy="44"/>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grpSp>
            <p:sp>
              <p:nvSpPr>
                <p:cNvPr id="167" name="Line 375">
                  <a:extLst>
                    <a:ext uri="{FF2B5EF4-FFF2-40B4-BE49-F238E27FC236}">
                      <a16:creationId xmlns:a16="http://schemas.microsoft.com/office/drawing/2014/main" id="{F528B882-15AD-E8C6-2792-576CDF8453F6}"/>
                    </a:ext>
                  </a:extLst>
                </p:cNvPr>
                <p:cNvSpPr>
                  <a:spLocks noChangeShapeType="1"/>
                </p:cNvSpPr>
                <p:nvPr/>
              </p:nvSpPr>
              <p:spPr bwMode="auto">
                <a:xfrm flipH="1">
                  <a:off x="480" y="2040"/>
                  <a:ext cx="1540" cy="0"/>
                </a:xfrm>
                <a:prstGeom prst="line">
                  <a:avLst/>
                </a:prstGeom>
                <a:noFill/>
                <a:ln w="1905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68" name="Line 376">
                  <a:extLst>
                    <a:ext uri="{FF2B5EF4-FFF2-40B4-BE49-F238E27FC236}">
                      <a16:creationId xmlns:a16="http://schemas.microsoft.com/office/drawing/2014/main" id="{ADA68D72-86D8-E9C2-FC83-22A1BCC8E1B2}"/>
                    </a:ext>
                  </a:extLst>
                </p:cNvPr>
                <p:cNvSpPr>
                  <a:spLocks noChangeShapeType="1"/>
                </p:cNvSpPr>
                <p:nvPr/>
              </p:nvSpPr>
              <p:spPr bwMode="auto">
                <a:xfrm>
                  <a:off x="916" y="2224"/>
                  <a:ext cx="91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69" name="Rectangle 377">
                  <a:extLst>
                    <a:ext uri="{FF2B5EF4-FFF2-40B4-BE49-F238E27FC236}">
                      <a16:creationId xmlns:a16="http://schemas.microsoft.com/office/drawing/2014/main" id="{18602D80-6165-A572-02A6-87105D28928C}"/>
                    </a:ext>
                  </a:extLst>
                </p:cNvPr>
                <p:cNvSpPr>
                  <a:spLocks noChangeArrowheads="1"/>
                </p:cNvSpPr>
                <p:nvPr/>
              </p:nvSpPr>
              <p:spPr bwMode="auto">
                <a:xfrm>
                  <a:off x="1632" y="1892"/>
                  <a:ext cx="84" cy="47"/>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400">
                    <a:latin typeface="ＭＳ Ｐゴシック" panose="020B0600070205080204" pitchFamily="50" charset="-128"/>
                  </a:endParaRPr>
                </a:p>
              </p:txBody>
            </p:sp>
          </p:grpSp>
        </p:grpSp>
      </p:grpSp>
      <p:grpSp>
        <p:nvGrpSpPr>
          <p:cNvPr id="20" name="グループ化 19">
            <a:extLst>
              <a:ext uri="{FF2B5EF4-FFF2-40B4-BE49-F238E27FC236}">
                <a16:creationId xmlns:a16="http://schemas.microsoft.com/office/drawing/2014/main" id="{887768D8-C661-3F80-B765-6F240DAD65DA}"/>
              </a:ext>
            </a:extLst>
          </p:cNvPr>
          <p:cNvGrpSpPr/>
          <p:nvPr/>
        </p:nvGrpSpPr>
        <p:grpSpPr>
          <a:xfrm>
            <a:off x="5674922" y="4134255"/>
            <a:ext cx="6334212" cy="2594162"/>
            <a:chOff x="5637209" y="4309349"/>
            <a:chExt cx="6334212" cy="2416330"/>
          </a:xfrm>
        </p:grpSpPr>
        <p:sp>
          <p:nvSpPr>
            <p:cNvPr id="120" name="AutoShape 127">
              <a:extLst>
                <a:ext uri="{FF2B5EF4-FFF2-40B4-BE49-F238E27FC236}">
                  <a16:creationId xmlns:a16="http://schemas.microsoft.com/office/drawing/2014/main" id="{71FB8C10-CE6D-530B-C9A1-582C850B5931}"/>
                </a:ext>
              </a:extLst>
            </p:cNvPr>
            <p:cNvSpPr>
              <a:spLocks noChangeArrowheads="1"/>
            </p:cNvSpPr>
            <p:nvPr/>
          </p:nvSpPr>
          <p:spPr bwMode="auto">
            <a:xfrm>
              <a:off x="5637209" y="4309349"/>
              <a:ext cx="6334212" cy="2416330"/>
            </a:xfrm>
            <a:prstGeom prst="wedgeRoundRectCallout">
              <a:avLst>
                <a:gd name="adj1" fmla="val -67480"/>
                <a:gd name="adj2" fmla="val 16630"/>
                <a:gd name="adj3" fmla="val 16667"/>
              </a:avLst>
            </a:prstGeom>
            <a:solidFill>
              <a:schemeClr val="accent5">
                <a:lumMod val="20000"/>
                <a:lumOff val="80000"/>
                <a:alpha val="88000"/>
              </a:schemeClr>
            </a:solidFill>
            <a:ln w="9525">
              <a:solidFill>
                <a:schemeClr val="tx1"/>
              </a:solidFill>
              <a:miter lim="800000"/>
              <a:headEnd/>
              <a:tailEnd/>
            </a:ln>
            <a:effectLst/>
          </p:spPr>
          <p:txBody>
            <a:bodyPr/>
            <a:lstStyle/>
            <a:p>
              <a:pPr algn="ctr"/>
              <a:endParaRPr lang="ja-JP" altLang="ja-JP" sz="2800" dirty="0">
                <a:latin typeface="Meiryo UI" panose="020B0604030504040204" pitchFamily="50" charset="-128"/>
                <a:ea typeface="Meiryo UI" panose="020B0604030504040204" pitchFamily="50" charset="-128"/>
              </a:endParaRPr>
            </a:p>
          </p:txBody>
        </p:sp>
        <p:pic>
          <p:nvPicPr>
            <p:cNvPr id="385" name="図 384">
              <a:extLst>
                <a:ext uri="{FF2B5EF4-FFF2-40B4-BE49-F238E27FC236}">
                  <a16:creationId xmlns:a16="http://schemas.microsoft.com/office/drawing/2014/main" id="{AD1E4967-7832-1C99-D3C8-72BC2E368FB8}"/>
                </a:ext>
              </a:extLst>
            </p:cNvPr>
            <p:cNvPicPr>
              <a:picLocks noChangeAspect="1"/>
            </p:cNvPicPr>
            <p:nvPr/>
          </p:nvPicPr>
          <p:blipFill>
            <a:blip r:embed="rId9"/>
            <a:stretch>
              <a:fillRect/>
            </a:stretch>
          </p:blipFill>
          <p:spPr>
            <a:xfrm>
              <a:off x="5843606" y="4620817"/>
              <a:ext cx="2279715" cy="1605881"/>
            </a:xfrm>
            <a:prstGeom prst="rect">
              <a:avLst/>
            </a:prstGeom>
            <a:noFill/>
          </p:spPr>
        </p:pic>
        <p:sp>
          <p:nvSpPr>
            <p:cNvPr id="387" name="テキスト ボックス 386">
              <a:extLst>
                <a:ext uri="{FF2B5EF4-FFF2-40B4-BE49-F238E27FC236}">
                  <a16:creationId xmlns:a16="http://schemas.microsoft.com/office/drawing/2014/main" id="{248C5598-C985-162A-0821-D51BCA1C6318}"/>
                </a:ext>
              </a:extLst>
            </p:cNvPr>
            <p:cNvSpPr txBox="1"/>
            <p:nvPr/>
          </p:nvSpPr>
          <p:spPr>
            <a:xfrm>
              <a:off x="5805182" y="6288639"/>
              <a:ext cx="2171334" cy="372585"/>
            </a:xfrm>
            <a:prstGeom prst="rect">
              <a:avLst/>
            </a:prstGeom>
            <a:noFill/>
          </p:spPr>
          <p:txBody>
            <a:bodyPr wrap="square" rtlCol="0">
              <a:spAutoFit/>
            </a:bodyPr>
            <a:lstStyle/>
            <a:p>
              <a:pPr algn="ctr"/>
              <a:r>
                <a:rPr lang="ja-JP" altLang="en-US" b="1" dirty="0">
                  <a:latin typeface="HG丸ｺﾞｼｯｸM-PRO" panose="020F0600000000000000" pitchFamily="50" charset="-128"/>
                  <a:ea typeface="HG丸ｺﾞｼｯｸM-PRO" panose="020F0600000000000000" pitchFamily="50" charset="-128"/>
                </a:rPr>
                <a:t>プレス成形金型</a:t>
              </a:r>
              <a:endParaRPr kumimoji="1" lang="ja-JP" altLang="en-US" b="1" dirty="0">
                <a:latin typeface="HG丸ｺﾞｼｯｸM-PRO" panose="020F0600000000000000" pitchFamily="50" charset="-128"/>
                <a:ea typeface="HG丸ｺﾞｼｯｸM-PRO" panose="020F0600000000000000" pitchFamily="50" charset="-128"/>
              </a:endParaRPr>
            </a:p>
          </p:txBody>
        </p:sp>
      </p:grpSp>
      <p:pic>
        <p:nvPicPr>
          <p:cNvPr id="122" name="図 121">
            <a:extLst>
              <a:ext uri="{FF2B5EF4-FFF2-40B4-BE49-F238E27FC236}">
                <a16:creationId xmlns:a16="http://schemas.microsoft.com/office/drawing/2014/main" id="{2C64CC8D-9B47-1644-7078-A03CF97589B9}"/>
              </a:ext>
            </a:extLst>
          </p:cNvPr>
          <p:cNvPicPr>
            <a:picLocks noChangeAspect="1"/>
          </p:cNvPicPr>
          <p:nvPr/>
        </p:nvPicPr>
        <p:blipFill>
          <a:blip r:embed="rId10"/>
          <a:stretch>
            <a:fillRect/>
          </a:stretch>
        </p:blipFill>
        <p:spPr>
          <a:xfrm>
            <a:off x="8112956" y="4414536"/>
            <a:ext cx="3663708" cy="2239985"/>
          </a:xfrm>
          <a:prstGeom prst="rect">
            <a:avLst/>
          </a:prstGeom>
        </p:spPr>
      </p:pic>
      <p:pic>
        <p:nvPicPr>
          <p:cNvPr id="42" name="オーディオ 41">
            <a:hlinkClick r:id="" action="ppaction://media"/>
            <a:extLst>
              <a:ext uri="{FF2B5EF4-FFF2-40B4-BE49-F238E27FC236}">
                <a16:creationId xmlns:a16="http://schemas.microsoft.com/office/drawing/2014/main" id="{8003F1F7-5F6D-7B1F-E6F6-2884CEBB202B}"/>
              </a:ext>
            </a:extLst>
          </p:cNvPr>
          <p:cNvPicPr>
            <a:picLocks noChangeAspect="1"/>
          </p:cNvPicPr>
          <p:nvPr>
            <a:audioFile r:link="rId3"/>
            <p:extLst>
              <p:ext uri="{DAA4B4D4-6D71-4841-9C94-3DE7FCFB9230}">
                <p14:media xmlns:p14="http://schemas.microsoft.com/office/powerpoint/2010/main" r:embed="rId2"/>
              </p:ext>
            </p:extLst>
          </p:nvPr>
        </p:nvPicPr>
        <p:blipFill>
          <a:blip r:embed="rId11"/>
          <a:srcRect l="-161075" t="-161075" r="-161075" b="-161075"/>
          <a:stretch>
            <a:fillRect/>
          </a:stretch>
        </p:blipFill>
        <p:spPr>
          <a:xfrm>
            <a:off x="10052304" y="4718304"/>
            <a:ext cx="2057400" cy="2057400"/>
          </a:xfrm>
          <a:prstGeom prst="ellipse">
            <a:avLst/>
          </a:prstGeom>
        </p:spPr>
      </p:pic>
    </p:spTree>
    <p:custDataLst>
      <p:tags r:id="rId1"/>
    </p:custDataLst>
    <p:extLst>
      <p:ext uri="{BB962C8B-B14F-4D97-AF65-F5344CB8AC3E}">
        <p14:creationId xmlns:p14="http://schemas.microsoft.com/office/powerpoint/2010/main" val="2022388680"/>
      </p:ext>
    </p:extLst>
  </p:cSld>
  <p:clrMapOvr>
    <a:masterClrMapping/>
  </p:clrMapOvr>
  <mc:AlternateContent xmlns:mc="http://schemas.openxmlformats.org/markup-compatibility/2006" xmlns:p14="http://schemas.microsoft.com/office/powerpoint/2010/main">
    <mc:Choice Requires="p14">
      <p:transition spd="slow" p14:dur="2000" advTm="19365"/>
    </mc:Choice>
    <mc:Fallback xmlns="">
      <p:transition spd="slow" advTm="1936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2"/>
                                        </p:tgtEl>
                                      </p:cBhvr>
                                    </p:cmd>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nodeType="clickEffect">
                                  <p:stCondLst>
                                    <p:cond delay="0"/>
                                  </p:stCondLst>
                                  <p:childTnLst>
                                    <p:set>
                                      <p:cBhvr>
                                        <p:cTn id="10" dur="1" fill="hold">
                                          <p:stCondLst>
                                            <p:cond delay="0"/>
                                          </p:stCondLst>
                                        </p:cTn>
                                        <p:tgtEl>
                                          <p:spTgt spid="390"/>
                                        </p:tgtEl>
                                        <p:attrNameLst>
                                          <p:attrName>style.visibility</p:attrName>
                                        </p:attrNameLst>
                                      </p:cBhvr>
                                      <p:to>
                                        <p:strVal val="visible"/>
                                      </p:to>
                                    </p:set>
                                    <p:animEffect transition="in" filter="randombar(horizontal)">
                                      <p:cBhvr>
                                        <p:cTn id="11" dur="500"/>
                                        <p:tgtEl>
                                          <p:spTgt spid="390"/>
                                        </p:tgtEl>
                                      </p:cBhvr>
                                    </p:animEffect>
                                  </p:childTnLst>
                                </p:cTn>
                              </p:par>
                            </p:childTnLst>
                          </p:cTn>
                        </p:par>
                        <p:par>
                          <p:cTn id="12" fill="hold">
                            <p:stCondLst>
                              <p:cond delay="500"/>
                            </p:stCondLst>
                            <p:childTnLst>
                              <p:par>
                                <p:cTn id="13" presetID="22" presetClass="entr" presetSubtype="1"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up)">
                                      <p:cBhvr>
                                        <p:cTn id="15" dur="500"/>
                                        <p:tgtEl>
                                          <p:spTgt spid="19"/>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par>
                          <p:cTn id="20" fill="hold">
                            <p:stCondLst>
                              <p:cond delay="1500"/>
                            </p:stCondLst>
                            <p:childTnLst>
                              <p:par>
                                <p:cTn id="21" presetID="22" presetClass="entr" presetSubtype="1" fill="hold" nodeType="afterEffect">
                                  <p:stCondLst>
                                    <p:cond delay="750"/>
                                  </p:stCondLst>
                                  <p:childTnLst>
                                    <p:set>
                                      <p:cBhvr>
                                        <p:cTn id="22" dur="1" fill="hold">
                                          <p:stCondLst>
                                            <p:cond delay="0"/>
                                          </p:stCondLst>
                                        </p:cTn>
                                        <p:tgtEl>
                                          <p:spTgt spid="122"/>
                                        </p:tgtEl>
                                        <p:attrNameLst>
                                          <p:attrName>style.visibility</p:attrName>
                                        </p:attrNameLst>
                                      </p:cBhvr>
                                      <p:to>
                                        <p:strVal val="visible"/>
                                      </p:to>
                                    </p:set>
                                    <p:animEffect transition="in" filter="wipe(up)">
                                      <p:cBhvr>
                                        <p:cTn id="23"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4" fill="hold" display="0">
                  <p:stCondLst>
                    <p:cond delay="indefinite"/>
                  </p:stCondLst>
                  <p:endCondLst>
                    <p:cond evt="onStopAudio" delay="0">
                      <p:tgtEl>
                        <p:sldTgt/>
                      </p:tgtEl>
                    </p:cond>
                  </p:endCondLst>
                </p:cTn>
                <p:tgtEl>
                  <p:spTgt spid="4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278119-60DD-DBA8-AF78-691C51A24597}"/>
            </a:ext>
          </a:extLst>
        </p:cNvPr>
        <p:cNvGrpSpPr/>
        <p:nvPr/>
      </p:nvGrpSpPr>
      <p:grpSpPr>
        <a:xfrm>
          <a:off x="0" y="0"/>
          <a:ext cx="0" cy="0"/>
          <a:chOff x="0" y="0"/>
          <a:chExt cx="0" cy="0"/>
        </a:xfrm>
      </p:grpSpPr>
      <p:pic>
        <p:nvPicPr>
          <p:cNvPr id="92" name="図 91">
            <a:extLst>
              <a:ext uri="{FF2B5EF4-FFF2-40B4-BE49-F238E27FC236}">
                <a16:creationId xmlns:a16="http://schemas.microsoft.com/office/drawing/2014/main" id="{F580EA49-9534-DF3F-8403-3845B269B3DA}"/>
              </a:ext>
            </a:extLst>
          </p:cNvPr>
          <p:cNvPicPr>
            <a:picLocks noChangeAspect="1"/>
          </p:cNvPicPr>
          <p:nvPr/>
        </p:nvPicPr>
        <p:blipFill>
          <a:blip r:embed="rId6"/>
          <a:stretch>
            <a:fillRect/>
          </a:stretch>
        </p:blipFill>
        <p:spPr>
          <a:xfrm>
            <a:off x="121282" y="890909"/>
            <a:ext cx="12028451" cy="2639797"/>
          </a:xfrm>
          <a:prstGeom prst="rect">
            <a:avLst/>
          </a:prstGeom>
        </p:spPr>
      </p:pic>
      <p:sp>
        <p:nvSpPr>
          <p:cNvPr id="9" name="テキスト ボックス 8">
            <a:extLst>
              <a:ext uri="{FF2B5EF4-FFF2-40B4-BE49-F238E27FC236}">
                <a16:creationId xmlns:a16="http://schemas.microsoft.com/office/drawing/2014/main" id="{FE20C9B8-FC91-2A0D-FB4A-BA818155C9D4}"/>
              </a:ext>
            </a:extLst>
          </p:cNvPr>
          <p:cNvSpPr txBox="1"/>
          <p:nvPr/>
        </p:nvSpPr>
        <p:spPr>
          <a:xfrm>
            <a:off x="319395" y="142233"/>
            <a:ext cx="3361818" cy="584775"/>
          </a:xfrm>
          <a:prstGeom prst="rect">
            <a:avLst/>
          </a:prstGeom>
          <a:noFill/>
        </p:spPr>
        <p:txBody>
          <a:bodyPr wrap="none" rtlCol="0">
            <a:spAutoFit/>
          </a:bodyPr>
          <a:lstStyle/>
          <a:p>
            <a:r>
              <a:rPr kumimoji="1" lang="en-US" altLang="ja-JP" sz="3200" b="1" dirty="0">
                <a:solidFill>
                  <a:schemeClr val="bg1"/>
                </a:solidFill>
                <a:latin typeface="HG丸ｺﾞｼｯｸM-PRO" panose="020F0600000000000000" pitchFamily="50" charset="-128"/>
                <a:ea typeface="HG丸ｺﾞｼｯｸM-PRO" panose="020F0600000000000000" pitchFamily="50" charset="-128"/>
              </a:rPr>
              <a:t>0</a:t>
            </a:r>
            <a:r>
              <a:rPr kumimoji="1" lang="ja-JP" altLang="en-US" sz="3200" b="1" dirty="0">
                <a:solidFill>
                  <a:schemeClr val="bg1"/>
                </a:solidFill>
                <a:latin typeface="HG丸ｺﾞｼｯｸM-PRO" panose="020F0600000000000000" pitchFamily="50" charset="-128"/>
                <a:ea typeface="HG丸ｺﾞｼｯｸM-PRO" panose="020F0600000000000000" pitchFamily="50" charset="-128"/>
              </a:rPr>
              <a:t>：サークル紹介</a:t>
            </a:r>
          </a:p>
        </p:txBody>
      </p:sp>
      <p:sp>
        <p:nvSpPr>
          <p:cNvPr id="10" name="テキスト ボックス 9">
            <a:extLst>
              <a:ext uri="{FF2B5EF4-FFF2-40B4-BE49-F238E27FC236}">
                <a16:creationId xmlns:a16="http://schemas.microsoft.com/office/drawing/2014/main" id="{EF308076-3EAC-00EC-5F89-2574796CAB79}"/>
              </a:ext>
            </a:extLst>
          </p:cNvPr>
          <p:cNvSpPr txBox="1"/>
          <p:nvPr/>
        </p:nvSpPr>
        <p:spPr>
          <a:xfrm>
            <a:off x="9592182" y="142233"/>
            <a:ext cx="2244525" cy="584775"/>
          </a:xfrm>
          <a:prstGeom prst="rect">
            <a:avLst/>
          </a:prstGeom>
          <a:noFill/>
        </p:spPr>
        <p:txBody>
          <a:bodyPr wrap="none" rtlCol="0">
            <a:spAutoFit/>
          </a:bodyPr>
          <a:lstStyle/>
          <a:p>
            <a:r>
              <a:rPr lang="ja-JP" altLang="en-US" sz="3200" b="1" dirty="0">
                <a:solidFill>
                  <a:schemeClr val="bg1"/>
                </a:solidFill>
                <a:latin typeface="HG丸ｺﾞｼｯｸM-PRO" panose="020F0600000000000000" pitchFamily="50" charset="-128"/>
                <a:ea typeface="HG丸ｺﾞｼｯｸM-PRO" panose="020F0600000000000000" pitchFamily="50" charset="-128"/>
              </a:rPr>
              <a:t>サークル名</a:t>
            </a:r>
            <a:endParaRPr kumimoji="1" lang="ja-JP" altLang="en-US" sz="3200" b="1" dirty="0">
              <a:solidFill>
                <a:schemeClr val="bg1"/>
              </a:solidFill>
              <a:latin typeface="HG丸ｺﾞｼｯｸM-PRO" panose="020F0600000000000000" pitchFamily="50" charset="-128"/>
              <a:ea typeface="HG丸ｺﾞｼｯｸM-PRO" panose="020F0600000000000000" pitchFamily="50" charset="-128"/>
            </a:endParaRPr>
          </a:p>
        </p:txBody>
      </p:sp>
      <p:sp>
        <p:nvSpPr>
          <p:cNvPr id="11" name="四角形: 角度付き 16">
            <a:extLst>
              <a:ext uri="{FF2B5EF4-FFF2-40B4-BE49-F238E27FC236}">
                <a16:creationId xmlns:a16="http://schemas.microsoft.com/office/drawing/2014/main" id="{289695C6-C10F-9014-59B6-DF3BC0E51993}"/>
              </a:ext>
            </a:extLst>
          </p:cNvPr>
          <p:cNvSpPr/>
          <p:nvPr/>
        </p:nvSpPr>
        <p:spPr>
          <a:xfrm>
            <a:off x="0" y="-52"/>
            <a:ext cx="12192000" cy="846190"/>
          </a:xfrm>
          <a:prstGeom prst="bevel">
            <a:avLst>
              <a:gd name="adj" fmla="val 9362"/>
            </a:avLst>
          </a:prstGeom>
          <a:solidFill>
            <a:schemeClr val="accent5"/>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8E5BE058-ECBA-B001-9CF6-855D7724D9BA}"/>
              </a:ext>
            </a:extLst>
          </p:cNvPr>
          <p:cNvSpPr txBox="1"/>
          <p:nvPr/>
        </p:nvSpPr>
        <p:spPr>
          <a:xfrm>
            <a:off x="328782" y="126089"/>
            <a:ext cx="2962671" cy="584775"/>
          </a:xfrm>
          <a:prstGeom prst="rect">
            <a:avLst/>
          </a:prstGeom>
          <a:noFill/>
        </p:spPr>
        <p:txBody>
          <a:bodyPr wrap="none" rtlCol="0">
            <a:spAutoFit/>
          </a:bodyPr>
          <a:lstStyle/>
          <a:p>
            <a:r>
              <a:rPr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2</a:t>
            </a:r>
            <a:r>
              <a:rPr kumimoji="1"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：設備紹介②</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sp>
        <p:nvSpPr>
          <p:cNvPr id="50" name="テキスト ボックス 49">
            <a:extLst>
              <a:ext uri="{FF2B5EF4-FFF2-40B4-BE49-F238E27FC236}">
                <a16:creationId xmlns:a16="http://schemas.microsoft.com/office/drawing/2014/main" id="{57C56812-0281-314A-6596-362D6E43AA06}"/>
              </a:ext>
            </a:extLst>
          </p:cNvPr>
          <p:cNvSpPr txBox="1"/>
          <p:nvPr/>
        </p:nvSpPr>
        <p:spPr>
          <a:xfrm>
            <a:off x="8422219" y="126089"/>
            <a:ext cx="3480440" cy="584775"/>
          </a:xfrm>
          <a:prstGeom prst="rect">
            <a:avLst/>
          </a:prstGeom>
          <a:noFill/>
        </p:spPr>
        <p:txBody>
          <a:bodyPr wrap="none" rtlCol="0">
            <a:spAutoFit/>
          </a:bodyPr>
          <a:lstStyle/>
          <a:p>
            <a:r>
              <a:rPr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メリウスサークル</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grpSp>
        <p:nvGrpSpPr>
          <p:cNvPr id="52" name="グループ化 51">
            <a:extLst>
              <a:ext uri="{FF2B5EF4-FFF2-40B4-BE49-F238E27FC236}">
                <a16:creationId xmlns:a16="http://schemas.microsoft.com/office/drawing/2014/main" id="{139C80CA-C0B6-5748-267F-E4123528EC90}"/>
              </a:ext>
            </a:extLst>
          </p:cNvPr>
          <p:cNvGrpSpPr/>
          <p:nvPr/>
        </p:nvGrpSpPr>
        <p:grpSpPr>
          <a:xfrm>
            <a:off x="3030516" y="896557"/>
            <a:ext cx="2788094" cy="3021654"/>
            <a:chOff x="-2565086" y="2030786"/>
            <a:chExt cx="2619525" cy="2838964"/>
          </a:xfrm>
        </p:grpSpPr>
        <p:sp>
          <p:nvSpPr>
            <p:cNvPr id="53" name="角丸四角形 243">
              <a:extLst>
                <a:ext uri="{FF2B5EF4-FFF2-40B4-BE49-F238E27FC236}">
                  <a16:creationId xmlns:a16="http://schemas.microsoft.com/office/drawing/2014/main" id="{9653DE51-FC07-C3AC-4E3E-AE9BF09869B9}"/>
                </a:ext>
              </a:extLst>
            </p:cNvPr>
            <p:cNvSpPr/>
            <p:nvPr/>
          </p:nvSpPr>
          <p:spPr>
            <a:xfrm rot="1800000">
              <a:off x="-1994803" y="4509750"/>
              <a:ext cx="154951" cy="360000"/>
            </a:xfrm>
            <a:prstGeom prst="roundRect">
              <a:avLst/>
            </a:prstGeom>
            <a:blipFill>
              <a:blip r:embed="rId7"/>
              <a:tile tx="0" ty="0" sx="100000" sy="100000" flip="none" algn="tl"/>
            </a:bli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AutoShape 1360">
              <a:extLst>
                <a:ext uri="{FF2B5EF4-FFF2-40B4-BE49-F238E27FC236}">
                  <a16:creationId xmlns:a16="http://schemas.microsoft.com/office/drawing/2014/main" id="{5691ED70-CC50-9C45-74B1-499CED1797BA}"/>
                </a:ext>
              </a:extLst>
            </p:cNvPr>
            <p:cNvSpPr>
              <a:spLocks noChangeArrowheads="1"/>
            </p:cNvSpPr>
            <p:nvPr/>
          </p:nvSpPr>
          <p:spPr bwMode="auto">
            <a:xfrm rot="1694415">
              <a:off x="-1979853" y="4501786"/>
              <a:ext cx="252000" cy="180000"/>
            </a:xfrm>
            <a:prstGeom prst="roundRect">
              <a:avLst>
                <a:gd name="adj" fmla="val 35713"/>
              </a:avLst>
            </a:prstGeom>
            <a:gradFill rotWithShape="1">
              <a:gsLst>
                <a:gs pos="0">
                  <a:srgbClr val="C0C0C0"/>
                </a:gs>
                <a:gs pos="50000">
                  <a:srgbClr val="FFFFFF"/>
                </a:gs>
                <a:gs pos="100000">
                  <a:srgbClr val="C0C0C0"/>
                </a:gs>
              </a:gsLst>
              <a:lin ang="0" scaled="1"/>
            </a:gradFill>
            <a:ln w="9525">
              <a:solidFill>
                <a:srgbClr val="000000"/>
              </a:solidFill>
              <a:round/>
              <a:headEnd/>
              <a:tailEnd/>
            </a:ln>
          </p:spPr>
          <p:txBody>
            <a:bodyPr/>
            <a:lstStyle>
              <a:lvl1pPr eaLnBrk="0" hangingPunct="0">
                <a:defRPr kumimoji="1" sz="1200">
                  <a:solidFill>
                    <a:schemeClr val="tx1"/>
                  </a:solidFill>
                  <a:latin typeface="Arial" charset="0"/>
                  <a:ea typeface="HG丸ｺﾞｼｯｸM-PRO" pitchFamily="50" charset="-128"/>
                </a:defRPr>
              </a:lvl1pPr>
              <a:lvl2pPr marL="742950" indent="-285750" eaLnBrk="0" hangingPunct="0">
                <a:defRPr kumimoji="1" sz="1200">
                  <a:solidFill>
                    <a:schemeClr val="tx1"/>
                  </a:solidFill>
                  <a:latin typeface="Arial" charset="0"/>
                  <a:ea typeface="HG丸ｺﾞｼｯｸM-PRO" pitchFamily="50" charset="-128"/>
                </a:defRPr>
              </a:lvl2pPr>
              <a:lvl3pPr marL="1143000" indent="-228600" eaLnBrk="0" hangingPunct="0">
                <a:defRPr kumimoji="1" sz="1200">
                  <a:solidFill>
                    <a:schemeClr val="tx1"/>
                  </a:solidFill>
                  <a:latin typeface="Arial" charset="0"/>
                  <a:ea typeface="HG丸ｺﾞｼｯｸM-PRO" pitchFamily="50" charset="-128"/>
                </a:defRPr>
              </a:lvl3pPr>
              <a:lvl4pPr marL="1600200" indent="-228600" eaLnBrk="0" hangingPunct="0">
                <a:defRPr kumimoji="1" sz="1200">
                  <a:solidFill>
                    <a:schemeClr val="tx1"/>
                  </a:solidFill>
                  <a:latin typeface="Arial" charset="0"/>
                  <a:ea typeface="HG丸ｺﾞｼｯｸM-PRO" pitchFamily="50" charset="-128"/>
                </a:defRPr>
              </a:lvl4pPr>
              <a:lvl5pPr marL="2057400" indent="-228600" eaLnBrk="0" hangingPunct="0">
                <a:defRPr kumimoji="1" sz="1200">
                  <a:solidFill>
                    <a:schemeClr val="tx1"/>
                  </a:solidFill>
                  <a:latin typeface="Arial" charset="0"/>
                  <a:ea typeface="HG丸ｺﾞｼｯｸM-PRO" pitchFamily="50" charset="-128"/>
                </a:defRPr>
              </a:lvl5pPr>
              <a:lvl6pPr marL="2514600" indent="-228600" eaLnBrk="0" fontAlgn="base" hangingPunct="0">
                <a:spcBef>
                  <a:spcPct val="50000"/>
                </a:spcBef>
                <a:spcAft>
                  <a:spcPct val="0"/>
                </a:spcAft>
                <a:defRPr kumimoji="1" sz="1200">
                  <a:solidFill>
                    <a:schemeClr val="tx1"/>
                  </a:solidFill>
                  <a:latin typeface="Arial" charset="0"/>
                  <a:ea typeface="HG丸ｺﾞｼｯｸM-PRO" pitchFamily="50" charset="-128"/>
                </a:defRPr>
              </a:lvl6pPr>
              <a:lvl7pPr marL="2971800" indent="-228600" eaLnBrk="0" fontAlgn="base" hangingPunct="0">
                <a:spcBef>
                  <a:spcPct val="50000"/>
                </a:spcBef>
                <a:spcAft>
                  <a:spcPct val="0"/>
                </a:spcAft>
                <a:defRPr kumimoji="1" sz="1200">
                  <a:solidFill>
                    <a:schemeClr val="tx1"/>
                  </a:solidFill>
                  <a:latin typeface="Arial" charset="0"/>
                  <a:ea typeface="HG丸ｺﾞｼｯｸM-PRO" pitchFamily="50" charset="-128"/>
                </a:defRPr>
              </a:lvl7pPr>
              <a:lvl8pPr marL="3429000" indent="-228600" eaLnBrk="0" fontAlgn="base" hangingPunct="0">
                <a:spcBef>
                  <a:spcPct val="50000"/>
                </a:spcBef>
                <a:spcAft>
                  <a:spcPct val="0"/>
                </a:spcAft>
                <a:defRPr kumimoji="1" sz="1200">
                  <a:solidFill>
                    <a:schemeClr val="tx1"/>
                  </a:solidFill>
                  <a:latin typeface="Arial" charset="0"/>
                  <a:ea typeface="HG丸ｺﾞｼｯｸM-PRO" pitchFamily="50" charset="-128"/>
                </a:defRPr>
              </a:lvl8pPr>
              <a:lvl9pPr marL="3886200" indent="-228600" eaLnBrk="0" fontAlgn="base" hangingPunct="0">
                <a:spcBef>
                  <a:spcPct val="50000"/>
                </a:spcBef>
                <a:spcAft>
                  <a:spcPct val="0"/>
                </a:spcAft>
                <a:defRPr kumimoji="1" sz="1200">
                  <a:solidFill>
                    <a:schemeClr val="tx1"/>
                  </a:solidFill>
                  <a:latin typeface="Arial" charset="0"/>
                  <a:ea typeface="HG丸ｺﾞｼｯｸM-PRO" pitchFamily="50" charset="-128"/>
                </a:defRPr>
              </a:lvl9pPr>
            </a:lstStyle>
            <a:p>
              <a:pPr eaLnBrk="1" fontAlgn="auto" hangingPunct="1">
                <a:spcBef>
                  <a:spcPct val="50000"/>
                </a:spcBef>
                <a:spcAft>
                  <a:spcPts val="0"/>
                </a:spcAft>
                <a:defRPr/>
              </a:pPr>
              <a:endParaRPr lang="ja-JP" altLang="en-US" kern="0">
                <a:solidFill>
                  <a:srgbClr val="000000"/>
                </a:solidFill>
              </a:endParaRPr>
            </a:p>
          </p:txBody>
        </p:sp>
        <p:grpSp>
          <p:nvGrpSpPr>
            <p:cNvPr id="55" name="Group 1363">
              <a:extLst>
                <a:ext uri="{FF2B5EF4-FFF2-40B4-BE49-F238E27FC236}">
                  <a16:creationId xmlns:a16="http://schemas.microsoft.com/office/drawing/2014/main" id="{9329A40C-EDF6-0B48-ABA3-34B08E1B572A}"/>
                </a:ext>
              </a:extLst>
            </p:cNvPr>
            <p:cNvGrpSpPr>
              <a:grpSpLocks/>
            </p:cNvGrpSpPr>
            <p:nvPr/>
          </p:nvGrpSpPr>
          <p:grpSpPr bwMode="auto">
            <a:xfrm rot="21135914" flipH="1">
              <a:off x="-2565086" y="2030786"/>
              <a:ext cx="2619525" cy="2649058"/>
              <a:chOff x="813" y="236"/>
              <a:chExt cx="295" cy="285"/>
            </a:xfrm>
          </p:grpSpPr>
          <p:sp>
            <p:nvSpPr>
              <p:cNvPr id="56" name="Oval 1364">
                <a:extLst>
                  <a:ext uri="{FF2B5EF4-FFF2-40B4-BE49-F238E27FC236}">
                    <a16:creationId xmlns:a16="http://schemas.microsoft.com/office/drawing/2014/main" id="{7D9FF788-A8FF-36D0-4E20-5AE9322F592A}"/>
                  </a:ext>
                </a:extLst>
              </p:cNvPr>
              <p:cNvSpPr>
                <a:spLocks noChangeArrowheads="1"/>
              </p:cNvSpPr>
              <p:nvPr/>
            </p:nvSpPr>
            <p:spPr bwMode="auto">
              <a:xfrm>
                <a:off x="822" y="246"/>
                <a:ext cx="277" cy="266"/>
              </a:xfrm>
              <a:prstGeom prst="ellipse">
                <a:avLst/>
              </a:prstGeom>
              <a:solidFill>
                <a:srgbClr val="CCFFFF">
                  <a:alpha val="30196"/>
                </a:srgbClr>
              </a:solidFill>
              <a:ln w="9525">
                <a:solidFill>
                  <a:srgbClr val="000000"/>
                </a:solidFill>
                <a:round/>
                <a:headEnd/>
                <a:tailEnd/>
              </a:ln>
            </p:spPr>
            <p:txBody>
              <a:bodyPr/>
              <a:lstStyle>
                <a:lvl1pPr eaLnBrk="0" hangingPunct="0">
                  <a:defRPr kumimoji="1" sz="1200">
                    <a:solidFill>
                      <a:schemeClr val="tx1"/>
                    </a:solidFill>
                    <a:latin typeface="Arial" charset="0"/>
                    <a:ea typeface="HG丸ｺﾞｼｯｸM-PRO" pitchFamily="50" charset="-128"/>
                  </a:defRPr>
                </a:lvl1pPr>
                <a:lvl2pPr marL="742950" indent="-285750" eaLnBrk="0" hangingPunct="0">
                  <a:defRPr kumimoji="1" sz="1200">
                    <a:solidFill>
                      <a:schemeClr val="tx1"/>
                    </a:solidFill>
                    <a:latin typeface="Arial" charset="0"/>
                    <a:ea typeface="HG丸ｺﾞｼｯｸM-PRO" pitchFamily="50" charset="-128"/>
                  </a:defRPr>
                </a:lvl2pPr>
                <a:lvl3pPr marL="1143000" indent="-228600" eaLnBrk="0" hangingPunct="0">
                  <a:defRPr kumimoji="1" sz="1200">
                    <a:solidFill>
                      <a:schemeClr val="tx1"/>
                    </a:solidFill>
                    <a:latin typeface="Arial" charset="0"/>
                    <a:ea typeface="HG丸ｺﾞｼｯｸM-PRO" pitchFamily="50" charset="-128"/>
                  </a:defRPr>
                </a:lvl3pPr>
                <a:lvl4pPr marL="1600200" indent="-228600" eaLnBrk="0" hangingPunct="0">
                  <a:defRPr kumimoji="1" sz="1200">
                    <a:solidFill>
                      <a:schemeClr val="tx1"/>
                    </a:solidFill>
                    <a:latin typeface="Arial" charset="0"/>
                    <a:ea typeface="HG丸ｺﾞｼｯｸM-PRO" pitchFamily="50" charset="-128"/>
                  </a:defRPr>
                </a:lvl4pPr>
                <a:lvl5pPr marL="2057400" indent="-228600" eaLnBrk="0" hangingPunct="0">
                  <a:defRPr kumimoji="1" sz="1200">
                    <a:solidFill>
                      <a:schemeClr val="tx1"/>
                    </a:solidFill>
                    <a:latin typeface="Arial" charset="0"/>
                    <a:ea typeface="HG丸ｺﾞｼｯｸM-PRO" pitchFamily="50" charset="-128"/>
                  </a:defRPr>
                </a:lvl5pPr>
                <a:lvl6pPr marL="2514600" indent="-228600" eaLnBrk="0" fontAlgn="base" hangingPunct="0">
                  <a:spcBef>
                    <a:spcPct val="50000"/>
                  </a:spcBef>
                  <a:spcAft>
                    <a:spcPct val="0"/>
                  </a:spcAft>
                  <a:defRPr kumimoji="1" sz="1200">
                    <a:solidFill>
                      <a:schemeClr val="tx1"/>
                    </a:solidFill>
                    <a:latin typeface="Arial" charset="0"/>
                    <a:ea typeface="HG丸ｺﾞｼｯｸM-PRO" pitchFamily="50" charset="-128"/>
                  </a:defRPr>
                </a:lvl6pPr>
                <a:lvl7pPr marL="2971800" indent="-228600" eaLnBrk="0" fontAlgn="base" hangingPunct="0">
                  <a:spcBef>
                    <a:spcPct val="50000"/>
                  </a:spcBef>
                  <a:spcAft>
                    <a:spcPct val="0"/>
                  </a:spcAft>
                  <a:defRPr kumimoji="1" sz="1200">
                    <a:solidFill>
                      <a:schemeClr val="tx1"/>
                    </a:solidFill>
                    <a:latin typeface="Arial" charset="0"/>
                    <a:ea typeface="HG丸ｺﾞｼｯｸM-PRO" pitchFamily="50" charset="-128"/>
                  </a:defRPr>
                </a:lvl7pPr>
                <a:lvl8pPr marL="3429000" indent="-228600" eaLnBrk="0" fontAlgn="base" hangingPunct="0">
                  <a:spcBef>
                    <a:spcPct val="50000"/>
                  </a:spcBef>
                  <a:spcAft>
                    <a:spcPct val="0"/>
                  </a:spcAft>
                  <a:defRPr kumimoji="1" sz="1200">
                    <a:solidFill>
                      <a:schemeClr val="tx1"/>
                    </a:solidFill>
                    <a:latin typeface="Arial" charset="0"/>
                    <a:ea typeface="HG丸ｺﾞｼｯｸM-PRO" pitchFamily="50" charset="-128"/>
                  </a:defRPr>
                </a:lvl8pPr>
                <a:lvl9pPr marL="3886200" indent="-228600" eaLnBrk="0" fontAlgn="base" hangingPunct="0">
                  <a:spcBef>
                    <a:spcPct val="50000"/>
                  </a:spcBef>
                  <a:spcAft>
                    <a:spcPct val="0"/>
                  </a:spcAft>
                  <a:defRPr kumimoji="1" sz="1200">
                    <a:solidFill>
                      <a:schemeClr val="tx1"/>
                    </a:solidFill>
                    <a:latin typeface="Arial" charset="0"/>
                    <a:ea typeface="HG丸ｺﾞｼｯｸM-PRO" pitchFamily="50" charset="-128"/>
                  </a:defRPr>
                </a:lvl9pPr>
              </a:lstStyle>
              <a:p>
                <a:pPr eaLnBrk="1" fontAlgn="auto" hangingPunct="1">
                  <a:spcBef>
                    <a:spcPct val="50000"/>
                  </a:spcBef>
                  <a:spcAft>
                    <a:spcPts val="0"/>
                  </a:spcAft>
                  <a:defRPr/>
                </a:pPr>
                <a:endParaRPr lang="ja-JP" altLang="en-US" kern="0">
                  <a:solidFill>
                    <a:srgbClr val="000000"/>
                  </a:solidFill>
                </a:endParaRPr>
              </a:p>
            </p:txBody>
          </p:sp>
          <p:sp>
            <p:nvSpPr>
              <p:cNvPr id="57" name="AutoShape 1365">
                <a:extLst>
                  <a:ext uri="{FF2B5EF4-FFF2-40B4-BE49-F238E27FC236}">
                    <a16:creationId xmlns:a16="http://schemas.microsoft.com/office/drawing/2014/main" id="{13819A56-66C1-6837-9DE0-FA439A364F27}"/>
                  </a:ext>
                </a:extLst>
              </p:cNvPr>
              <p:cNvSpPr>
                <a:spLocks noChangeArrowheads="1"/>
              </p:cNvSpPr>
              <p:nvPr/>
            </p:nvSpPr>
            <p:spPr bwMode="auto">
              <a:xfrm rot="398229" flipH="1">
                <a:off x="813" y="236"/>
                <a:ext cx="295" cy="285"/>
              </a:xfrm>
              <a:custGeom>
                <a:avLst/>
                <a:gdLst>
                  <a:gd name="T0" fmla="*/ 148 w 21600"/>
                  <a:gd name="T1" fmla="*/ 0 h 21600"/>
                  <a:gd name="T2" fmla="*/ 43 w 21600"/>
                  <a:gd name="T3" fmla="*/ 42 h 21600"/>
                  <a:gd name="T4" fmla="*/ 0 w 21600"/>
                  <a:gd name="T5" fmla="*/ 143 h 21600"/>
                  <a:gd name="T6" fmla="*/ 43 w 21600"/>
                  <a:gd name="T7" fmla="*/ 243 h 21600"/>
                  <a:gd name="T8" fmla="*/ 148 w 21600"/>
                  <a:gd name="T9" fmla="*/ 285 h 21600"/>
                  <a:gd name="T10" fmla="*/ 252 w 21600"/>
                  <a:gd name="T11" fmla="*/ 243 h 21600"/>
                  <a:gd name="T12" fmla="*/ 295 w 21600"/>
                  <a:gd name="T13" fmla="*/ 143 h 21600"/>
                  <a:gd name="T14" fmla="*/ 252 w 21600"/>
                  <a:gd name="T15" fmla="*/ 42 h 21600"/>
                  <a:gd name="T16" fmla="*/ 0 60000 65536"/>
                  <a:gd name="T17" fmla="*/ 0 60000 65536"/>
                  <a:gd name="T18" fmla="*/ 0 60000 65536"/>
                  <a:gd name="T19" fmla="*/ 0 60000 65536"/>
                  <a:gd name="T20" fmla="*/ 0 60000 65536"/>
                  <a:gd name="T21" fmla="*/ 0 60000 65536"/>
                  <a:gd name="T22" fmla="*/ 0 60000 65536"/>
                  <a:gd name="T23" fmla="*/ 0 60000 65536"/>
                  <a:gd name="T24" fmla="*/ 3148 w 21600"/>
                  <a:gd name="T25" fmla="*/ 3183 h 21600"/>
                  <a:gd name="T26" fmla="*/ 18452 w 21600"/>
                  <a:gd name="T27" fmla="*/ 1841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120" y="10800"/>
                    </a:moveTo>
                    <a:cubicBezTo>
                      <a:pt x="1120" y="16146"/>
                      <a:pt x="5454" y="20480"/>
                      <a:pt x="10800" y="20480"/>
                    </a:cubicBezTo>
                    <a:cubicBezTo>
                      <a:pt x="16146" y="20480"/>
                      <a:pt x="20480" y="16146"/>
                      <a:pt x="20480" y="10800"/>
                    </a:cubicBezTo>
                    <a:cubicBezTo>
                      <a:pt x="20480" y="5454"/>
                      <a:pt x="16146" y="1120"/>
                      <a:pt x="10800" y="1120"/>
                    </a:cubicBezTo>
                    <a:cubicBezTo>
                      <a:pt x="5454" y="1120"/>
                      <a:pt x="1120" y="5454"/>
                      <a:pt x="1120" y="10800"/>
                    </a:cubicBezTo>
                    <a:close/>
                  </a:path>
                </a:pathLst>
              </a:custGeom>
              <a:gradFill rotWithShape="1">
                <a:gsLst>
                  <a:gs pos="0">
                    <a:srgbClr val="FFFFFF"/>
                  </a:gs>
                  <a:gs pos="100000">
                    <a:srgbClr val="C0C0C0"/>
                  </a:gs>
                </a:gsLst>
                <a:path path="rect">
                  <a:fillToRect l="50000" t="50000" r="50000" b="50000"/>
                </a:path>
              </a:gradFill>
              <a:ln w="9525">
                <a:solidFill>
                  <a:srgbClr val="000000"/>
                </a:solidFill>
                <a:round/>
                <a:headEnd/>
                <a:tailEnd/>
              </a:ln>
            </p:spPr>
            <p:txBody>
              <a:bodyPr/>
              <a:lstStyle/>
              <a:p>
                <a:pPr fontAlgn="auto">
                  <a:spcBef>
                    <a:spcPct val="50000"/>
                  </a:spcBef>
                  <a:spcAft>
                    <a:spcPts val="0"/>
                  </a:spcAft>
                  <a:defRPr/>
                </a:pPr>
                <a:endParaRPr kumimoji="0" lang="ja-JP" altLang="en-US" sz="1200" kern="0">
                  <a:solidFill>
                    <a:srgbClr val="000000"/>
                  </a:solidFill>
                  <a:ea typeface="HG丸ｺﾞｼｯｸM-PRO" pitchFamily="50" charset="-128"/>
                </a:endParaRPr>
              </a:p>
            </p:txBody>
          </p:sp>
        </p:grpSp>
      </p:grpSp>
      <p:grpSp>
        <p:nvGrpSpPr>
          <p:cNvPr id="2" name="グループ化 1">
            <a:extLst>
              <a:ext uri="{FF2B5EF4-FFF2-40B4-BE49-F238E27FC236}">
                <a16:creationId xmlns:a16="http://schemas.microsoft.com/office/drawing/2014/main" id="{783F0FCE-0183-7098-10B3-EB983196BBAF}"/>
              </a:ext>
            </a:extLst>
          </p:cNvPr>
          <p:cNvGrpSpPr/>
          <p:nvPr/>
        </p:nvGrpSpPr>
        <p:grpSpPr>
          <a:xfrm>
            <a:off x="42267" y="3445144"/>
            <a:ext cx="12060001" cy="3286767"/>
            <a:chOff x="69573" y="3429000"/>
            <a:chExt cx="12060001" cy="3413609"/>
          </a:xfrm>
        </p:grpSpPr>
        <p:grpSp>
          <p:nvGrpSpPr>
            <p:cNvPr id="20" name="グループ化 19">
              <a:extLst>
                <a:ext uri="{FF2B5EF4-FFF2-40B4-BE49-F238E27FC236}">
                  <a16:creationId xmlns:a16="http://schemas.microsoft.com/office/drawing/2014/main" id="{23E111CC-78AB-0A9A-AE13-537D4C92DC43}"/>
                </a:ext>
              </a:extLst>
            </p:cNvPr>
            <p:cNvGrpSpPr/>
            <p:nvPr/>
          </p:nvGrpSpPr>
          <p:grpSpPr>
            <a:xfrm>
              <a:off x="69573" y="3429000"/>
              <a:ext cx="12060001" cy="3413609"/>
              <a:chOff x="31034" y="3811990"/>
              <a:chExt cx="12282248" cy="3030619"/>
            </a:xfrm>
          </p:grpSpPr>
          <p:sp>
            <p:nvSpPr>
              <p:cNvPr id="58" name="吹き出し: 角を丸めた四角形 57">
                <a:extLst>
                  <a:ext uri="{FF2B5EF4-FFF2-40B4-BE49-F238E27FC236}">
                    <a16:creationId xmlns:a16="http://schemas.microsoft.com/office/drawing/2014/main" id="{FC1587E5-0CFE-79D4-0365-E8F12F1D5EAC}"/>
                  </a:ext>
                </a:extLst>
              </p:cNvPr>
              <p:cNvSpPr/>
              <p:nvPr/>
            </p:nvSpPr>
            <p:spPr>
              <a:xfrm>
                <a:off x="31034" y="3811990"/>
                <a:ext cx="12282247" cy="3030619"/>
              </a:xfrm>
              <a:prstGeom prst="wedgeRoundRectCallout">
                <a:avLst>
                  <a:gd name="adj1" fmla="val -13554"/>
                  <a:gd name="adj2" fmla="val -94090"/>
                  <a:gd name="adj3" fmla="val 16667"/>
                </a:avLst>
              </a:prstGeom>
              <a:solidFill>
                <a:schemeClr val="accent2">
                  <a:lumMod val="40000"/>
                  <a:lumOff val="60000"/>
                  <a:alpha val="72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0" name="テキスト ボックス 29">
                <a:extLst>
                  <a:ext uri="{FF2B5EF4-FFF2-40B4-BE49-F238E27FC236}">
                    <a16:creationId xmlns:a16="http://schemas.microsoft.com/office/drawing/2014/main" id="{DFA365B7-04AF-5B0C-918F-CF3106C62A45}"/>
                  </a:ext>
                </a:extLst>
              </p:cNvPr>
              <p:cNvSpPr txBox="1"/>
              <p:nvPr/>
            </p:nvSpPr>
            <p:spPr>
              <a:xfrm>
                <a:off x="121282" y="3811990"/>
                <a:ext cx="12192000" cy="553998"/>
              </a:xfrm>
              <a:prstGeom prst="rect">
                <a:avLst/>
              </a:prstGeom>
              <a:noFill/>
            </p:spPr>
            <p:txBody>
              <a:bodyPr wrap="square" rtlCol="0">
                <a:spAutoFit/>
              </a:bodyPr>
              <a:lstStyle/>
              <a:p>
                <a:r>
                  <a:rPr kumimoji="1" lang="ja-JP" altLang="en-US" sz="2000" b="1" dirty="0">
                    <a:latin typeface="HG丸ｺﾞｼｯｸM-PRO" panose="020F0600000000000000" pitchFamily="50" charset="-128"/>
                    <a:ea typeface="HG丸ｺﾞｼｯｸM-PRO" panose="020F0600000000000000" pitchFamily="50" charset="-128"/>
                  </a:rPr>
                  <a:t>＜サイジングとは？＞</a:t>
                </a:r>
                <a:r>
                  <a:rPr lang="ja-JP" altLang="en-US" sz="2000" b="1" dirty="0">
                    <a:latin typeface="HG丸ｺﾞｼｯｸM-PRO" panose="020F0600000000000000" pitchFamily="50" charset="-128"/>
                    <a:ea typeface="HG丸ｺﾞｼｯｸM-PRO" panose="020F0600000000000000" pitchFamily="50" charset="-128"/>
                  </a:rPr>
                  <a:t>・・・</a:t>
                </a:r>
                <a:r>
                  <a:rPr kumimoji="1" lang="ja-JP" altLang="en-US" sz="2000" b="1" dirty="0">
                    <a:latin typeface="HG丸ｺﾞｼｯｸM-PRO" panose="020F0600000000000000" pitchFamily="50" charset="-128"/>
                    <a:ea typeface="HG丸ｺﾞｼｯｸM-PRO" panose="020F0600000000000000" pitchFamily="50" charset="-128"/>
                  </a:rPr>
                  <a:t>製品を圧入し</a:t>
                </a:r>
                <a:r>
                  <a:rPr kumimoji="1" lang="ja-JP" altLang="en-US" sz="3000" b="1" dirty="0">
                    <a:solidFill>
                      <a:srgbClr val="FF0000"/>
                    </a:solidFill>
                    <a:latin typeface="HG丸ｺﾞｼｯｸM-PRO" panose="020F0600000000000000" pitchFamily="50" charset="-128"/>
                    <a:ea typeface="HG丸ｺﾞｼｯｸM-PRO" panose="020F0600000000000000" pitchFamily="50" charset="-128"/>
                  </a:rPr>
                  <a:t>シゴキ</a:t>
                </a:r>
                <a:r>
                  <a:rPr kumimoji="1" lang="ja-JP" altLang="en-US" sz="2000" b="1" dirty="0">
                    <a:latin typeface="HG丸ｺﾞｼｯｸM-PRO" panose="020F0600000000000000" pitchFamily="50" charset="-128"/>
                    <a:ea typeface="HG丸ｺﾞｼｯｸM-PRO" panose="020F0600000000000000" pitchFamily="50" charset="-128"/>
                  </a:rPr>
                  <a:t>加工する事で背面当りと真円度を向上させる工程</a:t>
                </a:r>
              </a:p>
            </p:txBody>
          </p:sp>
        </p:grpSp>
        <p:pic>
          <p:nvPicPr>
            <p:cNvPr id="22" name="図 48">
              <a:extLst>
                <a:ext uri="{FF2B5EF4-FFF2-40B4-BE49-F238E27FC236}">
                  <a16:creationId xmlns:a16="http://schemas.microsoft.com/office/drawing/2014/main" id="{A78B3139-13B7-306C-D81F-EB4E5F9C344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1296" y="4164116"/>
              <a:ext cx="2961493" cy="2529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 name="グループ化 20">
            <a:extLst>
              <a:ext uri="{FF2B5EF4-FFF2-40B4-BE49-F238E27FC236}">
                <a16:creationId xmlns:a16="http://schemas.microsoft.com/office/drawing/2014/main" id="{4C96DD61-B453-8ABC-79F0-54884E2E07C7}"/>
              </a:ext>
            </a:extLst>
          </p:cNvPr>
          <p:cNvGrpSpPr/>
          <p:nvPr/>
        </p:nvGrpSpPr>
        <p:grpSpPr>
          <a:xfrm>
            <a:off x="6928346" y="4196120"/>
            <a:ext cx="4717422" cy="2283893"/>
            <a:chOff x="7122900" y="4390674"/>
            <a:chExt cx="4717422" cy="2283893"/>
          </a:xfrm>
        </p:grpSpPr>
        <p:pic>
          <p:nvPicPr>
            <p:cNvPr id="33" name="図 32">
              <a:extLst>
                <a:ext uri="{FF2B5EF4-FFF2-40B4-BE49-F238E27FC236}">
                  <a16:creationId xmlns:a16="http://schemas.microsoft.com/office/drawing/2014/main" id="{B474A248-F7BD-BD00-F8D2-14AC7BAA582B}"/>
                </a:ext>
              </a:extLst>
            </p:cNvPr>
            <p:cNvPicPr>
              <a:picLocks noChangeAspect="1"/>
            </p:cNvPicPr>
            <p:nvPr/>
          </p:nvPicPr>
          <p:blipFill>
            <a:blip r:embed="rId9"/>
            <a:srcRect r="5745" b="14398"/>
            <a:stretch/>
          </p:blipFill>
          <p:spPr>
            <a:xfrm>
              <a:off x="7122900" y="4390674"/>
              <a:ext cx="4717422" cy="2283893"/>
            </a:xfrm>
            <a:prstGeom prst="rect">
              <a:avLst/>
            </a:prstGeom>
            <a:ln>
              <a:solidFill>
                <a:schemeClr val="bg1">
                  <a:lumMod val="85000"/>
                </a:schemeClr>
              </a:solidFill>
            </a:ln>
          </p:spPr>
        </p:pic>
        <p:grpSp>
          <p:nvGrpSpPr>
            <p:cNvPr id="43" name="グループ化 42">
              <a:extLst>
                <a:ext uri="{FF2B5EF4-FFF2-40B4-BE49-F238E27FC236}">
                  <a16:creationId xmlns:a16="http://schemas.microsoft.com/office/drawing/2014/main" id="{02C96CFD-35F5-CCD3-8A55-E2D300C0EA0A}"/>
                </a:ext>
              </a:extLst>
            </p:cNvPr>
            <p:cNvGrpSpPr/>
            <p:nvPr/>
          </p:nvGrpSpPr>
          <p:grpSpPr>
            <a:xfrm>
              <a:off x="9111683" y="5273722"/>
              <a:ext cx="597438" cy="593283"/>
              <a:chOff x="6215959" y="5234301"/>
              <a:chExt cx="620364" cy="616050"/>
            </a:xfrm>
          </p:grpSpPr>
          <p:sp>
            <p:nvSpPr>
              <p:cNvPr id="45" name="矢印: 右 44">
                <a:extLst>
                  <a:ext uri="{FF2B5EF4-FFF2-40B4-BE49-F238E27FC236}">
                    <a16:creationId xmlns:a16="http://schemas.microsoft.com/office/drawing/2014/main" id="{1EAF5E88-E176-B61E-12A2-6F6485D3277D}"/>
                  </a:ext>
                </a:extLst>
              </p:cNvPr>
              <p:cNvSpPr/>
              <p:nvPr/>
            </p:nvSpPr>
            <p:spPr>
              <a:xfrm>
                <a:off x="6286801" y="5234301"/>
                <a:ext cx="549522" cy="616050"/>
              </a:xfrm>
              <a:prstGeom prst="rightArrow">
                <a:avLst>
                  <a:gd name="adj1" fmla="val 50000"/>
                  <a:gd name="adj2" fmla="val 69709"/>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テキスト ボックス 45">
                <a:extLst>
                  <a:ext uri="{FF2B5EF4-FFF2-40B4-BE49-F238E27FC236}">
                    <a16:creationId xmlns:a16="http://schemas.microsoft.com/office/drawing/2014/main" id="{87EC1635-88A8-35F3-3485-BBE91E467DF6}"/>
                  </a:ext>
                </a:extLst>
              </p:cNvPr>
              <p:cNvSpPr txBox="1"/>
              <p:nvPr/>
            </p:nvSpPr>
            <p:spPr>
              <a:xfrm>
                <a:off x="6215959" y="5336729"/>
                <a:ext cx="598241" cy="338554"/>
              </a:xfrm>
              <a:prstGeom prst="rect">
                <a:avLst/>
              </a:prstGeom>
              <a:noFill/>
            </p:spPr>
            <p:txBody>
              <a:bodyPr wrap="none" rtlCol="0">
                <a:spAutoFit/>
              </a:bodyPr>
              <a:lstStyle/>
              <a:p>
                <a:r>
                  <a:rPr kumimoji="1" lang="ja-JP" altLang="en-US" sz="1600" b="1" dirty="0">
                    <a:latin typeface="HG丸ｺﾞｼｯｸM-PRO" panose="020F0600000000000000" pitchFamily="50" charset="-128"/>
                    <a:ea typeface="HG丸ｺﾞｼｯｸM-PRO" panose="020F0600000000000000" pitchFamily="50" charset="-128"/>
                  </a:rPr>
                  <a:t>加工</a:t>
                </a:r>
              </a:p>
            </p:txBody>
          </p:sp>
        </p:grpSp>
      </p:grpSp>
      <p:grpSp>
        <p:nvGrpSpPr>
          <p:cNvPr id="3" name="グループ化 2">
            <a:extLst>
              <a:ext uri="{FF2B5EF4-FFF2-40B4-BE49-F238E27FC236}">
                <a16:creationId xmlns:a16="http://schemas.microsoft.com/office/drawing/2014/main" id="{63B2EE29-75BA-212F-A32F-5F378F1C6C42}"/>
              </a:ext>
            </a:extLst>
          </p:cNvPr>
          <p:cNvGrpSpPr/>
          <p:nvPr/>
        </p:nvGrpSpPr>
        <p:grpSpPr>
          <a:xfrm rot="21411556">
            <a:off x="4134891" y="6029275"/>
            <a:ext cx="1811548" cy="605223"/>
            <a:chOff x="6101515" y="4191020"/>
            <a:chExt cx="3549030" cy="1225225"/>
          </a:xfrm>
        </p:grpSpPr>
        <p:grpSp>
          <p:nvGrpSpPr>
            <p:cNvPr id="4" name="グループ化 3">
              <a:extLst>
                <a:ext uri="{FF2B5EF4-FFF2-40B4-BE49-F238E27FC236}">
                  <a16:creationId xmlns:a16="http://schemas.microsoft.com/office/drawing/2014/main" id="{98F4E7EC-7303-4542-3801-E08231F8E738}"/>
                </a:ext>
              </a:extLst>
            </p:cNvPr>
            <p:cNvGrpSpPr/>
            <p:nvPr/>
          </p:nvGrpSpPr>
          <p:grpSpPr bwMode="auto">
            <a:xfrm>
              <a:off x="6101515" y="4191020"/>
              <a:ext cx="3549030" cy="1225225"/>
              <a:chOff x="6294786" y="1455936"/>
              <a:chExt cx="1619430" cy="637836"/>
            </a:xfrm>
            <a:gradFill>
              <a:gsLst>
                <a:gs pos="0">
                  <a:schemeClr val="bg1">
                    <a:lumMod val="95000"/>
                    <a:shade val="30000"/>
                    <a:satMod val="115000"/>
                  </a:schemeClr>
                </a:gs>
                <a:gs pos="84000">
                  <a:srgbClr val="BEBEBE"/>
                </a:gs>
                <a:gs pos="100000">
                  <a:srgbClr val="A9A9A9"/>
                </a:gs>
                <a:gs pos="16000">
                  <a:schemeClr val="bg1">
                    <a:lumMod val="95000"/>
                    <a:shade val="67500"/>
                    <a:satMod val="115000"/>
                  </a:schemeClr>
                </a:gs>
                <a:gs pos="54692">
                  <a:srgbClr val="C4C4C4">
                    <a:lumMod val="0"/>
                    <a:lumOff val="100000"/>
                  </a:srgbClr>
                </a:gs>
                <a:gs pos="100000">
                  <a:schemeClr val="bg1">
                    <a:lumMod val="95000"/>
                    <a:shade val="100000"/>
                    <a:satMod val="115000"/>
                  </a:schemeClr>
                </a:gs>
              </a:gsLst>
              <a:lin ang="0" scaled="1"/>
            </a:gradFill>
          </p:grpSpPr>
          <p:sp>
            <p:nvSpPr>
              <p:cNvPr id="7" name="円柱 6">
                <a:extLst>
                  <a:ext uri="{FF2B5EF4-FFF2-40B4-BE49-F238E27FC236}">
                    <a16:creationId xmlns:a16="http://schemas.microsoft.com/office/drawing/2014/main" id="{B717F1F5-9F98-5303-7288-346FC9ED43A2}"/>
                  </a:ext>
                </a:extLst>
              </p:cNvPr>
              <p:cNvSpPr/>
              <p:nvPr/>
            </p:nvSpPr>
            <p:spPr>
              <a:xfrm>
                <a:off x="6294786" y="1455936"/>
                <a:ext cx="1617978" cy="637836"/>
              </a:xfrm>
              <a:prstGeom prst="can">
                <a:avLst>
                  <a:gd name="adj" fmla="val 50000"/>
                </a:avLst>
              </a:prstGeom>
              <a:gr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8" name="円: 塗りつぶしなし 7">
                <a:extLst>
                  <a:ext uri="{FF2B5EF4-FFF2-40B4-BE49-F238E27FC236}">
                    <a16:creationId xmlns:a16="http://schemas.microsoft.com/office/drawing/2014/main" id="{BA3EC062-B540-A083-2215-161C3A177463}"/>
                  </a:ext>
                </a:extLst>
              </p:cNvPr>
              <p:cNvSpPr/>
              <p:nvPr/>
            </p:nvSpPr>
            <p:spPr>
              <a:xfrm>
                <a:off x="6296238" y="1462225"/>
                <a:ext cx="1617978" cy="324902"/>
              </a:xfrm>
              <a:prstGeom prst="donut">
                <a:avLst>
                  <a:gd name="adj" fmla="val 12411"/>
                </a:avLst>
              </a:prstGeom>
              <a:gr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ja-JP" altLang="en-US">
                  <a:solidFill>
                    <a:schemeClr val="tx1"/>
                  </a:solidFill>
                </a:endParaRPr>
              </a:p>
            </p:txBody>
          </p:sp>
          <p:sp>
            <p:nvSpPr>
              <p:cNvPr id="13" name="正方形/長方形 12">
                <a:extLst>
                  <a:ext uri="{FF2B5EF4-FFF2-40B4-BE49-F238E27FC236}">
                    <a16:creationId xmlns:a16="http://schemas.microsoft.com/office/drawing/2014/main" id="{300A2519-9F52-42A8-3CF1-E1E53B30B674}"/>
                  </a:ext>
                </a:extLst>
              </p:cNvPr>
              <p:cNvSpPr/>
              <p:nvPr/>
            </p:nvSpPr>
            <p:spPr>
              <a:xfrm>
                <a:off x="7400942" y="1745920"/>
                <a:ext cx="45719" cy="338619"/>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grpSp>
        <p:sp>
          <p:nvSpPr>
            <p:cNvPr id="5" name="平行四辺形 4">
              <a:extLst>
                <a:ext uri="{FF2B5EF4-FFF2-40B4-BE49-F238E27FC236}">
                  <a16:creationId xmlns:a16="http://schemas.microsoft.com/office/drawing/2014/main" id="{9C0B7803-53D6-4EEA-B412-32EC645534C9}"/>
                </a:ext>
              </a:extLst>
            </p:cNvPr>
            <p:cNvSpPr/>
            <p:nvPr/>
          </p:nvSpPr>
          <p:spPr>
            <a:xfrm flipH="1">
              <a:off x="7002376" y="4748400"/>
              <a:ext cx="389565" cy="643449"/>
            </a:xfrm>
            <a:prstGeom prst="parallelogram">
              <a:avLst>
                <a:gd name="adj" fmla="val 57609"/>
              </a:avLst>
            </a:prstGeom>
            <a:solidFill>
              <a:schemeClr val="bg1">
                <a:lumMod val="75000"/>
              </a:schemeClr>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6" name="平行四辺形 5">
              <a:extLst>
                <a:ext uri="{FF2B5EF4-FFF2-40B4-BE49-F238E27FC236}">
                  <a16:creationId xmlns:a16="http://schemas.microsoft.com/office/drawing/2014/main" id="{1BDE0B7C-8A72-2D14-F153-00B953465A3B}"/>
                </a:ext>
              </a:extLst>
            </p:cNvPr>
            <p:cNvSpPr/>
            <p:nvPr/>
          </p:nvSpPr>
          <p:spPr>
            <a:xfrm rot="20851738" flipH="1">
              <a:off x="9162408" y="4730103"/>
              <a:ext cx="373730" cy="548913"/>
            </a:xfrm>
            <a:prstGeom prst="parallelogram">
              <a:avLst>
                <a:gd name="adj" fmla="val 57609"/>
              </a:avLst>
            </a:prstGeom>
            <a:solidFill>
              <a:schemeClr val="bg1">
                <a:lumMod val="75000"/>
              </a:schemeClr>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grpSp>
      <p:sp>
        <p:nvSpPr>
          <p:cNvPr id="14" name="円柱 13">
            <a:extLst>
              <a:ext uri="{FF2B5EF4-FFF2-40B4-BE49-F238E27FC236}">
                <a16:creationId xmlns:a16="http://schemas.microsoft.com/office/drawing/2014/main" id="{60CA216D-1528-C1C5-3EDC-19179A7A85BD}"/>
              </a:ext>
            </a:extLst>
          </p:cNvPr>
          <p:cNvSpPr/>
          <p:nvPr/>
        </p:nvSpPr>
        <p:spPr bwMode="auto">
          <a:xfrm>
            <a:off x="3787517" y="4734992"/>
            <a:ext cx="2468156" cy="1180144"/>
          </a:xfrm>
          <a:prstGeom prst="can">
            <a:avLst>
              <a:gd name="adj" fmla="val 34951"/>
            </a:avLst>
          </a:prstGeom>
          <a:solidFill>
            <a:srgbClr val="FF99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15" name="正方形/長方形 14">
            <a:extLst>
              <a:ext uri="{FF2B5EF4-FFF2-40B4-BE49-F238E27FC236}">
                <a16:creationId xmlns:a16="http://schemas.microsoft.com/office/drawing/2014/main" id="{F86263C5-BCAF-0DC3-039B-E04664E0B936}"/>
              </a:ext>
            </a:extLst>
          </p:cNvPr>
          <p:cNvSpPr/>
          <p:nvPr/>
        </p:nvSpPr>
        <p:spPr bwMode="auto">
          <a:xfrm>
            <a:off x="3787517" y="4965650"/>
            <a:ext cx="379079" cy="887873"/>
          </a:xfrm>
          <a:prstGeom prst="rect">
            <a:avLst/>
          </a:prstGeom>
          <a:solidFill>
            <a:schemeClr val="tx1">
              <a:lumMod val="50000"/>
              <a:lumOff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6" name="正方形/長方形 15">
            <a:extLst>
              <a:ext uri="{FF2B5EF4-FFF2-40B4-BE49-F238E27FC236}">
                <a16:creationId xmlns:a16="http://schemas.microsoft.com/office/drawing/2014/main" id="{98D87A98-DAAD-D8D7-3E20-ABB14EAB5146}"/>
              </a:ext>
            </a:extLst>
          </p:cNvPr>
          <p:cNvSpPr/>
          <p:nvPr/>
        </p:nvSpPr>
        <p:spPr bwMode="auto">
          <a:xfrm>
            <a:off x="5876594" y="4965650"/>
            <a:ext cx="379079" cy="887873"/>
          </a:xfrm>
          <a:prstGeom prst="rect">
            <a:avLst/>
          </a:prstGeom>
          <a:solidFill>
            <a:schemeClr val="tx1">
              <a:lumMod val="50000"/>
              <a:lumOff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円柱 16">
            <a:extLst>
              <a:ext uri="{FF2B5EF4-FFF2-40B4-BE49-F238E27FC236}">
                <a16:creationId xmlns:a16="http://schemas.microsoft.com/office/drawing/2014/main" id="{35CE60AA-EAEA-FD2C-A73B-FB6ED26ACC4B}"/>
              </a:ext>
            </a:extLst>
          </p:cNvPr>
          <p:cNvSpPr/>
          <p:nvPr/>
        </p:nvSpPr>
        <p:spPr bwMode="auto">
          <a:xfrm>
            <a:off x="4174896" y="4842571"/>
            <a:ext cx="1706686" cy="1097171"/>
          </a:xfrm>
          <a:prstGeom prst="can">
            <a:avLst>
              <a:gd name="adj" fmla="val 20856"/>
            </a:avLst>
          </a:prstGeom>
          <a:solidFill>
            <a:schemeClr val="tx1">
              <a:lumMod val="65000"/>
              <a:lumOff val="3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6" name="円柱 35">
            <a:extLst>
              <a:ext uri="{FF2B5EF4-FFF2-40B4-BE49-F238E27FC236}">
                <a16:creationId xmlns:a16="http://schemas.microsoft.com/office/drawing/2014/main" id="{0019616A-8DAC-AB10-0364-3D2F802C7527}"/>
              </a:ext>
            </a:extLst>
          </p:cNvPr>
          <p:cNvSpPr/>
          <p:nvPr/>
        </p:nvSpPr>
        <p:spPr>
          <a:xfrm>
            <a:off x="4247038" y="4436596"/>
            <a:ext cx="1532811" cy="712451"/>
          </a:xfrm>
          <a:prstGeom prst="can">
            <a:avLst>
              <a:gd name="adj" fmla="val 31229"/>
            </a:avLst>
          </a:prstGeom>
          <a:gradFill flip="none" rotWithShape="1">
            <a:gsLst>
              <a:gs pos="0">
                <a:schemeClr val="tx1">
                  <a:lumMod val="65000"/>
                  <a:lumOff val="35000"/>
                </a:schemeClr>
              </a:gs>
              <a:gs pos="100000">
                <a:srgbClr val="A9A9A9"/>
              </a:gs>
              <a:gs pos="57000">
                <a:srgbClr val="E1E1E1"/>
              </a:gs>
              <a:gs pos="44000">
                <a:schemeClr val="bg1">
                  <a:lumMod val="95000"/>
                  <a:shade val="67500"/>
                  <a:satMod val="115000"/>
                </a:schemeClr>
              </a:gs>
              <a:gs pos="99000">
                <a:schemeClr val="tx1">
                  <a:lumMod val="65000"/>
                  <a:lumOff val="35000"/>
                </a:schemeClr>
              </a:gs>
            </a:gsLst>
            <a:lin ang="0" scaled="1"/>
            <a:tileRect/>
          </a:gra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grpSp>
        <p:nvGrpSpPr>
          <p:cNvPr id="35" name="グループ化 34">
            <a:extLst>
              <a:ext uri="{FF2B5EF4-FFF2-40B4-BE49-F238E27FC236}">
                <a16:creationId xmlns:a16="http://schemas.microsoft.com/office/drawing/2014/main" id="{90F0F4E2-5ACB-120E-8B54-9B22EA89886D}"/>
              </a:ext>
            </a:extLst>
          </p:cNvPr>
          <p:cNvGrpSpPr/>
          <p:nvPr/>
        </p:nvGrpSpPr>
        <p:grpSpPr>
          <a:xfrm>
            <a:off x="4180807" y="4611841"/>
            <a:ext cx="1687487" cy="613694"/>
            <a:chOff x="4166596" y="4629211"/>
            <a:chExt cx="1687487" cy="613694"/>
          </a:xfrm>
        </p:grpSpPr>
        <p:grpSp>
          <p:nvGrpSpPr>
            <p:cNvPr id="19" name="グループ化 19">
              <a:extLst>
                <a:ext uri="{FF2B5EF4-FFF2-40B4-BE49-F238E27FC236}">
                  <a16:creationId xmlns:a16="http://schemas.microsoft.com/office/drawing/2014/main" id="{B5457CCA-CD03-1264-23CE-CFA6B5C1935E}"/>
                </a:ext>
              </a:extLst>
            </p:cNvPr>
            <p:cNvGrpSpPr>
              <a:grpSpLocks/>
            </p:cNvGrpSpPr>
            <p:nvPr/>
          </p:nvGrpSpPr>
          <p:grpSpPr bwMode="auto">
            <a:xfrm>
              <a:off x="4166596" y="4629211"/>
              <a:ext cx="1687487" cy="613694"/>
              <a:chOff x="6294132" y="1455270"/>
              <a:chExt cx="1620068" cy="689121"/>
            </a:xfrm>
          </p:grpSpPr>
          <p:sp>
            <p:nvSpPr>
              <p:cNvPr id="27" name="円柱 26">
                <a:extLst>
                  <a:ext uri="{FF2B5EF4-FFF2-40B4-BE49-F238E27FC236}">
                    <a16:creationId xmlns:a16="http://schemas.microsoft.com/office/drawing/2014/main" id="{04804AAA-C5B9-CD36-6A49-AC5F5E26B466}"/>
                  </a:ext>
                </a:extLst>
              </p:cNvPr>
              <p:cNvSpPr/>
              <p:nvPr/>
            </p:nvSpPr>
            <p:spPr>
              <a:xfrm>
                <a:off x="6294132" y="1455270"/>
                <a:ext cx="1618624" cy="683764"/>
              </a:xfrm>
              <a:prstGeom prst="can">
                <a:avLst>
                  <a:gd name="adj" fmla="val 50000"/>
                </a:avLst>
              </a:prstGeom>
              <a:gradFill>
                <a:gsLst>
                  <a:gs pos="0">
                    <a:schemeClr val="bg1">
                      <a:lumMod val="95000"/>
                      <a:shade val="30000"/>
                      <a:satMod val="115000"/>
                    </a:schemeClr>
                  </a:gs>
                  <a:gs pos="100000">
                    <a:srgbClr val="A9A9A9"/>
                  </a:gs>
                  <a:gs pos="61000">
                    <a:srgbClr val="E1E1E1"/>
                  </a:gs>
                  <a:gs pos="16000">
                    <a:schemeClr val="bg1">
                      <a:lumMod val="95000"/>
                      <a:shade val="67500"/>
                      <a:satMod val="115000"/>
                    </a:schemeClr>
                  </a:gs>
                  <a:gs pos="100000">
                    <a:schemeClr val="bg1">
                      <a:lumMod val="95000"/>
                      <a:shade val="100000"/>
                      <a:satMod val="115000"/>
                    </a:schemeClr>
                  </a:gs>
                </a:gsLst>
                <a:lin ang="0" scaled="1"/>
              </a:gra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28" name="円: 塗りつぶしなし 27">
                <a:extLst>
                  <a:ext uri="{FF2B5EF4-FFF2-40B4-BE49-F238E27FC236}">
                    <a16:creationId xmlns:a16="http://schemas.microsoft.com/office/drawing/2014/main" id="{A3DC6379-126B-029D-2FCC-DBE1D0371203}"/>
                  </a:ext>
                </a:extLst>
              </p:cNvPr>
              <p:cNvSpPr/>
              <p:nvPr/>
            </p:nvSpPr>
            <p:spPr>
              <a:xfrm>
                <a:off x="6295576" y="1461620"/>
                <a:ext cx="1618624" cy="325446"/>
              </a:xfrm>
              <a:prstGeom prst="donut">
                <a:avLst>
                  <a:gd name="adj" fmla="val 12411"/>
                </a:avLst>
              </a:prstGeom>
              <a:solidFill>
                <a:schemeClr val="bg1">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ja-JP" altLang="en-US">
                  <a:solidFill>
                    <a:schemeClr val="tx1"/>
                  </a:solidFill>
                </a:endParaRPr>
              </a:p>
            </p:txBody>
          </p:sp>
          <p:sp>
            <p:nvSpPr>
              <p:cNvPr id="29" name="正方形/長方形 28">
                <a:extLst>
                  <a:ext uri="{FF2B5EF4-FFF2-40B4-BE49-F238E27FC236}">
                    <a16:creationId xmlns:a16="http://schemas.microsoft.com/office/drawing/2014/main" id="{5B0E2B53-6B81-DC76-19A7-ECF73E90A96F}"/>
                  </a:ext>
                </a:extLst>
              </p:cNvPr>
              <p:cNvSpPr/>
              <p:nvPr/>
            </p:nvSpPr>
            <p:spPr>
              <a:xfrm>
                <a:off x="7078875" y="1806246"/>
                <a:ext cx="25871" cy="338145"/>
              </a:xfrm>
              <a:prstGeom prst="rect">
                <a:avLst/>
              </a:prstGeom>
              <a:solidFill>
                <a:schemeClr val="bg1">
                  <a:lumMod val="9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grpSp>
        <p:sp>
          <p:nvSpPr>
            <p:cNvPr id="23" name="平行四辺形 22">
              <a:extLst>
                <a:ext uri="{FF2B5EF4-FFF2-40B4-BE49-F238E27FC236}">
                  <a16:creationId xmlns:a16="http://schemas.microsoft.com/office/drawing/2014/main" id="{472CA5BC-0AA4-FCCD-5CDB-FC0B054272EA}"/>
                </a:ext>
              </a:extLst>
            </p:cNvPr>
            <p:cNvSpPr/>
            <p:nvPr/>
          </p:nvSpPr>
          <p:spPr>
            <a:xfrm rot="308475" flipH="1">
              <a:off x="4341643" y="4904735"/>
              <a:ext cx="194843" cy="277478"/>
            </a:xfrm>
            <a:prstGeom prst="parallelogram">
              <a:avLst>
                <a:gd name="adj" fmla="val 57609"/>
              </a:avLst>
            </a:prstGeom>
            <a:solidFill>
              <a:schemeClr val="bg1">
                <a:lumMod val="75000"/>
              </a:schemeClr>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25" name="平行四辺形 24">
              <a:extLst>
                <a:ext uri="{FF2B5EF4-FFF2-40B4-BE49-F238E27FC236}">
                  <a16:creationId xmlns:a16="http://schemas.microsoft.com/office/drawing/2014/main" id="{D157DD84-8915-EF93-FDD0-30F5DB1E2088}"/>
                </a:ext>
              </a:extLst>
            </p:cNvPr>
            <p:cNvSpPr/>
            <p:nvPr/>
          </p:nvSpPr>
          <p:spPr>
            <a:xfrm rot="21047598" flipH="1">
              <a:off x="5507656" y="4900467"/>
              <a:ext cx="196365" cy="277478"/>
            </a:xfrm>
            <a:prstGeom prst="parallelogram">
              <a:avLst>
                <a:gd name="adj" fmla="val 57609"/>
              </a:avLst>
            </a:prstGeom>
            <a:solidFill>
              <a:schemeClr val="bg1">
                <a:lumMod val="75000"/>
              </a:schemeClr>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grpSp>
      <p:sp>
        <p:nvSpPr>
          <p:cNvPr id="26" name="円柱 25">
            <a:extLst>
              <a:ext uri="{FF2B5EF4-FFF2-40B4-BE49-F238E27FC236}">
                <a16:creationId xmlns:a16="http://schemas.microsoft.com/office/drawing/2014/main" id="{0FF8B1F2-DA8D-75A6-BE16-21F46E3E6527}"/>
              </a:ext>
            </a:extLst>
          </p:cNvPr>
          <p:cNvSpPr/>
          <p:nvPr/>
        </p:nvSpPr>
        <p:spPr>
          <a:xfrm>
            <a:off x="4203349" y="4076908"/>
            <a:ext cx="1636484" cy="783381"/>
          </a:xfrm>
          <a:prstGeom prst="can">
            <a:avLst>
              <a:gd name="adj" fmla="val 31229"/>
            </a:avLst>
          </a:prstGeom>
          <a:gradFill flip="none" rotWithShape="1">
            <a:gsLst>
              <a:gs pos="0">
                <a:schemeClr val="tx1">
                  <a:lumMod val="65000"/>
                  <a:lumOff val="35000"/>
                </a:schemeClr>
              </a:gs>
              <a:gs pos="100000">
                <a:srgbClr val="A9A9A9"/>
              </a:gs>
              <a:gs pos="57000">
                <a:srgbClr val="E1E1E1"/>
              </a:gs>
              <a:gs pos="44000">
                <a:schemeClr val="bg1">
                  <a:lumMod val="95000"/>
                  <a:shade val="67500"/>
                  <a:satMod val="115000"/>
                </a:schemeClr>
              </a:gs>
              <a:gs pos="99000">
                <a:schemeClr val="tx1">
                  <a:lumMod val="65000"/>
                  <a:lumOff val="35000"/>
                </a:schemeClr>
              </a:gs>
            </a:gsLst>
            <a:lin ang="0" scaled="1"/>
            <a:tileRect/>
          </a:gra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pic>
        <p:nvPicPr>
          <p:cNvPr id="111" name="オーディオ 110">
            <a:hlinkClick r:id="" action="ppaction://media"/>
            <a:extLst>
              <a:ext uri="{FF2B5EF4-FFF2-40B4-BE49-F238E27FC236}">
                <a16:creationId xmlns:a16="http://schemas.microsoft.com/office/drawing/2014/main" id="{00011540-4B30-7E43-1D66-CD5FC5289D04}"/>
              </a:ext>
            </a:extLst>
          </p:cNvPr>
          <p:cNvPicPr>
            <a:picLocks noChangeAspect="1"/>
          </p:cNvPicPr>
          <p:nvPr>
            <a:audioFile r:link="rId3"/>
            <p:extLst>
              <p:ext uri="{DAA4B4D4-6D71-4841-9C94-3DE7FCFB9230}">
                <p14:media xmlns:p14="http://schemas.microsoft.com/office/powerpoint/2010/main" r:embed="rId2"/>
              </p:ext>
            </p:extLst>
          </p:nvPr>
        </p:nvPicPr>
        <p:blipFill>
          <a:blip r:embed="rId10"/>
          <a:srcRect l="-161075" t="-161075" r="-161075" b="-161075"/>
          <a:stretch>
            <a:fillRect/>
          </a:stretch>
        </p:blipFill>
        <p:spPr>
          <a:xfrm>
            <a:off x="10052304" y="4718304"/>
            <a:ext cx="2057400" cy="2057400"/>
          </a:xfrm>
          <a:prstGeom prst="ellipse">
            <a:avLst/>
          </a:prstGeom>
        </p:spPr>
      </p:pic>
    </p:spTree>
    <p:custDataLst>
      <p:tags r:id="rId1"/>
    </p:custDataLst>
    <p:extLst>
      <p:ext uri="{BB962C8B-B14F-4D97-AF65-F5344CB8AC3E}">
        <p14:creationId xmlns:p14="http://schemas.microsoft.com/office/powerpoint/2010/main" val="1854890935"/>
      </p:ext>
    </p:extLst>
  </p:cSld>
  <p:clrMapOvr>
    <a:masterClrMapping/>
  </p:clrMapOvr>
  <mc:AlternateContent xmlns:mc="http://schemas.openxmlformats.org/markup-compatibility/2006" xmlns:p14="http://schemas.microsoft.com/office/powerpoint/2010/main">
    <mc:Choice Requires="p14">
      <p:transition spd="slow" p14:dur="2000" advTm="11062"/>
    </mc:Choice>
    <mc:Fallback xmlns="">
      <p:transition spd="slow" advTm="1106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1"/>
                                        </p:tgtEl>
                                      </p:cBhvr>
                                    </p:cmd>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nodeType="click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randombar(horizontal)">
                                      <p:cBhvr>
                                        <p:cTn id="11" dur="500"/>
                                        <p:tgtEl>
                                          <p:spTgt spid="52"/>
                                        </p:tgtEl>
                                      </p:cBhvr>
                                    </p:animEffect>
                                  </p:childTnLst>
                                </p:cTn>
                              </p:par>
                            </p:childTnLst>
                          </p:cTn>
                        </p:par>
                        <p:par>
                          <p:cTn id="12" fill="hold">
                            <p:stCondLst>
                              <p:cond delay="500"/>
                            </p:stCondLst>
                            <p:childTnLst>
                              <p:par>
                                <p:cTn id="13" presetID="22" presetClass="entr" presetSubtype="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500"/>
                                        <p:tgtEl>
                                          <p:spTgt spid="2"/>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up)">
                                      <p:cBhvr>
                                        <p:cTn id="18" dur="500"/>
                                        <p:tgtEl>
                                          <p:spTgt spid="14"/>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up)">
                                      <p:cBhvr>
                                        <p:cTn id="21" dur="500"/>
                                        <p:tgtEl>
                                          <p:spTgt spid="15"/>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up)">
                                      <p:cBhvr>
                                        <p:cTn id="24" dur="500"/>
                                        <p:tgtEl>
                                          <p:spTgt spid="16"/>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up)">
                                      <p:cBhvr>
                                        <p:cTn id="27" dur="500"/>
                                        <p:tgtEl>
                                          <p:spTgt spid="17"/>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wipe(up)">
                                      <p:cBhvr>
                                        <p:cTn id="30" dur="500"/>
                                        <p:tgtEl>
                                          <p:spTgt spid="36"/>
                                        </p:tgtEl>
                                      </p:cBhvr>
                                    </p:animEffect>
                                  </p:childTnLst>
                                </p:cTn>
                              </p:par>
                              <p:par>
                                <p:cTn id="31" presetID="22" presetClass="entr" presetSubtype="1" fill="hold" nodeType="with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wipe(up)">
                                      <p:cBhvr>
                                        <p:cTn id="33" dur="500"/>
                                        <p:tgtEl>
                                          <p:spTgt spid="35"/>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wipe(up)">
                                      <p:cBhvr>
                                        <p:cTn id="36" dur="500"/>
                                        <p:tgtEl>
                                          <p:spTgt spid="26"/>
                                        </p:tgtEl>
                                      </p:cBhvr>
                                    </p:animEffect>
                                  </p:childTnLst>
                                </p:cTn>
                              </p:par>
                            </p:childTnLst>
                          </p:cTn>
                        </p:par>
                        <p:par>
                          <p:cTn id="37" fill="hold">
                            <p:stCondLst>
                              <p:cond delay="1000"/>
                            </p:stCondLst>
                            <p:childTnLst>
                              <p:par>
                                <p:cTn id="38" presetID="42" presetClass="path" presetSubtype="0" accel="50000" decel="50000" autoRev="1" fill="hold" grpId="1" nodeType="afterEffect">
                                  <p:stCondLst>
                                    <p:cond delay="0"/>
                                  </p:stCondLst>
                                  <p:childTnLst>
                                    <p:animMotion origin="layout" path="M 1.04167E-6 -3.7037E-7 L 0.00039 0.15995 " pathEditMode="relative" rAng="0" ptsTypes="AA">
                                      <p:cBhvr>
                                        <p:cTn id="39" dur="2000" fill="hold"/>
                                        <p:tgtEl>
                                          <p:spTgt spid="26"/>
                                        </p:tgtEl>
                                        <p:attrNameLst>
                                          <p:attrName>ppt_x</p:attrName>
                                          <p:attrName>ppt_y</p:attrName>
                                        </p:attrNameLst>
                                      </p:cBhvr>
                                      <p:rCtr x="13" y="7986"/>
                                    </p:animMotion>
                                  </p:childTnLst>
                                </p:cTn>
                              </p:par>
                              <p:par>
                                <p:cTn id="40" presetID="42" presetClass="path" presetSubtype="0" accel="50000" decel="50000" autoRev="1" fill="hold" grpId="1" nodeType="withEffect">
                                  <p:stCondLst>
                                    <p:cond delay="0"/>
                                  </p:stCondLst>
                                  <p:childTnLst>
                                    <p:animMotion origin="layout" path="M 2.08333E-6 -2.59259E-6 L 0.0013 0.14792 " pathEditMode="relative" rAng="0" ptsTypes="AA">
                                      <p:cBhvr>
                                        <p:cTn id="41" dur="2000" fill="hold"/>
                                        <p:tgtEl>
                                          <p:spTgt spid="36"/>
                                        </p:tgtEl>
                                        <p:attrNameLst>
                                          <p:attrName>ppt_x</p:attrName>
                                          <p:attrName>ppt_y</p:attrName>
                                        </p:attrNameLst>
                                      </p:cBhvr>
                                      <p:rCtr x="65" y="7384"/>
                                    </p:animMotion>
                                  </p:childTnLst>
                                </p:cTn>
                              </p:par>
                              <p:par>
                                <p:cTn id="42" presetID="42" presetClass="path" presetSubtype="0" accel="50000" decel="50000" fill="hold" nodeType="withEffect">
                                  <p:stCondLst>
                                    <p:cond delay="0"/>
                                  </p:stCondLst>
                                  <p:childTnLst>
                                    <p:animMotion origin="layout" path="M 6.25E-7 3.7037E-7 L 0.00117 0.16111 " pathEditMode="relative" rAng="0" ptsTypes="AA">
                                      <p:cBhvr>
                                        <p:cTn id="43" dur="2000" fill="hold"/>
                                        <p:tgtEl>
                                          <p:spTgt spid="35"/>
                                        </p:tgtEl>
                                        <p:attrNameLst>
                                          <p:attrName>ppt_x</p:attrName>
                                          <p:attrName>ppt_y</p:attrName>
                                        </p:attrNameLst>
                                      </p:cBhvr>
                                      <p:rCtr x="52" y="8056"/>
                                    </p:animMotion>
                                  </p:childTnLst>
                                </p:cTn>
                              </p:par>
                              <p:par>
                                <p:cTn id="44" presetID="1" presetClass="exit" presetSubtype="0" fill="hold" nodeType="withEffect">
                                  <p:stCondLst>
                                    <p:cond delay="2000"/>
                                  </p:stCondLst>
                                  <p:childTnLst>
                                    <p:set>
                                      <p:cBhvr>
                                        <p:cTn id="45" dur="1" fill="hold">
                                          <p:stCondLst>
                                            <p:cond delay="0"/>
                                          </p:stCondLst>
                                        </p:cTn>
                                        <p:tgtEl>
                                          <p:spTgt spid="35"/>
                                        </p:tgtEl>
                                        <p:attrNameLst>
                                          <p:attrName>style.visibility</p:attrName>
                                        </p:attrNameLst>
                                      </p:cBhvr>
                                      <p:to>
                                        <p:strVal val="hidden"/>
                                      </p:to>
                                    </p:set>
                                  </p:childTnLst>
                                </p:cTn>
                              </p:par>
                              <p:par>
                                <p:cTn id="46" presetID="1" presetClass="entr" presetSubtype="0" fill="hold" nodeType="withEffect">
                                  <p:stCondLst>
                                    <p:cond delay="2100"/>
                                  </p:stCondLst>
                                  <p:childTnLst>
                                    <p:set>
                                      <p:cBhvr>
                                        <p:cTn id="47" dur="1" fill="hold">
                                          <p:stCondLst>
                                            <p:cond delay="0"/>
                                          </p:stCondLst>
                                        </p:cTn>
                                        <p:tgtEl>
                                          <p:spTgt spid="3"/>
                                        </p:tgtEl>
                                        <p:attrNameLst>
                                          <p:attrName>style.visibility</p:attrName>
                                        </p:attrNameLst>
                                      </p:cBhvr>
                                      <p:to>
                                        <p:strVal val="visible"/>
                                      </p:to>
                                    </p:set>
                                  </p:childTnLst>
                                </p:cTn>
                              </p:par>
                            </p:childTnLst>
                          </p:cTn>
                        </p:par>
                        <p:par>
                          <p:cTn id="48" fill="hold">
                            <p:stCondLst>
                              <p:cond delay="5000"/>
                            </p:stCondLst>
                            <p:childTnLst>
                              <p:par>
                                <p:cTn id="49" presetID="22" presetClass="entr" presetSubtype="8"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left)">
                                      <p:cBhvr>
                                        <p:cTn id="5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2" fill="hold" display="0">
                  <p:stCondLst>
                    <p:cond delay="indefinite"/>
                  </p:stCondLst>
                  <p:endCondLst>
                    <p:cond evt="onStopAudio" delay="0">
                      <p:tgtEl>
                        <p:sldTgt/>
                      </p:tgtEl>
                    </p:cond>
                  </p:endCondLst>
                </p:cTn>
                <p:tgtEl>
                  <p:spTgt spid="111"/>
                </p:tgtEl>
              </p:cMediaNode>
            </p:audio>
          </p:childTnLst>
        </p:cTn>
      </p:par>
    </p:tnLst>
    <p:bldLst>
      <p:bldP spid="14" grpId="0" animBg="1"/>
      <p:bldP spid="15" grpId="0" animBg="1"/>
      <p:bldP spid="16" grpId="0" animBg="1"/>
      <p:bldP spid="17" grpId="0" animBg="1"/>
      <p:bldP spid="36" grpId="0" animBg="1"/>
      <p:bldP spid="36" grpId="1" animBg="1"/>
      <p:bldP spid="26" grpId="0" animBg="1"/>
      <p:bldP spid="26"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6B16F4-3808-00E3-019E-3CA0CB8620F6}"/>
            </a:ext>
          </a:extLst>
        </p:cNvPr>
        <p:cNvGrpSpPr/>
        <p:nvPr/>
      </p:nvGrpSpPr>
      <p:grpSpPr>
        <a:xfrm>
          <a:off x="0" y="0"/>
          <a:ext cx="0" cy="0"/>
          <a:chOff x="0" y="0"/>
          <a:chExt cx="0" cy="0"/>
        </a:xfrm>
      </p:grpSpPr>
      <p:pic>
        <p:nvPicPr>
          <p:cNvPr id="33" name="図 32">
            <a:extLst>
              <a:ext uri="{FF2B5EF4-FFF2-40B4-BE49-F238E27FC236}">
                <a16:creationId xmlns:a16="http://schemas.microsoft.com/office/drawing/2014/main" id="{14163748-59BF-10DC-D794-B7A23808D57D}"/>
              </a:ext>
            </a:extLst>
          </p:cNvPr>
          <p:cNvPicPr>
            <a:picLocks noChangeAspect="1"/>
          </p:cNvPicPr>
          <p:nvPr/>
        </p:nvPicPr>
        <p:blipFill>
          <a:blip r:embed="rId6"/>
          <a:stretch>
            <a:fillRect/>
          </a:stretch>
        </p:blipFill>
        <p:spPr>
          <a:xfrm>
            <a:off x="116677" y="883870"/>
            <a:ext cx="12028451" cy="2639797"/>
          </a:xfrm>
          <a:prstGeom prst="rect">
            <a:avLst/>
          </a:prstGeom>
        </p:spPr>
      </p:pic>
      <p:sp>
        <p:nvSpPr>
          <p:cNvPr id="9" name="テキスト ボックス 8">
            <a:extLst>
              <a:ext uri="{FF2B5EF4-FFF2-40B4-BE49-F238E27FC236}">
                <a16:creationId xmlns:a16="http://schemas.microsoft.com/office/drawing/2014/main" id="{7C27FC2D-4FEB-CBAC-0B1D-553A9B9209CE}"/>
              </a:ext>
            </a:extLst>
          </p:cNvPr>
          <p:cNvSpPr txBox="1"/>
          <p:nvPr/>
        </p:nvSpPr>
        <p:spPr>
          <a:xfrm>
            <a:off x="319395" y="142233"/>
            <a:ext cx="3361818" cy="584775"/>
          </a:xfrm>
          <a:prstGeom prst="rect">
            <a:avLst/>
          </a:prstGeom>
          <a:noFill/>
        </p:spPr>
        <p:txBody>
          <a:bodyPr wrap="none" rtlCol="0">
            <a:spAutoFit/>
          </a:bodyPr>
          <a:lstStyle/>
          <a:p>
            <a:r>
              <a:rPr kumimoji="1" lang="en-US" altLang="ja-JP" sz="3200" b="1" dirty="0">
                <a:solidFill>
                  <a:schemeClr val="bg1"/>
                </a:solidFill>
                <a:latin typeface="HG丸ｺﾞｼｯｸM-PRO" panose="020F0600000000000000" pitchFamily="50" charset="-128"/>
                <a:ea typeface="HG丸ｺﾞｼｯｸM-PRO" panose="020F0600000000000000" pitchFamily="50" charset="-128"/>
              </a:rPr>
              <a:t>0</a:t>
            </a:r>
            <a:r>
              <a:rPr kumimoji="1" lang="ja-JP" altLang="en-US" sz="3200" b="1" dirty="0">
                <a:solidFill>
                  <a:schemeClr val="bg1"/>
                </a:solidFill>
                <a:latin typeface="HG丸ｺﾞｼｯｸM-PRO" panose="020F0600000000000000" pitchFamily="50" charset="-128"/>
                <a:ea typeface="HG丸ｺﾞｼｯｸM-PRO" panose="020F0600000000000000" pitchFamily="50" charset="-128"/>
              </a:rPr>
              <a:t>：サークル紹介</a:t>
            </a:r>
          </a:p>
        </p:txBody>
      </p:sp>
      <p:sp>
        <p:nvSpPr>
          <p:cNvPr id="10" name="テキスト ボックス 9">
            <a:extLst>
              <a:ext uri="{FF2B5EF4-FFF2-40B4-BE49-F238E27FC236}">
                <a16:creationId xmlns:a16="http://schemas.microsoft.com/office/drawing/2014/main" id="{5B02415B-7628-749C-E92C-B512D7E9C21E}"/>
              </a:ext>
            </a:extLst>
          </p:cNvPr>
          <p:cNvSpPr txBox="1"/>
          <p:nvPr/>
        </p:nvSpPr>
        <p:spPr>
          <a:xfrm>
            <a:off x="9592182" y="142233"/>
            <a:ext cx="2244525" cy="584775"/>
          </a:xfrm>
          <a:prstGeom prst="rect">
            <a:avLst/>
          </a:prstGeom>
          <a:noFill/>
        </p:spPr>
        <p:txBody>
          <a:bodyPr wrap="none" rtlCol="0">
            <a:spAutoFit/>
          </a:bodyPr>
          <a:lstStyle/>
          <a:p>
            <a:r>
              <a:rPr lang="ja-JP" altLang="en-US" sz="3200" b="1" dirty="0">
                <a:solidFill>
                  <a:schemeClr val="bg1"/>
                </a:solidFill>
                <a:latin typeface="HG丸ｺﾞｼｯｸM-PRO" panose="020F0600000000000000" pitchFamily="50" charset="-128"/>
                <a:ea typeface="HG丸ｺﾞｼｯｸM-PRO" panose="020F0600000000000000" pitchFamily="50" charset="-128"/>
              </a:rPr>
              <a:t>サークル名</a:t>
            </a:r>
            <a:endParaRPr kumimoji="1" lang="ja-JP" altLang="en-US" sz="3200" b="1" dirty="0">
              <a:solidFill>
                <a:schemeClr val="bg1"/>
              </a:solidFill>
              <a:latin typeface="HG丸ｺﾞｼｯｸM-PRO" panose="020F0600000000000000" pitchFamily="50" charset="-128"/>
              <a:ea typeface="HG丸ｺﾞｼｯｸM-PRO" panose="020F0600000000000000" pitchFamily="50" charset="-128"/>
            </a:endParaRPr>
          </a:p>
        </p:txBody>
      </p:sp>
      <p:sp>
        <p:nvSpPr>
          <p:cNvPr id="11" name="四角形: 角度付き 16">
            <a:extLst>
              <a:ext uri="{FF2B5EF4-FFF2-40B4-BE49-F238E27FC236}">
                <a16:creationId xmlns:a16="http://schemas.microsoft.com/office/drawing/2014/main" id="{A427EB77-0861-9658-202A-84B90CD29D13}"/>
              </a:ext>
            </a:extLst>
          </p:cNvPr>
          <p:cNvSpPr/>
          <p:nvPr/>
        </p:nvSpPr>
        <p:spPr>
          <a:xfrm>
            <a:off x="0" y="-52"/>
            <a:ext cx="12192000" cy="846190"/>
          </a:xfrm>
          <a:prstGeom prst="bevel">
            <a:avLst>
              <a:gd name="adj" fmla="val 9362"/>
            </a:avLst>
          </a:prstGeom>
          <a:solidFill>
            <a:schemeClr val="accent5"/>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86E878F2-4AA3-7046-0498-1E65B95EC7F4}"/>
              </a:ext>
            </a:extLst>
          </p:cNvPr>
          <p:cNvSpPr txBox="1"/>
          <p:nvPr/>
        </p:nvSpPr>
        <p:spPr>
          <a:xfrm>
            <a:off x="328782" y="126089"/>
            <a:ext cx="2962671" cy="584775"/>
          </a:xfrm>
          <a:prstGeom prst="rect">
            <a:avLst/>
          </a:prstGeom>
          <a:noFill/>
        </p:spPr>
        <p:txBody>
          <a:bodyPr wrap="none" rtlCol="0">
            <a:spAutoFit/>
          </a:bodyPr>
          <a:lstStyle/>
          <a:p>
            <a:r>
              <a:rPr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2</a:t>
            </a:r>
            <a:r>
              <a:rPr kumimoji="1"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：設備紹介③</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sp>
        <p:nvSpPr>
          <p:cNvPr id="50" name="テキスト ボックス 49">
            <a:extLst>
              <a:ext uri="{FF2B5EF4-FFF2-40B4-BE49-F238E27FC236}">
                <a16:creationId xmlns:a16="http://schemas.microsoft.com/office/drawing/2014/main" id="{20345CD0-D472-F6E7-0D3A-2BF950251E0C}"/>
              </a:ext>
            </a:extLst>
          </p:cNvPr>
          <p:cNvSpPr txBox="1"/>
          <p:nvPr/>
        </p:nvSpPr>
        <p:spPr>
          <a:xfrm>
            <a:off x="8422219" y="126089"/>
            <a:ext cx="3480440" cy="584775"/>
          </a:xfrm>
          <a:prstGeom prst="rect">
            <a:avLst/>
          </a:prstGeom>
          <a:noFill/>
        </p:spPr>
        <p:txBody>
          <a:bodyPr wrap="none" rtlCol="0">
            <a:spAutoFit/>
          </a:bodyPr>
          <a:lstStyle/>
          <a:p>
            <a:r>
              <a:rPr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メリウスサークル</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grpSp>
        <p:nvGrpSpPr>
          <p:cNvPr id="43" name="グループ化 42">
            <a:extLst>
              <a:ext uri="{FF2B5EF4-FFF2-40B4-BE49-F238E27FC236}">
                <a16:creationId xmlns:a16="http://schemas.microsoft.com/office/drawing/2014/main" id="{D5B08F25-1EAB-17D6-559D-D97B5637F32F}"/>
              </a:ext>
            </a:extLst>
          </p:cNvPr>
          <p:cNvGrpSpPr/>
          <p:nvPr/>
        </p:nvGrpSpPr>
        <p:grpSpPr>
          <a:xfrm>
            <a:off x="5222810" y="903485"/>
            <a:ext cx="2788094" cy="3021654"/>
            <a:chOff x="-2565086" y="2030786"/>
            <a:chExt cx="2619525" cy="2838964"/>
          </a:xfrm>
        </p:grpSpPr>
        <p:sp>
          <p:nvSpPr>
            <p:cNvPr id="45" name="角丸四角形 243">
              <a:extLst>
                <a:ext uri="{FF2B5EF4-FFF2-40B4-BE49-F238E27FC236}">
                  <a16:creationId xmlns:a16="http://schemas.microsoft.com/office/drawing/2014/main" id="{843F86D5-FCF5-DA85-8714-BA3F79447198}"/>
                </a:ext>
              </a:extLst>
            </p:cNvPr>
            <p:cNvSpPr/>
            <p:nvPr/>
          </p:nvSpPr>
          <p:spPr>
            <a:xfrm rot="1800000">
              <a:off x="-1994803" y="4509750"/>
              <a:ext cx="154951" cy="360000"/>
            </a:xfrm>
            <a:prstGeom prst="roundRect">
              <a:avLst/>
            </a:prstGeom>
            <a:blipFill>
              <a:blip r:embed="rId7"/>
              <a:tile tx="0" ty="0" sx="100000" sy="100000" flip="none" algn="tl"/>
            </a:bli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AutoShape 1360">
              <a:extLst>
                <a:ext uri="{FF2B5EF4-FFF2-40B4-BE49-F238E27FC236}">
                  <a16:creationId xmlns:a16="http://schemas.microsoft.com/office/drawing/2014/main" id="{04F422B0-051C-080B-9B04-9264EEEBB7D0}"/>
                </a:ext>
              </a:extLst>
            </p:cNvPr>
            <p:cNvSpPr>
              <a:spLocks noChangeArrowheads="1"/>
            </p:cNvSpPr>
            <p:nvPr/>
          </p:nvSpPr>
          <p:spPr bwMode="auto">
            <a:xfrm rot="1694415">
              <a:off x="-1979853" y="4501786"/>
              <a:ext cx="252000" cy="180000"/>
            </a:xfrm>
            <a:prstGeom prst="roundRect">
              <a:avLst>
                <a:gd name="adj" fmla="val 35713"/>
              </a:avLst>
            </a:prstGeom>
            <a:gradFill rotWithShape="1">
              <a:gsLst>
                <a:gs pos="0">
                  <a:srgbClr val="C0C0C0"/>
                </a:gs>
                <a:gs pos="50000">
                  <a:srgbClr val="FFFFFF"/>
                </a:gs>
                <a:gs pos="100000">
                  <a:srgbClr val="C0C0C0"/>
                </a:gs>
              </a:gsLst>
              <a:lin ang="0" scaled="1"/>
            </a:gradFill>
            <a:ln w="9525">
              <a:solidFill>
                <a:srgbClr val="000000"/>
              </a:solidFill>
              <a:round/>
              <a:headEnd/>
              <a:tailEnd/>
            </a:ln>
          </p:spPr>
          <p:txBody>
            <a:bodyPr/>
            <a:lstStyle>
              <a:lvl1pPr eaLnBrk="0" hangingPunct="0">
                <a:defRPr kumimoji="1" sz="1200">
                  <a:solidFill>
                    <a:schemeClr val="tx1"/>
                  </a:solidFill>
                  <a:latin typeface="Arial" charset="0"/>
                  <a:ea typeface="HG丸ｺﾞｼｯｸM-PRO" pitchFamily="50" charset="-128"/>
                </a:defRPr>
              </a:lvl1pPr>
              <a:lvl2pPr marL="742950" indent="-285750" eaLnBrk="0" hangingPunct="0">
                <a:defRPr kumimoji="1" sz="1200">
                  <a:solidFill>
                    <a:schemeClr val="tx1"/>
                  </a:solidFill>
                  <a:latin typeface="Arial" charset="0"/>
                  <a:ea typeface="HG丸ｺﾞｼｯｸM-PRO" pitchFamily="50" charset="-128"/>
                </a:defRPr>
              </a:lvl2pPr>
              <a:lvl3pPr marL="1143000" indent="-228600" eaLnBrk="0" hangingPunct="0">
                <a:defRPr kumimoji="1" sz="1200">
                  <a:solidFill>
                    <a:schemeClr val="tx1"/>
                  </a:solidFill>
                  <a:latin typeface="Arial" charset="0"/>
                  <a:ea typeface="HG丸ｺﾞｼｯｸM-PRO" pitchFamily="50" charset="-128"/>
                </a:defRPr>
              </a:lvl3pPr>
              <a:lvl4pPr marL="1600200" indent="-228600" eaLnBrk="0" hangingPunct="0">
                <a:defRPr kumimoji="1" sz="1200">
                  <a:solidFill>
                    <a:schemeClr val="tx1"/>
                  </a:solidFill>
                  <a:latin typeface="Arial" charset="0"/>
                  <a:ea typeface="HG丸ｺﾞｼｯｸM-PRO" pitchFamily="50" charset="-128"/>
                </a:defRPr>
              </a:lvl4pPr>
              <a:lvl5pPr marL="2057400" indent="-228600" eaLnBrk="0" hangingPunct="0">
                <a:defRPr kumimoji="1" sz="1200">
                  <a:solidFill>
                    <a:schemeClr val="tx1"/>
                  </a:solidFill>
                  <a:latin typeface="Arial" charset="0"/>
                  <a:ea typeface="HG丸ｺﾞｼｯｸM-PRO" pitchFamily="50" charset="-128"/>
                </a:defRPr>
              </a:lvl5pPr>
              <a:lvl6pPr marL="2514600" indent="-228600" eaLnBrk="0" fontAlgn="base" hangingPunct="0">
                <a:spcBef>
                  <a:spcPct val="50000"/>
                </a:spcBef>
                <a:spcAft>
                  <a:spcPct val="0"/>
                </a:spcAft>
                <a:defRPr kumimoji="1" sz="1200">
                  <a:solidFill>
                    <a:schemeClr val="tx1"/>
                  </a:solidFill>
                  <a:latin typeface="Arial" charset="0"/>
                  <a:ea typeface="HG丸ｺﾞｼｯｸM-PRO" pitchFamily="50" charset="-128"/>
                </a:defRPr>
              </a:lvl6pPr>
              <a:lvl7pPr marL="2971800" indent="-228600" eaLnBrk="0" fontAlgn="base" hangingPunct="0">
                <a:spcBef>
                  <a:spcPct val="50000"/>
                </a:spcBef>
                <a:spcAft>
                  <a:spcPct val="0"/>
                </a:spcAft>
                <a:defRPr kumimoji="1" sz="1200">
                  <a:solidFill>
                    <a:schemeClr val="tx1"/>
                  </a:solidFill>
                  <a:latin typeface="Arial" charset="0"/>
                  <a:ea typeface="HG丸ｺﾞｼｯｸM-PRO" pitchFamily="50" charset="-128"/>
                </a:defRPr>
              </a:lvl7pPr>
              <a:lvl8pPr marL="3429000" indent="-228600" eaLnBrk="0" fontAlgn="base" hangingPunct="0">
                <a:spcBef>
                  <a:spcPct val="50000"/>
                </a:spcBef>
                <a:spcAft>
                  <a:spcPct val="0"/>
                </a:spcAft>
                <a:defRPr kumimoji="1" sz="1200">
                  <a:solidFill>
                    <a:schemeClr val="tx1"/>
                  </a:solidFill>
                  <a:latin typeface="Arial" charset="0"/>
                  <a:ea typeface="HG丸ｺﾞｼｯｸM-PRO" pitchFamily="50" charset="-128"/>
                </a:defRPr>
              </a:lvl8pPr>
              <a:lvl9pPr marL="3886200" indent="-228600" eaLnBrk="0" fontAlgn="base" hangingPunct="0">
                <a:spcBef>
                  <a:spcPct val="50000"/>
                </a:spcBef>
                <a:spcAft>
                  <a:spcPct val="0"/>
                </a:spcAft>
                <a:defRPr kumimoji="1" sz="1200">
                  <a:solidFill>
                    <a:schemeClr val="tx1"/>
                  </a:solidFill>
                  <a:latin typeface="Arial" charset="0"/>
                  <a:ea typeface="HG丸ｺﾞｼｯｸM-PRO" pitchFamily="50" charset="-128"/>
                </a:defRPr>
              </a:lvl9pPr>
            </a:lstStyle>
            <a:p>
              <a:pPr eaLnBrk="1" fontAlgn="auto" hangingPunct="1">
                <a:spcBef>
                  <a:spcPct val="50000"/>
                </a:spcBef>
                <a:spcAft>
                  <a:spcPts val="0"/>
                </a:spcAft>
                <a:defRPr/>
              </a:pPr>
              <a:endParaRPr lang="ja-JP" altLang="en-US" kern="0">
                <a:solidFill>
                  <a:srgbClr val="000000"/>
                </a:solidFill>
              </a:endParaRPr>
            </a:p>
          </p:txBody>
        </p:sp>
        <p:grpSp>
          <p:nvGrpSpPr>
            <p:cNvPr id="49" name="Group 1363">
              <a:extLst>
                <a:ext uri="{FF2B5EF4-FFF2-40B4-BE49-F238E27FC236}">
                  <a16:creationId xmlns:a16="http://schemas.microsoft.com/office/drawing/2014/main" id="{D0673638-EC32-F35A-373C-4CEC105A1435}"/>
                </a:ext>
              </a:extLst>
            </p:cNvPr>
            <p:cNvGrpSpPr>
              <a:grpSpLocks/>
            </p:cNvGrpSpPr>
            <p:nvPr/>
          </p:nvGrpSpPr>
          <p:grpSpPr bwMode="auto">
            <a:xfrm rot="21135914" flipH="1">
              <a:off x="-2565086" y="2030786"/>
              <a:ext cx="2619525" cy="2649058"/>
              <a:chOff x="813" y="236"/>
              <a:chExt cx="295" cy="285"/>
            </a:xfrm>
          </p:grpSpPr>
          <p:sp>
            <p:nvSpPr>
              <p:cNvPr id="52" name="Oval 1364">
                <a:extLst>
                  <a:ext uri="{FF2B5EF4-FFF2-40B4-BE49-F238E27FC236}">
                    <a16:creationId xmlns:a16="http://schemas.microsoft.com/office/drawing/2014/main" id="{3BEEDC7A-E3F6-4541-0921-F16FBD3AC021}"/>
                  </a:ext>
                </a:extLst>
              </p:cNvPr>
              <p:cNvSpPr>
                <a:spLocks noChangeArrowheads="1"/>
              </p:cNvSpPr>
              <p:nvPr/>
            </p:nvSpPr>
            <p:spPr bwMode="auto">
              <a:xfrm>
                <a:off x="822" y="246"/>
                <a:ext cx="277" cy="266"/>
              </a:xfrm>
              <a:prstGeom prst="ellipse">
                <a:avLst/>
              </a:prstGeom>
              <a:solidFill>
                <a:srgbClr val="CCFFFF">
                  <a:alpha val="30196"/>
                </a:srgbClr>
              </a:solidFill>
              <a:ln w="9525">
                <a:solidFill>
                  <a:srgbClr val="000000"/>
                </a:solidFill>
                <a:round/>
                <a:headEnd/>
                <a:tailEnd/>
              </a:ln>
            </p:spPr>
            <p:txBody>
              <a:bodyPr/>
              <a:lstStyle>
                <a:lvl1pPr eaLnBrk="0" hangingPunct="0">
                  <a:defRPr kumimoji="1" sz="1200">
                    <a:solidFill>
                      <a:schemeClr val="tx1"/>
                    </a:solidFill>
                    <a:latin typeface="Arial" charset="0"/>
                    <a:ea typeface="HG丸ｺﾞｼｯｸM-PRO" pitchFamily="50" charset="-128"/>
                  </a:defRPr>
                </a:lvl1pPr>
                <a:lvl2pPr marL="742950" indent="-285750" eaLnBrk="0" hangingPunct="0">
                  <a:defRPr kumimoji="1" sz="1200">
                    <a:solidFill>
                      <a:schemeClr val="tx1"/>
                    </a:solidFill>
                    <a:latin typeface="Arial" charset="0"/>
                    <a:ea typeface="HG丸ｺﾞｼｯｸM-PRO" pitchFamily="50" charset="-128"/>
                  </a:defRPr>
                </a:lvl2pPr>
                <a:lvl3pPr marL="1143000" indent="-228600" eaLnBrk="0" hangingPunct="0">
                  <a:defRPr kumimoji="1" sz="1200">
                    <a:solidFill>
                      <a:schemeClr val="tx1"/>
                    </a:solidFill>
                    <a:latin typeface="Arial" charset="0"/>
                    <a:ea typeface="HG丸ｺﾞｼｯｸM-PRO" pitchFamily="50" charset="-128"/>
                  </a:defRPr>
                </a:lvl3pPr>
                <a:lvl4pPr marL="1600200" indent="-228600" eaLnBrk="0" hangingPunct="0">
                  <a:defRPr kumimoji="1" sz="1200">
                    <a:solidFill>
                      <a:schemeClr val="tx1"/>
                    </a:solidFill>
                    <a:latin typeface="Arial" charset="0"/>
                    <a:ea typeface="HG丸ｺﾞｼｯｸM-PRO" pitchFamily="50" charset="-128"/>
                  </a:defRPr>
                </a:lvl4pPr>
                <a:lvl5pPr marL="2057400" indent="-228600" eaLnBrk="0" hangingPunct="0">
                  <a:defRPr kumimoji="1" sz="1200">
                    <a:solidFill>
                      <a:schemeClr val="tx1"/>
                    </a:solidFill>
                    <a:latin typeface="Arial" charset="0"/>
                    <a:ea typeface="HG丸ｺﾞｼｯｸM-PRO" pitchFamily="50" charset="-128"/>
                  </a:defRPr>
                </a:lvl5pPr>
                <a:lvl6pPr marL="2514600" indent="-228600" eaLnBrk="0" fontAlgn="base" hangingPunct="0">
                  <a:spcBef>
                    <a:spcPct val="50000"/>
                  </a:spcBef>
                  <a:spcAft>
                    <a:spcPct val="0"/>
                  </a:spcAft>
                  <a:defRPr kumimoji="1" sz="1200">
                    <a:solidFill>
                      <a:schemeClr val="tx1"/>
                    </a:solidFill>
                    <a:latin typeface="Arial" charset="0"/>
                    <a:ea typeface="HG丸ｺﾞｼｯｸM-PRO" pitchFamily="50" charset="-128"/>
                  </a:defRPr>
                </a:lvl6pPr>
                <a:lvl7pPr marL="2971800" indent="-228600" eaLnBrk="0" fontAlgn="base" hangingPunct="0">
                  <a:spcBef>
                    <a:spcPct val="50000"/>
                  </a:spcBef>
                  <a:spcAft>
                    <a:spcPct val="0"/>
                  </a:spcAft>
                  <a:defRPr kumimoji="1" sz="1200">
                    <a:solidFill>
                      <a:schemeClr val="tx1"/>
                    </a:solidFill>
                    <a:latin typeface="Arial" charset="0"/>
                    <a:ea typeface="HG丸ｺﾞｼｯｸM-PRO" pitchFamily="50" charset="-128"/>
                  </a:defRPr>
                </a:lvl7pPr>
                <a:lvl8pPr marL="3429000" indent="-228600" eaLnBrk="0" fontAlgn="base" hangingPunct="0">
                  <a:spcBef>
                    <a:spcPct val="50000"/>
                  </a:spcBef>
                  <a:spcAft>
                    <a:spcPct val="0"/>
                  </a:spcAft>
                  <a:defRPr kumimoji="1" sz="1200">
                    <a:solidFill>
                      <a:schemeClr val="tx1"/>
                    </a:solidFill>
                    <a:latin typeface="Arial" charset="0"/>
                    <a:ea typeface="HG丸ｺﾞｼｯｸM-PRO" pitchFamily="50" charset="-128"/>
                  </a:defRPr>
                </a:lvl8pPr>
                <a:lvl9pPr marL="3886200" indent="-228600" eaLnBrk="0" fontAlgn="base" hangingPunct="0">
                  <a:spcBef>
                    <a:spcPct val="50000"/>
                  </a:spcBef>
                  <a:spcAft>
                    <a:spcPct val="0"/>
                  </a:spcAft>
                  <a:defRPr kumimoji="1" sz="1200">
                    <a:solidFill>
                      <a:schemeClr val="tx1"/>
                    </a:solidFill>
                    <a:latin typeface="Arial" charset="0"/>
                    <a:ea typeface="HG丸ｺﾞｼｯｸM-PRO" pitchFamily="50" charset="-128"/>
                  </a:defRPr>
                </a:lvl9pPr>
              </a:lstStyle>
              <a:p>
                <a:pPr eaLnBrk="1" fontAlgn="auto" hangingPunct="1">
                  <a:spcBef>
                    <a:spcPct val="50000"/>
                  </a:spcBef>
                  <a:spcAft>
                    <a:spcPts val="0"/>
                  </a:spcAft>
                  <a:defRPr/>
                </a:pPr>
                <a:endParaRPr lang="ja-JP" altLang="en-US" kern="0">
                  <a:solidFill>
                    <a:srgbClr val="000000"/>
                  </a:solidFill>
                </a:endParaRPr>
              </a:p>
            </p:txBody>
          </p:sp>
          <p:sp>
            <p:nvSpPr>
              <p:cNvPr id="55" name="AutoShape 1365">
                <a:extLst>
                  <a:ext uri="{FF2B5EF4-FFF2-40B4-BE49-F238E27FC236}">
                    <a16:creationId xmlns:a16="http://schemas.microsoft.com/office/drawing/2014/main" id="{EE22F138-267C-6AA7-4061-0876BC85BB63}"/>
                  </a:ext>
                </a:extLst>
              </p:cNvPr>
              <p:cNvSpPr>
                <a:spLocks noChangeArrowheads="1"/>
              </p:cNvSpPr>
              <p:nvPr/>
            </p:nvSpPr>
            <p:spPr bwMode="auto">
              <a:xfrm rot="398229" flipH="1">
                <a:off x="813" y="236"/>
                <a:ext cx="295" cy="285"/>
              </a:xfrm>
              <a:custGeom>
                <a:avLst/>
                <a:gdLst>
                  <a:gd name="T0" fmla="*/ 148 w 21600"/>
                  <a:gd name="T1" fmla="*/ 0 h 21600"/>
                  <a:gd name="T2" fmla="*/ 43 w 21600"/>
                  <a:gd name="T3" fmla="*/ 42 h 21600"/>
                  <a:gd name="T4" fmla="*/ 0 w 21600"/>
                  <a:gd name="T5" fmla="*/ 143 h 21600"/>
                  <a:gd name="T6" fmla="*/ 43 w 21600"/>
                  <a:gd name="T7" fmla="*/ 243 h 21600"/>
                  <a:gd name="T8" fmla="*/ 148 w 21600"/>
                  <a:gd name="T9" fmla="*/ 285 h 21600"/>
                  <a:gd name="T10" fmla="*/ 252 w 21600"/>
                  <a:gd name="T11" fmla="*/ 243 h 21600"/>
                  <a:gd name="T12" fmla="*/ 295 w 21600"/>
                  <a:gd name="T13" fmla="*/ 143 h 21600"/>
                  <a:gd name="T14" fmla="*/ 252 w 21600"/>
                  <a:gd name="T15" fmla="*/ 42 h 21600"/>
                  <a:gd name="T16" fmla="*/ 0 60000 65536"/>
                  <a:gd name="T17" fmla="*/ 0 60000 65536"/>
                  <a:gd name="T18" fmla="*/ 0 60000 65536"/>
                  <a:gd name="T19" fmla="*/ 0 60000 65536"/>
                  <a:gd name="T20" fmla="*/ 0 60000 65536"/>
                  <a:gd name="T21" fmla="*/ 0 60000 65536"/>
                  <a:gd name="T22" fmla="*/ 0 60000 65536"/>
                  <a:gd name="T23" fmla="*/ 0 60000 65536"/>
                  <a:gd name="T24" fmla="*/ 3148 w 21600"/>
                  <a:gd name="T25" fmla="*/ 3183 h 21600"/>
                  <a:gd name="T26" fmla="*/ 18452 w 21600"/>
                  <a:gd name="T27" fmla="*/ 1841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120" y="10800"/>
                    </a:moveTo>
                    <a:cubicBezTo>
                      <a:pt x="1120" y="16146"/>
                      <a:pt x="5454" y="20480"/>
                      <a:pt x="10800" y="20480"/>
                    </a:cubicBezTo>
                    <a:cubicBezTo>
                      <a:pt x="16146" y="20480"/>
                      <a:pt x="20480" y="16146"/>
                      <a:pt x="20480" y="10800"/>
                    </a:cubicBezTo>
                    <a:cubicBezTo>
                      <a:pt x="20480" y="5454"/>
                      <a:pt x="16146" y="1120"/>
                      <a:pt x="10800" y="1120"/>
                    </a:cubicBezTo>
                    <a:cubicBezTo>
                      <a:pt x="5454" y="1120"/>
                      <a:pt x="1120" y="5454"/>
                      <a:pt x="1120" y="10800"/>
                    </a:cubicBezTo>
                    <a:close/>
                  </a:path>
                </a:pathLst>
              </a:custGeom>
              <a:gradFill rotWithShape="1">
                <a:gsLst>
                  <a:gs pos="0">
                    <a:srgbClr val="FFFFFF"/>
                  </a:gs>
                  <a:gs pos="100000">
                    <a:srgbClr val="C0C0C0"/>
                  </a:gs>
                </a:gsLst>
                <a:path path="rect">
                  <a:fillToRect l="50000" t="50000" r="50000" b="50000"/>
                </a:path>
              </a:gradFill>
              <a:ln w="9525">
                <a:solidFill>
                  <a:srgbClr val="000000"/>
                </a:solidFill>
                <a:round/>
                <a:headEnd/>
                <a:tailEnd/>
              </a:ln>
            </p:spPr>
            <p:txBody>
              <a:bodyPr/>
              <a:lstStyle/>
              <a:p>
                <a:pPr fontAlgn="auto">
                  <a:spcBef>
                    <a:spcPct val="50000"/>
                  </a:spcBef>
                  <a:spcAft>
                    <a:spcPts val="0"/>
                  </a:spcAft>
                  <a:defRPr/>
                </a:pPr>
                <a:endParaRPr kumimoji="0" lang="ja-JP" altLang="en-US" sz="1200" kern="0">
                  <a:solidFill>
                    <a:srgbClr val="000000"/>
                  </a:solidFill>
                  <a:ea typeface="HG丸ｺﾞｼｯｸM-PRO" pitchFamily="50" charset="-128"/>
                </a:endParaRPr>
              </a:p>
            </p:txBody>
          </p:sp>
        </p:grpSp>
      </p:grpSp>
      <p:grpSp>
        <p:nvGrpSpPr>
          <p:cNvPr id="57" name="グループ化 56">
            <a:extLst>
              <a:ext uri="{FF2B5EF4-FFF2-40B4-BE49-F238E27FC236}">
                <a16:creationId xmlns:a16="http://schemas.microsoft.com/office/drawing/2014/main" id="{15BBAF34-1FFD-332B-7DE1-F1D02B4AAC72}"/>
              </a:ext>
            </a:extLst>
          </p:cNvPr>
          <p:cNvGrpSpPr/>
          <p:nvPr/>
        </p:nvGrpSpPr>
        <p:grpSpPr>
          <a:xfrm>
            <a:off x="63179" y="3429002"/>
            <a:ext cx="12060000" cy="3364214"/>
            <a:chOff x="65493" y="3349883"/>
            <a:chExt cx="12060000" cy="3484557"/>
          </a:xfrm>
        </p:grpSpPr>
        <p:sp>
          <p:nvSpPr>
            <p:cNvPr id="56" name="吹き出し: 角を丸めた四角形 55">
              <a:extLst>
                <a:ext uri="{FF2B5EF4-FFF2-40B4-BE49-F238E27FC236}">
                  <a16:creationId xmlns:a16="http://schemas.microsoft.com/office/drawing/2014/main" id="{FBC7CB75-5CCC-AEFC-2236-7337C92F84FB}"/>
                </a:ext>
              </a:extLst>
            </p:cNvPr>
            <p:cNvSpPr/>
            <p:nvPr/>
          </p:nvSpPr>
          <p:spPr>
            <a:xfrm>
              <a:off x="65493" y="3349883"/>
              <a:ext cx="12060000" cy="3484557"/>
            </a:xfrm>
            <a:prstGeom prst="wedgeRoundRectCallout">
              <a:avLst>
                <a:gd name="adj1" fmla="val -141"/>
                <a:gd name="adj2" fmla="val -82220"/>
                <a:gd name="adj3" fmla="val 16667"/>
              </a:avLst>
            </a:prstGeom>
            <a:solidFill>
              <a:schemeClr val="accent2">
                <a:lumMod val="40000"/>
                <a:lumOff val="60000"/>
                <a:alpha val="72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0" name="グループ化 29">
              <a:extLst>
                <a:ext uri="{FF2B5EF4-FFF2-40B4-BE49-F238E27FC236}">
                  <a16:creationId xmlns:a16="http://schemas.microsoft.com/office/drawing/2014/main" id="{B7494374-E4D1-6918-863D-21F7874C4CBA}"/>
                </a:ext>
              </a:extLst>
            </p:cNvPr>
            <p:cNvGrpSpPr/>
            <p:nvPr/>
          </p:nvGrpSpPr>
          <p:grpSpPr>
            <a:xfrm>
              <a:off x="122224" y="3465389"/>
              <a:ext cx="11969402" cy="2480377"/>
              <a:chOff x="152279" y="3441235"/>
              <a:chExt cx="11969402" cy="2480377"/>
            </a:xfrm>
          </p:grpSpPr>
          <p:sp>
            <p:nvSpPr>
              <p:cNvPr id="18" name="テキスト ボックス 17">
                <a:extLst>
                  <a:ext uri="{FF2B5EF4-FFF2-40B4-BE49-F238E27FC236}">
                    <a16:creationId xmlns:a16="http://schemas.microsoft.com/office/drawing/2014/main" id="{417E6FEC-F65D-57B2-CFA7-7327DE78F702}"/>
                  </a:ext>
                </a:extLst>
              </p:cNvPr>
              <p:cNvSpPr txBox="1"/>
              <p:nvPr/>
            </p:nvSpPr>
            <p:spPr>
              <a:xfrm>
                <a:off x="152279" y="3441235"/>
                <a:ext cx="11969402" cy="486415"/>
              </a:xfrm>
              <a:prstGeom prst="rect">
                <a:avLst/>
              </a:prstGeom>
              <a:noFill/>
            </p:spPr>
            <p:txBody>
              <a:bodyPr wrap="square" rtlCol="0">
                <a:spAutoFit/>
              </a:bodyPr>
              <a:lstStyle/>
              <a:p>
                <a:pPr>
                  <a:lnSpc>
                    <a:spcPct val="150000"/>
                  </a:lnSpc>
                  <a:spcBef>
                    <a:spcPct val="0"/>
                  </a:spcBef>
                </a:pPr>
                <a:r>
                  <a:rPr kumimoji="1" lang="ja-JP" altLang="en-US" sz="1900" b="1" dirty="0">
                    <a:latin typeface="Meiryo UI" panose="020B0604030504040204" pitchFamily="50" charset="-128"/>
                    <a:ea typeface="Meiryo UI" panose="020B0604030504040204" pitchFamily="50" charset="-128"/>
                  </a:rPr>
                  <a:t>＜</a:t>
                </a:r>
                <a:r>
                  <a:rPr lang="ja-JP" altLang="en-US" sz="1900" b="1" dirty="0">
                    <a:latin typeface="Meiryo UI" panose="020B0604030504040204" pitchFamily="50" charset="-128"/>
                    <a:ea typeface="Meiryo UI" panose="020B0604030504040204" pitchFamily="50" charset="-128"/>
                  </a:rPr>
                  <a:t>ベンダー</a:t>
                </a:r>
                <a:r>
                  <a:rPr kumimoji="1" lang="ja-JP" altLang="en-US" sz="1900" b="1" dirty="0">
                    <a:latin typeface="Meiryo UI" panose="020B0604030504040204" pitchFamily="50" charset="-128"/>
                    <a:ea typeface="Meiryo UI" panose="020B0604030504040204" pitchFamily="50" charset="-128"/>
                  </a:rPr>
                  <a:t>とは？＞</a:t>
                </a:r>
                <a:r>
                  <a:rPr lang="ja-JP" altLang="en-US" sz="1900" b="1" dirty="0">
                    <a:latin typeface="Meiryo UI" panose="020B0604030504040204" pitchFamily="50" charset="-128"/>
                    <a:ea typeface="Meiryo UI" panose="020B0604030504040204" pitchFamily="50" charset="-128"/>
                  </a:rPr>
                  <a:t>・・・ウレタンゴムにワークを押し付けながら回転させる塑性加工で隙間を寸法公差内に加工する工程</a:t>
                </a:r>
                <a:endParaRPr kumimoji="1" lang="ja-JP" altLang="en-US" sz="1900" b="1" dirty="0">
                  <a:latin typeface="Meiryo UI" panose="020B0604030504040204" pitchFamily="50" charset="-128"/>
                  <a:ea typeface="Meiryo UI" panose="020B0604030504040204" pitchFamily="50" charset="-128"/>
                </a:endParaRPr>
              </a:p>
            </p:txBody>
          </p:sp>
          <p:pic>
            <p:nvPicPr>
              <p:cNvPr id="22" name="図 21">
                <a:extLst>
                  <a:ext uri="{FF2B5EF4-FFF2-40B4-BE49-F238E27FC236}">
                    <a16:creationId xmlns:a16="http://schemas.microsoft.com/office/drawing/2014/main" id="{21FD9D1D-9FF1-DB50-5A8B-23453CE850FB}"/>
                  </a:ext>
                </a:extLst>
              </p:cNvPr>
              <p:cNvPicPr>
                <a:picLocks noChangeAspect="1"/>
              </p:cNvPicPr>
              <p:nvPr/>
            </p:nvPicPr>
            <p:blipFill>
              <a:blip r:embed="rId8"/>
              <a:stretch>
                <a:fillRect/>
              </a:stretch>
            </p:blipFill>
            <p:spPr>
              <a:xfrm>
                <a:off x="186146" y="4565449"/>
                <a:ext cx="4140043" cy="1356163"/>
              </a:xfrm>
              <a:prstGeom prst="rect">
                <a:avLst/>
              </a:prstGeom>
            </p:spPr>
          </p:pic>
        </p:grpSp>
      </p:grpSp>
      <p:sp>
        <p:nvSpPr>
          <p:cNvPr id="72" name="直方体 71">
            <a:extLst>
              <a:ext uri="{FF2B5EF4-FFF2-40B4-BE49-F238E27FC236}">
                <a16:creationId xmlns:a16="http://schemas.microsoft.com/office/drawing/2014/main" id="{6B309082-829F-D8F6-9370-104AD2774479}"/>
              </a:ext>
            </a:extLst>
          </p:cNvPr>
          <p:cNvSpPr/>
          <p:nvPr/>
        </p:nvSpPr>
        <p:spPr bwMode="auto">
          <a:xfrm>
            <a:off x="5197949" y="4964813"/>
            <a:ext cx="4312402" cy="951254"/>
          </a:xfrm>
          <a:prstGeom prst="cube">
            <a:avLst/>
          </a:prstGeom>
          <a:gradFill flip="none" rotWithShape="1">
            <a:gsLst>
              <a:gs pos="1000">
                <a:srgbClr val="FFFF00"/>
              </a:gs>
              <a:gs pos="40000">
                <a:srgbClr val="FFC000"/>
              </a:gs>
              <a:gs pos="30000">
                <a:srgbClr val="F79646">
                  <a:lumMod val="75000"/>
                </a:srgbClr>
              </a:gs>
              <a:gs pos="99000">
                <a:srgbClr val="FFFF00"/>
              </a:gs>
            </a:gsLst>
            <a:lin ang="5400000" scaled="1"/>
            <a:tileRect/>
          </a:gradFill>
          <a:ln w="9525" cap="flat" cmpd="sng" algn="ctr">
            <a:solidFill>
              <a:sysClr val="windowText" lastClr="000000"/>
            </a:solidFill>
            <a:prstDash val="solid"/>
            <a:round/>
            <a:headEnd type="none" w="med" len="med"/>
            <a:tailEnd type="none" w="med" len="med"/>
          </a:ln>
          <a:effectLst/>
        </p:spPr>
        <p:txBody>
          <a:bodyPr lIns="18288" tIns="0" rIns="0" bIns="0"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fontAlgn="auto">
              <a:spcBef>
                <a:spcPts val="0"/>
              </a:spcBef>
              <a:spcAft>
                <a:spcPts val="0"/>
              </a:spcAft>
              <a:defRPr/>
            </a:pPr>
            <a:endParaRPr kumimoji="0" lang="ja-JP" altLang="en-US" kern="0" dirty="0">
              <a:solidFill>
                <a:sysClr val="windowText" lastClr="000000"/>
              </a:solidFill>
            </a:endParaRPr>
          </a:p>
        </p:txBody>
      </p:sp>
      <p:cxnSp>
        <p:nvCxnSpPr>
          <p:cNvPr id="73" name="直線矢印コネクタ 41">
            <a:extLst>
              <a:ext uri="{FF2B5EF4-FFF2-40B4-BE49-F238E27FC236}">
                <a16:creationId xmlns:a16="http://schemas.microsoft.com/office/drawing/2014/main" id="{FFEE014C-0307-2992-D8AD-F5A65E9F736B}"/>
              </a:ext>
            </a:extLst>
          </p:cNvPr>
          <p:cNvCxnSpPr>
            <a:cxnSpLocks noChangeShapeType="1"/>
          </p:cNvCxnSpPr>
          <p:nvPr/>
        </p:nvCxnSpPr>
        <p:spPr bwMode="auto">
          <a:xfrm flipH="1" flipV="1">
            <a:off x="5408681" y="5431627"/>
            <a:ext cx="3725162" cy="6835"/>
          </a:xfrm>
          <a:prstGeom prst="straightConnector1">
            <a:avLst/>
          </a:prstGeom>
          <a:noFill/>
          <a:ln w="57150" algn="ctr">
            <a:solidFill>
              <a:srgbClr val="000000"/>
            </a:solidFill>
            <a:prstDash val="sysDash"/>
            <a:round/>
            <a:headEnd type="triangle" w="med" len="med"/>
            <a:tailEnd type="triangle" w="med" len="med"/>
          </a:ln>
          <a:extLst>
            <a:ext uri="{909E8E84-426E-40DD-AFC4-6F175D3DCCD1}">
              <a14:hiddenFill xmlns:a14="http://schemas.microsoft.com/office/drawing/2010/main">
                <a:noFill/>
              </a14:hiddenFill>
            </a:ext>
          </a:extLst>
        </p:spPr>
      </p:cxnSp>
      <p:sp>
        <p:nvSpPr>
          <p:cNvPr id="74" name="テキスト ボックス 46">
            <a:extLst>
              <a:ext uri="{FF2B5EF4-FFF2-40B4-BE49-F238E27FC236}">
                <a16:creationId xmlns:a16="http://schemas.microsoft.com/office/drawing/2014/main" id="{CEF1B24F-E964-4E26-CA48-31CA74879DC5}"/>
              </a:ext>
            </a:extLst>
          </p:cNvPr>
          <p:cNvSpPr txBox="1">
            <a:spLocks noChangeArrowheads="1"/>
          </p:cNvSpPr>
          <p:nvPr/>
        </p:nvSpPr>
        <p:spPr bwMode="auto">
          <a:xfrm>
            <a:off x="6361914" y="4805458"/>
            <a:ext cx="156205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000">
                <a:solidFill>
                  <a:schemeClr val="tx1"/>
                </a:solidFill>
                <a:latin typeface="Arial" charset="0"/>
                <a:ea typeface="ＭＳ Ｐゴシック" pitchFamily="50" charset="-128"/>
              </a:defRPr>
            </a:lvl1pPr>
            <a:lvl2pPr marL="742950" indent="-285750" eaLnBrk="0" hangingPunct="0">
              <a:defRPr kumimoji="1" sz="2000">
                <a:solidFill>
                  <a:schemeClr val="tx1"/>
                </a:solidFill>
                <a:latin typeface="Arial" charset="0"/>
                <a:ea typeface="ＭＳ Ｐゴシック" pitchFamily="50" charset="-128"/>
              </a:defRPr>
            </a:lvl2pPr>
            <a:lvl3pPr marL="1143000" indent="-228600" eaLnBrk="0" hangingPunct="0">
              <a:defRPr kumimoji="1" sz="2000">
                <a:solidFill>
                  <a:schemeClr val="tx1"/>
                </a:solidFill>
                <a:latin typeface="Arial" charset="0"/>
                <a:ea typeface="ＭＳ Ｐゴシック" pitchFamily="50" charset="-128"/>
              </a:defRPr>
            </a:lvl3pPr>
            <a:lvl4pPr marL="1600200" indent="-228600" eaLnBrk="0" hangingPunct="0">
              <a:defRPr kumimoji="1" sz="2000">
                <a:solidFill>
                  <a:schemeClr val="tx1"/>
                </a:solidFill>
                <a:latin typeface="Arial" charset="0"/>
                <a:ea typeface="ＭＳ Ｐゴシック" pitchFamily="50" charset="-128"/>
              </a:defRPr>
            </a:lvl4pPr>
            <a:lvl5pPr marL="2057400" indent="-228600" eaLnBrk="0" hangingPunct="0">
              <a:defRPr kumimoji="1" sz="2000">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sz="2000">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sz="2000">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sz="2000">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sz="2000">
                <a:solidFill>
                  <a:schemeClr val="tx1"/>
                </a:solidFill>
                <a:latin typeface="Arial" charset="0"/>
                <a:ea typeface="ＭＳ Ｐゴシック" pitchFamily="50" charset="-128"/>
              </a:defRPr>
            </a:lvl9pPr>
          </a:lstStyle>
          <a:p>
            <a:pPr algn="ctr" eaLnBrk="1" hangingPunct="1"/>
            <a:r>
              <a:rPr lang="ja-JP" altLang="en-US" sz="2400" b="1" dirty="0">
                <a:latin typeface="HG丸ｺﾞｼｯｸM-PRO" pitchFamily="50" charset="-128"/>
                <a:ea typeface="HG丸ｺﾞｼｯｸM-PRO" pitchFamily="50" charset="-128"/>
              </a:rPr>
              <a:t>加 工</a:t>
            </a:r>
          </a:p>
        </p:txBody>
      </p:sp>
      <p:grpSp>
        <p:nvGrpSpPr>
          <p:cNvPr id="75" name="グループ化 74">
            <a:extLst>
              <a:ext uri="{FF2B5EF4-FFF2-40B4-BE49-F238E27FC236}">
                <a16:creationId xmlns:a16="http://schemas.microsoft.com/office/drawing/2014/main" id="{3E1C8BE8-0E76-9200-B697-EA089A312BC5}"/>
              </a:ext>
            </a:extLst>
          </p:cNvPr>
          <p:cNvGrpSpPr/>
          <p:nvPr/>
        </p:nvGrpSpPr>
        <p:grpSpPr>
          <a:xfrm>
            <a:off x="5169353" y="4693499"/>
            <a:ext cx="1067707" cy="1333619"/>
            <a:chOff x="7715000" y="4149080"/>
            <a:chExt cx="1298841" cy="1689619"/>
          </a:xfrm>
        </p:grpSpPr>
        <p:pic>
          <p:nvPicPr>
            <p:cNvPr id="78" name="Picture 7">
              <a:extLst>
                <a:ext uri="{FF2B5EF4-FFF2-40B4-BE49-F238E27FC236}">
                  <a16:creationId xmlns:a16="http://schemas.microsoft.com/office/drawing/2014/main" id="{2B4DE4CE-3433-B842-7F80-2FE04DF79C1F}"/>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890162" y="4938642"/>
              <a:ext cx="727829" cy="900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9" name="1 つの角を丸めた四角形 37">
              <a:extLst>
                <a:ext uri="{FF2B5EF4-FFF2-40B4-BE49-F238E27FC236}">
                  <a16:creationId xmlns:a16="http://schemas.microsoft.com/office/drawing/2014/main" id="{F8343356-6EB2-46DF-8E77-7F3DE7B49DDB}"/>
                </a:ext>
              </a:extLst>
            </p:cNvPr>
            <p:cNvSpPr/>
            <p:nvPr/>
          </p:nvSpPr>
          <p:spPr bwMode="auto">
            <a:xfrm rot="10800000">
              <a:off x="8009202" y="4695670"/>
              <a:ext cx="484794" cy="352446"/>
            </a:xfrm>
            <a:prstGeom prst="round1Rect">
              <a:avLst>
                <a:gd name="adj" fmla="val 12469"/>
              </a:avLst>
            </a:prstGeom>
            <a:gradFill flip="none" rotWithShape="1">
              <a:gsLst>
                <a:gs pos="1000">
                  <a:sysClr val="windowText" lastClr="000000">
                    <a:lumMod val="50000"/>
                    <a:lumOff val="50000"/>
                  </a:sysClr>
                </a:gs>
                <a:gs pos="50000">
                  <a:sysClr val="window" lastClr="FFFFFF"/>
                </a:gs>
                <a:gs pos="99000">
                  <a:sysClr val="windowText" lastClr="000000">
                    <a:lumMod val="50000"/>
                    <a:lumOff val="50000"/>
                  </a:sysClr>
                </a:gs>
              </a:gsLst>
              <a:lin ang="0" scaled="1"/>
              <a:tileRect/>
            </a:gradFill>
            <a:ln w="9525" cap="flat" cmpd="sng" algn="ctr">
              <a:solidFill>
                <a:srgbClr xmlns:mc="http://schemas.openxmlformats.org/markup-compatibility/2006" xmlns:a14="http://schemas.microsoft.com/office/drawing/2010/main" val="000000" mc:Ignorable="a14" a14:legacySpreadsheetColorIndex="64"/>
              </a:solidFill>
              <a:prstDash val="solid"/>
              <a:round/>
              <a:headEnd type="none" w="med" len="med"/>
              <a:tailEnd type="none" w="med" len="med"/>
            </a:ln>
            <a:effectLst/>
          </p:spPr>
          <p:txBody>
            <a:bodyPr lIns="18288" tIns="0" rIns="0" bIns="0"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ja-JP" altLang="en-US" kern="0">
                <a:solidFill>
                  <a:sysClr val="windowText" lastClr="000000"/>
                </a:solidFill>
              </a:endParaRPr>
            </a:p>
          </p:txBody>
        </p:sp>
        <p:grpSp>
          <p:nvGrpSpPr>
            <p:cNvPr id="80" name="グループ化 14">
              <a:extLst>
                <a:ext uri="{FF2B5EF4-FFF2-40B4-BE49-F238E27FC236}">
                  <a16:creationId xmlns:a16="http://schemas.microsoft.com/office/drawing/2014/main" id="{28A61561-5BD4-C152-9543-344C51F0744A}"/>
                </a:ext>
              </a:extLst>
            </p:cNvPr>
            <p:cNvGrpSpPr>
              <a:grpSpLocks/>
            </p:cNvGrpSpPr>
            <p:nvPr/>
          </p:nvGrpSpPr>
          <p:grpSpPr bwMode="auto">
            <a:xfrm>
              <a:off x="7715000" y="4149080"/>
              <a:ext cx="1298841" cy="546702"/>
              <a:chOff x="0" y="0"/>
              <a:chExt cx="939305" cy="518296"/>
            </a:xfrm>
          </p:grpSpPr>
          <p:sp>
            <p:nvSpPr>
              <p:cNvPr id="81" name="直方体 80">
                <a:extLst>
                  <a:ext uri="{FF2B5EF4-FFF2-40B4-BE49-F238E27FC236}">
                    <a16:creationId xmlns:a16="http://schemas.microsoft.com/office/drawing/2014/main" id="{F76111F6-209E-224F-3F30-4A230E3E8E68}"/>
                  </a:ext>
                </a:extLst>
              </p:cNvPr>
              <p:cNvSpPr/>
              <p:nvPr/>
            </p:nvSpPr>
            <p:spPr bwMode="auto">
              <a:xfrm>
                <a:off x="0" y="0"/>
                <a:ext cx="939616" cy="409171"/>
              </a:xfrm>
              <a:prstGeom prst="cube">
                <a:avLst>
                  <a:gd name="adj" fmla="val 26754"/>
                </a:avLst>
              </a:prstGeom>
              <a:gradFill>
                <a:gsLst>
                  <a:gs pos="1000">
                    <a:sysClr val="windowText" lastClr="000000">
                      <a:lumMod val="50000"/>
                      <a:lumOff val="50000"/>
                    </a:sysClr>
                  </a:gs>
                  <a:gs pos="35000">
                    <a:sysClr val="window" lastClr="FFFFFF"/>
                  </a:gs>
                  <a:gs pos="99000">
                    <a:sysClr val="windowText" lastClr="000000">
                      <a:lumMod val="50000"/>
                      <a:lumOff val="50000"/>
                    </a:sysClr>
                  </a:gs>
                </a:gsLst>
                <a:lin ang="5400000" scaled="1"/>
              </a:gradFill>
              <a:ln w="9525" cap="flat" cmpd="sng" algn="ctr">
                <a:solidFill>
                  <a:srgbClr xmlns:mc="http://schemas.openxmlformats.org/markup-compatibility/2006" xmlns:a14="http://schemas.microsoft.com/office/drawing/2010/main" val="000000" mc:Ignorable="a14" a14:legacySpreadsheetColorIndex="64"/>
                </a:solidFill>
                <a:prstDash val="solid"/>
                <a:round/>
                <a:headEnd type="none" w="med" len="med"/>
                <a:tailEnd type="none" w="med" len="med"/>
              </a:ln>
              <a:effectLst/>
            </p:spPr>
            <p:txBody>
              <a:bodyPr lIns="18288" tIns="0" rIns="0" bIns="0"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ja-JP" altLang="en-US" kern="0">
                  <a:solidFill>
                    <a:sysClr val="windowText" lastClr="000000"/>
                  </a:solidFill>
                </a:endParaRPr>
              </a:p>
            </p:txBody>
          </p:sp>
          <p:sp>
            <p:nvSpPr>
              <p:cNvPr id="82" name="直方体 81">
                <a:extLst>
                  <a:ext uri="{FF2B5EF4-FFF2-40B4-BE49-F238E27FC236}">
                    <a16:creationId xmlns:a16="http://schemas.microsoft.com/office/drawing/2014/main" id="{394475FF-2FA7-042C-B89C-0FE739D38309}"/>
                  </a:ext>
                </a:extLst>
              </p:cNvPr>
              <p:cNvSpPr/>
              <p:nvPr/>
            </p:nvSpPr>
            <p:spPr bwMode="auto">
              <a:xfrm>
                <a:off x="77761" y="109018"/>
                <a:ext cx="615610" cy="409172"/>
              </a:xfrm>
              <a:prstGeom prst="cube">
                <a:avLst>
                  <a:gd name="adj" fmla="val 26754"/>
                </a:avLst>
              </a:prstGeom>
              <a:gradFill>
                <a:gsLst>
                  <a:gs pos="1000">
                    <a:sysClr val="windowText" lastClr="000000">
                      <a:lumMod val="50000"/>
                      <a:lumOff val="50000"/>
                    </a:sysClr>
                  </a:gs>
                  <a:gs pos="35000">
                    <a:sysClr val="window" lastClr="FFFFFF"/>
                  </a:gs>
                  <a:gs pos="99000">
                    <a:sysClr val="windowText" lastClr="000000">
                      <a:lumMod val="50000"/>
                      <a:lumOff val="50000"/>
                    </a:sysClr>
                  </a:gs>
                </a:gsLst>
                <a:lin ang="5400000" scaled="1"/>
              </a:gradFill>
              <a:ln w="9525" cap="flat" cmpd="sng" algn="ctr">
                <a:solidFill>
                  <a:srgbClr xmlns:mc="http://schemas.openxmlformats.org/markup-compatibility/2006" xmlns:a14="http://schemas.microsoft.com/office/drawing/2010/main" val="000000" mc:Ignorable="a14" a14:legacySpreadsheetColorIndex="64"/>
                </a:solidFill>
                <a:prstDash val="solid"/>
                <a:round/>
                <a:headEnd type="none" w="med" len="med"/>
                <a:tailEnd type="none" w="med" len="med"/>
              </a:ln>
              <a:effectLst/>
            </p:spPr>
            <p:txBody>
              <a:bodyPr lIns="18288" tIns="0" rIns="0" bIns="0"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en-US" altLang="ja-JP" kern="0" dirty="0">
                  <a:solidFill>
                    <a:sysClr val="windowText" lastClr="000000"/>
                  </a:solidFill>
                </a:endParaRPr>
              </a:p>
              <a:p>
                <a:pPr fontAlgn="auto">
                  <a:spcBef>
                    <a:spcPts val="0"/>
                  </a:spcBef>
                  <a:spcAft>
                    <a:spcPts val="0"/>
                  </a:spcAft>
                  <a:defRPr/>
                </a:pPr>
                <a:endParaRPr kumimoji="0" lang="ja-JP" altLang="en-US" kern="0">
                  <a:solidFill>
                    <a:sysClr val="windowText" lastClr="000000"/>
                  </a:solidFill>
                </a:endParaRPr>
              </a:p>
            </p:txBody>
          </p:sp>
        </p:grpSp>
      </p:grpSp>
      <p:pic>
        <p:nvPicPr>
          <p:cNvPr id="76" name="図 75">
            <a:extLst>
              <a:ext uri="{FF2B5EF4-FFF2-40B4-BE49-F238E27FC236}">
                <a16:creationId xmlns:a16="http://schemas.microsoft.com/office/drawing/2014/main" id="{CE203C73-0BC3-FE49-3216-CBCC16E70C6E}"/>
              </a:ext>
            </a:extLst>
          </p:cNvPr>
          <p:cNvPicPr>
            <a:picLocks noChangeAspect="1"/>
          </p:cNvPicPr>
          <p:nvPr/>
        </p:nvPicPr>
        <p:blipFill>
          <a:blip r:embed="rId10">
            <a:extLst>
              <a:ext uri="{BEBA8EAE-BF5A-486C-A8C5-ECC9F3942E4B}">
                <a14:imgProps xmlns:a14="http://schemas.microsoft.com/office/drawing/2010/main">
                  <a14:imgLayer r:embed="rId11">
                    <a14:imgEffect>
                      <a14:sharpenSoften amount="50000"/>
                    </a14:imgEffect>
                    <a14:imgEffect>
                      <a14:brightnessContrast bright="-20000" contrast="20000"/>
                    </a14:imgEffect>
                  </a14:imgLayer>
                </a14:imgProps>
              </a:ext>
            </a:extLst>
          </a:blip>
          <a:srcRect l="-426" t="6245" r="426" b="56241"/>
          <a:stretch/>
        </p:blipFill>
        <p:spPr>
          <a:xfrm rot="16200000">
            <a:off x="4406400" y="5243618"/>
            <a:ext cx="993125" cy="598309"/>
          </a:xfrm>
          <a:prstGeom prst="rect">
            <a:avLst/>
          </a:prstGeom>
        </p:spPr>
      </p:pic>
      <p:pic>
        <p:nvPicPr>
          <p:cNvPr id="77" name="図 76">
            <a:extLst>
              <a:ext uri="{FF2B5EF4-FFF2-40B4-BE49-F238E27FC236}">
                <a16:creationId xmlns:a16="http://schemas.microsoft.com/office/drawing/2014/main" id="{C30CEDB6-4009-44E9-192C-B9F020F5C82A}"/>
              </a:ext>
            </a:extLst>
          </p:cNvPr>
          <p:cNvPicPr>
            <a:picLocks noChangeAspect="1"/>
          </p:cNvPicPr>
          <p:nvPr/>
        </p:nvPicPr>
        <p:blipFill>
          <a:blip r:embed="rId10">
            <a:extLst>
              <a:ext uri="{BEBA8EAE-BF5A-486C-A8C5-ECC9F3942E4B}">
                <a14:imgProps xmlns:a14="http://schemas.microsoft.com/office/drawing/2010/main">
                  <a14:imgLayer r:embed="rId11">
                    <a14:imgEffect>
                      <a14:sharpenSoften amount="50000"/>
                    </a14:imgEffect>
                    <a14:imgEffect>
                      <a14:brightnessContrast bright="-20000" contrast="20000"/>
                    </a14:imgEffect>
                  </a14:imgLayer>
                </a14:imgProps>
              </a:ext>
            </a:extLst>
          </a:blip>
          <a:srcRect t="63042" b="1"/>
          <a:stretch/>
        </p:blipFill>
        <p:spPr>
          <a:xfrm rot="16200000">
            <a:off x="9282566" y="5178212"/>
            <a:ext cx="1034872" cy="656451"/>
          </a:xfrm>
          <a:prstGeom prst="rect">
            <a:avLst/>
          </a:prstGeom>
        </p:spPr>
      </p:pic>
      <p:pic>
        <p:nvPicPr>
          <p:cNvPr id="37" name="図 36">
            <a:extLst>
              <a:ext uri="{FF2B5EF4-FFF2-40B4-BE49-F238E27FC236}">
                <a16:creationId xmlns:a16="http://schemas.microsoft.com/office/drawing/2014/main" id="{2CD7CCE6-0954-757E-3D44-4AC5D1F489D6}"/>
              </a:ext>
            </a:extLst>
          </p:cNvPr>
          <p:cNvPicPr>
            <a:picLocks noChangeAspect="1"/>
          </p:cNvPicPr>
          <p:nvPr/>
        </p:nvPicPr>
        <p:blipFill>
          <a:blip r:embed="rId12"/>
          <a:stretch>
            <a:fillRect/>
          </a:stretch>
        </p:blipFill>
        <p:spPr>
          <a:xfrm>
            <a:off x="10471457" y="4184731"/>
            <a:ext cx="1390388" cy="2350967"/>
          </a:xfrm>
          <a:prstGeom prst="rect">
            <a:avLst/>
          </a:prstGeom>
        </p:spPr>
      </p:pic>
      <p:pic>
        <p:nvPicPr>
          <p:cNvPr id="58" name="オーディオ 57">
            <a:hlinkClick r:id="" action="ppaction://media"/>
            <a:extLst>
              <a:ext uri="{FF2B5EF4-FFF2-40B4-BE49-F238E27FC236}">
                <a16:creationId xmlns:a16="http://schemas.microsoft.com/office/drawing/2014/main" id="{D419EB34-6D2B-D2D3-AF5B-AA7373C3E0DF}"/>
              </a:ext>
            </a:extLst>
          </p:cNvPr>
          <p:cNvPicPr>
            <a:picLocks noChangeAspect="1"/>
          </p:cNvPicPr>
          <p:nvPr>
            <a:audioFile r:link="rId3"/>
            <p:extLst>
              <p:ext uri="{DAA4B4D4-6D71-4841-9C94-3DE7FCFB9230}">
                <p14:media xmlns:p14="http://schemas.microsoft.com/office/powerpoint/2010/main" r:embed="rId2"/>
              </p:ext>
            </p:extLst>
          </p:nvPr>
        </p:nvPicPr>
        <p:blipFill>
          <a:blip r:embed="rId13"/>
          <a:srcRect l="-161075" t="-161075" r="-161075" b="-161075"/>
          <a:stretch>
            <a:fillRect/>
          </a:stretch>
        </p:blipFill>
        <p:spPr>
          <a:xfrm>
            <a:off x="10052304" y="4718304"/>
            <a:ext cx="2057400" cy="2057400"/>
          </a:xfrm>
          <a:prstGeom prst="ellipse">
            <a:avLst/>
          </a:prstGeom>
        </p:spPr>
      </p:pic>
    </p:spTree>
    <p:custDataLst>
      <p:tags r:id="rId1"/>
    </p:custDataLst>
    <p:extLst>
      <p:ext uri="{BB962C8B-B14F-4D97-AF65-F5344CB8AC3E}">
        <p14:creationId xmlns:p14="http://schemas.microsoft.com/office/powerpoint/2010/main" val="1074431677"/>
      </p:ext>
    </p:extLst>
  </p:cSld>
  <p:clrMapOvr>
    <a:masterClrMapping/>
  </p:clrMapOvr>
  <mc:AlternateContent xmlns:mc="http://schemas.openxmlformats.org/markup-compatibility/2006" xmlns:p14="http://schemas.microsoft.com/office/powerpoint/2010/main">
    <mc:Choice Requires="p14">
      <p:transition spd="slow" p14:dur="2000" advTm="10666"/>
    </mc:Choice>
    <mc:Fallback xmlns="">
      <p:transition spd="slow" advTm="1066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8"/>
                                        </p:tgtEl>
                                      </p:cBhvr>
                                    </p:cmd>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nodeType="click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randombar(horizontal)">
                                      <p:cBhvr>
                                        <p:cTn id="11" dur="500"/>
                                        <p:tgtEl>
                                          <p:spTgt spid="43"/>
                                        </p:tgtEl>
                                      </p:cBhvr>
                                    </p:animEffect>
                                  </p:childTnLst>
                                </p:cTn>
                              </p:par>
                            </p:childTnLst>
                          </p:cTn>
                        </p:par>
                        <p:par>
                          <p:cTn id="12" fill="hold">
                            <p:stCondLst>
                              <p:cond delay="500"/>
                            </p:stCondLst>
                            <p:childTnLst>
                              <p:par>
                                <p:cTn id="13" presetID="22" presetClass="entr" presetSubtype="1" fill="hold" nodeType="after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wipe(up)">
                                      <p:cBhvr>
                                        <p:cTn id="15" dur="500"/>
                                        <p:tgtEl>
                                          <p:spTgt spid="57"/>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500"/>
                                        <p:tgtEl>
                                          <p:spTgt spid="7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500"/>
                                        <p:tgtEl>
                                          <p:spTgt spid="72"/>
                                        </p:tgtEl>
                                      </p:cBhvr>
                                    </p:animEffect>
                                  </p:childTnLst>
                                </p:cTn>
                              </p:par>
                              <p:par>
                                <p:cTn id="23" presetID="10" presetClass="entr" presetSubtype="0" fill="hold" nodeType="with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fade">
                                      <p:cBhvr>
                                        <p:cTn id="25" dur="500"/>
                                        <p:tgtEl>
                                          <p:spTgt spid="7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74"/>
                                        </p:tgtEl>
                                        <p:attrNameLst>
                                          <p:attrName>style.visibility</p:attrName>
                                        </p:attrNameLst>
                                      </p:cBhvr>
                                      <p:to>
                                        <p:strVal val="visible"/>
                                      </p:to>
                                    </p:set>
                                    <p:animEffect transition="in" filter="fade">
                                      <p:cBhvr>
                                        <p:cTn id="28" dur="500"/>
                                        <p:tgtEl>
                                          <p:spTgt spid="74"/>
                                        </p:tgtEl>
                                      </p:cBhvr>
                                    </p:animEffect>
                                  </p:childTnLst>
                                </p:cTn>
                              </p:par>
                              <p:par>
                                <p:cTn id="29" presetID="10" presetClass="entr" presetSubtype="0" fill="hold" nodeType="withEffect">
                                  <p:stCondLst>
                                    <p:cond delay="0"/>
                                  </p:stCondLst>
                                  <p:childTnLst>
                                    <p:set>
                                      <p:cBhvr>
                                        <p:cTn id="30" dur="1" fill="hold">
                                          <p:stCondLst>
                                            <p:cond delay="0"/>
                                          </p:stCondLst>
                                        </p:cTn>
                                        <p:tgtEl>
                                          <p:spTgt spid="76"/>
                                        </p:tgtEl>
                                        <p:attrNameLst>
                                          <p:attrName>style.visibility</p:attrName>
                                        </p:attrNameLst>
                                      </p:cBhvr>
                                      <p:to>
                                        <p:strVal val="visible"/>
                                      </p:to>
                                    </p:set>
                                    <p:animEffect transition="in" filter="fade">
                                      <p:cBhvr>
                                        <p:cTn id="31" dur="500"/>
                                        <p:tgtEl>
                                          <p:spTgt spid="76"/>
                                        </p:tgtEl>
                                      </p:cBhvr>
                                    </p:animEffect>
                                  </p:childTnLst>
                                </p:cTn>
                              </p:par>
                            </p:childTnLst>
                          </p:cTn>
                        </p:par>
                        <p:par>
                          <p:cTn id="32" fill="hold">
                            <p:stCondLst>
                              <p:cond delay="1500"/>
                            </p:stCondLst>
                            <p:childTnLst>
                              <p:par>
                                <p:cTn id="33" presetID="63" presetClass="path" presetSubtype="0" accel="50000" decel="50000" fill="hold" nodeType="afterEffect">
                                  <p:stCondLst>
                                    <p:cond delay="500"/>
                                  </p:stCondLst>
                                  <p:childTnLst>
                                    <p:animMotion origin="layout" path="M 1.66667E-6 -2.96296E-6 L 0.28502 0.00162 " pathEditMode="relative" rAng="0" ptsTypes="AA">
                                      <p:cBhvr>
                                        <p:cTn id="34" dur="2000" fill="hold"/>
                                        <p:tgtEl>
                                          <p:spTgt spid="75"/>
                                        </p:tgtEl>
                                        <p:attrNameLst>
                                          <p:attrName>ppt_x</p:attrName>
                                          <p:attrName>ppt_y</p:attrName>
                                        </p:attrNameLst>
                                      </p:cBhvr>
                                      <p:rCtr x="14245" y="69"/>
                                    </p:animMotion>
                                  </p:childTnLst>
                                </p:cTn>
                              </p:par>
                            </p:childTnLst>
                          </p:cTn>
                        </p:par>
                        <p:par>
                          <p:cTn id="35" fill="hold">
                            <p:stCondLst>
                              <p:cond delay="4000"/>
                            </p:stCondLst>
                            <p:childTnLst>
                              <p:par>
                                <p:cTn id="36" presetID="10" presetClass="entr" presetSubtype="0" fill="hold" nodeType="afterEffect">
                                  <p:stCondLst>
                                    <p:cond delay="0"/>
                                  </p:stCondLst>
                                  <p:childTnLst>
                                    <p:set>
                                      <p:cBhvr>
                                        <p:cTn id="37" dur="1" fill="hold">
                                          <p:stCondLst>
                                            <p:cond delay="0"/>
                                          </p:stCondLst>
                                        </p:cTn>
                                        <p:tgtEl>
                                          <p:spTgt spid="77"/>
                                        </p:tgtEl>
                                        <p:attrNameLst>
                                          <p:attrName>style.visibility</p:attrName>
                                        </p:attrNameLst>
                                      </p:cBhvr>
                                      <p:to>
                                        <p:strVal val="visible"/>
                                      </p:to>
                                    </p:set>
                                    <p:animEffect transition="in" filter="fade">
                                      <p:cBhvr>
                                        <p:cTn id="38" dur="500"/>
                                        <p:tgtEl>
                                          <p:spTgt spid="77"/>
                                        </p:tgtEl>
                                      </p:cBhvr>
                                    </p:animEffect>
                                  </p:childTnLst>
                                </p:cTn>
                              </p:par>
                            </p:childTnLst>
                          </p:cTn>
                        </p:par>
                        <p:par>
                          <p:cTn id="39" fill="hold">
                            <p:stCondLst>
                              <p:cond delay="4500"/>
                            </p:stCondLst>
                            <p:childTnLst>
                              <p:par>
                                <p:cTn id="40" presetID="10" presetClass="entr" presetSubtype="0" fill="hold" nodeType="afterEffect">
                                  <p:stCondLst>
                                    <p:cond delay="75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3" fill="hold" display="0">
                  <p:stCondLst>
                    <p:cond delay="indefinite"/>
                  </p:stCondLst>
                  <p:endCondLst>
                    <p:cond evt="onStopAudio" delay="0">
                      <p:tgtEl>
                        <p:sldTgt/>
                      </p:tgtEl>
                    </p:cond>
                  </p:endCondLst>
                </p:cTn>
                <p:tgtEl>
                  <p:spTgt spid="58"/>
                </p:tgtEl>
              </p:cMediaNode>
            </p:audio>
          </p:childTnLst>
        </p:cTn>
      </p:par>
    </p:tnLst>
    <p:bldLst>
      <p:bldP spid="72" grpId="0" animBg="1"/>
      <p:bldP spid="7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7E9745-8D57-B7C4-9172-DE49641F3F37}"/>
            </a:ext>
          </a:extLst>
        </p:cNvPr>
        <p:cNvGrpSpPr/>
        <p:nvPr/>
      </p:nvGrpSpPr>
      <p:grpSpPr>
        <a:xfrm>
          <a:off x="0" y="0"/>
          <a:ext cx="0" cy="0"/>
          <a:chOff x="0" y="0"/>
          <a:chExt cx="0" cy="0"/>
        </a:xfrm>
      </p:grpSpPr>
      <p:pic>
        <p:nvPicPr>
          <p:cNvPr id="19" name="図 18">
            <a:extLst>
              <a:ext uri="{FF2B5EF4-FFF2-40B4-BE49-F238E27FC236}">
                <a16:creationId xmlns:a16="http://schemas.microsoft.com/office/drawing/2014/main" id="{90B4E5AF-9397-F6BF-1EF5-127B665F73C3}"/>
              </a:ext>
            </a:extLst>
          </p:cNvPr>
          <p:cNvPicPr>
            <a:picLocks noChangeAspect="1"/>
          </p:cNvPicPr>
          <p:nvPr/>
        </p:nvPicPr>
        <p:blipFill>
          <a:blip r:embed="rId6"/>
          <a:stretch>
            <a:fillRect/>
          </a:stretch>
        </p:blipFill>
        <p:spPr>
          <a:xfrm>
            <a:off x="116677" y="883870"/>
            <a:ext cx="12028451" cy="2639797"/>
          </a:xfrm>
          <a:prstGeom prst="rect">
            <a:avLst/>
          </a:prstGeom>
        </p:spPr>
      </p:pic>
      <p:sp>
        <p:nvSpPr>
          <p:cNvPr id="9" name="テキスト ボックス 8">
            <a:extLst>
              <a:ext uri="{FF2B5EF4-FFF2-40B4-BE49-F238E27FC236}">
                <a16:creationId xmlns:a16="http://schemas.microsoft.com/office/drawing/2014/main" id="{C50DF016-9E4F-C3EF-D8C5-B60EBF37A160}"/>
              </a:ext>
            </a:extLst>
          </p:cNvPr>
          <p:cNvSpPr txBox="1"/>
          <p:nvPr/>
        </p:nvSpPr>
        <p:spPr>
          <a:xfrm>
            <a:off x="319395" y="142233"/>
            <a:ext cx="3361818" cy="584775"/>
          </a:xfrm>
          <a:prstGeom prst="rect">
            <a:avLst/>
          </a:prstGeom>
          <a:noFill/>
        </p:spPr>
        <p:txBody>
          <a:bodyPr wrap="none" rtlCol="0">
            <a:spAutoFit/>
          </a:bodyPr>
          <a:lstStyle/>
          <a:p>
            <a:r>
              <a:rPr kumimoji="1" lang="en-US" altLang="ja-JP" sz="3200" b="1" dirty="0">
                <a:solidFill>
                  <a:schemeClr val="bg1"/>
                </a:solidFill>
                <a:latin typeface="HG丸ｺﾞｼｯｸM-PRO" panose="020F0600000000000000" pitchFamily="50" charset="-128"/>
                <a:ea typeface="HG丸ｺﾞｼｯｸM-PRO" panose="020F0600000000000000" pitchFamily="50" charset="-128"/>
              </a:rPr>
              <a:t>0</a:t>
            </a:r>
            <a:r>
              <a:rPr kumimoji="1" lang="ja-JP" altLang="en-US" sz="3200" b="1" dirty="0">
                <a:solidFill>
                  <a:schemeClr val="bg1"/>
                </a:solidFill>
                <a:latin typeface="HG丸ｺﾞｼｯｸM-PRO" panose="020F0600000000000000" pitchFamily="50" charset="-128"/>
                <a:ea typeface="HG丸ｺﾞｼｯｸM-PRO" panose="020F0600000000000000" pitchFamily="50" charset="-128"/>
              </a:rPr>
              <a:t>：サークル紹介</a:t>
            </a:r>
          </a:p>
        </p:txBody>
      </p:sp>
      <p:sp>
        <p:nvSpPr>
          <p:cNvPr id="10" name="テキスト ボックス 9">
            <a:extLst>
              <a:ext uri="{FF2B5EF4-FFF2-40B4-BE49-F238E27FC236}">
                <a16:creationId xmlns:a16="http://schemas.microsoft.com/office/drawing/2014/main" id="{70F8452A-E423-F0F7-45EC-E1C53ACC624E}"/>
              </a:ext>
            </a:extLst>
          </p:cNvPr>
          <p:cNvSpPr txBox="1"/>
          <p:nvPr/>
        </p:nvSpPr>
        <p:spPr>
          <a:xfrm>
            <a:off x="9592182" y="142233"/>
            <a:ext cx="2244525" cy="584775"/>
          </a:xfrm>
          <a:prstGeom prst="rect">
            <a:avLst/>
          </a:prstGeom>
          <a:noFill/>
        </p:spPr>
        <p:txBody>
          <a:bodyPr wrap="none" rtlCol="0">
            <a:spAutoFit/>
          </a:bodyPr>
          <a:lstStyle/>
          <a:p>
            <a:r>
              <a:rPr lang="ja-JP" altLang="en-US" sz="3200" b="1" dirty="0">
                <a:solidFill>
                  <a:schemeClr val="bg1"/>
                </a:solidFill>
                <a:latin typeface="HG丸ｺﾞｼｯｸM-PRO" panose="020F0600000000000000" pitchFamily="50" charset="-128"/>
                <a:ea typeface="HG丸ｺﾞｼｯｸM-PRO" panose="020F0600000000000000" pitchFamily="50" charset="-128"/>
              </a:rPr>
              <a:t>サークル名</a:t>
            </a:r>
            <a:endParaRPr kumimoji="1" lang="ja-JP" altLang="en-US" sz="3200" b="1" dirty="0">
              <a:solidFill>
                <a:schemeClr val="bg1"/>
              </a:solidFill>
              <a:latin typeface="HG丸ｺﾞｼｯｸM-PRO" panose="020F0600000000000000" pitchFamily="50" charset="-128"/>
              <a:ea typeface="HG丸ｺﾞｼｯｸM-PRO" panose="020F0600000000000000" pitchFamily="50" charset="-128"/>
            </a:endParaRPr>
          </a:p>
        </p:txBody>
      </p:sp>
      <p:sp>
        <p:nvSpPr>
          <p:cNvPr id="11" name="四角形: 角度付き 16">
            <a:extLst>
              <a:ext uri="{FF2B5EF4-FFF2-40B4-BE49-F238E27FC236}">
                <a16:creationId xmlns:a16="http://schemas.microsoft.com/office/drawing/2014/main" id="{DD9B39D2-632C-A377-E9E9-95DF8515825E}"/>
              </a:ext>
            </a:extLst>
          </p:cNvPr>
          <p:cNvSpPr/>
          <p:nvPr/>
        </p:nvSpPr>
        <p:spPr>
          <a:xfrm>
            <a:off x="0" y="-52"/>
            <a:ext cx="12192000" cy="846190"/>
          </a:xfrm>
          <a:prstGeom prst="bevel">
            <a:avLst>
              <a:gd name="adj" fmla="val 9362"/>
            </a:avLst>
          </a:prstGeom>
          <a:solidFill>
            <a:schemeClr val="accent5"/>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1EAD56C0-5D32-31DA-3247-B4B677BFC900}"/>
              </a:ext>
            </a:extLst>
          </p:cNvPr>
          <p:cNvSpPr txBox="1"/>
          <p:nvPr/>
        </p:nvSpPr>
        <p:spPr>
          <a:xfrm>
            <a:off x="328782" y="126089"/>
            <a:ext cx="2962671" cy="584775"/>
          </a:xfrm>
          <a:prstGeom prst="rect">
            <a:avLst/>
          </a:prstGeom>
          <a:noFill/>
        </p:spPr>
        <p:txBody>
          <a:bodyPr wrap="none" rtlCol="0">
            <a:spAutoFit/>
          </a:bodyPr>
          <a:lstStyle/>
          <a:p>
            <a:r>
              <a:rPr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2</a:t>
            </a:r>
            <a:r>
              <a:rPr kumimoji="1"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：設備紹介④</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sp>
        <p:nvSpPr>
          <p:cNvPr id="50" name="テキスト ボックス 49">
            <a:extLst>
              <a:ext uri="{FF2B5EF4-FFF2-40B4-BE49-F238E27FC236}">
                <a16:creationId xmlns:a16="http://schemas.microsoft.com/office/drawing/2014/main" id="{C83C580B-7FCF-D477-D708-38D2097BCD6D}"/>
              </a:ext>
            </a:extLst>
          </p:cNvPr>
          <p:cNvSpPr txBox="1"/>
          <p:nvPr/>
        </p:nvSpPr>
        <p:spPr>
          <a:xfrm>
            <a:off x="8422219" y="126089"/>
            <a:ext cx="3480440" cy="584775"/>
          </a:xfrm>
          <a:prstGeom prst="rect">
            <a:avLst/>
          </a:prstGeom>
          <a:noFill/>
        </p:spPr>
        <p:txBody>
          <a:bodyPr wrap="none" rtlCol="0">
            <a:spAutoFit/>
          </a:bodyPr>
          <a:lstStyle/>
          <a:p>
            <a:r>
              <a:rPr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メリウスサークル</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grpSp>
        <p:nvGrpSpPr>
          <p:cNvPr id="24" name="グループ化 23">
            <a:extLst>
              <a:ext uri="{FF2B5EF4-FFF2-40B4-BE49-F238E27FC236}">
                <a16:creationId xmlns:a16="http://schemas.microsoft.com/office/drawing/2014/main" id="{D7FEC812-79BE-F1E7-487B-10D95193EC63}"/>
              </a:ext>
            </a:extLst>
          </p:cNvPr>
          <p:cNvGrpSpPr/>
          <p:nvPr/>
        </p:nvGrpSpPr>
        <p:grpSpPr>
          <a:xfrm>
            <a:off x="7382253" y="905477"/>
            <a:ext cx="2788094" cy="3021654"/>
            <a:chOff x="-2565086" y="2030786"/>
            <a:chExt cx="2619525" cy="2838964"/>
          </a:xfrm>
        </p:grpSpPr>
        <p:sp>
          <p:nvSpPr>
            <p:cNvPr id="30" name="角丸四角形 243">
              <a:extLst>
                <a:ext uri="{FF2B5EF4-FFF2-40B4-BE49-F238E27FC236}">
                  <a16:creationId xmlns:a16="http://schemas.microsoft.com/office/drawing/2014/main" id="{472EBBC7-C05A-6A6E-9396-C6C117117CE9}"/>
                </a:ext>
              </a:extLst>
            </p:cNvPr>
            <p:cNvSpPr/>
            <p:nvPr/>
          </p:nvSpPr>
          <p:spPr>
            <a:xfrm rot="1800000">
              <a:off x="-1994803" y="4509750"/>
              <a:ext cx="154951" cy="360000"/>
            </a:xfrm>
            <a:prstGeom prst="roundRect">
              <a:avLst/>
            </a:prstGeom>
            <a:blipFill>
              <a:blip r:embed="rId7"/>
              <a:tile tx="0" ty="0" sx="100000" sy="100000" flip="none" algn="tl"/>
            </a:bli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AutoShape 1360">
              <a:extLst>
                <a:ext uri="{FF2B5EF4-FFF2-40B4-BE49-F238E27FC236}">
                  <a16:creationId xmlns:a16="http://schemas.microsoft.com/office/drawing/2014/main" id="{BCE7F985-50BA-68E3-7612-4A5C8B58565D}"/>
                </a:ext>
              </a:extLst>
            </p:cNvPr>
            <p:cNvSpPr>
              <a:spLocks noChangeArrowheads="1"/>
            </p:cNvSpPr>
            <p:nvPr/>
          </p:nvSpPr>
          <p:spPr bwMode="auto">
            <a:xfrm rot="1694415">
              <a:off x="-1979853" y="4501786"/>
              <a:ext cx="252000" cy="180000"/>
            </a:xfrm>
            <a:prstGeom prst="roundRect">
              <a:avLst>
                <a:gd name="adj" fmla="val 35713"/>
              </a:avLst>
            </a:prstGeom>
            <a:gradFill rotWithShape="1">
              <a:gsLst>
                <a:gs pos="0">
                  <a:srgbClr val="C0C0C0"/>
                </a:gs>
                <a:gs pos="50000">
                  <a:srgbClr val="FFFFFF"/>
                </a:gs>
                <a:gs pos="100000">
                  <a:srgbClr val="C0C0C0"/>
                </a:gs>
              </a:gsLst>
              <a:lin ang="0" scaled="1"/>
            </a:gradFill>
            <a:ln w="9525">
              <a:solidFill>
                <a:srgbClr val="000000"/>
              </a:solidFill>
              <a:round/>
              <a:headEnd/>
              <a:tailEnd/>
            </a:ln>
          </p:spPr>
          <p:txBody>
            <a:bodyPr/>
            <a:lstStyle>
              <a:lvl1pPr eaLnBrk="0" hangingPunct="0">
                <a:defRPr kumimoji="1" sz="1200">
                  <a:solidFill>
                    <a:schemeClr val="tx1"/>
                  </a:solidFill>
                  <a:latin typeface="Arial" charset="0"/>
                  <a:ea typeface="HG丸ｺﾞｼｯｸM-PRO" pitchFamily="50" charset="-128"/>
                </a:defRPr>
              </a:lvl1pPr>
              <a:lvl2pPr marL="742950" indent="-285750" eaLnBrk="0" hangingPunct="0">
                <a:defRPr kumimoji="1" sz="1200">
                  <a:solidFill>
                    <a:schemeClr val="tx1"/>
                  </a:solidFill>
                  <a:latin typeface="Arial" charset="0"/>
                  <a:ea typeface="HG丸ｺﾞｼｯｸM-PRO" pitchFamily="50" charset="-128"/>
                </a:defRPr>
              </a:lvl2pPr>
              <a:lvl3pPr marL="1143000" indent="-228600" eaLnBrk="0" hangingPunct="0">
                <a:defRPr kumimoji="1" sz="1200">
                  <a:solidFill>
                    <a:schemeClr val="tx1"/>
                  </a:solidFill>
                  <a:latin typeface="Arial" charset="0"/>
                  <a:ea typeface="HG丸ｺﾞｼｯｸM-PRO" pitchFamily="50" charset="-128"/>
                </a:defRPr>
              </a:lvl3pPr>
              <a:lvl4pPr marL="1600200" indent="-228600" eaLnBrk="0" hangingPunct="0">
                <a:defRPr kumimoji="1" sz="1200">
                  <a:solidFill>
                    <a:schemeClr val="tx1"/>
                  </a:solidFill>
                  <a:latin typeface="Arial" charset="0"/>
                  <a:ea typeface="HG丸ｺﾞｼｯｸM-PRO" pitchFamily="50" charset="-128"/>
                </a:defRPr>
              </a:lvl4pPr>
              <a:lvl5pPr marL="2057400" indent="-228600" eaLnBrk="0" hangingPunct="0">
                <a:defRPr kumimoji="1" sz="1200">
                  <a:solidFill>
                    <a:schemeClr val="tx1"/>
                  </a:solidFill>
                  <a:latin typeface="Arial" charset="0"/>
                  <a:ea typeface="HG丸ｺﾞｼｯｸM-PRO" pitchFamily="50" charset="-128"/>
                </a:defRPr>
              </a:lvl5pPr>
              <a:lvl6pPr marL="2514600" indent="-228600" eaLnBrk="0" fontAlgn="base" hangingPunct="0">
                <a:spcBef>
                  <a:spcPct val="50000"/>
                </a:spcBef>
                <a:spcAft>
                  <a:spcPct val="0"/>
                </a:spcAft>
                <a:defRPr kumimoji="1" sz="1200">
                  <a:solidFill>
                    <a:schemeClr val="tx1"/>
                  </a:solidFill>
                  <a:latin typeface="Arial" charset="0"/>
                  <a:ea typeface="HG丸ｺﾞｼｯｸM-PRO" pitchFamily="50" charset="-128"/>
                </a:defRPr>
              </a:lvl6pPr>
              <a:lvl7pPr marL="2971800" indent="-228600" eaLnBrk="0" fontAlgn="base" hangingPunct="0">
                <a:spcBef>
                  <a:spcPct val="50000"/>
                </a:spcBef>
                <a:spcAft>
                  <a:spcPct val="0"/>
                </a:spcAft>
                <a:defRPr kumimoji="1" sz="1200">
                  <a:solidFill>
                    <a:schemeClr val="tx1"/>
                  </a:solidFill>
                  <a:latin typeface="Arial" charset="0"/>
                  <a:ea typeface="HG丸ｺﾞｼｯｸM-PRO" pitchFamily="50" charset="-128"/>
                </a:defRPr>
              </a:lvl7pPr>
              <a:lvl8pPr marL="3429000" indent="-228600" eaLnBrk="0" fontAlgn="base" hangingPunct="0">
                <a:spcBef>
                  <a:spcPct val="50000"/>
                </a:spcBef>
                <a:spcAft>
                  <a:spcPct val="0"/>
                </a:spcAft>
                <a:defRPr kumimoji="1" sz="1200">
                  <a:solidFill>
                    <a:schemeClr val="tx1"/>
                  </a:solidFill>
                  <a:latin typeface="Arial" charset="0"/>
                  <a:ea typeface="HG丸ｺﾞｼｯｸM-PRO" pitchFamily="50" charset="-128"/>
                </a:defRPr>
              </a:lvl8pPr>
              <a:lvl9pPr marL="3886200" indent="-228600" eaLnBrk="0" fontAlgn="base" hangingPunct="0">
                <a:spcBef>
                  <a:spcPct val="50000"/>
                </a:spcBef>
                <a:spcAft>
                  <a:spcPct val="0"/>
                </a:spcAft>
                <a:defRPr kumimoji="1" sz="1200">
                  <a:solidFill>
                    <a:schemeClr val="tx1"/>
                  </a:solidFill>
                  <a:latin typeface="Arial" charset="0"/>
                  <a:ea typeface="HG丸ｺﾞｼｯｸM-PRO" pitchFamily="50" charset="-128"/>
                </a:defRPr>
              </a:lvl9pPr>
            </a:lstStyle>
            <a:p>
              <a:pPr eaLnBrk="1" fontAlgn="auto" hangingPunct="1">
                <a:spcBef>
                  <a:spcPct val="50000"/>
                </a:spcBef>
                <a:spcAft>
                  <a:spcPts val="0"/>
                </a:spcAft>
                <a:defRPr/>
              </a:pPr>
              <a:endParaRPr lang="ja-JP" altLang="en-US" kern="0">
                <a:solidFill>
                  <a:srgbClr val="000000"/>
                </a:solidFill>
              </a:endParaRPr>
            </a:p>
          </p:txBody>
        </p:sp>
        <p:grpSp>
          <p:nvGrpSpPr>
            <p:cNvPr id="37" name="Group 1363">
              <a:extLst>
                <a:ext uri="{FF2B5EF4-FFF2-40B4-BE49-F238E27FC236}">
                  <a16:creationId xmlns:a16="http://schemas.microsoft.com/office/drawing/2014/main" id="{D485B6B4-9A72-1935-B205-37127BAE9D2E}"/>
                </a:ext>
              </a:extLst>
            </p:cNvPr>
            <p:cNvGrpSpPr>
              <a:grpSpLocks/>
            </p:cNvGrpSpPr>
            <p:nvPr/>
          </p:nvGrpSpPr>
          <p:grpSpPr bwMode="auto">
            <a:xfrm rot="21135914" flipH="1">
              <a:off x="-2565086" y="2030786"/>
              <a:ext cx="2619525" cy="2649058"/>
              <a:chOff x="813" y="236"/>
              <a:chExt cx="295" cy="285"/>
            </a:xfrm>
          </p:grpSpPr>
          <p:sp>
            <p:nvSpPr>
              <p:cNvPr id="43" name="Oval 1364">
                <a:extLst>
                  <a:ext uri="{FF2B5EF4-FFF2-40B4-BE49-F238E27FC236}">
                    <a16:creationId xmlns:a16="http://schemas.microsoft.com/office/drawing/2014/main" id="{5DFA0B2A-61EA-BE5B-2F28-F2033DC32214}"/>
                  </a:ext>
                </a:extLst>
              </p:cNvPr>
              <p:cNvSpPr>
                <a:spLocks noChangeArrowheads="1"/>
              </p:cNvSpPr>
              <p:nvPr/>
            </p:nvSpPr>
            <p:spPr bwMode="auto">
              <a:xfrm>
                <a:off x="822" y="246"/>
                <a:ext cx="277" cy="266"/>
              </a:xfrm>
              <a:prstGeom prst="ellipse">
                <a:avLst/>
              </a:prstGeom>
              <a:solidFill>
                <a:srgbClr val="CCFFFF">
                  <a:alpha val="30196"/>
                </a:srgbClr>
              </a:solidFill>
              <a:ln w="9525">
                <a:solidFill>
                  <a:srgbClr val="000000"/>
                </a:solidFill>
                <a:round/>
                <a:headEnd/>
                <a:tailEnd/>
              </a:ln>
            </p:spPr>
            <p:txBody>
              <a:bodyPr/>
              <a:lstStyle>
                <a:lvl1pPr eaLnBrk="0" hangingPunct="0">
                  <a:defRPr kumimoji="1" sz="1200">
                    <a:solidFill>
                      <a:schemeClr val="tx1"/>
                    </a:solidFill>
                    <a:latin typeface="Arial" charset="0"/>
                    <a:ea typeface="HG丸ｺﾞｼｯｸM-PRO" pitchFamily="50" charset="-128"/>
                  </a:defRPr>
                </a:lvl1pPr>
                <a:lvl2pPr marL="742950" indent="-285750" eaLnBrk="0" hangingPunct="0">
                  <a:defRPr kumimoji="1" sz="1200">
                    <a:solidFill>
                      <a:schemeClr val="tx1"/>
                    </a:solidFill>
                    <a:latin typeface="Arial" charset="0"/>
                    <a:ea typeface="HG丸ｺﾞｼｯｸM-PRO" pitchFamily="50" charset="-128"/>
                  </a:defRPr>
                </a:lvl2pPr>
                <a:lvl3pPr marL="1143000" indent="-228600" eaLnBrk="0" hangingPunct="0">
                  <a:defRPr kumimoji="1" sz="1200">
                    <a:solidFill>
                      <a:schemeClr val="tx1"/>
                    </a:solidFill>
                    <a:latin typeface="Arial" charset="0"/>
                    <a:ea typeface="HG丸ｺﾞｼｯｸM-PRO" pitchFamily="50" charset="-128"/>
                  </a:defRPr>
                </a:lvl3pPr>
                <a:lvl4pPr marL="1600200" indent="-228600" eaLnBrk="0" hangingPunct="0">
                  <a:defRPr kumimoji="1" sz="1200">
                    <a:solidFill>
                      <a:schemeClr val="tx1"/>
                    </a:solidFill>
                    <a:latin typeface="Arial" charset="0"/>
                    <a:ea typeface="HG丸ｺﾞｼｯｸM-PRO" pitchFamily="50" charset="-128"/>
                  </a:defRPr>
                </a:lvl4pPr>
                <a:lvl5pPr marL="2057400" indent="-228600" eaLnBrk="0" hangingPunct="0">
                  <a:defRPr kumimoji="1" sz="1200">
                    <a:solidFill>
                      <a:schemeClr val="tx1"/>
                    </a:solidFill>
                    <a:latin typeface="Arial" charset="0"/>
                    <a:ea typeface="HG丸ｺﾞｼｯｸM-PRO" pitchFamily="50" charset="-128"/>
                  </a:defRPr>
                </a:lvl5pPr>
                <a:lvl6pPr marL="2514600" indent="-228600" eaLnBrk="0" fontAlgn="base" hangingPunct="0">
                  <a:spcBef>
                    <a:spcPct val="50000"/>
                  </a:spcBef>
                  <a:spcAft>
                    <a:spcPct val="0"/>
                  </a:spcAft>
                  <a:defRPr kumimoji="1" sz="1200">
                    <a:solidFill>
                      <a:schemeClr val="tx1"/>
                    </a:solidFill>
                    <a:latin typeface="Arial" charset="0"/>
                    <a:ea typeface="HG丸ｺﾞｼｯｸM-PRO" pitchFamily="50" charset="-128"/>
                  </a:defRPr>
                </a:lvl6pPr>
                <a:lvl7pPr marL="2971800" indent="-228600" eaLnBrk="0" fontAlgn="base" hangingPunct="0">
                  <a:spcBef>
                    <a:spcPct val="50000"/>
                  </a:spcBef>
                  <a:spcAft>
                    <a:spcPct val="0"/>
                  </a:spcAft>
                  <a:defRPr kumimoji="1" sz="1200">
                    <a:solidFill>
                      <a:schemeClr val="tx1"/>
                    </a:solidFill>
                    <a:latin typeface="Arial" charset="0"/>
                    <a:ea typeface="HG丸ｺﾞｼｯｸM-PRO" pitchFamily="50" charset="-128"/>
                  </a:defRPr>
                </a:lvl7pPr>
                <a:lvl8pPr marL="3429000" indent="-228600" eaLnBrk="0" fontAlgn="base" hangingPunct="0">
                  <a:spcBef>
                    <a:spcPct val="50000"/>
                  </a:spcBef>
                  <a:spcAft>
                    <a:spcPct val="0"/>
                  </a:spcAft>
                  <a:defRPr kumimoji="1" sz="1200">
                    <a:solidFill>
                      <a:schemeClr val="tx1"/>
                    </a:solidFill>
                    <a:latin typeface="Arial" charset="0"/>
                    <a:ea typeface="HG丸ｺﾞｼｯｸM-PRO" pitchFamily="50" charset="-128"/>
                  </a:defRPr>
                </a:lvl8pPr>
                <a:lvl9pPr marL="3886200" indent="-228600" eaLnBrk="0" fontAlgn="base" hangingPunct="0">
                  <a:spcBef>
                    <a:spcPct val="50000"/>
                  </a:spcBef>
                  <a:spcAft>
                    <a:spcPct val="0"/>
                  </a:spcAft>
                  <a:defRPr kumimoji="1" sz="1200">
                    <a:solidFill>
                      <a:schemeClr val="tx1"/>
                    </a:solidFill>
                    <a:latin typeface="Arial" charset="0"/>
                    <a:ea typeface="HG丸ｺﾞｼｯｸM-PRO" pitchFamily="50" charset="-128"/>
                  </a:defRPr>
                </a:lvl9pPr>
              </a:lstStyle>
              <a:p>
                <a:pPr eaLnBrk="1" fontAlgn="auto" hangingPunct="1">
                  <a:spcBef>
                    <a:spcPct val="50000"/>
                  </a:spcBef>
                  <a:spcAft>
                    <a:spcPts val="0"/>
                  </a:spcAft>
                  <a:defRPr/>
                </a:pPr>
                <a:endParaRPr lang="ja-JP" altLang="en-US" kern="0">
                  <a:solidFill>
                    <a:srgbClr val="000000"/>
                  </a:solidFill>
                </a:endParaRPr>
              </a:p>
            </p:txBody>
          </p:sp>
          <p:sp>
            <p:nvSpPr>
              <p:cNvPr id="45" name="AutoShape 1365">
                <a:extLst>
                  <a:ext uri="{FF2B5EF4-FFF2-40B4-BE49-F238E27FC236}">
                    <a16:creationId xmlns:a16="http://schemas.microsoft.com/office/drawing/2014/main" id="{86AC8B97-451E-6825-CAD4-807FA24512F1}"/>
                  </a:ext>
                </a:extLst>
              </p:cNvPr>
              <p:cNvSpPr>
                <a:spLocks noChangeArrowheads="1"/>
              </p:cNvSpPr>
              <p:nvPr/>
            </p:nvSpPr>
            <p:spPr bwMode="auto">
              <a:xfrm rot="398229" flipH="1">
                <a:off x="813" y="236"/>
                <a:ext cx="295" cy="285"/>
              </a:xfrm>
              <a:custGeom>
                <a:avLst/>
                <a:gdLst>
                  <a:gd name="T0" fmla="*/ 148 w 21600"/>
                  <a:gd name="T1" fmla="*/ 0 h 21600"/>
                  <a:gd name="T2" fmla="*/ 43 w 21600"/>
                  <a:gd name="T3" fmla="*/ 42 h 21600"/>
                  <a:gd name="T4" fmla="*/ 0 w 21600"/>
                  <a:gd name="T5" fmla="*/ 143 h 21600"/>
                  <a:gd name="T6" fmla="*/ 43 w 21600"/>
                  <a:gd name="T7" fmla="*/ 243 h 21600"/>
                  <a:gd name="T8" fmla="*/ 148 w 21600"/>
                  <a:gd name="T9" fmla="*/ 285 h 21600"/>
                  <a:gd name="T10" fmla="*/ 252 w 21600"/>
                  <a:gd name="T11" fmla="*/ 243 h 21600"/>
                  <a:gd name="T12" fmla="*/ 295 w 21600"/>
                  <a:gd name="T13" fmla="*/ 143 h 21600"/>
                  <a:gd name="T14" fmla="*/ 252 w 21600"/>
                  <a:gd name="T15" fmla="*/ 42 h 21600"/>
                  <a:gd name="T16" fmla="*/ 0 60000 65536"/>
                  <a:gd name="T17" fmla="*/ 0 60000 65536"/>
                  <a:gd name="T18" fmla="*/ 0 60000 65536"/>
                  <a:gd name="T19" fmla="*/ 0 60000 65536"/>
                  <a:gd name="T20" fmla="*/ 0 60000 65536"/>
                  <a:gd name="T21" fmla="*/ 0 60000 65536"/>
                  <a:gd name="T22" fmla="*/ 0 60000 65536"/>
                  <a:gd name="T23" fmla="*/ 0 60000 65536"/>
                  <a:gd name="T24" fmla="*/ 3148 w 21600"/>
                  <a:gd name="T25" fmla="*/ 3183 h 21600"/>
                  <a:gd name="T26" fmla="*/ 18452 w 21600"/>
                  <a:gd name="T27" fmla="*/ 1841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120" y="10800"/>
                    </a:moveTo>
                    <a:cubicBezTo>
                      <a:pt x="1120" y="16146"/>
                      <a:pt x="5454" y="20480"/>
                      <a:pt x="10800" y="20480"/>
                    </a:cubicBezTo>
                    <a:cubicBezTo>
                      <a:pt x="16146" y="20480"/>
                      <a:pt x="20480" y="16146"/>
                      <a:pt x="20480" y="10800"/>
                    </a:cubicBezTo>
                    <a:cubicBezTo>
                      <a:pt x="20480" y="5454"/>
                      <a:pt x="16146" y="1120"/>
                      <a:pt x="10800" y="1120"/>
                    </a:cubicBezTo>
                    <a:cubicBezTo>
                      <a:pt x="5454" y="1120"/>
                      <a:pt x="1120" y="5454"/>
                      <a:pt x="1120" y="10800"/>
                    </a:cubicBezTo>
                    <a:close/>
                  </a:path>
                </a:pathLst>
              </a:custGeom>
              <a:gradFill rotWithShape="1">
                <a:gsLst>
                  <a:gs pos="0">
                    <a:srgbClr val="FFFFFF"/>
                  </a:gs>
                  <a:gs pos="100000">
                    <a:srgbClr val="C0C0C0"/>
                  </a:gs>
                </a:gsLst>
                <a:path path="rect">
                  <a:fillToRect l="50000" t="50000" r="50000" b="50000"/>
                </a:path>
              </a:gradFill>
              <a:ln w="9525">
                <a:solidFill>
                  <a:srgbClr val="000000"/>
                </a:solidFill>
                <a:round/>
                <a:headEnd/>
                <a:tailEnd/>
              </a:ln>
            </p:spPr>
            <p:txBody>
              <a:bodyPr/>
              <a:lstStyle/>
              <a:p>
                <a:pPr fontAlgn="auto">
                  <a:spcBef>
                    <a:spcPct val="50000"/>
                  </a:spcBef>
                  <a:spcAft>
                    <a:spcPts val="0"/>
                  </a:spcAft>
                  <a:defRPr/>
                </a:pPr>
                <a:endParaRPr kumimoji="0" lang="ja-JP" altLang="en-US" sz="1200" kern="0">
                  <a:solidFill>
                    <a:srgbClr val="000000"/>
                  </a:solidFill>
                  <a:ea typeface="HG丸ｺﾞｼｯｸM-PRO" pitchFamily="50" charset="-128"/>
                </a:endParaRPr>
              </a:p>
            </p:txBody>
          </p:sp>
        </p:grpSp>
      </p:grpSp>
      <p:grpSp>
        <p:nvGrpSpPr>
          <p:cNvPr id="183" name="グループ化 182">
            <a:extLst>
              <a:ext uri="{FF2B5EF4-FFF2-40B4-BE49-F238E27FC236}">
                <a16:creationId xmlns:a16="http://schemas.microsoft.com/office/drawing/2014/main" id="{92FBF3B3-CF92-61A2-4F26-9E673C652563}"/>
              </a:ext>
            </a:extLst>
          </p:cNvPr>
          <p:cNvGrpSpPr/>
          <p:nvPr/>
        </p:nvGrpSpPr>
        <p:grpSpPr>
          <a:xfrm>
            <a:off x="62658" y="3429000"/>
            <a:ext cx="12060000" cy="3321998"/>
            <a:chOff x="44195" y="3406885"/>
            <a:chExt cx="12060000" cy="3401789"/>
          </a:xfrm>
        </p:grpSpPr>
        <p:sp>
          <p:nvSpPr>
            <p:cNvPr id="46" name="吹き出し: 角を丸めた四角形 45">
              <a:extLst>
                <a:ext uri="{FF2B5EF4-FFF2-40B4-BE49-F238E27FC236}">
                  <a16:creationId xmlns:a16="http://schemas.microsoft.com/office/drawing/2014/main" id="{AE81005B-693B-0E30-2249-47D806D35568}"/>
                </a:ext>
              </a:extLst>
            </p:cNvPr>
            <p:cNvSpPr/>
            <p:nvPr/>
          </p:nvSpPr>
          <p:spPr>
            <a:xfrm>
              <a:off x="44195" y="3406885"/>
              <a:ext cx="12060000" cy="3401789"/>
            </a:xfrm>
            <a:prstGeom prst="wedgeRoundRectCallout">
              <a:avLst>
                <a:gd name="adj1" fmla="val 21964"/>
                <a:gd name="adj2" fmla="val -92315"/>
                <a:gd name="adj3" fmla="val 16667"/>
              </a:avLst>
            </a:prstGeom>
            <a:solidFill>
              <a:schemeClr val="accent2">
                <a:lumMod val="40000"/>
                <a:lumOff val="60000"/>
                <a:alpha val="72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D8601678-62CC-E346-3444-1AFB14A504D3}"/>
                </a:ext>
              </a:extLst>
            </p:cNvPr>
            <p:cNvSpPr txBox="1"/>
            <p:nvPr/>
          </p:nvSpPr>
          <p:spPr>
            <a:xfrm>
              <a:off x="205385" y="3629210"/>
              <a:ext cx="11817330" cy="724889"/>
            </a:xfrm>
            <a:prstGeom prst="rect">
              <a:avLst/>
            </a:prstGeom>
            <a:noFill/>
          </p:spPr>
          <p:txBody>
            <a:bodyPr wrap="square" rtlCol="0">
              <a:spAutoFit/>
            </a:bodyPr>
            <a:lstStyle/>
            <a:p>
              <a:pPr>
                <a:spcBef>
                  <a:spcPct val="0"/>
                </a:spcBef>
              </a:pPr>
              <a:r>
                <a:rPr kumimoji="1" lang="ja-JP" altLang="en-US" sz="2000" b="1" dirty="0">
                  <a:latin typeface="Meiryo UI" panose="020B0604030504040204" pitchFamily="50" charset="-128"/>
                  <a:ea typeface="Meiryo UI" panose="020B0604030504040204" pitchFamily="50" charset="-128"/>
                </a:rPr>
                <a:t>＜面取りとは？＞</a:t>
              </a:r>
              <a:r>
                <a:rPr lang="ja-JP" altLang="en-US" sz="2000" b="1" dirty="0">
                  <a:latin typeface="Meiryo UI" panose="020B0604030504040204" pitchFamily="50" charset="-128"/>
                  <a:ea typeface="Meiryo UI" panose="020B0604030504040204" pitchFamily="50" charset="-128"/>
                </a:rPr>
                <a:t>・・・ブシュの面取りは、加工するブシュの治具</a:t>
              </a:r>
              <a:r>
                <a:rPr lang="en-US" altLang="ja-JP" sz="2000" b="1" dirty="0">
                  <a:latin typeface="Meiryo UI" panose="020B0604030504040204" pitchFamily="50" charset="-128"/>
                  <a:ea typeface="Meiryo UI" panose="020B0604030504040204" pitchFamily="50" charset="-128"/>
                </a:rPr>
                <a:t>(</a:t>
              </a:r>
              <a:r>
                <a:rPr lang="ja-JP" altLang="en-US" sz="2000" b="1" dirty="0">
                  <a:latin typeface="Meiryo UI" panose="020B0604030504040204" pitchFamily="50" charset="-128"/>
                  <a:ea typeface="Meiryo UI" panose="020B0604030504040204" pitchFamily="50" charset="-128"/>
                </a:rPr>
                <a:t>コレット</a:t>
              </a:r>
              <a:r>
                <a:rPr lang="en-US" altLang="ja-JP" sz="2000" b="1" dirty="0">
                  <a:latin typeface="Meiryo UI" panose="020B0604030504040204" pitchFamily="50" charset="-128"/>
                  <a:ea typeface="Meiryo UI" panose="020B0604030504040204" pitchFamily="50" charset="-128"/>
                </a:rPr>
                <a:t>)</a:t>
              </a:r>
              <a:r>
                <a:rPr lang="ja-JP" altLang="en-US" sz="2000" b="1" dirty="0">
                  <a:latin typeface="Meiryo UI" panose="020B0604030504040204" pitchFamily="50" charset="-128"/>
                  <a:ea typeface="Meiryo UI" panose="020B0604030504040204" pitchFamily="50" charset="-128"/>
                </a:rPr>
                <a:t>を中心に左右にスピンドルユニットを配し、</a:t>
              </a:r>
              <a:endParaRPr lang="en-US" altLang="ja-JP" sz="2000" b="1" dirty="0">
                <a:latin typeface="Meiryo UI" panose="020B0604030504040204" pitchFamily="50" charset="-128"/>
                <a:ea typeface="Meiryo UI" panose="020B0604030504040204" pitchFamily="50" charset="-128"/>
              </a:endParaRPr>
            </a:p>
            <a:p>
              <a:pPr>
                <a:spcBef>
                  <a:spcPct val="0"/>
                </a:spcBef>
              </a:pPr>
              <a:r>
                <a:rPr lang="ja-JP" altLang="en-US" sz="2000" b="1" dirty="0">
                  <a:latin typeface="Meiryo UI" panose="020B0604030504040204" pitchFamily="50" charset="-128"/>
                  <a:ea typeface="Meiryo UI" panose="020B0604030504040204" pitchFamily="50" charset="-128"/>
                </a:rPr>
                <a:t>　　　　　　　　　　　　　先端に取り付けられた３本のバイトで両端面を同時に切削加工する工程</a:t>
              </a:r>
            </a:p>
          </p:txBody>
        </p:sp>
      </p:grpSp>
      <p:pic>
        <p:nvPicPr>
          <p:cNvPr id="264" name="図 263">
            <a:extLst>
              <a:ext uri="{FF2B5EF4-FFF2-40B4-BE49-F238E27FC236}">
                <a16:creationId xmlns:a16="http://schemas.microsoft.com/office/drawing/2014/main" id="{8CC412B2-3239-4233-F442-904650AD841B}"/>
              </a:ext>
            </a:extLst>
          </p:cNvPr>
          <p:cNvPicPr>
            <a:picLocks noChangeAspect="1"/>
          </p:cNvPicPr>
          <p:nvPr/>
        </p:nvPicPr>
        <p:blipFill>
          <a:blip r:embed="rId8"/>
          <a:stretch>
            <a:fillRect/>
          </a:stretch>
        </p:blipFill>
        <p:spPr>
          <a:xfrm>
            <a:off x="3250008" y="4927756"/>
            <a:ext cx="862410" cy="1027676"/>
          </a:xfrm>
          <a:prstGeom prst="rect">
            <a:avLst/>
          </a:prstGeom>
        </p:spPr>
      </p:pic>
      <p:grpSp>
        <p:nvGrpSpPr>
          <p:cNvPr id="265" name="グループ化 264">
            <a:extLst>
              <a:ext uri="{FF2B5EF4-FFF2-40B4-BE49-F238E27FC236}">
                <a16:creationId xmlns:a16="http://schemas.microsoft.com/office/drawing/2014/main" id="{75ECD84E-7034-D2A7-55C2-2F65C176EBCE}"/>
              </a:ext>
            </a:extLst>
          </p:cNvPr>
          <p:cNvGrpSpPr/>
          <p:nvPr/>
        </p:nvGrpSpPr>
        <p:grpSpPr>
          <a:xfrm>
            <a:off x="1262507" y="5177726"/>
            <a:ext cx="4862824" cy="561378"/>
            <a:chOff x="1844135" y="5464424"/>
            <a:chExt cx="8138706" cy="939555"/>
          </a:xfrm>
        </p:grpSpPr>
        <p:grpSp>
          <p:nvGrpSpPr>
            <p:cNvPr id="266" name="グループ化 265">
              <a:extLst>
                <a:ext uri="{FF2B5EF4-FFF2-40B4-BE49-F238E27FC236}">
                  <a16:creationId xmlns:a16="http://schemas.microsoft.com/office/drawing/2014/main" id="{96E58F86-051A-1FA9-8A3C-5D4FC6439F8A}"/>
                </a:ext>
              </a:extLst>
            </p:cNvPr>
            <p:cNvGrpSpPr/>
            <p:nvPr/>
          </p:nvGrpSpPr>
          <p:grpSpPr>
            <a:xfrm>
              <a:off x="1844135" y="5464424"/>
              <a:ext cx="3371850" cy="923925"/>
              <a:chOff x="323528" y="4233267"/>
              <a:chExt cx="3371850" cy="923925"/>
            </a:xfrm>
          </p:grpSpPr>
          <p:sp>
            <p:nvSpPr>
              <p:cNvPr id="271" name="AutoShape 403">
                <a:extLst>
                  <a:ext uri="{FF2B5EF4-FFF2-40B4-BE49-F238E27FC236}">
                    <a16:creationId xmlns:a16="http://schemas.microsoft.com/office/drawing/2014/main" id="{9F3233D3-5D54-C5F8-A133-1BC4FFF68762}"/>
                  </a:ext>
                </a:extLst>
              </p:cNvPr>
              <p:cNvSpPr>
                <a:spLocks noChangeArrowheads="1"/>
              </p:cNvSpPr>
              <p:nvPr/>
            </p:nvSpPr>
            <p:spPr bwMode="auto">
              <a:xfrm>
                <a:off x="323528" y="4252317"/>
                <a:ext cx="1190625" cy="895350"/>
              </a:xfrm>
              <a:custGeom>
                <a:avLst/>
                <a:gdLst>
                  <a:gd name="T0" fmla="*/ 239287 w 21600"/>
                  <a:gd name="T1" fmla="*/ 0 h 21600"/>
                  <a:gd name="T2" fmla="*/ 0 w 21600"/>
                  <a:gd name="T3" fmla="*/ 89804 h 21600"/>
                  <a:gd name="T4" fmla="*/ 239287 w 21600"/>
                  <a:gd name="T5" fmla="*/ 177452 h 21600"/>
                  <a:gd name="T6" fmla="*/ 402565 w 21600"/>
                  <a:gd name="T7" fmla="*/ 89804 h 21600"/>
                  <a:gd name="T8" fmla="*/ 17694720 60000 65536"/>
                  <a:gd name="T9" fmla="*/ 11796480 60000 65536"/>
                  <a:gd name="T10" fmla="*/ 5898240 60000 65536"/>
                  <a:gd name="T11" fmla="*/ 0 60000 65536"/>
                  <a:gd name="T12" fmla="*/ 3464 w 21600"/>
                  <a:gd name="T13" fmla="*/ 4800 h 21600"/>
                  <a:gd name="T14" fmla="*/ 16709 w 21600"/>
                  <a:gd name="T15" fmla="*/ 16800 h 21600"/>
                </a:gdLst>
                <a:ahLst/>
                <a:cxnLst>
                  <a:cxn ang="T8">
                    <a:pos x="T0" y="T1"/>
                  </a:cxn>
                  <a:cxn ang="T9">
                    <a:pos x="T2" y="T3"/>
                  </a:cxn>
                  <a:cxn ang="T10">
                    <a:pos x="T4" y="T5"/>
                  </a:cxn>
                  <a:cxn ang="T11">
                    <a:pos x="T6" y="T7"/>
                  </a:cxn>
                </a:cxnLst>
                <a:rect l="T12" t="T13" r="T14" b="T15"/>
                <a:pathLst>
                  <a:path w="21600" h="21600">
                    <a:moveTo>
                      <a:pt x="12935" y="0"/>
                    </a:moveTo>
                    <a:lnTo>
                      <a:pt x="12935" y="4800"/>
                    </a:lnTo>
                    <a:lnTo>
                      <a:pt x="3375" y="4800"/>
                    </a:lnTo>
                    <a:lnTo>
                      <a:pt x="3375" y="16800"/>
                    </a:lnTo>
                    <a:lnTo>
                      <a:pt x="12935" y="16800"/>
                    </a:lnTo>
                    <a:lnTo>
                      <a:pt x="12935" y="21600"/>
                    </a:lnTo>
                    <a:lnTo>
                      <a:pt x="21600" y="10800"/>
                    </a:lnTo>
                    <a:lnTo>
                      <a:pt x="12935" y="0"/>
                    </a:lnTo>
                    <a:close/>
                  </a:path>
                  <a:path w="21600" h="21600">
                    <a:moveTo>
                      <a:pt x="1350" y="4800"/>
                    </a:moveTo>
                    <a:lnTo>
                      <a:pt x="1350" y="16800"/>
                    </a:lnTo>
                    <a:lnTo>
                      <a:pt x="2700" y="16800"/>
                    </a:lnTo>
                    <a:lnTo>
                      <a:pt x="2700" y="4800"/>
                    </a:lnTo>
                    <a:lnTo>
                      <a:pt x="1350" y="4800"/>
                    </a:lnTo>
                    <a:close/>
                  </a:path>
                  <a:path w="21600" h="21600">
                    <a:moveTo>
                      <a:pt x="0" y="4800"/>
                    </a:moveTo>
                    <a:lnTo>
                      <a:pt x="0" y="16800"/>
                    </a:lnTo>
                    <a:lnTo>
                      <a:pt x="675" y="16800"/>
                    </a:lnTo>
                    <a:lnTo>
                      <a:pt x="675" y="4800"/>
                    </a:lnTo>
                    <a:lnTo>
                      <a:pt x="0" y="4800"/>
                    </a:lnTo>
                    <a:close/>
                  </a:path>
                </a:pathLst>
              </a:custGeom>
              <a:gradFill rotWithShape="0">
                <a:gsLst>
                  <a:gs pos="0">
                    <a:srgbClr val="767600"/>
                  </a:gs>
                  <a:gs pos="50000">
                    <a:srgbClr val="FFFF00"/>
                  </a:gs>
                  <a:gs pos="100000">
                    <a:srgbClr val="767600"/>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272" name="AutoShape 404">
                <a:extLst>
                  <a:ext uri="{FF2B5EF4-FFF2-40B4-BE49-F238E27FC236}">
                    <a16:creationId xmlns:a16="http://schemas.microsoft.com/office/drawing/2014/main" id="{E4A8AB60-8AFE-0DDE-9961-3A877E204D59}"/>
                  </a:ext>
                </a:extLst>
              </p:cNvPr>
              <p:cNvSpPr>
                <a:spLocks noChangeArrowheads="1"/>
              </p:cNvSpPr>
              <p:nvPr/>
            </p:nvSpPr>
            <p:spPr bwMode="auto">
              <a:xfrm>
                <a:off x="1371278" y="4233267"/>
                <a:ext cx="1200150" cy="904875"/>
              </a:xfrm>
              <a:custGeom>
                <a:avLst/>
                <a:gdLst>
                  <a:gd name="T0" fmla="*/ 247643 w 21600"/>
                  <a:gd name="T1" fmla="*/ 0 h 21600"/>
                  <a:gd name="T2" fmla="*/ 0 w 21600"/>
                  <a:gd name="T3" fmla="*/ 92045 h 21600"/>
                  <a:gd name="T4" fmla="*/ 247643 w 21600"/>
                  <a:gd name="T5" fmla="*/ 184090 h 21600"/>
                  <a:gd name="T6" fmla="*/ 414069 w 21600"/>
                  <a:gd name="T7" fmla="*/ 92045 h 21600"/>
                  <a:gd name="T8" fmla="*/ 17694720 60000 65536"/>
                  <a:gd name="T9" fmla="*/ 11796480 60000 65536"/>
                  <a:gd name="T10" fmla="*/ 5898240 60000 65536"/>
                  <a:gd name="T11" fmla="*/ 0 60000 65536"/>
                  <a:gd name="T12" fmla="*/ 3432 w 21600"/>
                  <a:gd name="T13" fmla="*/ 4741 h 21600"/>
                  <a:gd name="T14" fmla="*/ 16755 w 21600"/>
                  <a:gd name="T15" fmla="*/ 16859 h 21600"/>
                </a:gdLst>
                <a:ahLst/>
                <a:cxnLst>
                  <a:cxn ang="T8">
                    <a:pos x="T0" y="T1"/>
                  </a:cxn>
                  <a:cxn ang="T9">
                    <a:pos x="T2" y="T3"/>
                  </a:cxn>
                  <a:cxn ang="T10">
                    <a:pos x="T4" y="T5"/>
                  </a:cxn>
                  <a:cxn ang="T11">
                    <a:pos x="T6" y="T7"/>
                  </a:cxn>
                </a:cxnLst>
                <a:rect l="T12" t="T13" r="T14" b="T15"/>
                <a:pathLst>
                  <a:path w="21600" h="21600">
                    <a:moveTo>
                      <a:pt x="12935" y="0"/>
                    </a:moveTo>
                    <a:lnTo>
                      <a:pt x="12935" y="4800"/>
                    </a:lnTo>
                    <a:lnTo>
                      <a:pt x="3375" y="4800"/>
                    </a:lnTo>
                    <a:lnTo>
                      <a:pt x="3375" y="16800"/>
                    </a:lnTo>
                    <a:lnTo>
                      <a:pt x="12935" y="16800"/>
                    </a:lnTo>
                    <a:lnTo>
                      <a:pt x="12935" y="21600"/>
                    </a:lnTo>
                    <a:lnTo>
                      <a:pt x="21600" y="10800"/>
                    </a:lnTo>
                    <a:lnTo>
                      <a:pt x="12935" y="0"/>
                    </a:lnTo>
                    <a:close/>
                  </a:path>
                  <a:path w="21600" h="21600">
                    <a:moveTo>
                      <a:pt x="1350" y="4800"/>
                    </a:moveTo>
                    <a:lnTo>
                      <a:pt x="1350" y="16800"/>
                    </a:lnTo>
                    <a:lnTo>
                      <a:pt x="2700" y="16800"/>
                    </a:lnTo>
                    <a:lnTo>
                      <a:pt x="2700" y="4800"/>
                    </a:lnTo>
                    <a:lnTo>
                      <a:pt x="1350" y="4800"/>
                    </a:lnTo>
                    <a:close/>
                  </a:path>
                  <a:path w="21600" h="21600">
                    <a:moveTo>
                      <a:pt x="0" y="4800"/>
                    </a:moveTo>
                    <a:lnTo>
                      <a:pt x="0" y="16800"/>
                    </a:lnTo>
                    <a:lnTo>
                      <a:pt x="675" y="16800"/>
                    </a:lnTo>
                    <a:lnTo>
                      <a:pt x="675" y="4800"/>
                    </a:lnTo>
                    <a:lnTo>
                      <a:pt x="0" y="4800"/>
                    </a:lnTo>
                    <a:close/>
                  </a:path>
                </a:pathLst>
              </a:custGeom>
              <a:solidFill>
                <a:srgbClr val="FFFF00">
                  <a:alpha val="50195"/>
                </a:srgbClr>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317" name="AutoShape 405">
                <a:extLst>
                  <a:ext uri="{FF2B5EF4-FFF2-40B4-BE49-F238E27FC236}">
                    <a16:creationId xmlns:a16="http://schemas.microsoft.com/office/drawing/2014/main" id="{F50ADB02-5C76-829F-4406-3B72E7879027}"/>
                  </a:ext>
                </a:extLst>
              </p:cNvPr>
              <p:cNvSpPr>
                <a:spLocks noChangeArrowheads="1"/>
              </p:cNvSpPr>
              <p:nvPr/>
            </p:nvSpPr>
            <p:spPr bwMode="auto">
              <a:xfrm>
                <a:off x="2495228" y="4252317"/>
                <a:ext cx="1200150" cy="904875"/>
              </a:xfrm>
              <a:custGeom>
                <a:avLst/>
                <a:gdLst>
                  <a:gd name="T0" fmla="*/ 247643 w 21600"/>
                  <a:gd name="T1" fmla="*/ 0 h 21600"/>
                  <a:gd name="T2" fmla="*/ 0 w 21600"/>
                  <a:gd name="T3" fmla="*/ 92045 h 21600"/>
                  <a:gd name="T4" fmla="*/ 247643 w 21600"/>
                  <a:gd name="T5" fmla="*/ 184090 h 21600"/>
                  <a:gd name="T6" fmla="*/ 414069 w 21600"/>
                  <a:gd name="T7" fmla="*/ 92045 h 21600"/>
                  <a:gd name="T8" fmla="*/ 17694720 60000 65536"/>
                  <a:gd name="T9" fmla="*/ 11796480 60000 65536"/>
                  <a:gd name="T10" fmla="*/ 5898240 60000 65536"/>
                  <a:gd name="T11" fmla="*/ 0 60000 65536"/>
                  <a:gd name="T12" fmla="*/ 3432 w 21600"/>
                  <a:gd name="T13" fmla="*/ 4741 h 21600"/>
                  <a:gd name="T14" fmla="*/ 16755 w 21600"/>
                  <a:gd name="T15" fmla="*/ 16859 h 21600"/>
                </a:gdLst>
                <a:ahLst/>
                <a:cxnLst>
                  <a:cxn ang="T8">
                    <a:pos x="T0" y="T1"/>
                  </a:cxn>
                  <a:cxn ang="T9">
                    <a:pos x="T2" y="T3"/>
                  </a:cxn>
                  <a:cxn ang="T10">
                    <a:pos x="T4" y="T5"/>
                  </a:cxn>
                  <a:cxn ang="T11">
                    <a:pos x="T6" y="T7"/>
                  </a:cxn>
                </a:cxnLst>
                <a:rect l="T12" t="T13" r="T14" b="T15"/>
                <a:pathLst>
                  <a:path w="21600" h="21600">
                    <a:moveTo>
                      <a:pt x="12935" y="0"/>
                    </a:moveTo>
                    <a:lnTo>
                      <a:pt x="12935" y="4800"/>
                    </a:lnTo>
                    <a:lnTo>
                      <a:pt x="3375" y="4800"/>
                    </a:lnTo>
                    <a:lnTo>
                      <a:pt x="3375" y="16800"/>
                    </a:lnTo>
                    <a:lnTo>
                      <a:pt x="12935" y="16800"/>
                    </a:lnTo>
                    <a:lnTo>
                      <a:pt x="12935" y="21600"/>
                    </a:lnTo>
                    <a:lnTo>
                      <a:pt x="21600" y="10800"/>
                    </a:lnTo>
                    <a:lnTo>
                      <a:pt x="12935" y="0"/>
                    </a:lnTo>
                    <a:close/>
                  </a:path>
                  <a:path w="21600" h="21600">
                    <a:moveTo>
                      <a:pt x="1350" y="4800"/>
                    </a:moveTo>
                    <a:lnTo>
                      <a:pt x="1350" y="16800"/>
                    </a:lnTo>
                    <a:lnTo>
                      <a:pt x="2700" y="16800"/>
                    </a:lnTo>
                    <a:lnTo>
                      <a:pt x="2700" y="4800"/>
                    </a:lnTo>
                    <a:lnTo>
                      <a:pt x="1350" y="4800"/>
                    </a:lnTo>
                    <a:close/>
                  </a:path>
                  <a:path w="21600" h="21600">
                    <a:moveTo>
                      <a:pt x="0" y="4800"/>
                    </a:moveTo>
                    <a:lnTo>
                      <a:pt x="0" y="16800"/>
                    </a:lnTo>
                    <a:lnTo>
                      <a:pt x="675" y="16800"/>
                    </a:lnTo>
                    <a:lnTo>
                      <a:pt x="675" y="4800"/>
                    </a:lnTo>
                    <a:lnTo>
                      <a:pt x="0" y="4800"/>
                    </a:lnTo>
                    <a:close/>
                  </a:path>
                </a:pathLst>
              </a:custGeom>
              <a:solidFill>
                <a:srgbClr val="FFFF00">
                  <a:alpha val="50195"/>
                </a:srgbClr>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grpSp>
        <p:grpSp>
          <p:nvGrpSpPr>
            <p:cNvPr id="267" name="グループ化 266">
              <a:extLst>
                <a:ext uri="{FF2B5EF4-FFF2-40B4-BE49-F238E27FC236}">
                  <a16:creationId xmlns:a16="http://schemas.microsoft.com/office/drawing/2014/main" id="{AE0C0AE7-6153-6963-20CE-C98C5CCDB8C4}"/>
                </a:ext>
              </a:extLst>
            </p:cNvPr>
            <p:cNvGrpSpPr/>
            <p:nvPr/>
          </p:nvGrpSpPr>
          <p:grpSpPr>
            <a:xfrm rot="10800000">
              <a:off x="6610991" y="5480054"/>
              <a:ext cx="3371850" cy="923925"/>
              <a:chOff x="323528" y="4233267"/>
              <a:chExt cx="3371850" cy="923925"/>
            </a:xfrm>
          </p:grpSpPr>
          <p:sp>
            <p:nvSpPr>
              <p:cNvPr id="268" name="AutoShape 403">
                <a:extLst>
                  <a:ext uri="{FF2B5EF4-FFF2-40B4-BE49-F238E27FC236}">
                    <a16:creationId xmlns:a16="http://schemas.microsoft.com/office/drawing/2014/main" id="{5D76AE20-2F38-4846-6421-99F82CFC18E9}"/>
                  </a:ext>
                </a:extLst>
              </p:cNvPr>
              <p:cNvSpPr>
                <a:spLocks noChangeArrowheads="1"/>
              </p:cNvSpPr>
              <p:nvPr/>
            </p:nvSpPr>
            <p:spPr bwMode="auto">
              <a:xfrm>
                <a:off x="323528" y="4252317"/>
                <a:ext cx="1190625" cy="895350"/>
              </a:xfrm>
              <a:custGeom>
                <a:avLst/>
                <a:gdLst>
                  <a:gd name="T0" fmla="*/ 239287 w 21600"/>
                  <a:gd name="T1" fmla="*/ 0 h 21600"/>
                  <a:gd name="T2" fmla="*/ 0 w 21600"/>
                  <a:gd name="T3" fmla="*/ 89804 h 21600"/>
                  <a:gd name="T4" fmla="*/ 239287 w 21600"/>
                  <a:gd name="T5" fmla="*/ 177452 h 21600"/>
                  <a:gd name="T6" fmla="*/ 402565 w 21600"/>
                  <a:gd name="T7" fmla="*/ 89804 h 21600"/>
                  <a:gd name="T8" fmla="*/ 17694720 60000 65536"/>
                  <a:gd name="T9" fmla="*/ 11796480 60000 65536"/>
                  <a:gd name="T10" fmla="*/ 5898240 60000 65536"/>
                  <a:gd name="T11" fmla="*/ 0 60000 65536"/>
                  <a:gd name="T12" fmla="*/ 3464 w 21600"/>
                  <a:gd name="T13" fmla="*/ 4800 h 21600"/>
                  <a:gd name="T14" fmla="*/ 16709 w 21600"/>
                  <a:gd name="T15" fmla="*/ 16800 h 21600"/>
                </a:gdLst>
                <a:ahLst/>
                <a:cxnLst>
                  <a:cxn ang="T8">
                    <a:pos x="T0" y="T1"/>
                  </a:cxn>
                  <a:cxn ang="T9">
                    <a:pos x="T2" y="T3"/>
                  </a:cxn>
                  <a:cxn ang="T10">
                    <a:pos x="T4" y="T5"/>
                  </a:cxn>
                  <a:cxn ang="T11">
                    <a:pos x="T6" y="T7"/>
                  </a:cxn>
                </a:cxnLst>
                <a:rect l="T12" t="T13" r="T14" b="T15"/>
                <a:pathLst>
                  <a:path w="21600" h="21600">
                    <a:moveTo>
                      <a:pt x="12935" y="0"/>
                    </a:moveTo>
                    <a:lnTo>
                      <a:pt x="12935" y="4800"/>
                    </a:lnTo>
                    <a:lnTo>
                      <a:pt x="3375" y="4800"/>
                    </a:lnTo>
                    <a:lnTo>
                      <a:pt x="3375" y="16800"/>
                    </a:lnTo>
                    <a:lnTo>
                      <a:pt x="12935" y="16800"/>
                    </a:lnTo>
                    <a:lnTo>
                      <a:pt x="12935" y="21600"/>
                    </a:lnTo>
                    <a:lnTo>
                      <a:pt x="21600" y="10800"/>
                    </a:lnTo>
                    <a:lnTo>
                      <a:pt x="12935" y="0"/>
                    </a:lnTo>
                    <a:close/>
                  </a:path>
                  <a:path w="21600" h="21600">
                    <a:moveTo>
                      <a:pt x="1350" y="4800"/>
                    </a:moveTo>
                    <a:lnTo>
                      <a:pt x="1350" y="16800"/>
                    </a:lnTo>
                    <a:lnTo>
                      <a:pt x="2700" y="16800"/>
                    </a:lnTo>
                    <a:lnTo>
                      <a:pt x="2700" y="4800"/>
                    </a:lnTo>
                    <a:lnTo>
                      <a:pt x="1350" y="4800"/>
                    </a:lnTo>
                    <a:close/>
                  </a:path>
                  <a:path w="21600" h="21600">
                    <a:moveTo>
                      <a:pt x="0" y="4800"/>
                    </a:moveTo>
                    <a:lnTo>
                      <a:pt x="0" y="16800"/>
                    </a:lnTo>
                    <a:lnTo>
                      <a:pt x="675" y="16800"/>
                    </a:lnTo>
                    <a:lnTo>
                      <a:pt x="675" y="4800"/>
                    </a:lnTo>
                    <a:lnTo>
                      <a:pt x="0" y="4800"/>
                    </a:lnTo>
                    <a:close/>
                  </a:path>
                </a:pathLst>
              </a:custGeom>
              <a:gradFill rotWithShape="0">
                <a:gsLst>
                  <a:gs pos="0">
                    <a:srgbClr val="767600"/>
                  </a:gs>
                  <a:gs pos="50000">
                    <a:srgbClr val="FFFF00"/>
                  </a:gs>
                  <a:gs pos="100000">
                    <a:srgbClr val="767600"/>
                  </a:gs>
                </a:gsLst>
                <a:lin ang="54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269" name="AutoShape 404">
                <a:extLst>
                  <a:ext uri="{FF2B5EF4-FFF2-40B4-BE49-F238E27FC236}">
                    <a16:creationId xmlns:a16="http://schemas.microsoft.com/office/drawing/2014/main" id="{4A125FF3-456B-B08B-E22F-9973EDADCBA1}"/>
                  </a:ext>
                </a:extLst>
              </p:cNvPr>
              <p:cNvSpPr>
                <a:spLocks noChangeArrowheads="1"/>
              </p:cNvSpPr>
              <p:nvPr/>
            </p:nvSpPr>
            <p:spPr bwMode="auto">
              <a:xfrm>
                <a:off x="1371278" y="4233267"/>
                <a:ext cx="1200150" cy="904875"/>
              </a:xfrm>
              <a:custGeom>
                <a:avLst/>
                <a:gdLst>
                  <a:gd name="T0" fmla="*/ 247643 w 21600"/>
                  <a:gd name="T1" fmla="*/ 0 h 21600"/>
                  <a:gd name="T2" fmla="*/ 0 w 21600"/>
                  <a:gd name="T3" fmla="*/ 92045 h 21600"/>
                  <a:gd name="T4" fmla="*/ 247643 w 21600"/>
                  <a:gd name="T5" fmla="*/ 184090 h 21600"/>
                  <a:gd name="T6" fmla="*/ 414069 w 21600"/>
                  <a:gd name="T7" fmla="*/ 92045 h 21600"/>
                  <a:gd name="T8" fmla="*/ 17694720 60000 65536"/>
                  <a:gd name="T9" fmla="*/ 11796480 60000 65536"/>
                  <a:gd name="T10" fmla="*/ 5898240 60000 65536"/>
                  <a:gd name="T11" fmla="*/ 0 60000 65536"/>
                  <a:gd name="T12" fmla="*/ 3432 w 21600"/>
                  <a:gd name="T13" fmla="*/ 4741 h 21600"/>
                  <a:gd name="T14" fmla="*/ 16755 w 21600"/>
                  <a:gd name="T15" fmla="*/ 16859 h 21600"/>
                </a:gdLst>
                <a:ahLst/>
                <a:cxnLst>
                  <a:cxn ang="T8">
                    <a:pos x="T0" y="T1"/>
                  </a:cxn>
                  <a:cxn ang="T9">
                    <a:pos x="T2" y="T3"/>
                  </a:cxn>
                  <a:cxn ang="T10">
                    <a:pos x="T4" y="T5"/>
                  </a:cxn>
                  <a:cxn ang="T11">
                    <a:pos x="T6" y="T7"/>
                  </a:cxn>
                </a:cxnLst>
                <a:rect l="T12" t="T13" r="T14" b="T15"/>
                <a:pathLst>
                  <a:path w="21600" h="21600">
                    <a:moveTo>
                      <a:pt x="12935" y="0"/>
                    </a:moveTo>
                    <a:lnTo>
                      <a:pt x="12935" y="4800"/>
                    </a:lnTo>
                    <a:lnTo>
                      <a:pt x="3375" y="4800"/>
                    </a:lnTo>
                    <a:lnTo>
                      <a:pt x="3375" y="16800"/>
                    </a:lnTo>
                    <a:lnTo>
                      <a:pt x="12935" y="16800"/>
                    </a:lnTo>
                    <a:lnTo>
                      <a:pt x="12935" y="21600"/>
                    </a:lnTo>
                    <a:lnTo>
                      <a:pt x="21600" y="10800"/>
                    </a:lnTo>
                    <a:lnTo>
                      <a:pt x="12935" y="0"/>
                    </a:lnTo>
                    <a:close/>
                  </a:path>
                  <a:path w="21600" h="21600">
                    <a:moveTo>
                      <a:pt x="1350" y="4800"/>
                    </a:moveTo>
                    <a:lnTo>
                      <a:pt x="1350" y="16800"/>
                    </a:lnTo>
                    <a:lnTo>
                      <a:pt x="2700" y="16800"/>
                    </a:lnTo>
                    <a:lnTo>
                      <a:pt x="2700" y="4800"/>
                    </a:lnTo>
                    <a:lnTo>
                      <a:pt x="1350" y="4800"/>
                    </a:lnTo>
                    <a:close/>
                  </a:path>
                  <a:path w="21600" h="21600">
                    <a:moveTo>
                      <a:pt x="0" y="4800"/>
                    </a:moveTo>
                    <a:lnTo>
                      <a:pt x="0" y="16800"/>
                    </a:lnTo>
                    <a:lnTo>
                      <a:pt x="675" y="16800"/>
                    </a:lnTo>
                    <a:lnTo>
                      <a:pt x="675" y="4800"/>
                    </a:lnTo>
                    <a:lnTo>
                      <a:pt x="0" y="4800"/>
                    </a:lnTo>
                    <a:close/>
                  </a:path>
                </a:pathLst>
              </a:custGeom>
              <a:solidFill>
                <a:srgbClr val="FFFF00">
                  <a:alpha val="50195"/>
                </a:srgbClr>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270" name="AutoShape 405">
                <a:extLst>
                  <a:ext uri="{FF2B5EF4-FFF2-40B4-BE49-F238E27FC236}">
                    <a16:creationId xmlns:a16="http://schemas.microsoft.com/office/drawing/2014/main" id="{80CF9FB7-A5B6-5771-D258-18D430684A4E}"/>
                  </a:ext>
                </a:extLst>
              </p:cNvPr>
              <p:cNvSpPr>
                <a:spLocks noChangeArrowheads="1"/>
              </p:cNvSpPr>
              <p:nvPr/>
            </p:nvSpPr>
            <p:spPr bwMode="auto">
              <a:xfrm>
                <a:off x="2495228" y="4252317"/>
                <a:ext cx="1200150" cy="904875"/>
              </a:xfrm>
              <a:custGeom>
                <a:avLst/>
                <a:gdLst>
                  <a:gd name="T0" fmla="*/ 247643 w 21600"/>
                  <a:gd name="T1" fmla="*/ 0 h 21600"/>
                  <a:gd name="T2" fmla="*/ 0 w 21600"/>
                  <a:gd name="T3" fmla="*/ 92045 h 21600"/>
                  <a:gd name="T4" fmla="*/ 247643 w 21600"/>
                  <a:gd name="T5" fmla="*/ 184090 h 21600"/>
                  <a:gd name="T6" fmla="*/ 414069 w 21600"/>
                  <a:gd name="T7" fmla="*/ 92045 h 21600"/>
                  <a:gd name="T8" fmla="*/ 17694720 60000 65536"/>
                  <a:gd name="T9" fmla="*/ 11796480 60000 65536"/>
                  <a:gd name="T10" fmla="*/ 5898240 60000 65536"/>
                  <a:gd name="T11" fmla="*/ 0 60000 65536"/>
                  <a:gd name="T12" fmla="*/ 3432 w 21600"/>
                  <a:gd name="T13" fmla="*/ 4741 h 21600"/>
                  <a:gd name="T14" fmla="*/ 16755 w 21600"/>
                  <a:gd name="T15" fmla="*/ 16859 h 21600"/>
                </a:gdLst>
                <a:ahLst/>
                <a:cxnLst>
                  <a:cxn ang="T8">
                    <a:pos x="T0" y="T1"/>
                  </a:cxn>
                  <a:cxn ang="T9">
                    <a:pos x="T2" y="T3"/>
                  </a:cxn>
                  <a:cxn ang="T10">
                    <a:pos x="T4" y="T5"/>
                  </a:cxn>
                  <a:cxn ang="T11">
                    <a:pos x="T6" y="T7"/>
                  </a:cxn>
                </a:cxnLst>
                <a:rect l="T12" t="T13" r="T14" b="T15"/>
                <a:pathLst>
                  <a:path w="21600" h="21600">
                    <a:moveTo>
                      <a:pt x="12935" y="0"/>
                    </a:moveTo>
                    <a:lnTo>
                      <a:pt x="12935" y="4800"/>
                    </a:lnTo>
                    <a:lnTo>
                      <a:pt x="3375" y="4800"/>
                    </a:lnTo>
                    <a:lnTo>
                      <a:pt x="3375" y="16800"/>
                    </a:lnTo>
                    <a:lnTo>
                      <a:pt x="12935" y="16800"/>
                    </a:lnTo>
                    <a:lnTo>
                      <a:pt x="12935" y="21600"/>
                    </a:lnTo>
                    <a:lnTo>
                      <a:pt x="21600" y="10800"/>
                    </a:lnTo>
                    <a:lnTo>
                      <a:pt x="12935" y="0"/>
                    </a:lnTo>
                    <a:close/>
                  </a:path>
                  <a:path w="21600" h="21600">
                    <a:moveTo>
                      <a:pt x="1350" y="4800"/>
                    </a:moveTo>
                    <a:lnTo>
                      <a:pt x="1350" y="16800"/>
                    </a:lnTo>
                    <a:lnTo>
                      <a:pt x="2700" y="16800"/>
                    </a:lnTo>
                    <a:lnTo>
                      <a:pt x="2700" y="4800"/>
                    </a:lnTo>
                    <a:lnTo>
                      <a:pt x="1350" y="4800"/>
                    </a:lnTo>
                    <a:close/>
                  </a:path>
                  <a:path w="21600" h="21600">
                    <a:moveTo>
                      <a:pt x="0" y="4800"/>
                    </a:moveTo>
                    <a:lnTo>
                      <a:pt x="0" y="16800"/>
                    </a:lnTo>
                    <a:lnTo>
                      <a:pt x="675" y="16800"/>
                    </a:lnTo>
                    <a:lnTo>
                      <a:pt x="675" y="4800"/>
                    </a:lnTo>
                    <a:lnTo>
                      <a:pt x="0" y="4800"/>
                    </a:lnTo>
                    <a:close/>
                  </a:path>
                </a:pathLst>
              </a:custGeom>
              <a:solidFill>
                <a:srgbClr val="FFFF00">
                  <a:alpha val="50195"/>
                </a:srgbClr>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grpSp>
      </p:grpSp>
      <p:grpSp>
        <p:nvGrpSpPr>
          <p:cNvPr id="318" name="Group 358">
            <a:extLst>
              <a:ext uri="{FF2B5EF4-FFF2-40B4-BE49-F238E27FC236}">
                <a16:creationId xmlns:a16="http://schemas.microsoft.com/office/drawing/2014/main" id="{D385427B-215F-37F4-9344-A99D614BC192}"/>
              </a:ext>
            </a:extLst>
          </p:cNvPr>
          <p:cNvGrpSpPr>
            <a:grpSpLocks/>
          </p:cNvGrpSpPr>
          <p:nvPr/>
        </p:nvGrpSpPr>
        <p:grpSpPr bwMode="auto">
          <a:xfrm>
            <a:off x="1019332" y="4855208"/>
            <a:ext cx="1216527" cy="1217766"/>
            <a:chOff x="96056" y="4686"/>
            <a:chExt cx="1488" cy="1435"/>
          </a:xfrm>
        </p:grpSpPr>
        <p:sp>
          <p:nvSpPr>
            <p:cNvPr id="319" name="AutoShape 359" descr="30%">
              <a:extLst>
                <a:ext uri="{FF2B5EF4-FFF2-40B4-BE49-F238E27FC236}">
                  <a16:creationId xmlns:a16="http://schemas.microsoft.com/office/drawing/2014/main" id="{CD608833-B27C-7953-DE51-E709F5D844DF}"/>
                </a:ext>
              </a:extLst>
            </p:cNvPr>
            <p:cNvSpPr>
              <a:spLocks noChangeArrowheads="1"/>
            </p:cNvSpPr>
            <p:nvPr/>
          </p:nvSpPr>
          <p:spPr bwMode="auto">
            <a:xfrm>
              <a:off x="96299" y="5261"/>
              <a:ext cx="91" cy="240"/>
            </a:xfrm>
            <a:prstGeom prst="roundRect">
              <a:avLst>
                <a:gd name="adj" fmla="val 15792"/>
              </a:avLst>
            </a:prstGeom>
            <a:pattFill prst="pct30">
              <a:fgClr>
                <a:srgbClr val="808080"/>
              </a:fgClr>
              <a:bgClr>
                <a:srgbClr val="FFFFFF"/>
              </a:bgClr>
            </a:pattFill>
            <a:ln w="9525">
              <a:solidFill>
                <a:srgbClr val="000000"/>
              </a:solidFill>
              <a:round/>
              <a:headEnd/>
              <a:tailEnd/>
            </a:ln>
          </p:spPr>
          <p:txBody>
            <a:bodyPr/>
            <a:lstStyle/>
            <a:p>
              <a:endParaRPr lang="ja-JP" altLang="en-US"/>
            </a:p>
          </p:txBody>
        </p:sp>
        <p:sp>
          <p:nvSpPr>
            <p:cNvPr id="320" name="Rectangle 360">
              <a:extLst>
                <a:ext uri="{FF2B5EF4-FFF2-40B4-BE49-F238E27FC236}">
                  <a16:creationId xmlns:a16="http://schemas.microsoft.com/office/drawing/2014/main" id="{E1763E8E-F453-9C5D-CAE5-60116294F7CE}"/>
                </a:ext>
              </a:extLst>
            </p:cNvPr>
            <p:cNvSpPr>
              <a:spLocks noChangeArrowheads="1"/>
            </p:cNvSpPr>
            <p:nvPr/>
          </p:nvSpPr>
          <p:spPr bwMode="auto">
            <a:xfrm>
              <a:off x="96288" y="5244"/>
              <a:ext cx="11" cy="270"/>
            </a:xfrm>
            <a:prstGeom prst="rect">
              <a:avLst/>
            </a:prstGeom>
            <a:solidFill>
              <a:srgbClr val="808080"/>
            </a:solidFill>
            <a:ln w="9525">
              <a:solidFill>
                <a:srgbClr val="000000"/>
              </a:solidFill>
              <a:miter lim="800000"/>
              <a:headEnd/>
              <a:tailEnd/>
            </a:ln>
          </p:spPr>
          <p:txBody>
            <a:bodyPr/>
            <a:lstStyle/>
            <a:p>
              <a:endParaRPr lang="ja-JP" altLang="en-US"/>
            </a:p>
          </p:txBody>
        </p:sp>
        <p:sp>
          <p:nvSpPr>
            <p:cNvPr id="321" name="Line 361">
              <a:extLst>
                <a:ext uri="{FF2B5EF4-FFF2-40B4-BE49-F238E27FC236}">
                  <a16:creationId xmlns:a16="http://schemas.microsoft.com/office/drawing/2014/main" id="{9CF0375D-A171-C2B6-9509-C799B132A395}"/>
                </a:ext>
              </a:extLst>
            </p:cNvPr>
            <p:cNvSpPr>
              <a:spLocks noChangeShapeType="1"/>
            </p:cNvSpPr>
            <p:nvPr/>
          </p:nvSpPr>
          <p:spPr bwMode="auto">
            <a:xfrm>
              <a:off x="96518" y="5052"/>
              <a:ext cx="0" cy="81"/>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322" name="Line 362">
              <a:extLst>
                <a:ext uri="{FF2B5EF4-FFF2-40B4-BE49-F238E27FC236}">
                  <a16:creationId xmlns:a16="http://schemas.microsoft.com/office/drawing/2014/main" id="{5ED1B3AC-1CD4-EFE1-2630-90BF031A2BE8}"/>
                </a:ext>
              </a:extLst>
            </p:cNvPr>
            <p:cNvSpPr>
              <a:spLocks noChangeShapeType="1"/>
            </p:cNvSpPr>
            <p:nvPr/>
          </p:nvSpPr>
          <p:spPr bwMode="auto">
            <a:xfrm flipV="1">
              <a:off x="96941" y="5101"/>
              <a:ext cx="102" cy="192"/>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ja-JP" altLang="en-US"/>
            </a:p>
          </p:txBody>
        </p:sp>
        <p:sp>
          <p:nvSpPr>
            <p:cNvPr id="323" name="Line 363">
              <a:extLst>
                <a:ext uri="{FF2B5EF4-FFF2-40B4-BE49-F238E27FC236}">
                  <a16:creationId xmlns:a16="http://schemas.microsoft.com/office/drawing/2014/main" id="{72F4E2FB-930C-250B-8F62-9B0A418E3B5D}"/>
                </a:ext>
              </a:extLst>
            </p:cNvPr>
            <p:cNvSpPr>
              <a:spLocks noChangeShapeType="1"/>
            </p:cNvSpPr>
            <p:nvPr/>
          </p:nvSpPr>
          <p:spPr bwMode="auto">
            <a:xfrm flipH="1">
              <a:off x="96530" y="5052"/>
              <a:ext cx="565" cy="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324" name="Line 364">
              <a:extLst>
                <a:ext uri="{FF2B5EF4-FFF2-40B4-BE49-F238E27FC236}">
                  <a16:creationId xmlns:a16="http://schemas.microsoft.com/office/drawing/2014/main" id="{DE1E32CC-97AD-19B5-661D-04F6CD838F8D}"/>
                </a:ext>
              </a:extLst>
            </p:cNvPr>
            <p:cNvSpPr>
              <a:spLocks noChangeShapeType="1"/>
            </p:cNvSpPr>
            <p:nvPr/>
          </p:nvSpPr>
          <p:spPr bwMode="auto">
            <a:xfrm>
              <a:off x="96633" y="4878"/>
              <a:ext cx="462" cy="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325" name="AutoShape 365" descr="30%">
              <a:extLst>
                <a:ext uri="{FF2B5EF4-FFF2-40B4-BE49-F238E27FC236}">
                  <a16:creationId xmlns:a16="http://schemas.microsoft.com/office/drawing/2014/main" id="{A06FB851-3376-ADF2-18F7-92D15D3807E4}"/>
                </a:ext>
              </a:extLst>
            </p:cNvPr>
            <p:cNvSpPr>
              <a:spLocks noChangeArrowheads="1"/>
            </p:cNvSpPr>
            <p:nvPr/>
          </p:nvSpPr>
          <p:spPr bwMode="auto">
            <a:xfrm>
              <a:off x="96709" y="4750"/>
              <a:ext cx="65" cy="33"/>
            </a:xfrm>
            <a:prstGeom prst="roundRect">
              <a:avLst>
                <a:gd name="adj" fmla="val 15792"/>
              </a:avLst>
            </a:prstGeom>
            <a:pattFill prst="pct30">
              <a:fgClr>
                <a:srgbClr val="808080"/>
              </a:fgClr>
              <a:bgClr>
                <a:srgbClr val="FFFFFF"/>
              </a:bgClr>
            </a:pattFill>
            <a:ln w="9525">
              <a:solidFill>
                <a:srgbClr val="000000"/>
              </a:solidFill>
              <a:round/>
              <a:headEnd/>
              <a:tailEnd/>
            </a:ln>
          </p:spPr>
          <p:txBody>
            <a:bodyPr/>
            <a:lstStyle/>
            <a:p>
              <a:endParaRPr lang="ja-JP" altLang="en-US"/>
            </a:p>
          </p:txBody>
        </p:sp>
        <p:sp>
          <p:nvSpPr>
            <p:cNvPr id="326" name="AutoShape 366" descr="30%">
              <a:extLst>
                <a:ext uri="{FF2B5EF4-FFF2-40B4-BE49-F238E27FC236}">
                  <a16:creationId xmlns:a16="http://schemas.microsoft.com/office/drawing/2014/main" id="{43205EDA-6BA3-6D21-1286-4252224E130B}"/>
                </a:ext>
              </a:extLst>
            </p:cNvPr>
            <p:cNvSpPr>
              <a:spLocks noChangeArrowheads="1"/>
            </p:cNvSpPr>
            <p:nvPr/>
          </p:nvSpPr>
          <p:spPr bwMode="auto">
            <a:xfrm>
              <a:off x="96928" y="4750"/>
              <a:ext cx="77" cy="33"/>
            </a:xfrm>
            <a:prstGeom prst="roundRect">
              <a:avLst>
                <a:gd name="adj" fmla="val 15792"/>
              </a:avLst>
            </a:prstGeom>
            <a:pattFill prst="pct30">
              <a:fgClr>
                <a:srgbClr val="808080"/>
              </a:fgClr>
              <a:bgClr>
                <a:srgbClr val="FFFFFF"/>
              </a:bgClr>
            </a:pattFill>
            <a:ln w="9525">
              <a:solidFill>
                <a:srgbClr val="000000"/>
              </a:solidFill>
              <a:round/>
              <a:headEnd/>
              <a:tailEnd/>
            </a:ln>
          </p:spPr>
          <p:txBody>
            <a:bodyPr/>
            <a:lstStyle/>
            <a:p>
              <a:endParaRPr lang="ja-JP" altLang="en-US"/>
            </a:p>
          </p:txBody>
        </p:sp>
        <p:sp>
          <p:nvSpPr>
            <p:cNvPr id="327" name="AutoShape 367">
              <a:extLst>
                <a:ext uri="{FF2B5EF4-FFF2-40B4-BE49-F238E27FC236}">
                  <a16:creationId xmlns:a16="http://schemas.microsoft.com/office/drawing/2014/main" id="{918C515C-8E77-E83E-9F4F-FA734839394F}"/>
                </a:ext>
              </a:extLst>
            </p:cNvPr>
            <p:cNvSpPr>
              <a:spLocks noChangeArrowheads="1"/>
            </p:cNvSpPr>
            <p:nvPr/>
          </p:nvSpPr>
          <p:spPr bwMode="auto">
            <a:xfrm>
              <a:off x="96941" y="5069"/>
              <a:ext cx="244" cy="79"/>
            </a:xfrm>
            <a:prstGeom prst="roundRect">
              <a:avLst>
                <a:gd name="adj" fmla="val 15384"/>
              </a:avLst>
            </a:prstGeom>
            <a:gradFill rotWithShape="0">
              <a:gsLst>
                <a:gs pos="0">
                  <a:srgbClr val="FFFFFF"/>
                </a:gs>
                <a:gs pos="50000">
                  <a:srgbClr val="9B9B9B"/>
                </a:gs>
                <a:gs pos="100000">
                  <a:srgbClr val="FFFFFF"/>
                </a:gs>
              </a:gsLst>
              <a:lin ang="5400000" scaled="1"/>
            </a:gradFill>
            <a:ln w="9525">
              <a:solidFill>
                <a:srgbClr val="000000"/>
              </a:solidFill>
              <a:round/>
              <a:headEnd/>
              <a:tailEnd/>
            </a:ln>
          </p:spPr>
          <p:txBody>
            <a:bodyPr/>
            <a:lstStyle/>
            <a:p>
              <a:endParaRPr lang="ja-JP" altLang="en-US"/>
            </a:p>
          </p:txBody>
        </p:sp>
        <p:sp>
          <p:nvSpPr>
            <p:cNvPr id="328" name="AutoShape 368">
              <a:extLst>
                <a:ext uri="{FF2B5EF4-FFF2-40B4-BE49-F238E27FC236}">
                  <a16:creationId xmlns:a16="http://schemas.microsoft.com/office/drawing/2014/main" id="{C576B5F5-BE39-26C2-DA5A-7601ABA9118E}"/>
                </a:ext>
              </a:extLst>
            </p:cNvPr>
            <p:cNvSpPr>
              <a:spLocks noChangeArrowheads="1"/>
            </p:cNvSpPr>
            <p:nvPr/>
          </p:nvSpPr>
          <p:spPr bwMode="auto">
            <a:xfrm>
              <a:off x="96967" y="5324"/>
              <a:ext cx="449" cy="19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838 w 21600"/>
                <a:gd name="T13" fmla="*/ 2827 h 21600"/>
                <a:gd name="T14" fmla="*/ 18762 w 21600"/>
                <a:gd name="T15" fmla="*/ 18773 h 21600"/>
              </a:gdLst>
              <a:ahLst/>
              <a:cxnLst>
                <a:cxn ang="T8">
                  <a:pos x="T0" y="T1"/>
                </a:cxn>
                <a:cxn ang="T9">
                  <a:pos x="T2" y="T3"/>
                </a:cxn>
                <a:cxn ang="T10">
                  <a:pos x="T4" y="T5"/>
                </a:cxn>
                <a:cxn ang="T11">
                  <a:pos x="T6" y="T7"/>
                </a:cxn>
              </a:cxnLst>
              <a:rect l="T12" t="T13" r="T14" b="T15"/>
              <a:pathLst>
                <a:path w="21600" h="21600">
                  <a:moveTo>
                    <a:pt x="0" y="0"/>
                  </a:moveTo>
                  <a:lnTo>
                    <a:pt x="2107" y="21600"/>
                  </a:lnTo>
                  <a:lnTo>
                    <a:pt x="19493" y="21600"/>
                  </a:lnTo>
                  <a:lnTo>
                    <a:pt x="21600" y="0"/>
                  </a:lnTo>
                  <a:lnTo>
                    <a:pt x="0" y="0"/>
                  </a:lnTo>
                  <a:close/>
                </a:path>
              </a:pathLst>
            </a:custGeom>
            <a:gradFill rotWithShape="0">
              <a:gsLst>
                <a:gs pos="0">
                  <a:srgbClr val="000000"/>
                </a:gs>
                <a:gs pos="100000">
                  <a:srgbClr val="C0C0C0"/>
                </a:gs>
              </a:gsLst>
              <a:lin ang="0" scaled="1"/>
            </a:gradFill>
            <a:ln w="9525">
              <a:solidFill>
                <a:srgbClr val="000000"/>
              </a:solidFill>
              <a:miter lim="800000"/>
              <a:headEnd/>
              <a:tailEnd/>
            </a:ln>
          </p:spPr>
          <p:txBody>
            <a:bodyPr/>
            <a:lstStyle/>
            <a:p>
              <a:endParaRPr lang="ja-JP" altLang="en-US"/>
            </a:p>
          </p:txBody>
        </p:sp>
        <p:sp>
          <p:nvSpPr>
            <p:cNvPr id="329" name="AutoShape 369">
              <a:extLst>
                <a:ext uri="{FF2B5EF4-FFF2-40B4-BE49-F238E27FC236}">
                  <a16:creationId xmlns:a16="http://schemas.microsoft.com/office/drawing/2014/main" id="{96F69E16-F795-B266-1541-7E6EF2FD8A6C}"/>
                </a:ext>
              </a:extLst>
            </p:cNvPr>
            <p:cNvSpPr>
              <a:spLocks noChangeArrowheads="1"/>
            </p:cNvSpPr>
            <p:nvPr/>
          </p:nvSpPr>
          <p:spPr bwMode="auto">
            <a:xfrm>
              <a:off x="96877" y="5802"/>
              <a:ext cx="629" cy="131"/>
            </a:xfrm>
            <a:prstGeom prst="flowChartInputOutput">
              <a:avLst/>
            </a:prstGeom>
            <a:gradFill rotWithShape="0">
              <a:gsLst>
                <a:gs pos="0">
                  <a:srgbClr val="C0C0C0"/>
                </a:gs>
                <a:gs pos="100000">
                  <a:srgbClr val="000000"/>
                </a:gs>
              </a:gsLst>
              <a:lin ang="5400000" scaled="1"/>
            </a:gradFill>
            <a:ln w="9525">
              <a:solidFill>
                <a:srgbClr val="000000"/>
              </a:solidFill>
              <a:miter lim="800000"/>
              <a:headEnd/>
              <a:tailEnd/>
            </a:ln>
          </p:spPr>
          <p:txBody>
            <a:bodyPr/>
            <a:lstStyle/>
            <a:p>
              <a:endParaRPr lang="ja-JP" altLang="en-US"/>
            </a:p>
          </p:txBody>
        </p:sp>
        <p:sp>
          <p:nvSpPr>
            <p:cNvPr id="330" name="AutoShape 370">
              <a:extLst>
                <a:ext uri="{FF2B5EF4-FFF2-40B4-BE49-F238E27FC236}">
                  <a16:creationId xmlns:a16="http://schemas.microsoft.com/office/drawing/2014/main" id="{C291ABDD-39B1-CAAB-74E2-88060E447F08}"/>
                </a:ext>
              </a:extLst>
            </p:cNvPr>
            <p:cNvSpPr>
              <a:spLocks noChangeArrowheads="1"/>
            </p:cNvSpPr>
            <p:nvPr/>
          </p:nvSpPr>
          <p:spPr bwMode="auto">
            <a:xfrm>
              <a:off x="96762" y="4893"/>
              <a:ext cx="782" cy="17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5497 w 21600"/>
                <a:gd name="T13" fmla="*/ 5523 h 21600"/>
                <a:gd name="T14" fmla="*/ 16103 w 21600"/>
                <a:gd name="T15" fmla="*/ 16077 h 21600"/>
              </a:gdLst>
              <a:ahLst/>
              <a:cxnLst>
                <a:cxn ang="T8">
                  <a:pos x="T0" y="T1"/>
                </a:cxn>
                <a:cxn ang="T9">
                  <a:pos x="T2" y="T3"/>
                </a:cxn>
                <a:cxn ang="T10">
                  <a:pos x="T4" y="T5"/>
                </a:cxn>
                <a:cxn ang="T11">
                  <a:pos x="T6" y="T7"/>
                </a:cxn>
              </a:cxnLst>
              <a:rect l="T12" t="T13" r="T14" b="T15"/>
              <a:pathLst>
                <a:path w="21600" h="21600">
                  <a:moveTo>
                    <a:pt x="0" y="0"/>
                  </a:moveTo>
                  <a:lnTo>
                    <a:pt x="7406" y="21600"/>
                  </a:lnTo>
                  <a:lnTo>
                    <a:pt x="14194" y="21600"/>
                  </a:lnTo>
                  <a:lnTo>
                    <a:pt x="21600" y="0"/>
                  </a:lnTo>
                  <a:lnTo>
                    <a:pt x="0" y="0"/>
                  </a:lnTo>
                  <a:close/>
                </a:path>
              </a:pathLst>
            </a:custGeom>
            <a:gradFill rotWithShape="0">
              <a:gsLst>
                <a:gs pos="0">
                  <a:srgbClr val="000000"/>
                </a:gs>
                <a:gs pos="100000">
                  <a:srgbClr val="C0C0C0"/>
                </a:gs>
              </a:gsLst>
              <a:lin ang="0" scaled="1"/>
            </a:gradFill>
            <a:ln w="9525">
              <a:solidFill>
                <a:srgbClr val="000000"/>
              </a:solidFill>
              <a:miter lim="800000"/>
              <a:headEnd/>
              <a:tailEnd/>
            </a:ln>
          </p:spPr>
          <p:txBody>
            <a:bodyPr/>
            <a:lstStyle/>
            <a:p>
              <a:endParaRPr lang="ja-JP" altLang="en-US"/>
            </a:p>
          </p:txBody>
        </p:sp>
        <p:sp>
          <p:nvSpPr>
            <p:cNvPr id="331" name="AutoShape 371">
              <a:extLst>
                <a:ext uri="{FF2B5EF4-FFF2-40B4-BE49-F238E27FC236}">
                  <a16:creationId xmlns:a16="http://schemas.microsoft.com/office/drawing/2014/main" id="{68DC05E7-7723-E41A-4F9D-B81DD2623B3F}"/>
                </a:ext>
              </a:extLst>
            </p:cNvPr>
            <p:cNvSpPr>
              <a:spLocks noChangeArrowheads="1"/>
            </p:cNvSpPr>
            <p:nvPr/>
          </p:nvSpPr>
          <p:spPr bwMode="auto">
            <a:xfrm>
              <a:off x="96236" y="4798"/>
              <a:ext cx="872" cy="1211"/>
            </a:xfrm>
            <a:prstGeom prst="roundRect">
              <a:avLst>
                <a:gd name="adj" fmla="val 3139"/>
              </a:avLst>
            </a:prstGeom>
            <a:gradFill rotWithShape="0">
              <a:gsLst>
                <a:gs pos="0">
                  <a:srgbClr val="FFFFFF"/>
                </a:gs>
                <a:gs pos="50000">
                  <a:srgbClr val="9B9B9B"/>
                </a:gs>
                <a:gs pos="100000">
                  <a:srgbClr val="FFFFFF"/>
                </a:gs>
              </a:gsLst>
              <a:lin ang="5400000" scaled="1"/>
            </a:gradFill>
            <a:ln w="9525">
              <a:solidFill>
                <a:srgbClr val="000000"/>
              </a:solidFill>
              <a:round/>
              <a:headEnd/>
              <a:tailEnd/>
            </a:ln>
          </p:spPr>
          <p:txBody>
            <a:bodyPr/>
            <a:lstStyle/>
            <a:p>
              <a:endParaRPr lang="ja-JP" altLang="en-US"/>
            </a:p>
          </p:txBody>
        </p:sp>
        <p:sp>
          <p:nvSpPr>
            <p:cNvPr id="332" name="Rectangle 372">
              <a:extLst>
                <a:ext uri="{FF2B5EF4-FFF2-40B4-BE49-F238E27FC236}">
                  <a16:creationId xmlns:a16="http://schemas.microsoft.com/office/drawing/2014/main" id="{5C36C213-D17B-A891-9A5F-5EC59A947336}"/>
                </a:ext>
              </a:extLst>
            </p:cNvPr>
            <p:cNvSpPr>
              <a:spLocks noChangeArrowheads="1"/>
            </p:cNvSpPr>
            <p:nvPr/>
          </p:nvSpPr>
          <p:spPr bwMode="auto">
            <a:xfrm>
              <a:off x="96056" y="4686"/>
              <a:ext cx="244" cy="1435"/>
            </a:xfrm>
            <a:prstGeom prst="rect">
              <a:avLst/>
            </a:prstGeom>
            <a:gradFill rotWithShape="0">
              <a:gsLst>
                <a:gs pos="0">
                  <a:srgbClr val="838383"/>
                </a:gs>
                <a:gs pos="50000">
                  <a:srgbClr val="FFFFFF"/>
                </a:gs>
                <a:gs pos="100000">
                  <a:srgbClr val="838383"/>
                </a:gs>
              </a:gsLst>
              <a:lin ang="5400000" scaled="1"/>
            </a:gradFill>
            <a:ln w="9525">
              <a:solidFill>
                <a:srgbClr val="000000"/>
              </a:solidFill>
              <a:miter lim="800000"/>
              <a:headEnd/>
              <a:tailEnd/>
            </a:ln>
          </p:spPr>
          <p:txBody>
            <a:bodyPr/>
            <a:lstStyle/>
            <a:p>
              <a:endParaRPr lang="ja-JP" altLang="en-US"/>
            </a:p>
          </p:txBody>
        </p:sp>
      </p:grpSp>
      <p:grpSp>
        <p:nvGrpSpPr>
          <p:cNvPr id="333" name="Group 358">
            <a:extLst>
              <a:ext uri="{FF2B5EF4-FFF2-40B4-BE49-F238E27FC236}">
                <a16:creationId xmlns:a16="http://schemas.microsoft.com/office/drawing/2014/main" id="{84FE5CC6-7353-023F-1F28-905D838023ED}"/>
              </a:ext>
            </a:extLst>
          </p:cNvPr>
          <p:cNvGrpSpPr>
            <a:grpSpLocks/>
          </p:cNvGrpSpPr>
          <p:nvPr/>
        </p:nvGrpSpPr>
        <p:grpSpPr bwMode="auto">
          <a:xfrm rot="10800000">
            <a:off x="5139764" y="4885725"/>
            <a:ext cx="1216527" cy="1217766"/>
            <a:chOff x="96056" y="4686"/>
            <a:chExt cx="1488" cy="1435"/>
          </a:xfrm>
        </p:grpSpPr>
        <p:sp>
          <p:nvSpPr>
            <p:cNvPr id="334" name="AutoShape 359" descr="30%">
              <a:extLst>
                <a:ext uri="{FF2B5EF4-FFF2-40B4-BE49-F238E27FC236}">
                  <a16:creationId xmlns:a16="http://schemas.microsoft.com/office/drawing/2014/main" id="{53A4D4A6-4FF3-4D6B-B0AC-D6585378EAD7}"/>
                </a:ext>
              </a:extLst>
            </p:cNvPr>
            <p:cNvSpPr>
              <a:spLocks noChangeArrowheads="1"/>
            </p:cNvSpPr>
            <p:nvPr/>
          </p:nvSpPr>
          <p:spPr bwMode="auto">
            <a:xfrm>
              <a:off x="96299" y="5261"/>
              <a:ext cx="91" cy="240"/>
            </a:xfrm>
            <a:prstGeom prst="roundRect">
              <a:avLst>
                <a:gd name="adj" fmla="val 15792"/>
              </a:avLst>
            </a:prstGeom>
            <a:pattFill prst="pct30">
              <a:fgClr>
                <a:srgbClr val="808080"/>
              </a:fgClr>
              <a:bgClr>
                <a:srgbClr val="FFFFFF"/>
              </a:bgClr>
            </a:pattFill>
            <a:ln w="9525">
              <a:solidFill>
                <a:srgbClr val="000000"/>
              </a:solidFill>
              <a:round/>
              <a:headEnd/>
              <a:tailEnd/>
            </a:ln>
          </p:spPr>
          <p:txBody>
            <a:bodyPr/>
            <a:lstStyle/>
            <a:p>
              <a:endParaRPr lang="ja-JP" altLang="en-US"/>
            </a:p>
          </p:txBody>
        </p:sp>
        <p:sp>
          <p:nvSpPr>
            <p:cNvPr id="335" name="Rectangle 360">
              <a:extLst>
                <a:ext uri="{FF2B5EF4-FFF2-40B4-BE49-F238E27FC236}">
                  <a16:creationId xmlns:a16="http://schemas.microsoft.com/office/drawing/2014/main" id="{5A0B7145-4AE0-769C-DBDE-FBD706296616}"/>
                </a:ext>
              </a:extLst>
            </p:cNvPr>
            <p:cNvSpPr>
              <a:spLocks noChangeArrowheads="1"/>
            </p:cNvSpPr>
            <p:nvPr/>
          </p:nvSpPr>
          <p:spPr bwMode="auto">
            <a:xfrm>
              <a:off x="96288" y="5244"/>
              <a:ext cx="11" cy="270"/>
            </a:xfrm>
            <a:prstGeom prst="rect">
              <a:avLst/>
            </a:prstGeom>
            <a:solidFill>
              <a:srgbClr val="808080"/>
            </a:solidFill>
            <a:ln w="9525">
              <a:solidFill>
                <a:srgbClr val="000000"/>
              </a:solidFill>
              <a:miter lim="800000"/>
              <a:headEnd/>
              <a:tailEnd/>
            </a:ln>
          </p:spPr>
          <p:txBody>
            <a:bodyPr/>
            <a:lstStyle/>
            <a:p>
              <a:endParaRPr lang="ja-JP" altLang="en-US"/>
            </a:p>
          </p:txBody>
        </p:sp>
        <p:sp>
          <p:nvSpPr>
            <p:cNvPr id="336" name="Line 361">
              <a:extLst>
                <a:ext uri="{FF2B5EF4-FFF2-40B4-BE49-F238E27FC236}">
                  <a16:creationId xmlns:a16="http://schemas.microsoft.com/office/drawing/2014/main" id="{73C92137-15CD-9E62-C28B-10A0896AB11E}"/>
                </a:ext>
              </a:extLst>
            </p:cNvPr>
            <p:cNvSpPr>
              <a:spLocks noChangeShapeType="1"/>
            </p:cNvSpPr>
            <p:nvPr/>
          </p:nvSpPr>
          <p:spPr bwMode="auto">
            <a:xfrm>
              <a:off x="96518" y="5052"/>
              <a:ext cx="0" cy="81"/>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337" name="Line 362">
              <a:extLst>
                <a:ext uri="{FF2B5EF4-FFF2-40B4-BE49-F238E27FC236}">
                  <a16:creationId xmlns:a16="http://schemas.microsoft.com/office/drawing/2014/main" id="{C863A62E-9315-1CB3-68E5-1BC42384D3D2}"/>
                </a:ext>
              </a:extLst>
            </p:cNvPr>
            <p:cNvSpPr>
              <a:spLocks noChangeShapeType="1"/>
            </p:cNvSpPr>
            <p:nvPr/>
          </p:nvSpPr>
          <p:spPr bwMode="auto">
            <a:xfrm flipV="1">
              <a:off x="96941" y="5101"/>
              <a:ext cx="102" cy="192"/>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ja-JP" altLang="en-US"/>
            </a:p>
          </p:txBody>
        </p:sp>
        <p:sp>
          <p:nvSpPr>
            <p:cNvPr id="338" name="Line 363">
              <a:extLst>
                <a:ext uri="{FF2B5EF4-FFF2-40B4-BE49-F238E27FC236}">
                  <a16:creationId xmlns:a16="http://schemas.microsoft.com/office/drawing/2014/main" id="{697DA6C6-FA26-55F5-A008-06E46A313CD2}"/>
                </a:ext>
              </a:extLst>
            </p:cNvPr>
            <p:cNvSpPr>
              <a:spLocks noChangeShapeType="1"/>
            </p:cNvSpPr>
            <p:nvPr/>
          </p:nvSpPr>
          <p:spPr bwMode="auto">
            <a:xfrm flipH="1">
              <a:off x="96530" y="5052"/>
              <a:ext cx="565" cy="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339" name="Line 364">
              <a:extLst>
                <a:ext uri="{FF2B5EF4-FFF2-40B4-BE49-F238E27FC236}">
                  <a16:creationId xmlns:a16="http://schemas.microsoft.com/office/drawing/2014/main" id="{ED98B8C8-C29C-815B-C0ED-B7AB02F6A32A}"/>
                </a:ext>
              </a:extLst>
            </p:cNvPr>
            <p:cNvSpPr>
              <a:spLocks noChangeShapeType="1"/>
            </p:cNvSpPr>
            <p:nvPr/>
          </p:nvSpPr>
          <p:spPr bwMode="auto">
            <a:xfrm>
              <a:off x="96633" y="4878"/>
              <a:ext cx="462" cy="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340" name="AutoShape 365" descr="30%">
              <a:extLst>
                <a:ext uri="{FF2B5EF4-FFF2-40B4-BE49-F238E27FC236}">
                  <a16:creationId xmlns:a16="http://schemas.microsoft.com/office/drawing/2014/main" id="{82F688BF-03E3-43B2-8723-E2E7023BF3F8}"/>
                </a:ext>
              </a:extLst>
            </p:cNvPr>
            <p:cNvSpPr>
              <a:spLocks noChangeArrowheads="1"/>
            </p:cNvSpPr>
            <p:nvPr/>
          </p:nvSpPr>
          <p:spPr bwMode="auto">
            <a:xfrm>
              <a:off x="96709" y="4750"/>
              <a:ext cx="65" cy="33"/>
            </a:xfrm>
            <a:prstGeom prst="roundRect">
              <a:avLst>
                <a:gd name="adj" fmla="val 15792"/>
              </a:avLst>
            </a:prstGeom>
            <a:pattFill prst="pct30">
              <a:fgClr>
                <a:srgbClr val="808080"/>
              </a:fgClr>
              <a:bgClr>
                <a:srgbClr val="FFFFFF"/>
              </a:bgClr>
            </a:pattFill>
            <a:ln w="9525">
              <a:solidFill>
                <a:srgbClr val="000000"/>
              </a:solidFill>
              <a:round/>
              <a:headEnd/>
              <a:tailEnd/>
            </a:ln>
          </p:spPr>
          <p:txBody>
            <a:bodyPr/>
            <a:lstStyle/>
            <a:p>
              <a:endParaRPr lang="ja-JP" altLang="en-US"/>
            </a:p>
          </p:txBody>
        </p:sp>
        <p:sp>
          <p:nvSpPr>
            <p:cNvPr id="341" name="AutoShape 366" descr="30%">
              <a:extLst>
                <a:ext uri="{FF2B5EF4-FFF2-40B4-BE49-F238E27FC236}">
                  <a16:creationId xmlns:a16="http://schemas.microsoft.com/office/drawing/2014/main" id="{7FC557E5-26CF-03F0-976B-9017D49A0777}"/>
                </a:ext>
              </a:extLst>
            </p:cNvPr>
            <p:cNvSpPr>
              <a:spLocks noChangeArrowheads="1"/>
            </p:cNvSpPr>
            <p:nvPr/>
          </p:nvSpPr>
          <p:spPr bwMode="auto">
            <a:xfrm>
              <a:off x="96928" y="4750"/>
              <a:ext cx="77" cy="33"/>
            </a:xfrm>
            <a:prstGeom prst="roundRect">
              <a:avLst>
                <a:gd name="adj" fmla="val 15792"/>
              </a:avLst>
            </a:prstGeom>
            <a:pattFill prst="pct30">
              <a:fgClr>
                <a:srgbClr val="808080"/>
              </a:fgClr>
              <a:bgClr>
                <a:srgbClr val="FFFFFF"/>
              </a:bgClr>
            </a:pattFill>
            <a:ln w="9525">
              <a:solidFill>
                <a:srgbClr val="000000"/>
              </a:solidFill>
              <a:round/>
              <a:headEnd/>
              <a:tailEnd/>
            </a:ln>
          </p:spPr>
          <p:txBody>
            <a:bodyPr/>
            <a:lstStyle/>
            <a:p>
              <a:endParaRPr lang="ja-JP" altLang="en-US"/>
            </a:p>
          </p:txBody>
        </p:sp>
        <p:sp>
          <p:nvSpPr>
            <p:cNvPr id="342" name="AutoShape 367">
              <a:extLst>
                <a:ext uri="{FF2B5EF4-FFF2-40B4-BE49-F238E27FC236}">
                  <a16:creationId xmlns:a16="http://schemas.microsoft.com/office/drawing/2014/main" id="{810460DD-711B-306F-124F-6FFDC8B0AC98}"/>
                </a:ext>
              </a:extLst>
            </p:cNvPr>
            <p:cNvSpPr>
              <a:spLocks noChangeArrowheads="1"/>
            </p:cNvSpPr>
            <p:nvPr/>
          </p:nvSpPr>
          <p:spPr bwMode="auto">
            <a:xfrm>
              <a:off x="96941" y="5069"/>
              <a:ext cx="244" cy="79"/>
            </a:xfrm>
            <a:prstGeom prst="roundRect">
              <a:avLst>
                <a:gd name="adj" fmla="val 15384"/>
              </a:avLst>
            </a:prstGeom>
            <a:gradFill rotWithShape="0">
              <a:gsLst>
                <a:gs pos="0">
                  <a:srgbClr val="FFFFFF"/>
                </a:gs>
                <a:gs pos="50000">
                  <a:srgbClr val="9B9B9B"/>
                </a:gs>
                <a:gs pos="100000">
                  <a:srgbClr val="FFFFFF"/>
                </a:gs>
              </a:gsLst>
              <a:lin ang="5400000" scaled="1"/>
            </a:gradFill>
            <a:ln w="9525">
              <a:solidFill>
                <a:srgbClr val="000000"/>
              </a:solidFill>
              <a:round/>
              <a:headEnd/>
              <a:tailEnd/>
            </a:ln>
          </p:spPr>
          <p:txBody>
            <a:bodyPr/>
            <a:lstStyle/>
            <a:p>
              <a:endParaRPr lang="ja-JP" altLang="en-US"/>
            </a:p>
          </p:txBody>
        </p:sp>
        <p:sp>
          <p:nvSpPr>
            <p:cNvPr id="343" name="AutoShape 368">
              <a:extLst>
                <a:ext uri="{FF2B5EF4-FFF2-40B4-BE49-F238E27FC236}">
                  <a16:creationId xmlns:a16="http://schemas.microsoft.com/office/drawing/2014/main" id="{0F7CF607-613E-2BB1-B276-E15B30BBECBD}"/>
                </a:ext>
              </a:extLst>
            </p:cNvPr>
            <p:cNvSpPr>
              <a:spLocks noChangeArrowheads="1"/>
            </p:cNvSpPr>
            <p:nvPr/>
          </p:nvSpPr>
          <p:spPr bwMode="auto">
            <a:xfrm>
              <a:off x="96967" y="5324"/>
              <a:ext cx="449" cy="19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838 w 21600"/>
                <a:gd name="T13" fmla="*/ 2827 h 21600"/>
                <a:gd name="T14" fmla="*/ 18762 w 21600"/>
                <a:gd name="T15" fmla="*/ 18773 h 21600"/>
              </a:gdLst>
              <a:ahLst/>
              <a:cxnLst>
                <a:cxn ang="T8">
                  <a:pos x="T0" y="T1"/>
                </a:cxn>
                <a:cxn ang="T9">
                  <a:pos x="T2" y="T3"/>
                </a:cxn>
                <a:cxn ang="T10">
                  <a:pos x="T4" y="T5"/>
                </a:cxn>
                <a:cxn ang="T11">
                  <a:pos x="T6" y="T7"/>
                </a:cxn>
              </a:cxnLst>
              <a:rect l="T12" t="T13" r="T14" b="T15"/>
              <a:pathLst>
                <a:path w="21600" h="21600">
                  <a:moveTo>
                    <a:pt x="0" y="0"/>
                  </a:moveTo>
                  <a:lnTo>
                    <a:pt x="2107" y="21600"/>
                  </a:lnTo>
                  <a:lnTo>
                    <a:pt x="19493" y="21600"/>
                  </a:lnTo>
                  <a:lnTo>
                    <a:pt x="21600" y="0"/>
                  </a:lnTo>
                  <a:lnTo>
                    <a:pt x="0" y="0"/>
                  </a:lnTo>
                  <a:close/>
                </a:path>
              </a:pathLst>
            </a:custGeom>
            <a:gradFill rotWithShape="0">
              <a:gsLst>
                <a:gs pos="0">
                  <a:srgbClr val="000000"/>
                </a:gs>
                <a:gs pos="100000">
                  <a:srgbClr val="C0C0C0"/>
                </a:gs>
              </a:gsLst>
              <a:lin ang="0" scaled="1"/>
            </a:gradFill>
            <a:ln w="9525">
              <a:solidFill>
                <a:srgbClr val="000000"/>
              </a:solidFill>
              <a:miter lim="800000"/>
              <a:headEnd/>
              <a:tailEnd/>
            </a:ln>
          </p:spPr>
          <p:txBody>
            <a:bodyPr/>
            <a:lstStyle/>
            <a:p>
              <a:endParaRPr lang="ja-JP" altLang="en-US"/>
            </a:p>
          </p:txBody>
        </p:sp>
        <p:sp>
          <p:nvSpPr>
            <p:cNvPr id="344" name="AutoShape 369">
              <a:extLst>
                <a:ext uri="{FF2B5EF4-FFF2-40B4-BE49-F238E27FC236}">
                  <a16:creationId xmlns:a16="http://schemas.microsoft.com/office/drawing/2014/main" id="{38C8A1FB-A5D4-720D-740A-16349BC7EA92}"/>
                </a:ext>
              </a:extLst>
            </p:cNvPr>
            <p:cNvSpPr>
              <a:spLocks noChangeArrowheads="1"/>
            </p:cNvSpPr>
            <p:nvPr/>
          </p:nvSpPr>
          <p:spPr bwMode="auto">
            <a:xfrm>
              <a:off x="96877" y="5802"/>
              <a:ext cx="629" cy="131"/>
            </a:xfrm>
            <a:prstGeom prst="flowChartInputOutput">
              <a:avLst/>
            </a:prstGeom>
            <a:gradFill rotWithShape="0">
              <a:gsLst>
                <a:gs pos="0">
                  <a:srgbClr val="C0C0C0"/>
                </a:gs>
                <a:gs pos="100000">
                  <a:srgbClr val="000000"/>
                </a:gs>
              </a:gsLst>
              <a:lin ang="5400000" scaled="1"/>
            </a:gradFill>
            <a:ln w="9525">
              <a:solidFill>
                <a:srgbClr val="000000"/>
              </a:solidFill>
              <a:miter lim="800000"/>
              <a:headEnd/>
              <a:tailEnd/>
            </a:ln>
          </p:spPr>
          <p:txBody>
            <a:bodyPr/>
            <a:lstStyle/>
            <a:p>
              <a:endParaRPr lang="ja-JP" altLang="en-US"/>
            </a:p>
          </p:txBody>
        </p:sp>
        <p:sp>
          <p:nvSpPr>
            <p:cNvPr id="345" name="AutoShape 370">
              <a:extLst>
                <a:ext uri="{FF2B5EF4-FFF2-40B4-BE49-F238E27FC236}">
                  <a16:creationId xmlns:a16="http://schemas.microsoft.com/office/drawing/2014/main" id="{C56644D3-8DFB-830D-A067-5784D06F9356}"/>
                </a:ext>
              </a:extLst>
            </p:cNvPr>
            <p:cNvSpPr>
              <a:spLocks noChangeArrowheads="1"/>
            </p:cNvSpPr>
            <p:nvPr/>
          </p:nvSpPr>
          <p:spPr bwMode="auto">
            <a:xfrm>
              <a:off x="96762" y="4893"/>
              <a:ext cx="782" cy="17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5497 w 21600"/>
                <a:gd name="T13" fmla="*/ 5523 h 21600"/>
                <a:gd name="T14" fmla="*/ 16103 w 21600"/>
                <a:gd name="T15" fmla="*/ 16077 h 21600"/>
              </a:gdLst>
              <a:ahLst/>
              <a:cxnLst>
                <a:cxn ang="T8">
                  <a:pos x="T0" y="T1"/>
                </a:cxn>
                <a:cxn ang="T9">
                  <a:pos x="T2" y="T3"/>
                </a:cxn>
                <a:cxn ang="T10">
                  <a:pos x="T4" y="T5"/>
                </a:cxn>
                <a:cxn ang="T11">
                  <a:pos x="T6" y="T7"/>
                </a:cxn>
              </a:cxnLst>
              <a:rect l="T12" t="T13" r="T14" b="T15"/>
              <a:pathLst>
                <a:path w="21600" h="21600">
                  <a:moveTo>
                    <a:pt x="0" y="0"/>
                  </a:moveTo>
                  <a:lnTo>
                    <a:pt x="7406" y="21600"/>
                  </a:lnTo>
                  <a:lnTo>
                    <a:pt x="14194" y="21600"/>
                  </a:lnTo>
                  <a:lnTo>
                    <a:pt x="21600" y="0"/>
                  </a:lnTo>
                  <a:lnTo>
                    <a:pt x="0" y="0"/>
                  </a:lnTo>
                  <a:close/>
                </a:path>
              </a:pathLst>
            </a:custGeom>
            <a:gradFill rotWithShape="0">
              <a:gsLst>
                <a:gs pos="0">
                  <a:srgbClr val="000000"/>
                </a:gs>
                <a:gs pos="100000">
                  <a:srgbClr val="C0C0C0"/>
                </a:gs>
              </a:gsLst>
              <a:lin ang="0" scaled="1"/>
            </a:gradFill>
            <a:ln w="9525">
              <a:solidFill>
                <a:srgbClr val="000000"/>
              </a:solidFill>
              <a:miter lim="800000"/>
              <a:headEnd/>
              <a:tailEnd/>
            </a:ln>
          </p:spPr>
          <p:txBody>
            <a:bodyPr/>
            <a:lstStyle/>
            <a:p>
              <a:endParaRPr lang="ja-JP" altLang="en-US"/>
            </a:p>
          </p:txBody>
        </p:sp>
        <p:sp>
          <p:nvSpPr>
            <p:cNvPr id="346" name="AutoShape 371">
              <a:extLst>
                <a:ext uri="{FF2B5EF4-FFF2-40B4-BE49-F238E27FC236}">
                  <a16:creationId xmlns:a16="http://schemas.microsoft.com/office/drawing/2014/main" id="{4A4DB0DA-DCF5-DBE6-FF7F-590175B2CECA}"/>
                </a:ext>
              </a:extLst>
            </p:cNvPr>
            <p:cNvSpPr>
              <a:spLocks noChangeArrowheads="1"/>
            </p:cNvSpPr>
            <p:nvPr/>
          </p:nvSpPr>
          <p:spPr bwMode="auto">
            <a:xfrm>
              <a:off x="96236" y="4798"/>
              <a:ext cx="872" cy="1211"/>
            </a:xfrm>
            <a:prstGeom prst="roundRect">
              <a:avLst>
                <a:gd name="adj" fmla="val 3139"/>
              </a:avLst>
            </a:prstGeom>
            <a:gradFill rotWithShape="0">
              <a:gsLst>
                <a:gs pos="0">
                  <a:srgbClr val="FFFFFF"/>
                </a:gs>
                <a:gs pos="50000">
                  <a:srgbClr val="9B9B9B"/>
                </a:gs>
                <a:gs pos="100000">
                  <a:srgbClr val="FFFFFF"/>
                </a:gs>
              </a:gsLst>
              <a:lin ang="5400000" scaled="1"/>
            </a:gradFill>
            <a:ln w="9525">
              <a:solidFill>
                <a:srgbClr val="000000"/>
              </a:solidFill>
              <a:round/>
              <a:headEnd/>
              <a:tailEnd/>
            </a:ln>
          </p:spPr>
          <p:txBody>
            <a:bodyPr/>
            <a:lstStyle/>
            <a:p>
              <a:endParaRPr lang="ja-JP" altLang="en-US"/>
            </a:p>
          </p:txBody>
        </p:sp>
        <p:sp>
          <p:nvSpPr>
            <p:cNvPr id="347" name="Rectangle 372">
              <a:extLst>
                <a:ext uri="{FF2B5EF4-FFF2-40B4-BE49-F238E27FC236}">
                  <a16:creationId xmlns:a16="http://schemas.microsoft.com/office/drawing/2014/main" id="{C5A83530-D148-C945-55C4-9F1A4438A93B}"/>
                </a:ext>
              </a:extLst>
            </p:cNvPr>
            <p:cNvSpPr>
              <a:spLocks noChangeArrowheads="1"/>
            </p:cNvSpPr>
            <p:nvPr/>
          </p:nvSpPr>
          <p:spPr bwMode="auto">
            <a:xfrm>
              <a:off x="96056" y="4686"/>
              <a:ext cx="244" cy="1435"/>
            </a:xfrm>
            <a:prstGeom prst="rect">
              <a:avLst/>
            </a:prstGeom>
            <a:gradFill rotWithShape="0">
              <a:gsLst>
                <a:gs pos="0">
                  <a:srgbClr val="838383"/>
                </a:gs>
                <a:gs pos="50000">
                  <a:srgbClr val="FFFFFF"/>
                </a:gs>
                <a:gs pos="100000">
                  <a:srgbClr val="838383"/>
                </a:gs>
              </a:gsLst>
              <a:lin ang="5400000" scaled="1"/>
            </a:gradFill>
            <a:ln w="9525">
              <a:solidFill>
                <a:srgbClr val="000000"/>
              </a:solidFill>
              <a:miter lim="800000"/>
              <a:headEnd/>
              <a:tailEnd/>
            </a:ln>
          </p:spPr>
          <p:txBody>
            <a:bodyPr/>
            <a:lstStyle/>
            <a:p>
              <a:endParaRPr lang="ja-JP" altLang="en-US"/>
            </a:p>
          </p:txBody>
        </p:sp>
      </p:grpSp>
      <p:pic>
        <p:nvPicPr>
          <p:cNvPr id="348" name="Picture 2" descr="立体の回転矢印イラスト - No: 22616356｜無料イラスト・フリー素材なら「イラストAC」">
            <a:extLst>
              <a:ext uri="{FF2B5EF4-FFF2-40B4-BE49-F238E27FC236}">
                <a16:creationId xmlns:a16="http://schemas.microsoft.com/office/drawing/2014/main" id="{043E76D5-026E-21EC-6F47-D88DA4A51F3C}"/>
              </a:ext>
            </a:extLst>
          </p:cNvPr>
          <p:cNvPicPr>
            <a:picLocks noChangeAspect="1" noChangeArrowheads="1"/>
          </p:cNvPicPr>
          <p:nvPr/>
        </p:nvPicPr>
        <p:blipFill>
          <a:blip r:embed="rId9" cstate="print">
            <a:extLst>
              <a:ext uri="{BEBA8EAE-BF5A-486C-A8C5-ECC9F3942E4B}">
                <a14:imgProps xmlns:a14="http://schemas.microsoft.com/office/drawing/2010/main">
                  <a14:imgLayer r:embed="rId10">
                    <a14:imgEffect>
                      <a14:backgroundRemoval t="9947" b="89876" l="7867" r="92533">
                        <a14:foregroundMark x1="8667" y1="38366" x2="8267" y2="60924"/>
                        <a14:foregroundMark x1="8267" y1="60924" x2="7867" y2="61634"/>
                        <a14:foregroundMark x1="36800" y1="68561" x2="47467" y2="70515"/>
                        <a14:foregroundMark x1="47467" y1="70515" x2="71200" y2="69449"/>
                        <a14:foregroundMark x1="71200" y1="69449" x2="92533" y2="52220"/>
                        <a14:foregroundMark x1="73200" y1="57904" x2="78667" y2="55062"/>
                        <a14:foregroundMark x1="74000" y1="41208" x2="77867" y2="42984"/>
                        <a14:foregroundMark x1="73867" y1="42451" x2="77467" y2="44760"/>
                        <a14:foregroundMark x1="22400" y1="57016" x2="28000" y2="58259"/>
                      </a14:backgroundRemoval>
                    </a14:imgEffect>
                  </a14:imgLayer>
                </a14:imgProps>
              </a:ext>
              <a:ext uri="{28A0092B-C50C-407E-A947-70E740481C1C}">
                <a14:useLocalDpi xmlns:a14="http://schemas.microsoft.com/office/drawing/2010/main" val="0"/>
              </a:ext>
            </a:extLst>
          </a:blip>
          <a:srcRect/>
          <a:stretch>
            <a:fillRect/>
          </a:stretch>
        </p:blipFill>
        <p:spPr bwMode="auto">
          <a:xfrm rot="5400000" flipV="1">
            <a:off x="99773" y="4896640"/>
            <a:ext cx="1883619" cy="1142602"/>
          </a:xfrm>
          <a:prstGeom prst="rect">
            <a:avLst/>
          </a:prstGeom>
          <a:noFill/>
          <a:extLst>
            <a:ext uri="{909E8E84-426E-40DD-AFC4-6F175D3DCCD1}">
              <a14:hiddenFill xmlns:a14="http://schemas.microsoft.com/office/drawing/2010/main">
                <a:solidFill>
                  <a:srgbClr val="FFFFFF"/>
                </a:solidFill>
              </a14:hiddenFill>
            </a:ext>
          </a:extLst>
        </p:spPr>
      </p:pic>
      <p:pic>
        <p:nvPicPr>
          <p:cNvPr id="349" name="Picture 2" descr="立体の回転矢印イラスト - No: 22616356｜無料イラスト・フリー素材なら「イラストAC」">
            <a:extLst>
              <a:ext uri="{FF2B5EF4-FFF2-40B4-BE49-F238E27FC236}">
                <a16:creationId xmlns:a16="http://schemas.microsoft.com/office/drawing/2014/main" id="{34A6C9F3-B64D-2C24-C3F7-18DEAF849A88}"/>
              </a:ext>
            </a:extLst>
          </p:cNvPr>
          <p:cNvPicPr>
            <a:picLocks noChangeAspect="1" noChangeArrowheads="1"/>
          </p:cNvPicPr>
          <p:nvPr/>
        </p:nvPicPr>
        <p:blipFill>
          <a:blip r:embed="rId9" cstate="print">
            <a:extLst>
              <a:ext uri="{BEBA8EAE-BF5A-486C-A8C5-ECC9F3942E4B}">
                <a14:imgProps xmlns:a14="http://schemas.microsoft.com/office/drawing/2010/main">
                  <a14:imgLayer r:embed="rId10">
                    <a14:imgEffect>
                      <a14:backgroundRemoval t="9947" b="89876" l="7867" r="92533">
                        <a14:foregroundMark x1="8667" y1="38366" x2="8267" y2="60924"/>
                        <a14:foregroundMark x1="8267" y1="60924" x2="7867" y2="61634"/>
                        <a14:foregroundMark x1="36800" y1="68561" x2="47467" y2="70515"/>
                        <a14:foregroundMark x1="47467" y1="70515" x2="71200" y2="69449"/>
                        <a14:foregroundMark x1="71200" y1="69449" x2="92533" y2="52220"/>
                        <a14:foregroundMark x1="73200" y1="57904" x2="78667" y2="55062"/>
                        <a14:foregroundMark x1="74000" y1="41208" x2="77867" y2="42984"/>
                        <a14:foregroundMark x1="73867" y1="42451" x2="77467" y2="44760"/>
                        <a14:foregroundMark x1="22400" y1="57016" x2="28000" y2="58259"/>
                      </a14:backgroundRemoval>
                    </a14:imgEffect>
                  </a14:imgLayer>
                </a14:imgProps>
              </a:ext>
              <a:ext uri="{28A0092B-C50C-407E-A947-70E740481C1C}">
                <a14:useLocalDpi xmlns:a14="http://schemas.microsoft.com/office/drawing/2010/main" val="0"/>
              </a:ext>
            </a:extLst>
          </a:blip>
          <a:srcRect/>
          <a:stretch>
            <a:fillRect/>
          </a:stretch>
        </p:blipFill>
        <p:spPr bwMode="auto">
          <a:xfrm rot="16200000" flipV="1">
            <a:off x="5398822" y="4909729"/>
            <a:ext cx="1883614" cy="1142602"/>
          </a:xfrm>
          <a:prstGeom prst="rect">
            <a:avLst/>
          </a:prstGeom>
          <a:noFill/>
          <a:extLst>
            <a:ext uri="{909E8E84-426E-40DD-AFC4-6F175D3DCCD1}">
              <a14:hiddenFill xmlns:a14="http://schemas.microsoft.com/office/drawing/2010/main">
                <a:solidFill>
                  <a:srgbClr val="FFFFFF"/>
                </a:solidFill>
              </a14:hiddenFill>
            </a:ext>
          </a:extLst>
        </p:spPr>
      </p:pic>
      <p:sp>
        <p:nvSpPr>
          <p:cNvPr id="350" name="正方形/長方形 349">
            <a:extLst>
              <a:ext uri="{FF2B5EF4-FFF2-40B4-BE49-F238E27FC236}">
                <a16:creationId xmlns:a16="http://schemas.microsoft.com/office/drawing/2014/main" id="{C9768104-E55D-A7E6-C5F7-CDDE5957739F}"/>
              </a:ext>
            </a:extLst>
          </p:cNvPr>
          <p:cNvSpPr/>
          <p:nvPr/>
        </p:nvSpPr>
        <p:spPr>
          <a:xfrm>
            <a:off x="3257431" y="4953132"/>
            <a:ext cx="824023" cy="995414"/>
          </a:xfrm>
          <a:prstGeom prst="rect">
            <a:avLst/>
          </a:prstGeom>
          <a:gradFill>
            <a:gsLst>
              <a:gs pos="0">
                <a:schemeClr val="bg1">
                  <a:lumMod val="50000"/>
                </a:schemeClr>
              </a:gs>
              <a:gs pos="56000">
                <a:schemeClr val="bg1">
                  <a:lumMod val="85000"/>
                </a:schemeClr>
              </a:gs>
              <a:gs pos="100000">
                <a:schemeClr val="tx1">
                  <a:lumMod val="50000"/>
                  <a:lumOff val="50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51" name="正方形/長方形 350">
            <a:extLst>
              <a:ext uri="{FF2B5EF4-FFF2-40B4-BE49-F238E27FC236}">
                <a16:creationId xmlns:a16="http://schemas.microsoft.com/office/drawing/2014/main" id="{900F9B4C-7581-9081-689B-76882CCE179E}"/>
              </a:ext>
            </a:extLst>
          </p:cNvPr>
          <p:cNvSpPr/>
          <p:nvPr/>
        </p:nvSpPr>
        <p:spPr>
          <a:xfrm>
            <a:off x="3458750" y="4596110"/>
            <a:ext cx="489435" cy="861758"/>
          </a:xfrm>
          <a:prstGeom prst="rect">
            <a:avLst/>
          </a:prstGeom>
          <a:gradFill flip="none" rotWithShape="1">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lin ang="54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2" name="正方形/長方形 351">
            <a:extLst>
              <a:ext uri="{FF2B5EF4-FFF2-40B4-BE49-F238E27FC236}">
                <a16:creationId xmlns:a16="http://schemas.microsoft.com/office/drawing/2014/main" id="{3D02985B-19AD-2D4F-B14A-8C36612362CD}"/>
              </a:ext>
            </a:extLst>
          </p:cNvPr>
          <p:cNvSpPr/>
          <p:nvPr/>
        </p:nvSpPr>
        <p:spPr>
          <a:xfrm>
            <a:off x="3453573" y="5552146"/>
            <a:ext cx="489435" cy="861758"/>
          </a:xfrm>
          <a:prstGeom prst="rect">
            <a:avLst/>
          </a:prstGeom>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lin ang="162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6" name="グループ化 55">
            <a:extLst>
              <a:ext uri="{FF2B5EF4-FFF2-40B4-BE49-F238E27FC236}">
                <a16:creationId xmlns:a16="http://schemas.microsoft.com/office/drawing/2014/main" id="{EA43FC52-DFA0-6C42-BE4D-8415DBE875D2}"/>
              </a:ext>
            </a:extLst>
          </p:cNvPr>
          <p:cNvGrpSpPr/>
          <p:nvPr/>
        </p:nvGrpSpPr>
        <p:grpSpPr>
          <a:xfrm>
            <a:off x="7702908" y="4563162"/>
            <a:ext cx="4059934" cy="1867623"/>
            <a:chOff x="6882863" y="4835486"/>
            <a:chExt cx="4059934" cy="1867623"/>
          </a:xfrm>
        </p:grpSpPr>
        <p:grpSp>
          <p:nvGrpSpPr>
            <p:cNvPr id="53" name="グループ化 52">
              <a:extLst>
                <a:ext uri="{FF2B5EF4-FFF2-40B4-BE49-F238E27FC236}">
                  <a16:creationId xmlns:a16="http://schemas.microsoft.com/office/drawing/2014/main" id="{81B6EE1F-3611-E991-3177-5CCFBA9496D8}"/>
                </a:ext>
              </a:extLst>
            </p:cNvPr>
            <p:cNvGrpSpPr/>
            <p:nvPr/>
          </p:nvGrpSpPr>
          <p:grpSpPr>
            <a:xfrm>
              <a:off x="6882863" y="4835486"/>
              <a:ext cx="4059934" cy="369966"/>
              <a:chOff x="6832312" y="4794454"/>
              <a:chExt cx="4059934" cy="369966"/>
            </a:xfrm>
          </p:grpSpPr>
          <p:sp>
            <p:nvSpPr>
              <p:cNvPr id="51" name="テキスト ボックス 50">
                <a:extLst>
                  <a:ext uri="{FF2B5EF4-FFF2-40B4-BE49-F238E27FC236}">
                    <a16:creationId xmlns:a16="http://schemas.microsoft.com/office/drawing/2014/main" id="{CE11A2C6-4DB1-9B04-2672-05BCFFF74031}"/>
                  </a:ext>
                </a:extLst>
              </p:cNvPr>
              <p:cNvSpPr txBox="1"/>
              <p:nvPr/>
            </p:nvSpPr>
            <p:spPr>
              <a:xfrm>
                <a:off x="6832312" y="4794454"/>
                <a:ext cx="2171334" cy="369332"/>
              </a:xfrm>
              <a:prstGeom prst="rect">
                <a:avLst/>
              </a:prstGeom>
              <a:noFill/>
            </p:spPr>
            <p:txBody>
              <a:bodyPr wrap="square" rtlCol="0">
                <a:spAutoFit/>
              </a:bodyPr>
              <a:lstStyle/>
              <a:p>
                <a:pPr algn="ctr"/>
                <a:r>
                  <a:rPr lang="en-US" altLang="ja-JP" b="1" dirty="0">
                    <a:latin typeface="HG丸ｺﾞｼｯｸM-PRO" panose="020F0600000000000000" pitchFamily="50" charset="-128"/>
                    <a:ea typeface="HG丸ｺﾞｼｯｸM-PRO" panose="020F0600000000000000" pitchFamily="50" charset="-128"/>
                  </a:rPr>
                  <a:t>【</a:t>
                </a:r>
                <a:r>
                  <a:rPr kumimoji="1" lang="ja-JP" altLang="en-US" b="1" dirty="0">
                    <a:latin typeface="HG丸ｺﾞｼｯｸM-PRO" panose="020F0600000000000000" pitchFamily="50" charset="-128"/>
                    <a:ea typeface="HG丸ｺﾞｼｯｸM-PRO" panose="020F0600000000000000" pitchFamily="50" charset="-128"/>
                  </a:rPr>
                  <a:t>面取り前製品</a:t>
                </a:r>
                <a:r>
                  <a:rPr kumimoji="1" lang="en-US" altLang="ja-JP" b="1" dirty="0">
                    <a:latin typeface="HG丸ｺﾞｼｯｸM-PRO" panose="020F0600000000000000" pitchFamily="50" charset="-128"/>
                    <a:ea typeface="HG丸ｺﾞｼｯｸM-PRO" panose="020F0600000000000000" pitchFamily="50" charset="-128"/>
                  </a:rPr>
                  <a:t>】</a:t>
                </a:r>
                <a:endParaRPr kumimoji="1" lang="ja-JP" altLang="en-US" b="1" dirty="0">
                  <a:latin typeface="HG丸ｺﾞｼｯｸM-PRO" panose="020F0600000000000000" pitchFamily="50" charset="-128"/>
                  <a:ea typeface="HG丸ｺﾞｼｯｸM-PRO" panose="020F0600000000000000" pitchFamily="50" charset="-128"/>
                </a:endParaRPr>
              </a:p>
            </p:txBody>
          </p:sp>
          <p:sp>
            <p:nvSpPr>
              <p:cNvPr id="52" name="テキスト ボックス 51">
                <a:extLst>
                  <a:ext uri="{FF2B5EF4-FFF2-40B4-BE49-F238E27FC236}">
                    <a16:creationId xmlns:a16="http://schemas.microsoft.com/office/drawing/2014/main" id="{715FCEE6-BE2D-4F1D-173A-1115D58F26A5}"/>
                  </a:ext>
                </a:extLst>
              </p:cNvPr>
              <p:cNvSpPr txBox="1"/>
              <p:nvPr/>
            </p:nvSpPr>
            <p:spPr>
              <a:xfrm>
                <a:off x="8720912" y="4795088"/>
                <a:ext cx="2171334" cy="369332"/>
              </a:xfrm>
              <a:prstGeom prst="rect">
                <a:avLst/>
              </a:prstGeom>
              <a:noFill/>
            </p:spPr>
            <p:txBody>
              <a:bodyPr wrap="square" rtlCol="0">
                <a:spAutoFit/>
              </a:bodyPr>
              <a:lstStyle/>
              <a:p>
                <a:pPr algn="ctr"/>
                <a:r>
                  <a:rPr kumimoji="1" lang="en-US" altLang="ja-JP" b="1" dirty="0">
                    <a:latin typeface="HG丸ｺﾞｼｯｸM-PRO" panose="020F0600000000000000" pitchFamily="50" charset="-128"/>
                    <a:ea typeface="HG丸ｺﾞｼｯｸM-PRO" panose="020F0600000000000000" pitchFamily="50" charset="-128"/>
                  </a:rPr>
                  <a:t>【</a:t>
                </a:r>
                <a:r>
                  <a:rPr kumimoji="1" lang="ja-JP" altLang="en-US" b="1" dirty="0">
                    <a:latin typeface="HG丸ｺﾞｼｯｸM-PRO" panose="020F0600000000000000" pitchFamily="50" charset="-128"/>
                    <a:ea typeface="HG丸ｺﾞｼｯｸM-PRO" panose="020F0600000000000000" pitchFamily="50" charset="-128"/>
                  </a:rPr>
                  <a:t>面取り後製品</a:t>
                </a:r>
                <a:r>
                  <a:rPr kumimoji="1" lang="en-US" altLang="ja-JP" b="1" dirty="0">
                    <a:latin typeface="HG丸ｺﾞｼｯｸM-PRO" panose="020F0600000000000000" pitchFamily="50" charset="-128"/>
                    <a:ea typeface="HG丸ｺﾞｼｯｸM-PRO" panose="020F0600000000000000" pitchFamily="50" charset="-128"/>
                  </a:rPr>
                  <a:t>】</a:t>
                </a:r>
                <a:endParaRPr kumimoji="1" lang="ja-JP" altLang="en-US" b="1" dirty="0">
                  <a:latin typeface="HG丸ｺﾞｼｯｸM-PRO" panose="020F0600000000000000" pitchFamily="50" charset="-128"/>
                  <a:ea typeface="HG丸ｺﾞｼｯｸM-PRO" panose="020F0600000000000000" pitchFamily="50" charset="-128"/>
                </a:endParaRPr>
              </a:p>
            </p:txBody>
          </p:sp>
        </p:grpSp>
        <p:pic>
          <p:nvPicPr>
            <p:cNvPr id="54" name="図 53">
              <a:extLst>
                <a:ext uri="{FF2B5EF4-FFF2-40B4-BE49-F238E27FC236}">
                  <a16:creationId xmlns:a16="http://schemas.microsoft.com/office/drawing/2014/main" id="{A6EFA955-DE96-1595-5977-24289E89291E}"/>
                </a:ext>
              </a:extLst>
            </p:cNvPr>
            <p:cNvPicPr>
              <a:picLocks noChangeAspect="1"/>
            </p:cNvPicPr>
            <p:nvPr/>
          </p:nvPicPr>
          <p:blipFill>
            <a:blip r:embed="rId11"/>
            <a:stretch>
              <a:fillRect/>
            </a:stretch>
          </p:blipFill>
          <p:spPr>
            <a:xfrm>
              <a:off x="7328326" y="5360677"/>
              <a:ext cx="1326606" cy="1328455"/>
            </a:xfrm>
            <a:prstGeom prst="rect">
              <a:avLst/>
            </a:prstGeom>
          </p:spPr>
        </p:pic>
        <p:pic>
          <p:nvPicPr>
            <p:cNvPr id="55" name="図 54">
              <a:extLst>
                <a:ext uri="{FF2B5EF4-FFF2-40B4-BE49-F238E27FC236}">
                  <a16:creationId xmlns:a16="http://schemas.microsoft.com/office/drawing/2014/main" id="{22AC7276-D109-0CB3-107E-FFD48494FB02}"/>
                </a:ext>
              </a:extLst>
            </p:cNvPr>
            <p:cNvPicPr>
              <a:picLocks noChangeAspect="1"/>
            </p:cNvPicPr>
            <p:nvPr/>
          </p:nvPicPr>
          <p:blipFill>
            <a:blip r:embed="rId12"/>
            <a:stretch>
              <a:fillRect/>
            </a:stretch>
          </p:blipFill>
          <p:spPr>
            <a:xfrm>
              <a:off x="9215182" y="5387420"/>
              <a:ext cx="1435846" cy="1315689"/>
            </a:xfrm>
            <a:prstGeom prst="rect">
              <a:avLst/>
            </a:prstGeom>
          </p:spPr>
        </p:pic>
      </p:grpSp>
      <p:pic>
        <p:nvPicPr>
          <p:cNvPr id="132" name="オーディオ 131">
            <a:hlinkClick r:id="" action="ppaction://media"/>
            <a:extLst>
              <a:ext uri="{FF2B5EF4-FFF2-40B4-BE49-F238E27FC236}">
                <a16:creationId xmlns:a16="http://schemas.microsoft.com/office/drawing/2014/main" id="{5E75CF95-D682-C45E-4211-4B3F1E230D81}"/>
              </a:ext>
            </a:extLst>
          </p:cNvPr>
          <p:cNvPicPr>
            <a:picLocks noChangeAspect="1"/>
          </p:cNvPicPr>
          <p:nvPr>
            <a:audioFile r:link="rId3"/>
            <p:extLst>
              <p:ext uri="{DAA4B4D4-6D71-4841-9C94-3DE7FCFB9230}">
                <p14:media xmlns:p14="http://schemas.microsoft.com/office/powerpoint/2010/main" r:embed="rId2"/>
              </p:ext>
            </p:extLst>
          </p:nvPr>
        </p:nvPicPr>
        <p:blipFill>
          <a:blip r:embed="rId13"/>
          <a:srcRect l="-161075" t="-161075" r="-161075" b="-161075"/>
          <a:stretch>
            <a:fillRect/>
          </a:stretch>
        </p:blipFill>
        <p:spPr>
          <a:xfrm>
            <a:off x="10052304" y="4718304"/>
            <a:ext cx="2057400" cy="2057400"/>
          </a:xfrm>
          <a:prstGeom prst="ellipse">
            <a:avLst/>
          </a:prstGeom>
        </p:spPr>
      </p:pic>
    </p:spTree>
    <p:custDataLst>
      <p:tags r:id="rId1"/>
    </p:custDataLst>
    <p:extLst>
      <p:ext uri="{BB962C8B-B14F-4D97-AF65-F5344CB8AC3E}">
        <p14:creationId xmlns:p14="http://schemas.microsoft.com/office/powerpoint/2010/main" val="2123128401"/>
      </p:ext>
    </p:extLst>
  </p:cSld>
  <p:clrMapOvr>
    <a:masterClrMapping/>
  </p:clrMapOvr>
  <mc:AlternateContent xmlns:mc="http://schemas.openxmlformats.org/markup-compatibility/2006" xmlns:p14="http://schemas.microsoft.com/office/powerpoint/2010/main">
    <mc:Choice Requires="p14">
      <p:transition spd="slow" p14:dur="2000" advTm="15706"/>
    </mc:Choice>
    <mc:Fallback xmlns="">
      <p:transition spd="slow" advTm="1570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2"/>
                                        </p:tgtEl>
                                      </p:cBhvr>
                                    </p:cmd>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randombar(horizontal)">
                                      <p:cBhvr>
                                        <p:cTn id="11" dur="500"/>
                                        <p:tgtEl>
                                          <p:spTgt spid="24"/>
                                        </p:tgtEl>
                                      </p:cBhvr>
                                    </p:animEffect>
                                  </p:childTnLst>
                                </p:cTn>
                              </p:par>
                            </p:childTnLst>
                          </p:cTn>
                        </p:par>
                        <p:par>
                          <p:cTn id="12" fill="hold">
                            <p:stCondLst>
                              <p:cond delay="500"/>
                            </p:stCondLst>
                            <p:childTnLst>
                              <p:par>
                                <p:cTn id="13" presetID="22" presetClass="entr" presetSubtype="1" fill="hold" nodeType="afterEffect">
                                  <p:stCondLst>
                                    <p:cond delay="0"/>
                                  </p:stCondLst>
                                  <p:childTnLst>
                                    <p:set>
                                      <p:cBhvr>
                                        <p:cTn id="14" dur="1" fill="hold">
                                          <p:stCondLst>
                                            <p:cond delay="0"/>
                                          </p:stCondLst>
                                        </p:cTn>
                                        <p:tgtEl>
                                          <p:spTgt spid="183"/>
                                        </p:tgtEl>
                                        <p:attrNameLst>
                                          <p:attrName>style.visibility</p:attrName>
                                        </p:attrNameLst>
                                      </p:cBhvr>
                                      <p:to>
                                        <p:strVal val="visible"/>
                                      </p:to>
                                    </p:set>
                                    <p:animEffect transition="in" filter="wipe(up)">
                                      <p:cBhvr>
                                        <p:cTn id="15" dur="500"/>
                                        <p:tgtEl>
                                          <p:spTgt spid="183"/>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318"/>
                                        </p:tgtEl>
                                        <p:attrNameLst>
                                          <p:attrName>style.visibility</p:attrName>
                                        </p:attrNameLst>
                                      </p:cBhvr>
                                      <p:to>
                                        <p:strVal val="visible"/>
                                      </p:to>
                                    </p:set>
                                    <p:animEffect transition="in" filter="fade">
                                      <p:cBhvr>
                                        <p:cTn id="19" dur="500"/>
                                        <p:tgtEl>
                                          <p:spTgt spid="318"/>
                                        </p:tgtEl>
                                      </p:cBhvr>
                                    </p:animEffect>
                                  </p:childTnLst>
                                </p:cTn>
                              </p:par>
                              <p:par>
                                <p:cTn id="20" presetID="10" presetClass="entr" presetSubtype="0" fill="hold" nodeType="withEffect">
                                  <p:stCondLst>
                                    <p:cond delay="0"/>
                                  </p:stCondLst>
                                  <p:childTnLst>
                                    <p:set>
                                      <p:cBhvr>
                                        <p:cTn id="21" dur="1" fill="hold">
                                          <p:stCondLst>
                                            <p:cond delay="0"/>
                                          </p:stCondLst>
                                        </p:cTn>
                                        <p:tgtEl>
                                          <p:spTgt spid="333"/>
                                        </p:tgtEl>
                                        <p:attrNameLst>
                                          <p:attrName>style.visibility</p:attrName>
                                        </p:attrNameLst>
                                      </p:cBhvr>
                                      <p:to>
                                        <p:strVal val="visible"/>
                                      </p:to>
                                    </p:set>
                                    <p:animEffect transition="in" filter="fade">
                                      <p:cBhvr>
                                        <p:cTn id="22" dur="500"/>
                                        <p:tgtEl>
                                          <p:spTgt spid="333"/>
                                        </p:tgtEl>
                                      </p:cBhvr>
                                    </p:animEffect>
                                  </p:childTnLst>
                                </p:cTn>
                              </p:par>
                              <p:par>
                                <p:cTn id="23" presetID="10" presetClass="entr" presetSubtype="0" fill="hold" nodeType="withEffect">
                                  <p:stCondLst>
                                    <p:cond delay="0"/>
                                  </p:stCondLst>
                                  <p:childTnLst>
                                    <p:set>
                                      <p:cBhvr>
                                        <p:cTn id="24" dur="1" fill="hold">
                                          <p:stCondLst>
                                            <p:cond delay="0"/>
                                          </p:stCondLst>
                                        </p:cTn>
                                        <p:tgtEl>
                                          <p:spTgt spid="265"/>
                                        </p:tgtEl>
                                        <p:attrNameLst>
                                          <p:attrName>style.visibility</p:attrName>
                                        </p:attrNameLst>
                                      </p:cBhvr>
                                      <p:to>
                                        <p:strVal val="visible"/>
                                      </p:to>
                                    </p:set>
                                    <p:animEffect transition="in" filter="fade">
                                      <p:cBhvr>
                                        <p:cTn id="25" dur="500"/>
                                        <p:tgtEl>
                                          <p:spTgt spid="265"/>
                                        </p:tgtEl>
                                      </p:cBhvr>
                                    </p:animEffect>
                                  </p:childTnLst>
                                </p:cTn>
                              </p:par>
                              <p:par>
                                <p:cTn id="26" presetID="10" presetClass="entr" presetSubtype="0" fill="hold" grpId="1" nodeType="withEffect">
                                  <p:stCondLst>
                                    <p:cond delay="0"/>
                                  </p:stCondLst>
                                  <p:childTnLst>
                                    <p:set>
                                      <p:cBhvr>
                                        <p:cTn id="27" dur="1" fill="hold">
                                          <p:stCondLst>
                                            <p:cond delay="0"/>
                                          </p:stCondLst>
                                        </p:cTn>
                                        <p:tgtEl>
                                          <p:spTgt spid="350"/>
                                        </p:tgtEl>
                                        <p:attrNameLst>
                                          <p:attrName>style.visibility</p:attrName>
                                        </p:attrNameLst>
                                      </p:cBhvr>
                                      <p:to>
                                        <p:strVal val="visible"/>
                                      </p:to>
                                    </p:set>
                                    <p:animEffect transition="in" filter="fade">
                                      <p:cBhvr>
                                        <p:cTn id="28" dur="500"/>
                                        <p:tgtEl>
                                          <p:spTgt spid="350"/>
                                        </p:tgtEl>
                                      </p:cBhvr>
                                    </p:animEffect>
                                  </p:childTnLst>
                                </p:cTn>
                              </p:par>
                              <p:par>
                                <p:cTn id="29" presetID="10" presetClass="entr" presetSubtype="0" fill="hold" nodeType="withEffect">
                                  <p:stCondLst>
                                    <p:cond delay="0"/>
                                  </p:stCondLst>
                                  <p:childTnLst>
                                    <p:set>
                                      <p:cBhvr>
                                        <p:cTn id="30" dur="1" fill="hold">
                                          <p:stCondLst>
                                            <p:cond delay="0"/>
                                          </p:stCondLst>
                                        </p:cTn>
                                        <p:tgtEl>
                                          <p:spTgt spid="264"/>
                                        </p:tgtEl>
                                        <p:attrNameLst>
                                          <p:attrName>style.visibility</p:attrName>
                                        </p:attrNameLst>
                                      </p:cBhvr>
                                      <p:to>
                                        <p:strVal val="visible"/>
                                      </p:to>
                                    </p:set>
                                    <p:animEffect transition="in" filter="fade">
                                      <p:cBhvr>
                                        <p:cTn id="31" dur="500"/>
                                        <p:tgtEl>
                                          <p:spTgt spid="264"/>
                                        </p:tgtEl>
                                      </p:cBhvr>
                                    </p:animEffect>
                                  </p:childTnLst>
                                </p:cTn>
                              </p:par>
                              <p:par>
                                <p:cTn id="32" presetID="10" presetClass="entr" presetSubtype="0" fill="hold" nodeType="withEffect">
                                  <p:stCondLst>
                                    <p:cond delay="0"/>
                                  </p:stCondLst>
                                  <p:childTnLst>
                                    <p:set>
                                      <p:cBhvr>
                                        <p:cTn id="33" dur="1" fill="hold">
                                          <p:stCondLst>
                                            <p:cond delay="0"/>
                                          </p:stCondLst>
                                        </p:cTn>
                                        <p:tgtEl>
                                          <p:spTgt spid="348"/>
                                        </p:tgtEl>
                                        <p:attrNameLst>
                                          <p:attrName>style.visibility</p:attrName>
                                        </p:attrNameLst>
                                      </p:cBhvr>
                                      <p:to>
                                        <p:strVal val="visible"/>
                                      </p:to>
                                    </p:set>
                                    <p:animEffect transition="in" filter="fade">
                                      <p:cBhvr>
                                        <p:cTn id="34" dur="500"/>
                                        <p:tgtEl>
                                          <p:spTgt spid="348"/>
                                        </p:tgtEl>
                                      </p:cBhvr>
                                    </p:animEffect>
                                  </p:childTnLst>
                                </p:cTn>
                              </p:par>
                              <p:par>
                                <p:cTn id="35" presetID="10" presetClass="entr" presetSubtype="0" fill="hold" nodeType="withEffect">
                                  <p:stCondLst>
                                    <p:cond delay="0"/>
                                  </p:stCondLst>
                                  <p:childTnLst>
                                    <p:set>
                                      <p:cBhvr>
                                        <p:cTn id="36" dur="1" fill="hold">
                                          <p:stCondLst>
                                            <p:cond delay="0"/>
                                          </p:stCondLst>
                                        </p:cTn>
                                        <p:tgtEl>
                                          <p:spTgt spid="349"/>
                                        </p:tgtEl>
                                        <p:attrNameLst>
                                          <p:attrName>style.visibility</p:attrName>
                                        </p:attrNameLst>
                                      </p:cBhvr>
                                      <p:to>
                                        <p:strVal val="visible"/>
                                      </p:to>
                                    </p:set>
                                    <p:animEffect transition="in" filter="fade">
                                      <p:cBhvr>
                                        <p:cTn id="37" dur="500"/>
                                        <p:tgtEl>
                                          <p:spTgt spid="34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51"/>
                                        </p:tgtEl>
                                        <p:attrNameLst>
                                          <p:attrName>style.visibility</p:attrName>
                                        </p:attrNameLst>
                                      </p:cBhvr>
                                      <p:to>
                                        <p:strVal val="visible"/>
                                      </p:to>
                                    </p:set>
                                    <p:animEffect transition="in" filter="fade">
                                      <p:cBhvr>
                                        <p:cTn id="40" dur="500"/>
                                        <p:tgtEl>
                                          <p:spTgt spid="35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52"/>
                                        </p:tgtEl>
                                        <p:attrNameLst>
                                          <p:attrName>style.visibility</p:attrName>
                                        </p:attrNameLst>
                                      </p:cBhvr>
                                      <p:to>
                                        <p:strVal val="visible"/>
                                      </p:to>
                                    </p:set>
                                    <p:animEffect transition="in" filter="fade">
                                      <p:cBhvr>
                                        <p:cTn id="43" dur="500"/>
                                        <p:tgtEl>
                                          <p:spTgt spid="352"/>
                                        </p:tgtEl>
                                      </p:cBhvr>
                                    </p:animEffect>
                                  </p:childTnLst>
                                </p:cTn>
                              </p:par>
                            </p:childTnLst>
                          </p:cTn>
                        </p:par>
                        <p:par>
                          <p:cTn id="44" fill="hold">
                            <p:stCondLst>
                              <p:cond delay="1500"/>
                            </p:stCondLst>
                            <p:childTnLst>
                              <p:par>
                                <p:cTn id="45" presetID="63" presetClass="path" presetSubtype="0" accel="50000" decel="50000" fill="hold" nodeType="afterEffect">
                                  <p:stCondLst>
                                    <p:cond delay="0"/>
                                  </p:stCondLst>
                                  <p:childTnLst>
                                    <p:animMotion origin="layout" path="M -3.54167E-6 2.22222E-6 L 0.09532 0.00023 " pathEditMode="relative" rAng="0" ptsTypes="AA">
                                      <p:cBhvr>
                                        <p:cTn id="46" dur="2000" fill="hold"/>
                                        <p:tgtEl>
                                          <p:spTgt spid="318"/>
                                        </p:tgtEl>
                                        <p:attrNameLst>
                                          <p:attrName>ppt_x</p:attrName>
                                          <p:attrName>ppt_y</p:attrName>
                                        </p:attrNameLst>
                                      </p:cBhvr>
                                      <p:rCtr x="4766" y="0"/>
                                    </p:animMotion>
                                  </p:childTnLst>
                                </p:cTn>
                              </p:par>
                              <p:par>
                                <p:cTn id="47" presetID="35" presetClass="path" presetSubtype="0" accel="50000" decel="50000" fill="hold" nodeType="withEffect">
                                  <p:stCondLst>
                                    <p:cond delay="0"/>
                                  </p:stCondLst>
                                  <p:childTnLst>
                                    <p:animMotion origin="layout" path="M -4.375E-6 2.59259E-6 L -0.09804 0.00185 " pathEditMode="relative" rAng="0" ptsTypes="AA">
                                      <p:cBhvr>
                                        <p:cTn id="48" dur="2000" fill="hold"/>
                                        <p:tgtEl>
                                          <p:spTgt spid="333"/>
                                        </p:tgtEl>
                                        <p:attrNameLst>
                                          <p:attrName>ppt_x</p:attrName>
                                          <p:attrName>ppt_y</p:attrName>
                                        </p:attrNameLst>
                                      </p:cBhvr>
                                      <p:rCtr x="-4909" y="93"/>
                                    </p:animMotion>
                                  </p:childTnLst>
                                </p:cTn>
                              </p:par>
                              <p:par>
                                <p:cTn id="49" presetID="16" presetClass="entr" presetSubtype="21" fill="hold" nodeType="withEffect">
                                  <p:stCondLst>
                                    <p:cond delay="0"/>
                                  </p:stCondLst>
                                  <p:childTnLst>
                                    <p:set>
                                      <p:cBhvr>
                                        <p:cTn id="50" dur="1" fill="hold">
                                          <p:stCondLst>
                                            <p:cond delay="0"/>
                                          </p:stCondLst>
                                        </p:cTn>
                                        <p:tgtEl>
                                          <p:spTgt spid="265"/>
                                        </p:tgtEl>
                                        <p:attrNameLst>
                                          <p:attrName>style.visibility</p:attrName>
                                        </p:attrNameLst>
                                      </p:cBhvr>
                                      <p:to>
                                        <p:strVal val="visible"/>
                                      </p:to>
                                    </p:set>
                                    <p:animEffect transition="in" filter="barn(inVertical)">
                                      <p:cBhvr>
                                        <p:cTn id="51" dur="500"/>
                                        <p:tgtEl>
                                          <p:spTgt spid="265"/>
                                        </p:tgtEl>
                                      </p:cBhvr>
                                    </p:animEffect>
                                  </p:childTnLst>
                                </p:cTn>
                              </p:par>
                            </p:childTnLst>
                          </p:cTn>
                        </p:par>
                        <p:par>
                          <p:cTn id="52" fill="hold">
                            <p:stCondLst>
                              <p:cond delay="3500"/>
                            </p:stCondLst>
                            <p:childTnLst>
                              <p:par>
                                <p:cTn id="53" presetID="35" presetClass="path" presetSubtype="0" accel="50000" decel="50000" fill="hold" nodeType="afterEffect">
                                  <p:stCondLst>
                                    <p:cond delay="0"/>
                                  </p:stCondLst>
                                  <p:childTnLst>
                                    <p:animMotion origin="layout" path="M 0.09532 0.00023 L -3.54167E-6 2.22222E-6 " pathEditMode="relative" rAng="0" ptsTypes="AA">
                                      <p:cBhvr>
                                        <p:cTn id="54" dur="1900" fill="hold"/>
                                        <p:tgtEl>
                                          <p:spTgt spid="318"/>
                                        </p:tgtEl>
                                        <p:attrNameLst>
                                          <p:attrName>ppt_x</p:attrName>
                                          <p:attrName>ppt_y</p:attrName>
                                        </p:attrNameLst>
                                      </p:cBhvr>
                                      <p:rCtr x="-4766" y="-23"/>
                                    </p:animMotion>
                                  </p:childTnLst>
                                </p:cTn>
                              </p:par>
                              <p:par>
                                <p:cTn id="55" presetID="63" presetClass="path" presetSubtype="0" accel="50000" decel="50000" fill="hold" nodeType="withEffect">
                                  <p:stCondLst>
                                    <p:cond delay="100"/>
                                  </p:stCondLst>
                                  <p:childTnLst>
                                    <p:animMotion origin="layout" path="M -0.09804 0.00185 L -4.375E-6 2.59259E-6 " pathEditMode="relative" rAng="0" ptsTypes="AA">
                                      <p:cBhvr>
                                        <p:cTn id="56" dur="2000" fill="hold"/>
                                        <p:tgtEl>
                                          <p:spTgt spid="333"/>
                                        </p:tgtEl>
                                        <p:attrNameLst>
                                          <p:attrName>ppt_x</p:attrName>
                                          <p:attrName>ppt_y</p:attrName>
                                        </p:attrNameLst>
                                      </p:cBhvr>
                                      <p:rCtr x="4896" y="-93"/>
                                    </p:animMotion>
                                  </p:childTnLst>
                                </p:cTn>
                              </p:par>
                              <p:par>
                                <p:cTn id="57" presetID="16" presetClass="exit" presetSubtype="37" fill="hold" nodeType="withEffect">
                                  <p:stCondLst>
                                    <p:cond delay="250"/>
                                  </p:stCondLst>
                                  <p:childTnLst>
                                    <p:animEffect transition="out" filter="barn(outVertical)">
                                      <p:cBhvr>
                                        <p:cTn id="58" dur="500"/>
                                        <p:tgtEl>
                                          <p:spTgt spid="265"/>
                                        </p:tgtEl>
                                      </p:cBhvr>
                                    </p:animEffect>
                                    <p:set>
                                      <p:cBhvr>
                                        <p:cTn id="59" dur="1" fill="hold">
                                          <p:stCondLst>
                                            <p:cond delay="499"/>
                                          </p:stCondLst>
                                        </p:cTn>
                                        <p:tgtEl>
                                          <p:spTgt spid="265"/>
                                        </p:tgtEl>
                                        <p:attrNameLst>
                                          <p:attrName>style.visibility</p:attrName>
                                        </p:attrNameLst>
                                      </p:cBhvr>
                                      <p:to>
                                        <p:strVal val="hidden"/>
                                      </p:to>
                                    </p:set>
                                  </p:childTnLst>
                                </p:cTn>
                              </p:par>
                              <p:par>
                                <p:cTn id="60" presetID="10" presetClass="exit" presetSubtype="0" fill="hold" grpId="0" nodeType="withEffect">
                                  <p:stCondLst>
                                    <p:cond delay="250"/>
                                  </p:stCondLst>
                                  <p:childTnLst>
                                    <p:animEffect transition="out" filter="fade">
                                      <p:cBhvr>
                                        <p:cTn id="61" dur="500"/>
                                        <p:tgtEl>
                                          <p:spTgt spid="350"/>
                                        </p:tgtEl>
                                      </p:cBhvr>
                                    </p:animEffect>
                                    <p:set>
                                      <p:cBhvr>
                                        <p:cTn id="62" dur="1" fill="hold">
                                          <p:stCondLst>
                                            <p:cond delay="499"/>
                                          </p:stCondLst>
                                        </p:cTn>
                                        <p:tgtEl>
                                          <p:spTgt spid="350"/>
                                        </p:tgtEl>
                                        <p:attrNameLst>
                                          <p:attrName>style.visibility</p:attrName>
                                        </p:attrNameLst>
                                      </p:cBhvr>
                                      <p:to>
                                        <p:strVal val="hidden"/>
                                      </p:to>
                                    </p:set>
                                  </p:childTnLst>
                                </p:cTn>
                              </p:par>
                              <p:par>
                                <p:cTn id="63" presetID="10" presetClass="entr" presetSubtype="0" fill="hold" nodeType="withEffect">
                                  <p:stCondLst>
                                    <p:cond delay="0"/>
                                  </p:stCondLst>
                                  <p:childTnLst>
                                    <p:set>
                                      <p:cBhvr>
                                        <p:cTn id="64" dur="1" fill="hold">
                                          <p:stCondLst>
                                            <p:cond delay="0"/>
                                          </p:stCondLst>
                                        </p:cTn>
                                        <p:tgtEl>
                                          <p:spTgt spid="264"/>
                                        </p:tgtEl>
                                        <p:attrNameLst>
                                          <p:attrName>style.visibility</p:attrName>
                                        </p:attrNameLst>
                                      </p:cBhvr>
                                      <p:to>
                                        <p:strVal val="visible"/>
                                      </p:to>
                                    </p:set>
                                    <p:animEffect transition="in" filter="fade">
                                      <p:cBhvr>
                                        <p:cTn id="65" dur="500"/>
                                        <p:tgtEl>
                                          <p:spTgt spid="264"/>
                                        </p:tgtEl>
                                      </p:cBhvr>
                                    </p:animEffect>
                                  </p:childTnLst>
                                </p:cTn>
                              </p:par>
                            </p:childTnLst>
                          </p:cTn>
                        </p:par>
                        <p:par>
                          <p:cTn id="66" fill="hold">
                            <p:stCondLst>
                              <p:cond delay="5600"/>
                            </p:stCondLst>
                            <p:childTnLst>
                              <p:par>
                                <p:cTn id="67" presetID="10" presetClass="entr" presetSubtype="0" fill="hold" nodeType="afterEffect">
                                  <p:stCondLst>
                                    <p:cond delay="500"/>
                                  </p:stCondLst>
                                  <p:childTnLst>
                                    <p:set>
                                      <p:cBhvr>
                                        <p:cTn id="68" dur="1" fill="hold">
                                          <p:stCondLst>
                                            <p:cond delay="0"/>
                                          </p:stCondLst>
                                        </p:cTn>
                                        <p:tgtEl>
                                          <p:spTgt spid="56"/>
                                        </p:tgtEl>
                                        <p:attrNameLst>
                                          <p:attrName>style.visibility</p:attrName>
                                        </p:attrNameLst>
                                      </p:cBhvr>
                                      <p:to>
                                        <p:strVal val="visible"/>
                                      </p:to>
                                    </p:set>
                                    <p:animEffect transition="in" filter="fade">
                                      <p:cBhvr>
                                        <p:cTn id="69"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0" fill="hold" display="0">
                  <p:stCondLst>
                    <p:cond delay="indefinite"/>
                  </p:stCondLst>
                  <p:endCondLst>
                    <p:cond evt="onStopAudio" delay="0">
                      <p:tgtEl>
                        <p:sldTgt/>
                      </p:tgtEl>
                    </p:cond>
                  </p:endCondLst>
                </p:cTn>
                <p:tgtEl>
                  <p:spTgt spid="132"/>
                </p:tgtEl>
              </p:cMediaNode>
            </p:audio>
          </p:childTnLst>
        </p:cTn>
      </p:par>
    </p:tnLst>
    <p:bldLst>
      <p:bldP spid="350" grpId="0" animBg="1"/>
      <p:bldP spid="350" grpId="1" animBg="1"/>
      <p:bldP spid="351" grpId="0" animBg="1"/>
      <p:bldP spid="35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4ADC01-E262-D6BA-98F6-68510545A83E}"/>
            </a:ext>
          </a:extLst>
        </p:cNvPr>
        <p:cNvGrpSpPr/>
        <p:nvPr/>
      </p:nvGrpSpPr>
      <p:grpSpPr>
        <a:xfrm>
          <a:off x="0" y="0"/>
          <a:ext cx="0" cy="0"/>
          <a:chOff x="0" y="0"/>
          <a:chExt cx="0" cy="0"/>
        </a:xfrm>
      </p:grpSpPr>
      <p:pic>
        <p:nvPicPr>
          <p:cNvPr id="9" name="図 8">
            <a:extLst>
              <a:ext uri="{FF2B5EF4-FFF2-40B4-BE49-F238E27FC236}">
                <a16:creationId xmlns:a16="http://schemas.microsoft.com/office/drawing/2014/main" id="{A7410DF3-D988-9118-37CD-C4469D0754A4}"/>
              </a:ext>
            </a:extLst>
          </p:cNvPr>
          <p:cNvPicPr>
            <a:picLocks noChangeAspect="1"/>
          </p:cNvPicPr>
          <p:nvPr/>
        </p:nvPicPr>
        <p:blipFill>
          <a:blip r:embed="rId6"/>
          <a:stretch>
            <a:fillRect/>
          </a:stretch>
        </p:blipFill>
        <p:spPr>
          <a:xfrm>
            <a:off x="119589" y="888181"/>
            <a:ext cx="12028451" cy="2639797"/>
          </a:xfrm>
          <a:prstGeom prst="rect">
            <a:avLst/>
          </a:prstGeom>
        </p:spPr>
      </p:pic>
      <p:sp>
        <p:nvSpPr>
          <p:cNvPr id="4" name="テキスト ボックス 3">
            <a:extLst>
              <a:ext uri="{FF2B5EF4-FFF2-40B4-BE49-F238E27FC236}">
                <a16:creationId xmlns:a16="http://schemas.microsoft.com/office/drawing/2014/main" id="{B570EABE-8FF7-B75A-6886-73AE65D4CD03}"/>
              </a:ext>
            </a:extLst>
          </p:cNvPr>
          <p:cNvSpPr txBox="1"/>
          <p:nvPr/>
        </p:nvSpPr>
        <p:spPr>
          <a:xfrm>
            <a:off x="319395" y="142233"/>
            <a:ext cx="3361818" cy="584775"/>
          </a:xfrm>
          <a:prstGeom prst="rect">
            <a:avLst/>
          </a:prstGeom>
          <a:noFill/>
        </p:spPr>
        <p:txBody>
          <a:bodyPr wrap="none" rtlCol="0">
            <a:spAutoFit/>
          </a:bodyPr>
          <a:lstStyle/>
          <a:p>
            <a:r>
              <a:rPr kumimoji="1" lang="en-US" altLang="ja-JP" sz="3200" b="1" dirty="0">
                <a:solidFill>
                  <a:schemeClr val="bg1"/>
                </a:solidFill>
                <a:latin typeface="HG丸ｺﾞｼｯｸM-PRO" panose="020F0600000000000000" pitchFamily="50" charset="-128"/>
                <a:ea typeface="HG丸ｺﾞｼｯｸM-PRO" panose="020F0600000000000000" pitchFamily="50" charset="-128"/>
              </a:rPr>
              <a:t>0</a:t>
            </a:r>
            <a:r>
              <a:rPr kumimoji="1" lang="ja-JP" altLang="en-US" sz="3200" b="1" dirty="0">
                <a:solidFill>
                  <a:schemeClr val="bg1"/>
                </a:solidFill>
                <a:latin typeface="HG丸ｺﾞｼｯｸM-PRO" panose="020F0600000000000000" pitchFamily="50" charset="-128"/>
                <a:ea typeface="HG丸ｺﾞｼｯｸM-PRO" panose="020F0600000000000000" pitchFamily="50" charset="-128"/>
              </a:rPr>
              <a:t>：サークル紹介</a:t>
            </a:r>
          </a:p>
        </p:txBody>
      </p:sp>
      <p:sp>
        <p:nvSpPr>
          <p:cNvPr id="5" name="テキスト ボックス 4">
            <a:extLst>
              <a:ext uri="{FF2B5EF4-FFF2-40B4-BE49-F238E27FC236}">
                <a16:creationId xmlns:a16="http://schemas.microsoft.com/office/drawing/2014/main" id="{47E43178-6CDE-00C4-4235-D63759CD343F}"/>
              </a:ext>
            </a:extLst>
          </p:cNvPr>
          <p:cNvSpPr txBox="1"/>
          <p:nvPr/>
        </p:nvSpPr>
        <p:spPr>
          <a:xfrm>
            <a:off x="9592182" y="142233"/>
            <a:ext cx="2244525" cy="584775"/>
          </a:xfrm>
          <a:prstGeom prst="rect">
            <a:avLst/>
          </a:prstGeom>
          <a:noFill/>
        </p:spPr>
        <p:txBody>
          <a:bodyPr wrap="none" rtlCol="0">
            <a:spAutoFit/>
          </a:bodyPr>
          <a:lstStyle/>
          <a:p>
            <a:r>
              <a:rPr lang="ja-JP" altLang="en-US" sz="3200" b="1" dirty="0">
                <a:solidFill>
                  <a:schemeClr val="bg1"/>
                </a:solidFill>
                <a:latin typeface="HG丸ｺﾞｼｯｸM-PRO" panose="020F0600000000000000" pitchFamily="50" charset="-128"/>
                <a:ea typeface="HG丸ｺﾞｼｯｸM-PRO" panose="020F0600000000000000" pitchFamily="50" charset="-128"/>
              </a:rPr>
              <a:t>サークル名</a:t>
            </a:r>
            <a:endParaRPr kumimoji="1" lang="ja-JP" altLang="en-US" sz="3200" b="1" dirty="0">
              <a:solidFill>
                <a:schemeClr val="bg1"/>
              </a:solidFill>
              <a:latin typeface="HG丸ｺﾞｼｯｸM-PRO" panose="020F0600000000000000" pitchFamily="50" charset="-128"/>
              <a:ea typeface="HG丸ｺﾞｼｯｸM-PRO" panose="020F0600000000000000" pitchFamily="50" charset="-128"/>
            </a:endParaRPr>
          </a:p>
        </p:txBody>
      </p:sp>
      <p:sp>
        <p:nvSpPr>
          <p:cNvPr id="6" name="四角形: 角度付き 16">
            <a:extLst>
              <a:ext uri="{FF2B5EF4-FFF2-40B4-BE49-F238E27FC236}">
                <a16:creationId xmlns:a16="http://schemas.microsoft.com/office/drawing/2014/main" id="{161A354D-1681-7D1C-2910-16D43239B541}"/>
              </a:ext>
            </a:extLst>
          </p:cNvPr>
          <p:cNvSpPr/>
          <p:nvPr/>
        </p:nvSpPr>
        <p:spPr>
          <a:xfrm>
            <a:off x="0" y="-52"/>
            <a:ext cx="12192000" cy="846190"/>
          </a:xfrm>
          <a:prstGeom prst="bevel">
            <a:avLst>
              <a:gd name="adj" fmla="val 9362"/>
            </a:avLst>
          </a:prstGeom>
          <a:solidFill>
            <a:schemeClr val="accent5"/>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C038C16D-ABB9-3D22-AAC9-19C183FB7EEB}"/>
              </a:ext>
            </a:extLst>
          </p:cNvPr>
          <p:cNvSpPr txBox="1"/>
          <p:nvPr/>
        </p:nvSpPr>
        <p:spPr>
          <a:xfrm>
            <a:off x="328782" y="126089"/>
            <a:ext cx="2962671" cy="584775"/>
          </a:xfrm>
          <a:prstGeom prst="rect">
            <a:avLst/>
          </a:prstGeom>
          <a:noFill/>
        </p:spPr>
        <p:txBody>
          <a:bodyPr wrap="none" rtlCol="0">
            <a:spAutoFit/>
          </a:bodyPr>
          <a:lstStyle/>
          <a:p>
            <a:r>
              <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2</a:t>
            </a:r>
            <a:r>
              <a:rPr kumimoji="1"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a:t>
            </a:r>
            <a:r>
              <a:rPr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設備紹介⑤</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sp>
        <p:nvSpPr>
          <p:cNvPr id="11" name="テキスト ボックス 10">
            <a:extLst>
              <a:ext uri="{FF2B5EF4-FFF2-40B4-BE49-F238E27FC236}">
                <a16:creationId xmlns:a16="http://schemas.microsoft.com/office/drawing/2014/main" id="{5C137603-02B9-CA6A-0BBA-4C8963AE599A}"/>
              </a:ext>
            </a:extLst>
          </p:cNvPr>
          <p:cNvSpPr txBox="1"/>
          <p:nvPr/>
        </p:nvSpPr>
        <p:spPr>
          <a:xfrm>
            <a:off x="8422219" y="126089"/>
            <a:ext cx="3480440" cy="584775"/>
          </a:xfrm>
          <a:prstGeom prst="rect">
            <a:avLst/>
          </a:prstGeom>
          <a:noFill/>
        </p:spPr>
        <p:txBody>
          <a:bodyPr wrap="none" rtlCol="0">
            <a:spAutoFit/>
          </a:bodyPr>
          <a:lstStyle/>
          <a:p>
            <a:r>
              <a:rPr lang="ja-JP" altLang="en-US"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rPr>
              <a:t>メリウスサークル</a:t>
            </a:r>
            <a:endParaRPr kumimoji="1" lang="en-US" altLang="ja-JP" sz="3200" b="1" dirty="0">
              <a:solidFill>
                <a:schemeClr val="bg1"/>
              </a:solidFill>
              <a:effectLst>
                <a:glow rad="127000">
                  <a:schemeClr val="accent5">
                    <a:lumMod val="60000"/>
                    <a:lumOff val="40000"/>
                  </a:schemeClr>
                </a:glow>
              </a:effectLst>
              <a:latin typeface="HG丸ｺﾞｼｯｸM-PRO" panose="020F0600000000000000" pitchFamily="50" charset="-128"/>
              <a:ea typeface="HG丸ｺﾞｼｯｸM-PRO" panose="020F0600000000000000" pitchFamily="50" charset="-128"/>
            </a:endParaRPr>
          </a:p>
        </p:txBody>
      </p:sp>
      <p:grpSp>
        <p:nvGrpSpPr>
          <p:cNvPr id="41" name="グループ化 40">
            <a:extLst>
              <a:ext uri="{FF2B5EF4-FFF2-40B4-BE49-F238E27FC236}">
                <a16:creationId xmlns:a16="http://schemas.microsoft.com/office/drawing/2014/main" id="{2FE1CF02-6148-405D-C3E4-F95C199E9CA5}"/>
              </a:ext>
            </a:extLst>
          </p:cNvPr>
          <p:cNvGrpSpPr/>
          <p:nvPr/>
        </p:nvGrpSpPr>
        <p:grpSpPr>
          <a:xfrm>
            <a:off x="9487909" y="899684"/>
            <a:ext cx="2788094" cy="3021654"/>
            <a:chOff x="-2565086" y="2030786"/>
            <a:chExt cx="2619525" cy="2838964"/>
          </a:xfrm>
        </p:grpSpPr>
        <p:sp>
          <p:nvSpPr>
            <p:cNvPr id="42" name="角丸四角形 243">
              <a:extLst>
                <a:ext uri="{FF2B5EF4-FFF2-40B4-BE49-F238E27FC236}">
                  <a16:creationId xmlns:a16="http://schemas.microsoft.com/office/drawing/2014/main" id="{E888EF81-6750-A8C7-AD66-8B9ADBC0E1A6}"/>
                </a:ext>
              </a:extLst>
            </p:cNvPr>
            <p:cNvSpPr/>
            <p:nvPr/>
          </p:nvSpPr>
          <p:spPr>
            <a:xfrm rot="1800000">
              <a:off x="-1994803" y="4509750"/>
              <a:ext cx="154951" cy="360000"/>
            </a:xfrm>
            <a:prstGeom prst="roundRect">
              <a:avLst/>
            </a:prstGeom>
            <a:blipFill>
              <a:blip r:embed="rId7"/>
              <a:tile tx="0" ty="0" sx="100000" sy="100000" flip="none" algn="tl"/>
            </a:bli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AutoShape 1360">
              <a:extLst>
                <a:ext uri="{FF2B5EF4-FFF2-40B4-BE49-F238E27FC236}">
                  <a16:creationId xmlns:a16="http://schemas.microsoft.com/office/drawing/2014/main" id="{65F6FF0C-B974-A94E-CD9A-1A097A58AF10}"/>
                </a:ext>
              </a:extLst>
            </p:cNvPr>
            <p:cNvSpPr>
              <a:spLocks noChangeArrowheads="1"/>
            </p:cNvSpPr>
            <p:nvPr/>
          </p:nvSpPr>
          <p:spPr bwMode="auto">
            <a:xfrm rot="1694415">
              <a:off x="-1979853" y="4501786"/>
              <a:ext cx="252000" cy="180000"/>
            </a:xfrm>
            <a:prstGeom prst="roundRect">
              <a:avLst>
                <a:gd name="adj" fmla="val 35713"/>
              </a:avLst>
            </a:prstGeom>
            <a:gradFill rotWithShape="1">
              <a:gsLst>
                <a:gs pos="0">
                  <a:srgbClr val="C0C0C0"/>
                </a:gs>
                <a:gs pos="50000">
                  <a:srgbClr val="FFFFFF"/>
                </a:gs>
                <a:gs pos="100000">
                  <a:srgbClr val="C0C0C0"/>
                </a:gs>
              </a:gsLst>
              <a:lin ang="0" scaled="1"/>
            </a:gradFill>
            <a:ln w="9525">
              <a:solidFill>
                <a:srgbClr val="000000"/>
              </a:solidFill>
              <a:round/>
              <a:headEnd/>
              <a:tailEnd/>
            </a:ln>
          </p:spPr>
          <p:txBody>
            <a:bodyPr/>
            <a:lstStyle>
              <a:lvl1pPr eaLnBrk="0" hangingPunct="0">
                <a:defRPr kumimoji="1" sz="1200">
                  <a:solidFill>
                    <a:schemeClr val="tx1"/>
                  </a:solidFill>
                  <a:latin typeface="Arial" charset="0"/>
                  <a:ea typeface="HG丸ｺﾞｼｯｸM-PRO" pitchFamily="50" charset="-128"/>
                </a:defRPr>
              </a:lvl1pPr>
              <a:lvl2pPr marL="742950" indent="-285750" eaLnBrk="0" hangingPunct="0">
                <a:defRPr kumimoji="1" sz="1200">
                  <a:solidFill>
                    <a:schemeClr val="tx1"/>
                  </a:solidFill>
                  <a:latin typeface="Arial" charset="0"/>
                  <a:ea typeface="HG丸ｺﾞｼｯｸM-PRO" pitchFamily="50" charset="-128"/>
                </a:defRPr>
              </a:lvl2pPr>
              <a:lvl3pPr marL="1143000" indent="-228600" eaLnBrk="0" hangingPunct="0">
                <a:defRPr kumimoji="1" sz="1200">
                  <a:solidFill>
                    <a:schemeClr val="tx1"/>
                  </a:solidFill>
                  <a:latin typeface="Arial" charset="0"/>
                  <a:ea typeface="HG丸ｺﾞｼｯｸM-PRO" pitchFamily="50" charset="-128"/>
                </a:defRPr>
              </a:lvl3pPr>
              <a:lvl4pPr marL="1600200" indent="-228600" eaLnBrk="0" hangingPunct="0">
                <a:defRPr kumimoji="1" sz="1200">
                  <a:solidFill>
                    <a:schemeClr val="tx1"/>
                  </a:solidFill>
                  <a:latin typeface="Arial" charset="0"/>
                  <a:ea typeface="HG丸ｺﾞｼｯｸM-PRO" pitchFamily="50" charset="-128"/>
                </a:defRPr>
              </a:lvl4pPr>
              <a:lvl5pPr marL="2057400" indent="-228600" eaLnBrk="0" hangingPunct="0">
                <a:defRPr kumimoji="1" sz="1200">
                  <a:solidFill>
                    <a:schemeClr val="tx1"/>
                  </a:solidFill>
                  <a:latin typeface="Arial" charset="0"/>
                  <a:ea typeface="HG丸ｺﾞｼｯｸM-PRO" pitchFamily="50" charset="-128"/>
                </a:defRPr>
              </a:lvl5pPr>
              <a:lvl6pPr marL="2514600" indent="-228600" eaLnBrk="0" fontAlgn="base" hangingPunct="0">
                <a:spcBef>
                  <a:spcPct val="50000"/>
                </a:spcBef>
                <a:spcAft>
                  <a:spcPct val="0"/>
                </a:spcAft>
                <a:defRPr kumimoji="1" sz="1200">
                  <a:solidFill>
                    <a:schemeClr val="tx1"/>
                  </a:solidFill>
                  <a:latin typeface="Arial" charset="0"/>
                  <a:ea typeface="HG丸ｺﾞｼｯｸM-PRO" pitchFamily="50" charset="-128"/>
                </a:defRPr>
              </a:lvl6pPr>
              <a:lvl7pPr marL="2971800" indent="-228600" eaLnBrk="0" fontAlgn="base" hangingPunct="0">
                <a:spcBef>
                  <a:spcPct val="50000"/>
                </a:spcBef>
                <a:spcAft>
                  <a:spcPct val="0"/>
                </a:spcAft>
                <a:defRPr kumimoji="1" sz="1200">
                  <a:solidFill>
                    <a:schemeClr val="tx1"/>
                  </a:solidFill>
                  <a:latin typeface="Arial" charset="0"/>
                  <a:ea typeface="HG丸ｺﾞｼｯｸM-PRO" pitchFamily="50" charset="-128"/>
                </a:defRPr>
              </a:lvl7pPr>
              <a:lvl8pPr marL="3429000" indent="-228600" eaLnBrk="0" fontAlgn="base" hangingPunct="0">
                <a:spcBef>
                  <a:spcPct val="50000"/>
                </a:spcBef>
                <a:spcAft>
                  <a:spcPct val="0"/>
                </a:spcAft>
                <a:defRPr kumimoji="1" sz="1200">
                  <a:solidFill>
                    <a:schemeClr val="tx1"/>
                  </a:solidFill>
                  <a:latin typeface="Arial" charset="0"/>
                  <a:ea typeface="HG丸ｺﾞｼｯｸM-PRO" pitchFamily="50" charset="-128"/>
                </a:defRPr>
              </a:lvl8pPr>
              <a:lvl9pPr marL="3886200" indent="-228600" eaLnBrk="0" fontAlgn="base" hangingPunct="0">
                <a:spcBef>
                  <a:spcPct val="50000"/>
                </a:spcBef>
                <a:spcAft>
                  <a:spcPct val="0"/>
                </a:spcAft>
                <a:defRPr kumimoji="1" sz="1200">
                  <a:solidFill>
                    <a:schemeClr val="tx1"/>
                  </a:solidFill>
                  <a:latin typeface="Arial" charset="0"/>
                  <a:ea typeface="HG丸ｺﾞｼｯｸM-PRO" pitchFamily="50" charset="-128"/>
                </a:defRPr>
              </a:lvl9pPr>
            </a:lstStyle>
            <a:p>
              <a:pPr eaLnBrk="1" fontAlgn="auto" hangingPunct="1">
                <a:spcBef>
                  <a:spcPct val="50000"/>
                </a:spcBef>
                <a:spcAft>
                  <a:spcPts val="0"/>
                </a:spcAft>
                <a:defRPr/>
              </a:pPr>
              <a:endParaRPr lang="ja-JP" altLang="en-US" kern="0">
                <a:solidFill>
                  <a:srgbClr val="000000"/>
                </a:solidFill>
              </a:endParaRPr>
            </a:p>
          </p:txBody>
        </p:sp>
        <p:grpSp>
          <p:nvGrpSpPr>
            <p:cNvPr id="44" name="Group 1363">
              <a:extLst>
                <a:ext uri="{FF2B5EF4-FFF2-40B4-BE49-F238E27FC236}">
                  <a16:creationId xmlns:a16="http://schemas.microsoft.com/office/drawing/2014/main" id="{288CB5C9-6A61-3B0A-D367-FCF8F2374870}"/>
                </a:ext>
              </a:extLst>
            </p:cNvPr>
            <p:cNvGrpSpPr>
              <a:grpSpLocks/>
            </p:cNvGrpSpPr>
            <p:nvPr/>
          </p:nvGrpSpPr>
          <p:grpSpPr bwMode="auto">
            <a:xfrm rot="21135914" flipH="1">
              <a:off x="-2565086" y="2030786"/>
              <a:ext cx="2619525" cy="2649058"/>
              <a:chOff x="813" y="236"/>
              <a:chExt cx="295" cy="285"/>
            </a:xfrm>
          </p:grpSpPr>
          <p:sp>
            <p:nvSpPr>
              <p:cNvPr id="45" name="Oval 1364">
                <a:extLst>
                  <a:ext uri="{FF2B5EF4-FFF2-40B4-BE49-F238E27FC236}">
                    <a16:creationId xmlns:a16="http://schemas.microsoft.com/office/drawing/2014/main" id="{7472798E-05F5-4FA2-E47B-B43A7AC50576}"/>
                  </a:ext>
                </a:extLst>
              </p:cNvPr>
              <p:cNvSpPr>
                <a:spLocks noChangeArrowheads="1"/>
              </p:cNvSpPr>
              <p:nvPr/>
            </p:nvSpPr>
            <p:spPr bwMode="auto">
              <a:xfrm>
                <a:off x="822" y="246"/>
                <a:ext cx="277" cy="266"/>
              </a:xfrm>
              <a:prstGeom prst="ellipse">
                <a:avLst/>
              </a:prstGeom>
              <a:solidFill>
                <a:srgbClr val="CCFFFF">
                  <a:alpha val="30196"/>
                </a:srgbClr>
              </a:solidFill>
              <a:ln w="9525">
                <a:solidFill>
                  <a:srgbClr val="000000"/>
                </a:solidFill>
                <a:round/>
                <a:headEnd/>
                <a:tailEnd/>
              </a:ln>
            </p:spPr>
            <p:txBody>
              <a:bodyPr/>
              <a:lstStyle>
                <a:lvl1pPr eaLnBrk="0" hangingPunct="0">
                  <a:defRPr kumimoji="1" sz="1200">
                    <a:solidFill>
                      <a:schemeClr val="tx1"/>
                    </a:solidFill>
                    <a:latin typeface="Arial" charset="0"/>
                    <a:ea typeface="HG丸ｺﾞｼｯｸM-PRO" pitchFamily="50" charset="-128"/>
                  </a:defRPr>
                </a:lvl1pPr>
                <a:lvl2pPr marL="742950" indent="-285750" eaLnBrk="0" hangingPunct="0">
                  <a:defRPr kumimoji="1" sz="1200">
                    <a:solidFill>
                      <a:schemeClr val="tx1"/>
                    </a:solidFill>
                    <a:latin typeface="Arial" charset="0"/>
                    <a:ea typeface="HG丸ｺﾞｼｯｸM-PRO" pitchFamily="50" charset="-128"/>
                  </a:defRPr>
                </a:lvl2pPr>
                <a:lvl3pPr marL="1143000" indent="-228600" eaLnBrk="0" hangingPunct="0">
                  <a:defRPr kumimoji="1" sz="1200">
                    <a:solidFill>
                      <a:schemeClr val="tx1"/>
                    </a:solidFill>
                    <a:latin typeface="Arial" charset="0"/>
                    <a:ea typeface="HG丸ｺﾞｼｯｸM-PRO" pitchFamily="50" charset="-128"/>
                  </a:defRPr>
                </a:lvl3pPr>
                <a:lvl4pPr marL="1600200" indent="-228600" eaLnBrk="0" hangingPunct="0">
                  <a:defRPr kumimoji="1" sz="1200">
                    <a:solidFill>
                      <a:schemeClr val="tx1"/>
                    </a:solidFill>
                    <a:latin typeface="Arial" charset="0"/>
                    <a:ea typeface="HG丸ｺﾞｼｯｸM-PRO" pitchFamily="50" charset="-128"/>
                  </a:defRPr>
                </a:lvl4pPr>
                <a:lvl5pPr marL="2057400" indent="-228600" eaLnBrk="0" hangingPunct="0">
                  <a:defRPr kumimoji="1" sz="1200">
                    <a:solidFill>
                      <a:schemeClr val="tx1"/>
                    </a:solidFill>
                    <a:latin typeface="Arial" charset="0"/>
                    <a:ea typeface="HG丸ｺﾞｼｯｸM-PRO" pitchFamily="50" charset="-128"/>
                  </a:defRPr>
                </a:lvl5pPr>
                <a:lvl6pPr marL="2514600" indent="-228600" eaLnBrk="0" fontAlgn="base" hangingPunct="0">
                  <a:spcBef>
                    <a:spcPct val="50000"/>
                  </a:spcBef>
                  <a:spcAft>
                    <a:spcPct val="0"/>
                  </a:spcAft>
                  <a:defRPr kumimoji="1" sz="1200">
                    <a:solidFill>
                      <a:schemeClr val="tx1"/>
                    </a:solidFill>
                    <a:latin typeface="Arial" charset="0"/>
                    <a:ea typeface="HG丸ｺﾞｼｯｸM-PRO" pitchFamily="50" charset="-128"/>
                  </a:defRPr>
                </a:lvl6pPr>
                <a:lvl7pPr marL="2971800" indent="-228600" eaLnBrk="0" fontAlgn="base" hangingPunct="0">
                  <a:spcBef>
                    <a:spcPct val="50000"/>
                  </a:spcBef>
                  <a:spcAft>
                    <a:spcPct val="0"/>
                  </a:spcAft>
                  <a:defRPr kumimoji="1" sz="1200">
                    <a:solidFill>
                      <a:schemeClr val="tx1"/>
                    </a:solidFill>
                    <a:latin typeface="Arial" charset="0"/>
                    <a:ea typeface="HG丸ｺﾞｼｯｸM-PRO" pitchFamily="50" charset="-128"/>
                  </a:defRPr>
                </a:lvl7pPr>
                <a:lvl8pPr marL="3429000" indent="-228600" eaLnBrk="0" fontAlgn="base" hangingPunct="0">
                  <a:spcBef>
                    <a:spcPct val="50000"/>
                  </a:spcBef>
                  <a:spcAft>
                    <a:spcPct val="0"/>
                  </a:spcAft>
                  <a:defRPr kumimoji="1" sz="1200">
                    <a:solidFill>
                      <a:schemeClr val="tx1"/>
                    </a:solidFill>
                    <a:latin typeface="Arial" charset="0"/>
                    <a:ea typeface="HG丸ｺﾞｼｯｸM-PRO" pitchFamily="50" charset="-128"/>
                  </a:defRPr>
                </a:lvl8pPr>
                <a:lvl9pPr marL="3886200" indent="-228600" eaLnBrk="0" fontAlgn="base" hangingPunct="0">
                  <a:spcBef>
                    <a:spcPct val="50000"/>
                  </a:spcBef>
                  <a:spcAft>
                    <a:spcPct val="0"/>
                  </a:spcAft>
                  <a:defRPr kumimoji="1" sz="1200">
                    <a:solidFill>
                      <a:schemeClr val="tx1"/>
                    </a:solidFill>
                    <a:latin typeface="Arial" charset="0"/>
                    <a:ea typeface="HG丸ｺﾞｼｯｸM-PRO" pitchFamily="50" charset="-128"/>
                  </a:defRPr>
                </a:lvl9pPr>
              </a:lstStyle>
              <a:p>
                <a:pPr eaLnBrk="1" fontAlgn="auto" hangingPunct="1">
                  <a:spcBef>
                    <a:spcPct val="50000"/>
                  </a:spcBef>
                  <a:spcAft>
                    <a:spcPts val="0"/>
                  </a:spcAft>
                  <a:defRPr/>
                </a:pPr>
                <a:endParaRPr lang="ja-JP" altLang="en-US" kern="0">
                  <a:solidFill>
                    <a:srgbClr val="000000"/>
                  </a:solidFill>
                </a:endParaRPr>
              </a:p>
            </p:txBody>
          </p:sp>
          <p:sp>
            <p:nvSpPr>
              <p:cNvPr id="46" name="AutoShape 1365">
                <a:extLst>
                  <a:ext uri="{FF2B5EF4-FFF2-40B4-BE49-F238E27FC236}">
                    <a16:creationId xmlns:a16="http://schemas.microsoft.com/office/drawing/2014/main" id="{848A1967-7AF5-E171-921C-69DFB61A9313}"/>
                  </a:ext>
                </a:extLst>
              </p:cNvPr>
              <p:cNvSpPr>
                <a:spLocks noChangeArrowheads="1"/>
              </p:cNvSpPr>
              <p:nvPr/>
            </p:nvSpPr>
            <p:spPr bwMode="auto">
              <a:xfrm rot="398229" flipH="1">
                <a:off x="813" y="236"/>
                <a:ext cx="295" cy="285"/>
              </a:xfrm>
              <a:custGeom>
                <a:avLst/>
                <a:gdLst>
                  <a:gd name="T0" fmla="*/ 148 w 21600"/>
                  <a:gd name="T1" fmla="*/ 0 h 21600"/>
                  <a:gd name="T2" fmla="*/ 43 w 21600"/>
                  <a:gd name="T3" fmla="*/ 42 h 21600"/>
                  <a:gd name="T4" fmla="*/ 0 w 21600"/>
                  <a:gd name="T5" fmla="*/ 143 h 21600"/>
                  <a:gd name="T6" fmla="*/ 43 w 21600"/>
                  <a:gd name="T7" fmla="*/ 243 h 21600"/>
                  <a:gd name="T8" fmla="*/ 148 w 21600"/>
                  <a:gd name="T9" fmla="*/ 285 h 21600"/>
                  <a:gd name="T10" fmla="*/ 252 w 21600"/>
                  <a:gd name="T11" fmla="*/ 243 h 21600"/>
                  <a:gd name="T12" fmla="*/ 295 w 21600"/>
                  <a:gd name="T13" fmla="*/ 143 h 21600"/>
                  <a:gd name="T14" fmla="*/ 252 w 21600"/>
                  <a:gd name="T15" fmla="*/ 42 h 21600"/>
                  <a:gd name="T16" fmla="*/ 0 60000 65536"/>
                  <a:gd name="T17" fmla="*/ 0 60000 65536"/>
                  <a:gd name="T18" fmla="*/ 0 60000 65536"/>
                  <a:gd name="T19" fmla="*/ 0 60000 65536"/>
                  <a:gd name="T20" fmla="*/ 0 60000 65536"/>
                  <a:gd name="T21" fmla="*/ 0 60000 65536"/>
                  <a:gd name="T22" fmla="*/ 0 60000 65536"/>
                  <a:gd name="T23" fmla="*/ 0 60000 65536"/>
                  <a:gd name="T24" fmla="*/ 3148 w 21600"/>
                  <a:gd name="T25" fmla="*/ 3183 h 21600"/>
                  <a:gd name="T26" fmla="*/ 18452 w 21600"/>
                  <a:gd name="T27" fmla="*/ 1841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120" y="10800"/>
                    </a:moveTo>
                    <a:cubicBezTo>
                      <a:pt x="1120" y="16146"/>
                      <a:pt x="5454" y="20480"/>
                      <a:pt x="10800" y="20480"/>
                    </a:cubicBezTo>
                    <a:cubicBezTo>
                      <a:pt x="16146" y="20480"/>
                      <a:pt x="20480" y="16146"/>
                      <a:pt x="20480" y="10800"/>
                    </a:cubicBezTo>
                    <a:cubicBezTo>
                      <a:pt x="20480" y="5454"/>
                      <a:pt x="16146" y="1120"/>
                      <a:pt x="10800" y="1120"/>
                    </a:cubicBezTo>
                    <a:cubicBezTo>
                      <a:pt x="5454" y="1120"/>
                      <a:pt x="1120" y="5454"/>
                      <a:pt x="1120" y="10800"/>
                    </a:cubicBezTo>
                    <a:close/>
                  </a:path>
                </a:pathLst>
              </a:custGeom>
              <a:gradFill rotWithShape="1">
                <a:gsLst>
                  <a:gs pos="0">
                    <a:srgbClr val="FFFFFF"/>
                  </a:gs>
                  <a:gs pos="100000">
                    <a:srgbClr val="C0C0C0"/>
                  </a:gs>
                </a:gsLst>
                <a:path path="rect">
                  <a:fillToRect l="50000" t="50000" r="50000" b="50000"/>
                </a:path>
              </a:gradFill>
              <a:ln w="9525">
                <a:solidFill>
                  <a:srgbClr val="000000"/>
                </a:solidFill>
                <a:round/>
                <a:headEnd/>
                <a:tailEnd/>
              </a:ln>
            </p:spPr>
            <p:txBody>
              <a:bodyPr/>
              <a:lstStyle/>
              <a:p>
                <a:pPr fontAlgn="auto">
                  <a:spcBef>
                    <a:spcPct val="50000"/>
                  </a:spcBef>
                  <a:spcAft>
                    <a:spcPts val="0"/>
                  </a:spcAft>
                  <a:defRPr/>
                </a:pPr>
                <a:endParaRPr kumimoji="0" lang="ja-JP" altLang="en-US" sz="1200" kern="0">
                  <a:solidFill>
                    <a:srgbClr val="000000"/>
                  </a:solidFill>
                  <a:ea typeface="HG丸ｺﾞｼｯｸM-PRO" pitchFamily="50" charset="-128"/>
                </a:endParaRPr>
              </a:p>
            </p:txBody>
          </p:sp>
        </p:grpSp>
      </p:grpSp>
      <p:grpSp>
        <p:nvGrpSpPr>
          <p:cNvPr id="2" name="グループ化 1">
            <a:extLst>
              <a:ext uri="{FF2B5EF4-FFF2-40B4-BE49-F238E27FC236}">
                <a16:creationId xmlns:a16="http://schemas.microsoft.com/office/drawing/2014/main" id="{D9EAFB0B-8F26-1168-67AD-424AB0B67712}"/>
              </a:ext>
            </a:extLst>
          </p:cNvPr>
          <p:cNvGrpSpPr/>
          <p:nvPr/>
        </p:nvGrpSpPr>
        <p:grpSpPr>
          <a:xfrm>
            <a:off x="45533" y="3429000"/>
            <a:ext cx="12100934" cy="3367453"/>
            <a:chOff x="44195" y="4243537"/>
            <a:chExt cx="12100934" cy="2565137"/>
          </a:xfrm>
        </p:grpSpPr>
        <p:sp>
          <p:nvSpPr>
            <p:cNvPr id="3" name="吹き出し: 角を丸めた四角形 2">
              <a:extLst>
                <a:ext uri="{FF2B5EF4-FFF2-40B4-BE49-F238E27FC236}">
                  <a16:creationId xmlns:a16="http://schemas.microsoft.com/office/drawing/2014/main" id="{83E70A77-D428-E9BD-BDD1-2F527C69850C}"/>
                </a:ext>
              </a:extLst>
            </p:cNvPr>
            <p:cNvSpPr/>
            <p:nvPr/>
          </p:nvSpPr>
          <p:spPr>
            <a:xfrm>
              <a:off x="44195" y="4243537"/>
              <a:ext cx="12091677" cy="2565137"/>
            </a:xfrm>
            <a:prstGeom prst="wedgeRoundRectCallout">
              <a:avLst>
                <a:gd name="adj1" fmla="val 38459"/>
                <a:gd name="adj2" fmla="val -71430"/>
                <a:gd name="adj3" fmla="val 16667"/>
              </a:avLst>
            </a:prstGeom>
            <a:solidFill>
              <a:schemeClr val="accent2">
                <a:lumMod val="40000"/>
                <a:lumOff val="60000"/>
                <a:alpha val="72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テキスト ボックス 46">
              <a:extLst>
                <a:ext uri="{FF2B5EF4-FFF2-40B4-BE49-F238E27FC236}">
                  <a16:creationId xmlns:a16="http://schemas.microsoft.com/office/drawing/2014/main" id="{D4D30C03-36E0-22C0-4479-84B9F2DE45D2}"/>
                </a:ext>
              </a:extLst>
            </p:cNvPr>
            <p:cNvSpPr txBox="1"/>
            <p:nvPr/>
          </p:nvSpPr>
          <p:spPr>
            <a:xfrm>
              <a:off x="327799" y="4255899"/>
              <a:ext cx="11817330" cy="398560"/>
            </a:xfrm>
            <a:prstGeom prst="rect">
              <a:avLst/>
            </a:prstGeom>
            <a:noFill/>
          </p:spPr>
          <p:txBody>
            <a:bodyPr wrap="square" rtlCol="0">
              <a:spAutoFit/>
            </a:bodyPr>
            <a:lstStyle/>
            <a:p>
              <a:pPr>
                <a:spcBef>
                  <a:spcPct val="0"/>
                </a:spcBef>
              </a:pPr>
              <a:r>
                <a:rPr kumimoji="1" lang="ja-JP" altLang="en-US" sz="2800" b="1" dirty="0">
                  <a:latin typeface="Meiryo UI" panose="020B0604030504040204" pitchFamily="50" charset="-128"/>
                  <a:ea typeface="Meiryo UI" panose="020B0604030504040204" pitchFamily="50" charset="-128"/>
                </a:rPr>
                <a:t>＜</a:t>
              </a:r>
              <a:r>
                <a:rPr lang="ja-JP" altLang="en-US" sz="2800" b="1" dirty="0">
                  <a:latin typeface="Meiryo UI" panose="020B0604030504040204" pitchFamily="50" charset="-128"/>
                  <a:ea typeface="Meiryo UI" panose="020B0604030504040204" pitchFamily="50" charset="-128"/>
                </a:rPr>
                <a:t>検査</a:t>
              </a:r>
              <a:r>
                <a:rPr kumimoji="1" lang="ja-JP" altLang="en-US" sz="2800" b="1" dirty="0">
                  <a:latin typeface="Meiryo UI" panose="020B0604030504040204" pitchFamily="50" charset="-128"/>
                  <a:ea typeface="Meiryo UI" panose="020B0604030504040204" pitchFamily="50" charset="-128"/>
                </a:rPr>
                <a:t>とは？＞</a:t>
              </a:r>
              <a:r>
                <a:rPr lang="ja-JP" altLang="en-US" sz="2800" b="1" dirty="0">
                  <a:latin typeface="Meiryo UI" panose="020B0604030504040204" pitchFamily="50" charset="-128"/>
                  <a:ea typeface="Meiryo UI" panose="020B0604030504040204" pitchFamily="50" charset="-128"/>
                </a:rPr>
                <a:t>・・・</a:t>
              </a:r>
            </a:p>
          </p:txBody>
        </p:sp>
      </p:grpSp>
      <p:pic>
        <p:nvPicPr>
          <p:cNvPr id="50" name="図 49">
            <a:extLst>
              <a:ext uri="{FF2B5EF4-FFF2-40B4-BE49-F238E27FC236}">
                <a16:creationId xmlns:a16="http://schemas.microsoft.com/office/drawing/2014/main" id="{01CA2776-0420-F83A-3618-0AC39B90356D}"/>
              </a:ext>
            </a:extLst>
          </p:cNvPr>
          <p:cNvPicPr>
            <a:picLocks noChangeAspect="1"/>
          </p:cNvPicPr>
          <p:nvPr/>
        </p:nvPicPr>
        <p:blipFill>
          <a:blip r:embed="rId8"/>
          <a:srcRect r="17606"/>
          <a:stretch/>
        </p:blipFill>
        <p:spPr>
          <a:xfrm>
            <a:off x="329461" y="3952219"/>
            <a:ext cx="3099401" cy="2831990"/>
          </a:xfrm>
          <a:prstGeom prst="rect">
            <a:avLst/>
          </a:prstGeom>
        </p:spPr>
      </p:pic>
      <p:grpSp>
        <p:nvGrpSpPr>
          <p:cNvPr id="73" name="グループ化 72">
            <a:extLst>
              <a:ext uri="{FF2B5EF4-FFF2-40B4-BE49-F238E27FC236}">
                <a16:creationId xmlns:a16="http://schemas.microsoft.com/office/drawing/2014/main" id="{37847439-98F8-220A-7CD8-46CB0161EADC}"/>
              </a:ext>
            </a:extLst>
          </p:cNvPr>
          <p:cNvGrpSpPr/>
          <p:nvPr/>
        </p:nvGrpSpPr>
        <p:grpSpPr>
          <a:xfrm>
            <a:off x="3998138" y="3856526"/>
            <a:ext cx="7878904" cy="2357305"/>
            <a:chOff x="2176184" y="1443670"/>
            <a:chExt cx="7878904" cy="2357305"/>
          </a:xfrm>
        </p:grpSpPr>
        <p:pic>
          <p:nvPicPr>
            <p:cNvPr id="74" name="図 73">
              <a:extLst>
                <a:ext uri="{FF2B5EF4-FFF2-40B4-BE49-F238E27FC236}">
                  <a16:creationId xmlns:a16="http://schemas.microsoft.com/office/drawing/2014/main" id="{27C1EDC8-341E-676B-5991-8AF0CECDCDC9}"/>
                </a:ext>
              </a:extLst>
            </p:cNvPr>
            <p:cNvPicPr>
              <a:picLocks noChangeAspect="1"/>
            </p:cNvPicPr>
            <p:nvPr/>
          </p:nvPicPr>
          <p:blipFill>
            <a:blip r:embed="rId9"/>
            <a:stretch>
              <a:fillRect/>
            </a:stretch>
          </p:blipFill>
          <p:spPr>
            <a:xfrm>
              <a:off x="2176184" y="1443670"/>
              <a:ext cx="2334374" cy="2357305"/>
            </a:xfrm>
            <a:prstGeom prst="rect">
              <a:avLst/>
            </a:prstGeom>
          </p:spPr>
        </p:pic>
        <p:pic>
          <p:nvPicPr>
            <p:cNvPr id="75" name="図 74">
              <a:extLst>
                <a:ext uri="{FF2B5EF4-FFF2-40B4-BE49-F238E27FC236}">
                  <a16:creationId xmlns:a16="http://schemas.microsoft.com/office/drawing/2014/main" id="{F1E372C5-9009-6FF7-795D-FA0F523F8A51}"/>
                </a:ext>
              </a:extLst>
            </p:cNvPr>
            <p:cNvPicPr>
              <a:picLocks noChangeAspect="1"/>
            </p:cNvPicPr>
            <p:nvPr/>
          </p:nvPicPr>
          <p:blipFill>
            <a:blip r:embed="rId10"/>
            <a:stretch>
              <a:fillRect/>
            </a:stretch>
          </p:blipFill>
          <p:spPr>
            <a:xfrm>
              <a:off x="5372112" y="2045395"/>
              <a:ext cx="4682976" cy="1259882"/>
            </a:xfrm>
            <a:prstGeom prst="rect">
              <a:avLst/>
            </a:prstGeom>
          </p:spPr>
        </p:pic>
      </p:grpSp>
      <p:grpSp>
        <p:nvGrpSpPr>
          <p:cNvPr id="76" name="グループ化 75">
            <a:extLst>
              <a:ext uri="{FF2B5EF4-FFF2-40B4-BE49-F238E27FC236}">
                <a16:creationId xmlns:a16="http://schemas.microsoft.com/office/drawing/2014/main" id="{C4DEEB2E-3762-A46F-71E9-BCE5607ED66D}"/>
              </a:ext>
            </a:extLst>
          </p:cNvPr>
          <p:cNvGrpSpPr/>
          <p:nvPr/>
        </p:nvGrpSpPr>
        <p:grpSpPr>
          <a:xfrm>
            <a:off x="3883238" y="3888627"/>
            <a:ext cx="7816344" cy="2335081"/>
            <a:chOff x="2141378" y="1486124"/>
            <a:chExt cx="7816344" cy="2335081"/>
          </a:xfrm>
        </p:grpSpPr>
        <p:pic>
          <p:nvPicPr>
            <p:cNvPr id="77" name="図 76">
              <a:extLst>
                <a:ext uri="{FF2B5EF4-FFF2-40B4-BE49-F238E27FC236}">
                  <a16:creationId xmlns:a16="http://schemas.microsoft.com/office/drawing/2014/main" id="{AF618B71-B407-F527-6FF3-516B91D6F28A}"/>
                </a:ext>
              </a:extLst>
            </p:cNvPr>
            <p:cNvPicPr>
              <a:picLocks noChangeAspect="1"/>
            </p:cNvPicPr>
            <p:nvPr/>
          </p:nvPicPr>
          <p:blipFill>
            <a:blip r:embed="rId11"/>
            <a:stretch>
              <a:fillRect/>
            </a:stretch>
          </p:blipFill>
          <p:spPr>
            <a:xfrm>
              <a:off x="5436402" y="2055834"/>
              <a:ext cx="4521320" cy="1259882"/>
            </a:xfrm>
            <a:prstGeom prst="rect">
              <a:avLst/>
            </a:prstGeom>
          </p:spPr>
        </p:pic>
        <p:pic>
          <p:nvPicPr>
            <p:cNvPr id="88" name="図 87">
              <a:extLst>
                <a:ext uri="{FF2B5EF4-FFF2-40B4-BE49-F238E27FC236}">
                  <a16:creationId xmlns:a16="http://schemas.microsoft.com/office/drawing/2014/main" id="{1A6EDD4D-BE4F-C5AE-D104-C8D92943FDAF}"/>
                </a:ext>
              </a:extLst>
            </p:cNvPr>
            <p:cNvPicPr>
              <a:picLocks noChangeAspect="1"/>
            </p:cNvPicPr>
            <p:nvPr/>
          </p:nvPicPr>
          <p:blipFill>
            <a:blip r:embed="rId12"/>
            <a:stretch>
              <a:fillRect/>
            </a:stretch>
          </p:blipFill>
          <p:spPr>
            <a:xfrm>
              <a:off x="2141378" y="1486124"/>
              <a:ext cx="2417417" cy="2335081"/>
            </a:xfrm>
            <a:prstGeom prst="rect">
              <a:avLst/>
            </a:prstGeom>
          </p:spPr>
        </p:pic>
      </p:grpSp>
      <p:grpSp>
        <p:nvGrpSpPr>
          <p:cNvPr id="89" name="グループ化 88">
            <a:extLst>
              <a:ext uri="{FF2B5EF4-FFF2-40B4-BE49-F238E27FC236}">
                <a16:creationId xmlns:a16="http://schemas.microsoft.com/office/drawing/2014/main" id="{DC1E9663-9E65-A931-4637-BB15E3E00BF2}"/>
              </a:ext>
            </a:extLst>
          </p:cNvPr>
          <p:cNvGrpSpPr/>
          <p:nvPr/>
        </p:nvGrpSpPr>
        <p:grpSpPr>
          <a:xfrm>
            <a:off x="3858810" y="3779259"/>
            <a:ext cx="7848452" cy="2462439"/>
            <a:chOff x="2097358" y="1486122"/>
            <a:chExt cx="7848452" cy="2462439"/>
          </a:xfrm>
        </p:grpSpPr>
        <p:pic>
          <p:nvPicPr>
            <p:cNvPr id="90" name="図 89">
              <a:extLst>
                <a:ext uri="{FF2B5EF4-FFF2-40B4-BE49-F238E27FC236}">
                  <a16:creationId xmlns:a16="http://schemas.microsoft.com/office/drawing/2014/main" id="{3349F8AA-7147-369C-F101-40922B80E7C1}"/>
                </a:ext>
              </a:extLst>
            </p:cNvPr>
            <p:cNvPicPr>
              <a:picLocks noChangeAspect="1"/>
            </p:cNvPicPr>
            <p:nvPr/>
          </p:nvPicPr>
          <p:blipFill>
            <a:blip r:embed="rId13"/>
            <a:srcRect t="-6261" b="-1"/>
            <a:stretch/>
          </p:blipFill>
          <p:spPr>
            <a:xfrm>
              <a:off x="2097358" y="1486122"/>
              <a:ext cx="2588781" cy="2462439"/>
            </a:xfrm>
            <a:prstGeom prst="ellipse">
              <a:avLst/>
            </a:prstGeom>
            <a:ln>
              <a:noFill/>
            </a:ln>
            <a:effectLst>
              <a:softEdge rad="112500"/>
            </a:effectLst>
          </p:spPr>
        </p:pic>
        <p:pic>
          <p:nvPicPr>
            <p:cNvPr id="91" name="図 90">
              <a:extLst>
                <a:ext uri="{FF2B5EF4-FFF2-40B4-BE49-F238E27FC236}">
                  <a16:creationId xmlns:a16="http://schemas.microsoft.com/office/drawing/2014/main" id="{8D3A0C20-2B38-6023-38F7-D10013F237FE}"/>
                </a:ext>
              </a:extLst>
            </p:cNvPr>
            <p:cNvPicPr>
              <a:picLocks noChangeAspect="1"/>
            </p:cNvPicPr>
            <p:nvPr/>
          </p:nvPicPr>
          <p:blipFill>
            <a:blip r:embed="rId14"/>
            <a:stretch>
              <a:fillRect/>
            </a:stretch>
          </p:blipFill>
          <p:spPr>
            <a:xfrm>
              <a:off x="5424490" y="2163559"/>
              <a:ext cx="4521320" cy="1259882"/>
            </a:xfrm>
            <a:prstGeom prst="rect">
              <a:avLst/>
            </a:prstGeom>
          </p:spPr>
        </p:pic>
      </p:grpSp>
      <p:grpSp>
        <p:nvGrpSpPr>
          <p:cNvPr id="92" name="グループ化 91">
            <a:extLst>
              <a:ext uri="{FF2B5EF4-FFF2-40B4-BE49-F238E27FC236}">
                <a16:creationId xmlns:a16="http://schemas.microsoft.com/office/drawing/2014/main" id="{11AFB8AA-EF05-362C-A8B7-9ABC0C33DC97}"/>
              </a:ext>
            </a:extLst>
          </p:cNvPr>
          <p:cNvGrpSpPr/>
          <p:nvPr/>
        </p:nvGrpSpPr>
        <p:grpSpPr>
          <a:xfrm>
            <a:off x="3867063" y="3802449"/>
            <a:ext cx="7848694" cy="2357305"/>
            <a:chOff x="2147295" y="1512957"/>
            <a:chExt cx="7848694" cy="2357305"/>
          </a:xfrm>
        </p:grpSpPr>
        <p:pic>
          <p:nvPicPr>
            <p:cNvPr id="93" name="図 92">
              <a:extLst>
                <a:ext uri="{FF2B5EF4-FFF2-40B4-BE49-F238E27FC236}">
                  <a16:creationId xmlns:a16="http://schemas.microsoft.com/office/drawing/2014/main" id="{F7A00A52-ABA2-980D-7369-C3EDB9075221}"/>
                </a:ext>
              </a:extLst>
            </p:cNvPr>
            <p:cNvPicPr>
              <a:picLocks noChangeAspect="1"/>
            </p:cNvPicPr>
            <p:nvPr/>
          </p:nvPicPr>
          <p:blipFill>
            <a:blip r:embed="rId15"/>
            <a:stretch>
              <a:fillRect/>
            </a:stretch>
          </p:blipFill>
          <p:spPr>
            <a:xfrm>
              <a:off x="2147295" y="1512957"/>
              <a:ext cx="2523801" cy="2357305"/>
            </a:xfrm>
            <a:prstGeom prst="rect">
              <a:avLst/>
            </a:prstGeom>
          </p:spPr>
        </p:pic>
        <p:pic>
          <p:nvPicPr>
            <p:cNvPr id="94" name="図 93">
              <a:extLst>
                <a:ext uri="{FF2B5EF4-FFF2-40B4-BE49-F238E27FC236}">
                  <a16:creationId xmlns:a16="http://schemas.microsoft.com/office/drawing/2014/main" id="{97A0918C-E7EA-80D7-41F9-9C3E0F469236}"/>
                </a:ext>
              </a:extLst>
            </p:cNvPr>
            <p:cNvPicPr>
              <a:picLocks noChangeAspect="1"/>
            </p:cNvPicPr>
            <p:nvPr/>
          </p:nvPicPr>
          <p:blipFill>
            <a:blip r:embed="rId16"/>
            <a:stretch>
              <a:fillRect/>
            </a:stretch>
          </p:blipFill>
          <p:spPr>
            <a:xfrm>
              <a:off x="5474669" y="2159269"/>
              <a:ext cx="4521320" cy="1265290"/>
            </a:xfrm>
            <a:prstGeom prst="rect">
              <a:avLst/>
            </a:prstGeom>
          </p:spPr>
        </p:pic>
      </p:grpSp>
      <p:grpSp>
        <p:nvGrpSpPr>
          <p:cNvPr id="49" name="グループ化 48">
            <a:extLst>
              <a:ext uri="{FF2B5EF4-FFF2-40B4-BE49-F238E27FC236}">
                <a16:creationId xmlns:a16="http://schemas.microsoft.com/office/drawing/2014/main" id="{560E87C6-9DBA-A3CB-0F4C-638B96EBD41A}"/>
              </a:ext>
            </a:extLst>
          </p:cNvPr>
          <p:cNvGrpSpPr/>
          <p:nvPr/>
        </p:nvGrpSpPr>
        <p:grpSpPr>
          <a:xfrm>
            <a:off x="3429104" y="3453347"/>
            <a:ext cx="3890717" cy="3262420"/>
            <a:chOff x="3429104" y="3122501"/>
            <a:chExt cx="4285280" cy="3593266"/>
          </a:xfrm>
        </p:grpSpPr>
        <p:pic>
          <p:nvPicPr>
            <p:cNvPr id="95" name="図 94">
              <a:extLst>
                <a:ext uri="{FF2B5EF4-FFF2-40B4-BE49-F238E27FC236}">
                  <a16:creationId xmlns:a16="http://schemas.microsoft.com/office/drawing/2014/main" id="{81B74952-1DD9-E51F-2860-8C7ED6529A3A}"/>
                </a:ext>
              </a:extLst>
            </p:cNvPr>
            <p:cNvPicPr>
              <a:picLocks noChangeAspect="1"/>
            </p:cNvPicPr>
            <p:nvPr/>
          </p:nvPicPr>
          <p:blipFill>
            <a:blip r:embed="rId17"/>
            <a:stretch>
              <a:fillRect/>
            </a:stretch>
          </p:blipFill>
          <p:spPr>
            <a:xfrm>
              <a:off x="3429104" y="3122501"/>
              <a:ext cx="4285280" cy="3593266"/>
            </a:xfrm>
            <a:prstGeom prst="rect">
              <a:avLst/>
            </a:prstGeom>
          </p:spPr>
        </p:pic>
        <p:sp>
          <p:nvSpPr>
            <p:cNvPr id="48" name="テキスト ボックス 47">
              <a:extLst>
                <a:ext uri="{FF2B5EF4-FFF2-40B4-BE49-F238E27FC236}">
                  <a16:creationId xmlns:a16="http://schemas.microsoft.com/office/drawing/2014/main" id="{25CB2863-25FC-35D5-1FB4-580A41B114EF}"/>
                </a:ext>
              </a:extLst>
            </p:cNvPr>
            <p:cNvSpPr txBox="1"/>
            <p:nvPr/>
          </p:nvSpPr>
          <p:spPr>
            <a:xfrm>
              <a:off x="3879372" y="3159929"/>
              <a:ext cx="2796186" cy="461666"/>
            </a:xfrm>
            <a:prstGeom prst="rect">
              <a:avLst/>
            </a:prstGeom>
            <a:noFill/>
          </p:spPr>
          <p:txBody>
            <a:bodyPr wrap="square" rtlCol="0">
              <a:spAutoFit/>
            </a:bodyPr>
            <a:lstStyle/>
            <a:p>
              <a:pPr algn="ctr">
                <a:spcBef>
                  <a:spcPct val="0"/>
                </a:spcBef>
              </a:pPr>
              <a:r>
                <a:rPr lang="ja-JP" altLang="en-US" sz="2400" b="1" dirty="0">
                  <a:latin typeface="Meiryo UI" panose="020B0604030504040204" pitchFamily="50" charset="-128"/>
                  <a:ea typeface="Meiryo UI" panose="020B0604030504040204" pitchFamily="50" charset="-128"/>
                </a:rPr>
                <a:t>＜拡大鏡＞</a:t>
              </a:r>
            </a:p>
          </p:txBody>
        </p:sp>
      </p:grpSp>
      <p:sp>
        <p:nvSpPr>
          <p:cNvPr id="96" name="正方形/長方形 95">
            <a:extLst>
              <a:ext uri="{FF2B5EF4-FFF2-40B4-BE49-F238E27FC236}">
                <a16:creationId xmlns:a16="http://schemas.microsoft.com/office/drawing/2014/main" id="{861A3B6E-1CAE-2F0C-1C9D-2343F2AFA8A7}"/>
              </a:ext>
            </a:extLst>
          </p:cNvPr>
          <p:cNvSpPr/>
          <p:nvPr/>
        </p:nvSpPr>
        <p:spPr>
          <a:xfrm>
            <a:off x="3370867" y="6033163"/>
            <a:ext cx="8602035" cy="646331"/>
          </a:xfrm>
          <a:prstGeom prst="rect">
            <a:avLst/>
          </a:prstGeom>
          <a:noFill/>
        </p:spPr>
        <p:txBody>
          <a:bodyPr wrap="none" lIns="91440" tIns="45720" rIns="91440" bIns="45720">
            <a:spAutoFit/>
          </a:bodyPr>
          <a:lstStyle/>
          <a:p>
            <a:pPr algn="ctr"/>
            <a:r>
              <a:rPr kumimoji="1" lang="ja-JP" altLang="en-US" sz="3600" b="1" u="sng" dirty="0">
                <a:ln w="9525">
                  <a:solidFill>
                    <a:schemeClr val="bg1"/>
                  </a:solidFill>
                  <a:prstDash val="solid"/>
                </a:ln>
                <a:solidFill>
                  <a:srgbClr val="FF000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基準時間</a:t>
            </a:r>
            <a:r>
              <a:rPr kumimoji="1" lang="en-US" altLang="ja-JP" sz="3600" b="1" u="sng" dirty="0">
                <a:ln w="9525">
                  <a:solidFill>
                    <a:schemeClr val="bg1"/>
                  </a:solidFill>
                  <a:prstDash val="solid"/>
                </a:ln>
                <a:solidFill>
                  <a:srgbClr val="FF000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(5</a:t>
            </a:r>
            <a:r>
              <a:rPr kumimoji="1" lang="ja-JP" altLang="en-US" sz="3600" b="1" u="sng" dirty="0">
                <a:ln w="9525">
                  <a:solidFill>
                    <a:schemeClr val="bg1"/>
                  </a:solidFill>
                  <a:prstDash val="solid"/>
                </a:ln>
                <a:solidFill>
                  <a:srgbClr val="FF000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秒</a:t>
            </a:r>
            <a:r>
              <a:rPr kumimoji="1" lang="en-US" altLang="ja-JP" sz="3600" b="1" u="sng" dirty="0">
                <a:ln w="9525">
                  <a:solidFill>
                    <a:schemeClr val="bg1"/>
                  </a:solidFill>
                  <a:prstDash val="solid"/>
                </a:ln>
                <a:solidFill>
                  <a:srgbClr val="FF000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a:t>
            </a:r>
            <a:r>
              <a:rPr kumimoji="1" lang="ja-JP" altLang="en-US" sz="3600" b="1" u="sng" dirty="0">
                <a:ln w="9525">
                  <a:solidFill>
                    <a:schemeClr val="bg1"/>
                  </a:solidFill>
                  <a:prstDash val="solid"/>
                </a:ln>
                <a:solidFill>
                  <a:srgbClr val="FF000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個</a:t>
            </a:r>
            <a:r>
              <a:rPr kumimoji="1" lang="en-US" altLang="ja-JP" sz="3600" b="1" u="sng" dirty="0">
                <a:ln w="9525">
                  <a:solidFill>
                    <a:schemeClr val="bg1"/>
                  </a:solidFill>
                  <a:prstDash val="solid"/>
                </a:ln>
                <a:solidFill>
                  <a:srgbClr val="FF000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a:t>
            </a:r>
            <a:r>
              <a:rPr kumimoji="1" lang="ja-JP" altLang="en-US" sz="3200" b="1" u="sng" dirty="0">
                <a:ln w="9525">
                  <a:solidFill>
                    <a:schemeClr val="bg1"/>
                  </a:solidFill>
                  <a:prstDash val="solid"/>
                </a:ln>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で検査を収容数分繰り返す</a:t>
            </a:r>
            <a:endParaRPr lang="ja-JP" altLang="en-US" sz="3200" b="1" u="sng" dirty="0">
              <a:ln w="9525">
                <a:solidFill>
                  <a:schemeClr val="bg1"/>
                </a:solidFill>
                <a:prstDash val="solid"/>
              </a:ln>
              <a:effectLst>
                <a:outerShdw blurRad="38100" dist="38100" dir="2700000" algn="tl">
                  <a:srgbClr val="000000">
                    <a:alpha val="43137"/>
                  </a:srgbClr>
                </a:outerShdw>
              </a:effectLst>
            </a:endParaRPr>
          </a:p>
        </p:txBody>
      </p:sp>
      <p:pic>
        <p:nvPicPr>
          <p:cNvPr id="61" name="オーディオ 60">
            <a:hlinkClick r:id="" action="ppaction://media"/>
            <a:extLst>
              <a:ext uri="{FF2B5EF4-FFF2-40B4-BE49-F238E27FC236}">
                <a16:creationId xmlns:a16="http://schemas.microsoft.com/office/drawing/2014/main" id="{15319EEE-0FCC-DB52-9326-2C570432E36C}"/>
              </a:ext>
            </a:extLst>
          </p:cNvPr>
          <p:cNvPicPr>
            <a:picLocks noChangeAspect="1"/>
          </p:cNvPicPr>
          <p:nvPr>
            <a:audioFile r:link="rId3"/>
            <p:extLst>
              <p:ext uri="{DAA4B4D4-6D71-4841-9C94-3DE7FCFB9230}">
                <p14:media xmlns:p14="http://schemas.microsoft.com/office/powerpoint/2010/main" r:embed="rId2"/>
              </p:ext>
            </p:extLst>
          </p:nvPr>
        </p:nvPicPr>
        <p:blipFill>
          <a:blip r:embed="rId18"/>
          <a:srcRect l="-161075" t="-161075" r="-161075" b="-161075"/>
          <a:stretch>
            <a:fillRect/>
          </a:stretch>
        </p:blipFill>
        <p:spPr>
          <a:xfrm>
            <a:off x="10052304" y="4718304"/>
            <a:ext cx="2057400" cy="2057400"/>
          </a:xfrm>
          <a:prstGeom prst="ellipse">
            <a:avLst/>
          </a:prstGeom>
        </p:spPr>
      </p:pic>
    </p:spTree>
    <p:custDataLst>
      <p:tags r:id="rId1"/>
    </p:custDataLst>
    <p:extLst>
      <p:ext uri="{BB962C8B-B14F-4D97-AF65-F5344CB8AC3E}">
        <p14:creationId xmlns:p14="http://schemas.microsoft.com/office/powerpoint/2010/main" val="3772498941"/>
      </p:ext>
    </p:extLst>
  </p:cSld>
  <p:clrMapOvr>
    <a:masterClrMapping/>
  </p:clrMapOvr>
  <mc:AlternateContent xmlns:mc="http://schemas.openxmlformats.org/markup-compatibility/2006" xmlns:p14="http://schemas.microsoft.com/office/powerpoint/2010/main">
    <mc:Choice Requires="p14">
      <p:transition spd="slow" p14:dur="2000" advTm="19589"/>
    </mc:Choice>
    <mc:Fallback xmlns="">
      <p:transition spd="slow" advTm="1958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1"/>
                                        </p:tgtEl>
                                      </p:cBhvr>
                                    </p:cmd>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nodeType="click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randombar(horizontal)">
                                      <p:cBhvr>
                                        <p:cTn id="11" dur="500"/>
                                        <p:tgtEl>
                                          <p:spTgt spid="41"/>
                                        </p:tgtEl>
                                      </p:cBhvr>
                                    </p:animEffect>
                                  </p:childTnLst>
                                </p:cTn>
                              </p:par>
                            </p:childTnLst>
                          </p:cTn>
                        </p:par>
                        <p:par>
                          <p:cTn id="12" fill="hold">
                            <p:stCondLst>
                              <p:cond delay="500"/>
                            </p:stCondLst>
                            <p:childTnLst>
                              <p:par>
                                <p:cTn id="13" presetID="22" presetClass="entr" presetSubtype="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500"/>
                                        <p:tgtEl>
                                          <p:spTgt spid="2"/>
                                        </p:tgtEl>
                                      </p:cBhvr>
                                    </p:animEffect>
                                  </p:childTnLst>
                                </p:cTn>
                              </p:par>
                            </p:childTnLst>
                          </p:cTn>
                        </p:par>
                        <p:par>
                          <p:cTn id="16" fill="hold">
                            <p:stCondLst>
                              <p:cond delay="1000"/>
                            </p:stCondLst>
                            <p:childTnLst>
                              <p:par>
                                <p:cTn id="17" presetID="22" presetClass="entr" presetSubtype="8" fill="hold" nodeType="afterEffect">
                                  <p:stCondLst>
                                    <p:cond delay="500"/>
                                  </p:stCondLst>
                                  <p:childTnLst>
                                    <p:set>
                                      <p:cBhvr>
                                        <p:cTn id="18" dur="1" fill="hold">
                                          <p:stCondLst>
                                            <p:cond delay="0"/>
                                          </p:stCondLst>
                                        </p:cTn>
                                        <p:tgtEl>
                                          <p:spTgt spid="50"/>
                                        </p:tgtEl>
                                        <p:attrNameLst>
                                          <p:attrName>style.visibility</p:attrName>
                                        </p:attrNameLst>
                                      </p:cBhvr>
                                      <p:to>
                                        <p:strVal val="visible"/>
                                      </p:to>
                                    </p:set>
                                    <p:animEffect transition="in" filter="wipe(left)">
                                      <p:cBhvr>
                                        <p:cTn id="19" dur="500"/>
                                        <p:tgtEl>
                                          <p:spTgt spid="50"/>
                                        </p:tgtEl>
                                      </p:cBhvr>
                                    </p:animEffect>
                                  </p:childTnLst>
                                </p:cTn>
                              </p:par>
                            </p:childTnLst>
                          </p:cTn>
                        </p:par>
                        <p:par>
                          <p:cTn id="20" fill="hold">
                            <p:stCondLst>
                              <p:cond delay="2000"/>
                            </p:stCondLst>
                            <p:childTnLst>
                              <p:par>
                                <p:cTn id="21" presetID="10" presetClass="entr" presetSubtype="0" fill="hold" nodeType="afterEffect">
                                  <p:stCondLst>
                                    <p:cond delay="50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500"/>
                                        <p:tgtEl>
                                          <p:spTgt spid="49"/>
                                        </p:tgtEl>
                                      </p:cBhvr>
                                    </p:animEffect>
                                  </p:childTnLst>
                                </p:cTn>
                              </p:par>
                            </p:childTnLst>
                          </p:cTn>
                        </p:par>
                        <p:par>
                          <p:cTn id="24" fill="hold">
                            <p:stCondLst>
                              <p:cond delay="3000"/>
                            </p:stCondLst>
                            <p:childTnLst>
                              <p:par>
                                <p:cTn id="25" presetID="10" presetClass="entr" presetSubtype="0" fill="hold" nodeType="afterEffect">
                                  <p:stCondLst>
                                    <p:cond delay="500"/>
                                  </p:stCondLst>
                                  <p:childTnLst>
                                    <p:set>
                                      <p:cBhvr>
                                        <p:cTn id="26" dur="1" fill="hold">
                                          <p:stCondLst>
                                            <p:cond delay="0"/>
                                          </p:stCondLst>
                                        </p:cTn>
                                        <p:tgtEl>
                                          <p:spTgt spid="73"/>
                                        </p:tgtEl>
                                        <p:attrNameLst>
                                          <p:attrName>style.visibility</p:attrName>
                                        </p:attrNameLst>
                                      </p:cBhvr>
                                      <p:to>
                                        <p:strVal val="visible"/>
                                      </p:to>
                                    </p:set>
                                    <p:animEffect transition="in" filter="fade">
                                      <p:cBhvr>
                                        <p:cTn id="27" dur="1000"/>
                                        <p:tgtEl>
                                          <p:spTgt spid="73"/>
                                        </p:tgtEl>
                                      </p:cBhvr>
                                    </p:animEffect>
                                  </p:childTnLst>
                                </p:cTn>
                              </p:par>
                            </p:childTnLst>
                          </p:cTn>
                        </p:par>
                        <p:par>
                          <p:cTn id="28" fill="hold">
                            <p:stCondLst>
                              <p:cond delay="4500"/>
                            </p:stCondLst>
                            <p:childTnLst>
                              <p:par>
                                <p:cTn id="29" presetID="10" presetClass="exit" presetSubtype="0" fill="hold" nodeType="afterEffect">
                                  <p:stCondLst>
                                    <p:cond delay="500"/>
                                  </p:stCondLst>
                                  <p:childTnLst>
                                    <p:animEffect transition="out" filter="fade">
                                      <p:cBhvr>
                                        <p:cTn id="30" dur="500"/>
                                        <p:tgtEl>
                                          <p:spTgt spid="73"/>
                                        </p:tgtEl>
                                      </p:cBhvr>
                                    </p:animEffect>
                                    <p:set>
                                      <p:cBhvr>
                                        <p:cTn id="31" dur="1" fill="hold">
                                          <p:stCondLst>
                                            <p:cond delay="499"/>
                                          </p:stCondLst>
                                        </p:cTn>
                                        <p:tgtEl>
                                          <p:spTgt spid="73"/>
                                        </p:tgtEl>
                                        <p:attrNameLst>
                                          <p:attrName>style.visibility</p:attrName>
                                        </p:attrNameLst>
                                      </p:cBhvr>
                                      <p:to>
                                        <p:strVal val="hidden"/>
                                      </p:to>
                                    </p:set>
                                  </p:childTnLst>
                                </p:cTn>
                              </p:par>
                            </p:childTnLst>
                          </p:cTn>
                        </p:par>
                        <p:par>
                          <p:cTn id="32" fill="hold">
                            <p:stCondLst>
                              <p:cond delay="5500"/>
                            </p:stCondLst>
                            <p:childTnLst>
                              <p:par>
                                <p:cTn id="33" presetID="10" presetClass="entr" presetSubtype="0" fill="hold" nodeType="afterEffect">
                                  <p:stCondLst>
                                    <p:cond delay="500"/>
                                  </p:stCondLst>
                                  <p:childTnLst>
                                    <p:set>
                                      <p:cBhvr>
                                        <p:cTn id="34" dur="1" fill="hold">
                                          <p:stCondLst>
                                            <p:cond delay="0"/>
                                          </p:stCondLst>
                                        </p:cTn>
                                        <p:tgtEl>
                                          <p:spTgt spid="76"/>
                                        </p:tgtEl>
                                        <p:attrNameLst>
                                          <p:attrName>style.visibility</p:attrName>
                                        </p:attrNameLst>
                                      </p:cBhvr>
                                      <p:to>
                                        <p:strVal val="visible"/>
                                      </p:to>
                                    </p:set>
                                    <p:animEffect transition="in" filter="fade">
                                      <p:cBhvr>
                                        <p:cTn id="35" dur="1000"/>
                                        <p:tgtEl>
                                          <p:spTgt spid="76"/>
                                        </p:tgtEl>
                                      </p:cBhvr>
                                    </p:animEffect>
                                  </p:childTnLst>
                                </p:cTn>
                              </p:par>
                            </p:childTnLst>
                          </p:cTn>
                        </p:par>
                        <p:par>
                          <p:cTn id="36" fill="hold">
                            <p:stCondLst>
                              <p:cond delay="7000"/>
                            </p:stCondLst>
                            <p:childTnLst>
                              <p:par>
                                <p:cTn id="37" presetID="10" presetClass="exit" presetSubtype="0" fill="hold" nodeType="afterEffect">
                                  <p:stCondLst>
                                    <p:cond delay="500"/>
                                  </p:stCondLst>
                                  <p:childTnLst>
                                    <p:animEffect transition="out" filter="fade">
                                      <p:cBhvr>
                                        <p:cTn id="38" dur="500"/>
                                        <p:tgtEl>
                                          <p:spTgt spid="76"/>
                                        </p:tgtEl>
                                      </p:cBhvr>
                                    </p:animEffect>
                                    <p:set>
                                      <p:cBhvr>
                                        <p:cTn id="39" dur="1" fill="hold">
                                          <p:stCondLst>
                                            <p:cond delay="499"/>
                                          </p:stCondLst>
                                        </p:cTn>
                                        <p:tgtEl>
                                          <p:spTgt spid="76"/>
                                        </p:tgtEl>
                                        <p:attrNameLst>
                                          <p:attrName>style.visibility</p:attrName>
                                        </p:attrNameLst>
                                      </p:cBhvr>
                                      <p:to>
                                        <p:strVal val="hidden"/>
                                      </p:to>
                                    </p:set>
                                  </p:childTnLst>
                                </p:cTn>
                              </p:par>
                            </p:childTnLst>
                          </p:cTn>
                        </p:par>
                        <p:par>
                          <p:cTn id="40" fill="hold">
                            <p:stCondLst>
                              <p:cond delay="8000"/>
                            </p:stCondLst>
                            <p:childTnLst>
                              <p:par>
                                <p:cTn id="41" presetID="10" presetClass="entr" presetSubtype="0" fill="hold" nodeType="afterEffect">
                                  <p:stCondLst>
                                    <p:cond delay="500"/>
                                  </p:stCondLst>
                                  <p:childTnLst>
                                    <p:set>
                                      <p:cBhvr>
                                        <p:cTn id="42" dur="1" fill="hold">
                                          <p:stCondLst>
                                            <p:cond delay="0"/>
                                          </p:stCondLst>
                                        </p:cTn>
                                        <p:tgtEl>
                                          <p:spTgt spid="89"/>
                                        </p:tgtEl>
                                        <p:attrNameLst>
                                          <p:attrName>style.visibility</p:attrName>
                                        </p:attrNameLst>
                                      </p:cBhvr>
                                      <p:to>
                                        <p:strVal val="visible"/>
                                      </p:to>
                                    </p:set>
                                    <p:animEffect transition="in" filter="fade">
                                      <p:cBhvr>
                                        <p:cTn id="43" dur="1000"/>
                                        <p:tgtEl>
                                          <p:spTgt spid="89"/>
                                        </p:tgtEl>
                                      </p:cBhvr>
                                    </p:animEffect>
                                  </p:childTnLst>
                                </p:cTn>
                              </p:par>
                            </p:childTnLst>
                          </p:cTn>
                        </p:par>
                        <p:par>
                          <p:cTn id="44" fill="hold">
                            <p:stCondLst>
                              <p:cond delay="9500"/>
                            </p:stCondLst>
                            <p:childTnLst>
                              <p:par>
                                <p:cTn id="45" presetID="10" presetClass="exit" presetSubtype="0" fill="hold" nodeType="afterEffect">
                                  <p:stCondLst>
                                    <p:cond delay="500"/>
                                  </p:stCondLst>
                                  <p:childTnLst>
                                    <p:animEffect transition="out" filter="fade">
                                      <p:cBhvr>
                                        <p:cTn id="46" dur="500"/>
                                        <p:tgtEl>
                                          <p:spTgt spid="89"/>
                                        </p:tgtEl>
                                      </p:cBhvr>
                                    </p:animEffect>
                                    <p:set>
                                      <p:cBhvr>
                                        <p:cTn id="47" dur="1" fill="hold">
                                          <p:stCondLst>
                                            <p:cond delay="499"/>
                                          </p:stCondLst>
                                        </p:cTn>
                                        <p:tgtEl>
                                          <p:spTgt spid="89"/>
                                        </p:tgtEl>
                                        <p:attrNameLst>
                                          <p:attrName>style.visibility</p:attrName>
                                        </p:attrNameLst>
                                      </p:cBhvr>
                                      <p:to>
                                        <p:strVal val="hidden"/>
                                      </p:to>
                                    </p:set>
                                  </p:childTnLst>
                                </p:cTn>
                              </p:par>
                            </p:childTnLst>
                          </p:cTn>
                        </p:par>
                        <p:par>
                          <p:cTn id="48" fill="hold">
                            <p:stCondLst>
                              <p:cond delay="10500"/>
                            </p:stCondLst>
                            <p:childTnLst>
                              <p:par>
                                <p:cTn id="49" presetID="10" presetClass="entr" presetSubtype="0" fill="hold" nodeType="afterEffect">
                                  <p:stCondLst>
                                    <p:cond delay="500"/>
                                  </p:stCondLst>
                                  <p:childTnLst>
                                    <p:set>
                                      <p:cBhvr>
                                        <p:cTn id="50" dur="1" fill="hold">
                                          <p:stCondLst>
                                            <p:cond delay="0"/>
                                          </p:stCondLst>
                                        </p:cTn>
                                        <p:tgtEl>
                                          <p:spTgt spid="92"/>
                                        </p:tgtEl>
                                        <p:attrNameLst>
                                          <p:attrName>style.visibility</p:attrName>
                                        </p:attrNameLst>
                                      </p:cBhvr>
                                      <p:to>
                                        <p:strVal val="visible"/>
                                      </p:to>
                                    </p:set>
                                    <p:animEffect transition="in" filter="fade">
                                      <p:cBhvr>
                                        <p:cTn id="51" dur="1000"/>
                                        <p:tgtEl>
                                          <p:spTgt spid="92"/>
                                        </p:tgtEl>
                                      </p:cBhvr>
                                    </p:animEffect>
                                  </p:childTnLst>
                                </p:cTn>
                              </p:par>
                            </p:childTnLst>
                          </p:cTn>
                        </p:par>
                        <p:par>
                          <p:cTn id="52" fill="hold">
                            <p:stCondLst>
                              <p:cond delay="12000"/>
                            </p:stCondLst>
                            <p:childTnLst>
                              <p:par>
                                <p:cTn id="53" presetID="22" presetClass="entr" presetSubtype="8" fill="hold" grpId="0" nodeType="afterEffect">
                                  <p:stCondLst>
                                    <p:cond delay="500"/>
                                  </p:stCondLst>
                                  <p:childTnLst>
                                    <p:set>
                                      <p:cBhvr>
                                        <p:cTn id="54" dur="1" fill="hold">
                                          <p:stCondLst>
                                            <p:cond delay="0"/>
                                          </p:stCondLst>
                                        </p:cTn>
                                        <p:tgtEl>
                                          <p:spTgt spid="96"/>
                                        </p:tgtEl>
                                        <p:attrNameLst>
                                          <p:attrName>style.visibility</p:attrName>
                                        </p:attrNameLst>
                                      </p:cBhvr>
                                      <p:to>
                                        <p:strVal val="visible"/>
                                      </p:to>
                                    </p:set>
                                    <p:animEffect transition="in" filter="wipe(left)">
                                      <p:cBhvr>
                                        <p:cTn id="55"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6" fill="hold" display="0">
                  <p:stCondLst>
                    <p:cond delay="indefinite"/>
                  </p:stCondLst>
                  <p:endCondLst>
                    <p:cond evt="onStopAudio" delay="0">
                      <p:tgtEl>
                        <p:sldTgt/>
                      </p:tgtEl>
                    </p:cond>
                  </p:endCondLst>
                </p:cTn>
                <p:tgtEl>
                  <p:spTgt spid="61"/>
                </p:tgtEl>
              </p:cMediaNode>
            </p:audio>
          </p:childTnLst>
        </p:cTn>
      </p:par>
    </p:tnLst>
    <p:bldLst>
      <p:bldP spid="96"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0.8|5.8"/>
</p:tagLst>
</file>

<file path=ppt/tags/tag10.xml><?xml version="1.0" encoding="utf-8"?>
<p:tagLst xmlns:a="http://schemas.openxmlformats.org/drawingml/2006/main" xmlns:r="http://schemas.openxmlformats.org/officeDocument/2006/relationships" xmlns:p="http://schemas.openxmlformats.org/presentationml/2006/main">
  <p:tag name="TIMING" val="|12.6|2.8|12.8|3.7|15.1"/>
</p:tagLst>
</file>

<file path=ppt/tags/tag11.xml><?xml version="1.0" encoding="utf-8"?>
<p:tagLst xmlns:a="http://schemas.openxmlformats.org/drawingml/2006/main" xmlns:r="http://schemas.openxmlformats.org/officeDocument/2006/relationships" xmlns:p="http://schemas.openxmlformats.org/presentationml/2006/main">
  <p:tag name="TIMING" val="|16.1|14.6|3.3"/>
</p:tagLst>
</file>

<file path=ppt/tags/tag12.xml><?xml version="1.0" encoding="utf-8"?>
<p:tagLst xmlns:a="http://schemas.openxmlformats.org/drawingml/2006/main" xmlns:r="http://schemas.openxmlformats.org/officeDocument/2006/relationships" xmlns:p="http://schemas.openxmlformats.org/presentationml/2006/main">
  <p:tag name="TIMING" val="|6"/>
</p:tagLst>
</file>

<file path=ppt/tags/tag13.xml><?xml version="1.0" encoding="utf-8"?>
<p:tagLst xmlns:a="http://schemas.openxmlformats.org/drawingml/2006/main" xmlns:r="http://schemas.openxmlformats.org/officeDocument/2006/relationships" xmlns:p="http://schemas.openxmlformats.org/presentationml/2006/main">
  <p:tag name="TIMING" val="|4.5"/>
</p:tagLst>
</file>

<file path=ppt/tags/tag14.xml><?xml version="1.0" encoding="utf-8"?>
<p:tagLst xmlns:a="http://schemas.openxmlformats.org/drawingml/2006/main" xmlns:r="http://schemas.openxmlformats.org/officeDocument/2006/relationships" xmlns:p="http://schemas.openxmlformats.org/presentationml/2006/main">
  <p:tag name="TIMING" val="|10.2"/>
</p:tagLst>
</file>

<file path=ppt/tags/tag15.xml><?xml version="1.0" encoding="utf-8"?>
<p:tagLst xmlns:a="http://schemas.openxmlformats.org/drawingml/2006/main" xmlns:r="http://schemas.openxmlformats.org/officeDocument/2006/relationships" xmlns:p="http://schemas.openxmlformats.org/presentationml/2006/main">
  <p:tag name="TIMING" val="|9.4|11.1|7.5"/>
</p:tagLst>
</file>

<file path=ppt/tags/tag16.xml><?xml version="1.0" encoding="utf-8"?>
<p:tagLst xmlns:a="http://schemas.openxmlformats.org/drawingml/2006/main" xmlns:r="http://schemas.openxmlformats.org/officeDocument/2006/relationships" xmlns:p="http://schemas.openxmlformats.org/presentationml/2006/main">
  <p:tag name="TIMING" val="|7.8|5.1"/>
</p:tagLst>
</file>

<file path=ppt/tags/tag17.xml><?xml version="1.0" encoding="utf-8"?>
<p:tagLst xmlns:a="http://schemas.openxmlformats.org/drawingml/2006/main" xmlns:r="http://schemas.openxmlformats.org/officeDocument/2006/relationships" xmlns:p="http://schemas.openxmlformats.org/presentationml/2006/main">
  <p:tag name="TIMING" val="|5.4|4.9|5.8"/>
</p:tagLst>
</file>

<file path=ppt/tags/tag18.xml><?xml version="1.0" encoding="utf-8"?>
<p:tagLst xmlns:a="http://schemas.openxmlformats.org/drawingml/2006/main" xmlns:r="http://schemas.openxmlformats.org/officeDocument/2006/relationships" xmlns:p="http://schemas.openxmlformats.org/presentationml/2006/main">
  <p:tag name="TIMING" val="|14.5"/>
</p:tagLst>
</file>

<file path=ppt/tags/tag19.xml><?xml version="1.0" encoding="utf-8"?>
<p:tagLst xmlns:a="http://schemas.openxmlformats.org/drawingml/2006/main" xmlns:r="http://schemas.openxmlformats.org/officeDocument/2006/relationships" xmlns:p="http://schemas.openxmlformats.org/presentationml/2006/main">
  <p:tag name="TIMING" val="|4.8"/>
</p:tagLst>
</file>

<file path=ppt/tags/tag2.xml><?xml version="1.0" encoding="utf-8"?>
<p:tagLst xmlns:a="http://schemas.openxmlformats.org/drawingml/2006/main" xmlns:r="http://schemas.openxmlformats.org/officeDocument/2006/relationships" xmlns:p="http://schemas.openxmlformats.org/presentationml/2006/main">
  <p:tag name="TIMING" val="|6|5.9|10.5"/>
</p:tagLst>
</file>

<file path=ppt/tags/tag20.xml><?xml version="1.0" encoding="utf-8"?>
<p:tagLst xmlns:a="http://schemas.openxmlformats.org/drawingml/2006/main" xmlns:r="http://schemas.openxmlformats.org/officeDocument/2006/relationships" xmlns:p="http://schemas.openxmlformats.org/presentationml/2006/main">
  <p:tag name="TIMING" val="|4.4|5.9|5.7|3.5"/>
</p:tagLst>
</file>

<file path=ppt/tags/tag21.xml><?xml version="1.0" encoding="utf-8"?>
<p:tagLst xmlns:a="http://schemas.openxmlformats.org/drawingml/2006/main" xmlns:r="http://schemas.openxmlformats.org/officeDocument/2006/relationships" xmlns:p="http://schemas.openxmlformats.org/presentationml/2006/main">
  <p:tag name="TIMING" val="|4.7|3|6.4|18.6|4.9"/>
</p:tagLst>
</file>

<file path=ppt/tags/tag22.xml><?xml version="1.0" encoding="utf-8"?>
<p:tagLst xmlns:a="http://schemas.openxmlformats.org/drawingml/2006/main" xmlns:r="http://schemas.openxmlformats.org/officeDocument/2006/relationships" xmlns:p="http://schemas.openxmlformats.org/presentationml/2006/main">
  <p:tag name="TIMING" val="|7.8|8.5|6.8|8.3"/>
</p:tagLst>
</file>

<file path=ppt/tags/tag23.xml><?xml version="1.0" encoding="utf-8"?>
<p:tagLst xmlns:a="http://schemas.openxmlformats.org/drawingml/2006/main" xmlns:r="http://schemas.openxmlformats.org/officeDocument/2006/relationships" xmlns:p="http://schemas.openxmlformats.org/presentationml/2006/main">
  <p:tag name="TIMING" val="|11.6|3.6"/>
</p:tagLst>
</file>

<file path=ppt/tags/tag24.xml><?xml version="1.0" encoding="utf-8"?>
<p:tagLst xmlns:a="http://schemas.openxmlformats.org/drawingml/2006/main" xmlns:r="http://schemas.openxmlformats.org/officeDocument/2006/relationships" xmlns:p="http://schemas.openxmlformats.org/presentationml/2006/main">
  <p:tag name="TIMING" val="|8.6|17.1|13.2|4.1"/>
</p:tagLst>
</file>

<file path=ppt/tags/tag3.xml><?xml version="1.0" encoding="utf-8"?>
<p:tagLst xmlns:a="http://schemas.openxmlformats.org/drawingml/2006/main" xmlns:r="http://schemas.openxmlformats.org/officeDocument/2006/relationships" xmlns:p="http://schemas.openxmlformats.org/presentationml/2006/main">
  <p:tag name="TIMING" val="|25.6|5.7"/>
</p:tagLst>
</file>

<file path=ppt/tags/tag4.xml><?xml version="1.0" encoding="utf-8"?>
<p:tagLst xmlns:a="http://schemas.openxmlformats.org/drawingml/2006/main" xmlns:r="http://schemas.openxmlformats.org/officeDocument/2006/relationships" xmlns:p="http://schemas.openxmlformats.org/presentationml/2006/main">
  <p:tag name="TIMING" val="|1.9|10.4|13.4|18.4"/>
</p:tagLst>
</file>

<file path=ppt/tags/tag5.xml><?xml version="1.0" encoding="utf-8"?>
<p:tagLst xmlns:a="http://schemas.openxmlformats.org/drawingml/2006/main" xmlns:r="http://schemas.openxmlformats.org/officeDocument/2006/relationships" xmlns:p="http://schemas.openxmlformats.org/presentationml/2006/main">
  <p:tag name="TIMING" val="|10.6"/>
</p:tagLst>
</file>

<file path=ppt/tags/tag6.xml><?xml version="1.0" encoding="utf-8"?>
<p:tagLst xmlns:a="http://schemas.openxmlformats.org/drawingml/2006/main" xmlns:r="http://schemas.openxmlformats.org/officeDocument/2006/relationships" xmlns:p="http://schemas.openxmlformats.org/presentationml/2006/main">
  <p:tag name="TIMING" val="|3.3"/>
</p:tagLst>
</file>

<file path=ppt/tags/tag7.xml><?xml version="1.0" encoding="utf-8"?>
<p:tagLst xmlns:a="http://schemas.openxmlformats.org/drawingml/2006/main" xmlns:r="http://schemas.openxmlformats.org/officeDocument/2006/relationships" xmlns:p="http://schemas.openxmlformats.org/presentationml/2006/main">
  <p:tag name="TIMING" val="|2.9"/>
</p:tagLst>
</file>

<file path=ppt/tags/tag8.xml><?xml version="1.0" encoding="utf-8"?>
<p:tagLst xmlns:a="http://schemas.openxmlformats.org/drawingml/2006/main" xmlns:r="http://schemas.openxmlformats.org/officeDocument/2006/relationships" xmlns:p="http://schemas.openxmlformats.org/presentationml/2006/main">
  <p:tag name="TIMING" val="|3"/>
</p:tagLst>
</file>

<file path=ppt/tags/tag9.xml><?xml version="1.0" encoding="utf-8"?>
<p:tagLst xmlns:a="http://schemas.openxmlformats.org/drawingml/2006/main" xmlns:r="http://schemas.openxmlformats.org/officeDocument/2006/relationships" xmlns:p="http://schemas.openxmlformats.org/presentationml/2006/main">
  <p:tag name="TIMING" val="|3.4"/>
</p:tagLst>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BE5D6"/>
        </a:solidFill>
        <a:ln>
          <a:solidFill>
            <a:schemeClr val="tx1"/>
          </a:solidFill>
        </a:ln>
      </a:spPr>
      <a:bodyPr rtlCol="0" anchor="ctr"/>
      <a:lstStyle>
        <a:defPPr algn="ctr">
          <a:defRPr kumimoji="1" dirty="0"/>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37262</TotalTime>
  <Words>2699</Words>
  <Application>Microsoft Office PowerPoint</Application>
  <PresentationFormat>ワイド画面</PresentationFormat>
  <Paragraphs>742</Paragraphs>
  <Slides>31</Slides>
  <Notes>31</Notes>
  <HiddenSlides>0</HiddenSlides>
  <MMClips>31</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31</vt:i4>
      </vt:variant>
    </vt:vector>
  </HeadingPairs>
  <TitlesOfParts>
    <vt:vector size="40" baseType="lpstr">
      <vt:lpstr>HG丸ｺﾞｼｯｸM-PRO</vt:lpstr>
      <vt:lpstr>Meiryo UI</vt:lpstr>
      <vt:lpstr>ＭＳ Ｐゴシック</vt:lpstr>
      <vt:lpstr>UD デジタル 教科書体 N-B</vt:lpstr>
      <vt:lpstr>游ゴシック</vt:lpstr>
      <vt:lpstr>游ゴシック Light</vt:lpstr>
      <vt:lpstr>Arial</vt:lpstr>
      <vt:lpstr>Times New Roman</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TAIHO KOGYO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宮本　功</dc:creator>
  <cp:lastModifiedBy>Tsuruta, Hiroaki/鶴田 裕明</cp:lastModifiedBy>
  <cp:revision>798</cp:revision>
  <cp:lastPrinted>2025-06-26T01:44:30Z</cp:lastPrinted>
  <dcterms:created xsi:type="dcterms:W3CDTF">2024-05-16T09:53:49Z</dcterms:created>
  <dcterms:modified xsi:type="dcterms:W3CDTF">2026-05-07T11:26:34Z</dcterms:modified>
</cp:coreProperties>
</file>