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handoutMasterIdLst>
    <p:handoutMasterId r:id="rId49"/>
  </p:handoutMasterIdLst>
  <p:sldIdLst>
    <p:sldId id="495" r:id="rId2"/>
    <p:sldId id="363" r:id="rId3"/>
    <p:sldId id="452" r:id="rId4"/>
    <p:sldId id="332" r:id="rId5"/>
    <p:sldId id="374" r:id="rId6"/>
    <p:sldId id="481" r:id="rId7"/>
    <p:sldId id="482" r:id="rId8"/>
    <p:sldId id="444" r:id="rId9"/>
    <p:sldId id="460" r:id="rId10"/>
    <p:sldId id="306" r:id="rId11"/>
    <p:sldId id="475" r:id="rId12"/>
    <p:sldId id="373" r:id="rId13"/>
    <p:sldId id="488" r:id="rId14"/>
    <p:sldId id="491" r:id="rId15"/>
    <p:sldId id="492" r:id="rId16"/>
    <p:sldId id="476" r:id="rId17"/>
    <p:sldId id="490" r:id="rId18"/>
    <p:sldId id="386" r:id="rId19"/>
    <p:sldId id="421" r:id="rId20"/>
    <p:sldId id="422" r:id="rId21"/>
    <p:sldId id="477" r:id="rId22"/>
    <p:sldId id="384" r:id="rId23"/>
    <p:sldId id="313" r:id="rId24"/>
    <p:sldId id="478" r:id="rId25"/>
    <p:sldId id="385" r:id="rId26"/>
    <p:sldId id="400" r:id="rId27"/>
    <p:sldId id="479" r:id="rId28"/>
    <p:sldId id="401" r:id="rId29"/>
    <p:sldId id="480" r:id="rId30"/>
    <p:sldId id="402" r:id="rId31"/>
    <p:sldId id="468" r:id="rId32"/>
    <p:sldId id="489" r:id="rId33"/>
    <p:sldId id="493" r:id="rId34"/>
    <p:sldId id="483" r:id="rId35"/>
    <p:sldId id="403" r:id="rId36"/>
    <p:sldId id="448" r:id="rId37"/>
    <p:sldId id="405" r:id="rId38"/>
    <p:sldId id="406" r:id="rId39"/>
    <p:sldId id="407" r:id="rId40"/>
    <p:sldId id="494" r:id="rId41"/>
    <p:sldId id="408" r:id="rId42"/>
    <p:sldId id="399" r:id="rId43"/>
    <p:sldId id="484" r:id="rId44"/>
    <p:sldId id="438" r:id="rId45"/>
    <p:sldId id="439" r:id="rId46"/>
    <p:sldId id="440" r:id="rId47"/>
  </p:sldIdLst>
  <p:sldSz cx="12192000" cy="6858000"/>
  <p:notesSz cx="6807200" cy="9939338"/>
  <p:defaultTextStyle>
    <a:defPPr>
      <a:defRPr lang="ja-JP"/>
    </a:defPPr>
    <a:lvl1pPr algn="l" rtl="0" eaLnBrk="0" fontAlgn="base" hangingPunct="0">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1pPr>
    <a:lvl2pPr marL="457200" algn="l" rtl="0" eaLnBrk="0" fontAlgn="base" hangingPunct="0">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2pPr>
    <a:lvl3pPr marL="914400" algn="l" rtl="0" eaLnBrk="0" fontAlgn="base" hangingPunct="0">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3pPr>
    <a:lvl4pPr marL="1371600" algn="l" rtl="0" eaLnBrk="0" fontAlgn="base" hangingPunct="0">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4pPr>
    <a:lvl5pPr marL="1828800" algn="l" rtl="0" eaLnBrk="0" fontAlgn="base" hangingPunct="0">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5pPr>
    <a:lvl6pPr marL="2286000" algn="l" defTabSz="914400" rtl="0" eaLnBrk="1" latinLnBrk="0" hangingPunct="1">
      <a:defRPr kumimoji="1" sz="2400" kern="1200">
        <a:solidFill>
          <a:schemeClr val="tx1"/>
        </a:solidFill>
        <a:latin typeface="Times New Roman" panose="02020603050405020304" pitchFamily="18" charset="0"/>
        <a:ea typeface="ＭＳ Ｐゴシック" panose="020B0600070205080204" pitchFamily="50" charset="-128"/>
        <a:cs typeface="+mn-cs"/>
      </a:defRPr>
    </a:lvl6pPr>
    <a:lvl7pPr marL="2743200" algn="l" defTabSz="914400" rtl="0" eaLnBrk="1" latinLnBrk="0" hangingPunct="1">
      <a:defRPr kumimoji="1" sz="2400" kern="1200">
        <a:solidFill>
          <a:schemeClr val="tx1"/>
        </a:solidFill>
        <a:latin typeface="Times New Roman" panose="02020603050405020304" pitchFamily="18" charset="0"/>
        <a:ea typeface="ＭＳ Ｐゴシック" panose="020B0600070205080204" pitchFamily="50" charset="-128"/>
        <a:cs typeface="+mn-cs"/>
      </a:defRPr>
    </a:lvl7pPr>
    <a:lvl8pPr marL="3200400" algn="l" defTabSz="914400" rtl="0" eaLnBrk="1" latinLnBrk="0" hangingPunct="1">
      <a:defRPr kumimoji="1" sz="2400" kern="1200">
        <a:solidFill>
          <a:schemeClr val="tx1"/>
        </a:solidFill>
        <a:latin typeface="Times New Roman" panose="02020603050405020304" pitchFamily="18" charset="0"/>
        <a:ea typeface="ＭＳ Ｐゴシック" panose="020B0600070205080204" pitchFamily="50" charset="-128"/>
        <a:cs typeface="+mn-cs"/>
      </a:defRPr>
    </a:lvl8pPr>
    <a:lvl9pPr marL="3657600" algn="l" defTabSz="914400" rtl="0" eaLnBrk="1" latinLnBrk="0" hangingPunct="1">
      <a:defRPr kumimoji="1" sz="2400" kern="1200">
        <a:solidFill>
          <a:schemeClr val="tx1"/>
        </a:solidFill>
        <a:latin typeface="Times New Roman" panose="02020603050405020304" pitchFamily="18"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0000FF"/>
    <a:srgbClr val="FF0000"/>
    <a:srgbClr val="66FFFF"/>
    <a:srgbClr val="00FFFF"/>
    <a:srgbClr val="CCFF66"/>
    <a:srgbClr val="00FF00"/>
    <a:srgbClr val="003399"/>
    <a:srgbClr val="3399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265" autoAdjust="0"/>
    <p:restoredTop sz="95320" autoAdjust="0"/>
  </p:normalViewPr>
  <p:slideViewPr>
    <p:cSldViewPr>
      <p:cViewPr varScale="1">
        <p:scale>
          <a:sx n="86" d="100"/>
          <a:sy n="86" d="100"/>
        </p:scale>
        <p:origin x="534" y="90"/>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322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96300BB2-1DA1-159C-0B6F-3378AA78F24B}"/>
              </a:ext>
            </a:extLst>
          </p:cNvPr>
          <p:cNvSpPr>
            <a:spLocks noGrp="1" noChangeArrowheads="1"/>
          </p:cNvSpPr>
          <p:nvPr>
            <p:ph type="hdr" sz="quarter"/>
          </p:nvPr>
        </p:nvSpPr>
        <p:spPr bwMode="auto">
          <a:xfrm>
            <a:off x="0" y="0"/>
            <a:ext cx="2952119" cy="497524"/>
          </a:xfrm>
          <a:prstGeom prst="rect">
            <a:avLst/>
          </a:prstGeom>
          <a:noFill/>
          <a:ln>
            <a:noFill/>
          </a:ln>
        </p:spPr>
        <p:txBody>
          <a:bodyPr vert="horz" wrap="square" lIns="92047" tIns="46832" rIns="92047" bIns="46832" numCol="1" anchor="t" anchorCtr="0" compatLnSpc="1">
            <a:prstTxWarp prst="textNoShape">
              <a:avLst/>
            </a:prstTxWarp>
          </a:bodyPr>
          <a:lstStyle>
            <a:lvl1pPr defTabSz="907492" eaLnBrk="1" hangingPunct="1">
              <a:defRPr sz="1200"/>
            </a:lvl1pPr>
          </a:lstStyle>
          <a:p>
            <a:pPr>
              <a:defRPr/>
            </a:pPr>
            <a:endParaRPr lang="en-US" altLang="ja-JP"/>
          </a:p>
        </p:txBody>
      </p:sp>
      <p:sp>
        <p:nvSpPr>
          <p:cNvPr id="3075" name="Rectangle 3">
            <a:extLst>
              <a:ext uri="{FF2B5EF4-FFF2-40B4-BE49-F238E27FC236}">
                <a16:creationId xmlns:a16="http://schemas.microsoft.com/office/drawing/2014/main" id="{76E70910-6CB3-C642-11BC-66385A73FE48}"/>
              </a:ext>
            </a:extLst>
          </p:cNvPr>
          <p:cNvSpPr>
            <a:spLocks noGrp="1" noChangeArrowheads="1"/>
          </p:cNvSpPr>
          <p:nvPr>
            <p:ph type="dt" sz="quarter" idx="1"/>
          </p:nvPr>
        </p:nvSpPr>
        <p:spPr bwMode="auto">
          <a:xfrm>
            <a:off x="3856671" y="0"/>
            <a:ext cx="2950529" cy="497524"/>
          </a:xfrm>
          <a:prstGeom prst="rect">
            <a:avLst/>
          </a:prstGeom>
          <a:noFill/>
          <a:ln>
            <a:noFill/>
          </a:ln>
        </p:spPr>
        <p:txBody>
          <a:bodyPr vert="horz" wrap="square" lIns="92047" tIns="46832" rIns="92047" bIns="46832" numCol="1" anchor="t" anchorCtr="0" compatLnSpc="1">
            <a:prstTxWarp prst="textNoShape">
              <a:avLst/>
            </a:prstTxWarp>
          </a:bodyPr>
          <a:lstStyle>
            <a:lvl1pPr algn="r" defTabSz="907492" eaLnBrk="1" hangingPunct="1">
              <a:defRPr sz="1200"/>
            </a:lvl1pPr>
          </a:lstStyle>
          <a:p>
            <a:pPr>
              <a:defRPr/>
            </a:pPr>
            <a:endParaRPr lang="en-US" altLang="ja-JP"/>
          </a:p>
        </p:txBody>
      </p:sp>
      <p:sp>
        <p:nvSpPr>
          <p:cNvPr id="3076" name="Rectangle 4">
            <a:extLst>
              <a:ext uri="{FF2B5EF4-FFF2-40B4-BE49-F238E27FC236}">
                <a16:creationId xmlns:a16="http://schemas.microsoft.com/office/drawing/2014/main" id="{59722682-450B-DE27-2089-9397BFC20FC0}"/>
              </a:ext>
            </a:extLst>
          </p:cNvPr>
          <p:cNvSpPr>
            <a:spLocks noGrp="1" noChangeArrowheads="1"/>
          </p:cNvSpPr>
          <p:nvPr>
            <p:ph type="ftr" sz="quarter" idx="2"/>
          </p:nvPr>
        </p:nvSpPr>
        <p:spPr bwMode="auto">
          <a:xfrm>
            <a:off x="0" y="9441814"/>
            <a:ext cx="2952119" cy="497524"/>
          </a:xfrm>
          <a:prstGeom prst="rect">
            <a:avLst/>
          </a:prstGeom>
          <a:noFill/>
          <a:ln>
            <a:noFill/>
          </a:ln>
        </p:spPr>
        <p:txBody>
          <a:bodyPr vert="horz" wrap="square" lIns="92047" tIns="46832" rIns="92047" bIns="46832" numCol="1" anchor="b" anchorCtr="0" compatLnSpc="1">
            <a:prstTxWarp prst="textNoShape">
              <a:avLst/>
            </a:prstTxWarp>
          </a:bodyPr>
          <a:lstStyle>
            <a:lvl1pPr defTabSz="907492" eaLnBrk="1" hangingPunct="1">
              <a:defRPr sz="1200"/>
            </a:lvl1pPr>
          </a:lstStyle>
          <a:p>
            <a:pPr>
              <a:defRPr/>
            </a:pPr>
            <a:endParaRPr lang="en-US" altLang="ja-JP"/>
          </a:p>
        </p:txBody>
      </p:sp>
      <p:sp>
        <p:nvSpPr>
          <p:cNvPr id="3077" name="Rectangle 5">
            <a:extLst>
              <a:ext uri="{FF2B5EF4-FFF2-40B4-BE49-F238E27FC236}">
                <a16:creationId xmlns:a16="http://schemas.microsoft.com/office/drawing/2014/main" id="{9E25B113-2A41-4B09-3DEB-DAF4CBF350E8}"/>
              </a:ext>
            </a:extLst>
          </p:cNvPr>
          <p:cNvSpPr>
            <a:spLocks noGrp="1" noChangeArrowheads="1"/>
          </p:cNvSpPr>
          <p:nvPr>
            <p:ph type="sldNum" sz="quarter" idx="3"/>
          </p:nvPr>
        </p:nvSpPr>
        <p:spPr bwMode="auto">
          <a:xfrm>
            <a:off x="3856671" y="9441814"/>
            <a:ext cx="2950529" cy="497524"/>
          </a:xfrm>
          <a:prstGeom prst="rect">
            <a:avLst/>
          </a:prstGeom>
          <a:noFill/>
          <a:ln>
            <a:noFill/>
          </a:ln>
        </p:spPr>
        <p:txBody>
          <a:bodyPr vert="horz" wrap="square" lIns="92047" tIns="46832" rIns="92047" bIns="46832" numCol="1" anchor="b" anchorCtr="0" compatLnSpc="1">
            <a:prstTxWarp prst="textNoShape">
              <a:avLst/>
            </a:prstTxWarp>
          </a:bodyPr>
          <a:lstStyle>
            <a:lvl1pPr algn="r" defTabSz="906261" eaLnBrk="1" hangingPunct="1">
              <a:defRPr sz="1200"/>
            </a:lvl1pPr>
          </a:lstStyle>
          <a:p>
            <a:pPr>
              <a:defRPr/>
            </a:pPr>
            <a:fld id="{4A1A7CA8-6B5A-49C8-94BF-EB37F2C34217}" type="slidenum">
              <a:rPr lang="en-US" altLang="ja-JP"/>
              <a:pPr>
                <a:defRPr/>
              </a:pPr>
              <a:t>‹#›</a:t>
            </a:fld>
            <a:endParaRPr lang="en-US" altLang="ja-JP"/>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4F0FD2B5-A4BC-C911-1925-582B87A6FF91}"/>
              </a:ext>
            </a:extLst>
          </p:cNvPr>
          <p:cNvSpPr>
            <a:spLocks noGrp="1" noChangeArrowheads="1"/>
          </p:cNvSpPr>
          <p:nvPr>
            <p:ph type="hdr" sz="quarter"/>
          </p:nvPr>
        </p:nvSpPr>
        <p:spPr bwMode="auto">
          <a:xfrm>
            <a:off x="0" y="0"/>
            <a:ext cx="2952119" cy="497524"/>
          </a:xfrm>
          <a:prstGeom prst="rect">
            <a:avLst/>
          </a:prstGeom>
          <a:noFill/>
          <a:ln>
            <a:noFill/>
          </a:ln>
        </p:spPr>
        <p:txBody>
          <a:bodyPr vert="horz" wrap="square" lIns="92047" tIns="46832" rIns="92047" bIns="46832" numCol="1" anchor="t" anchorCtr="0" compatLnSpc="1">
            <a:prstTxWarp prst="textNoShape">
              <a:avLst/>
            </a:prstTxWarp>
          </a:bodyPr>
          <a:lstStyle>
            <a:lvl1pPr defTabSz="907492" eaLnBrk="1" hangingPunct="1">
              <a:defRPr sz="1200"/>
            </a:lvl1pPr>
          </a:lstStyle>
          <a:p>
            <a:pPr>
              <a:defRPr/>
            </a:pPr>
            <a:endParaRPr lang="en-US" altLang="ja-JP"/>
          </a:p>
        </p:txBody>
      </p:sp>
      <p:sp>
        <p:nvSpPr>
          <p:cNvPr id="2051" name="Rectangle 3">
            <a:extLst>
              <a:ext uri="{FF2B5EF4-FFF2-40B4-BE49-F238E27FC236}">
                <a16:creationId xmlns:a16="http://schemas.microsoft.com/office/drawing/2014/main" id="{2EC5E61F-34B1-B779-E129-E8991D81E3B8}"/>
              </a:ext>
            </a:extLst>
          </p:cNvPr>
          <p:cNvSpPr>
            <a:spLocks noGrp="1" noChangeArrowheads="1"/>
          </p:cNvSpPr>
          <p:nvPr>
            <p:ph type="dt" idx="1"/>
          </p:nvPr>
        </p:nvSpPr>
        <p:spPr bwMode="auto">
          <a:xfrm>
            <a:off x="3856671" y="0"/>
            <a:ext cx="2950529" cy="497524"/>
          </a:xfrm>
          <a:prstGeom prst="rect">
            <a:avLst/>
          </a:prstGeom>
          <a:noFill/>
          <a:ln>
            <a:noFill/>
          </a:ln>
        </p:spPr>
        <p:txBody>
          <a:bodyPr vert="horz" wrap="square" lIns="92047" tIns="46832" rIns="92047" bIns="46832" numCol="1" anchor="t" anchorCtr="0" compatLnSpc="1">
            <a:prstTxWarp prst="textNoShape">
              <a:avLst/>
            </a:prstTxWarp>
          </a:bodyPr>
          <a:lstStyle>
            <a:lvl1pPr algn="r" defTabSz="907492" eaLnBrk="1" hangingPunct="1">
              <a:defRPr sz="1200"/>
            </a:lvl1pPr>
          </a:lstStyle>
          <a:p>
            <a:pPr>
              <a:defRPr/>
            </a:pPr>
            <a:endParaRPr lang="en-US" altLang="ja-JP"/>
          </a:p>
        </p:txBody>
      </p:sp>
      <p:sp>
        <p:nvSpPr>
          <p:cNvPr id="15364" name="Rectangle 4">
            <a:extLst>
              <a:ext uri="{FF2B5EF4-FFF2-40B4-BE49-F238E27FC236}">
                <a16:creationId xmlns:a16="http://schemas.microsoft.com/office/drawing/2014/main" id="{A3F103A1-F4EB-8AC0-8ED6-BC7C1ADF3399}"/>
              </a:ext>
            </a:extLst>
          </p:cNvPr>
          <p:cNvSpPr>
            <a:spLocks noGrp="1" noRot="1" noChangeAspect="1" noChangeArrowheads="1" noTextEdit="1"/>
          </p:cNvSpPr>
          <p:nvPr>
            <p:ph type="sldImg" idx="2"/>
          </p:nvPr>
        </p:nvSpPr>
        <p:spPr bwMode="auto">
          <a:xfrm>
            <a:off x="98425" y="752475"/>
            <a:ext cx="6613525" cy="371951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3" name="Rectangle 5">
            <a:extLst>
              <a:ext uri="{FF2B5EF4-FFF2-40B4-BE49-F238E27FC236}">
                <a16:creationId xmlns:a16="http://schemas.microsoft.com/office/drawing/2014/main" id="{B5841C96-E449-7520-C503-EBAEA454C58D}"/>
              </a:ext>
            </a:extLst>
          </p:cNvPr>
          <p:cNvSpPr>
            <a:spLocks noGrp="1" noChangeArrowheads="1"/>
          </p:cNvSpPr>
          <p:nvPr>
            <p:ph type="body" sz="quarter" idx="3"/>
          </p:nvPr>
        </p:nvSpPr>
        <p:spPr bwMode="auto">
          <a:xfrm>
            <a:off x="907734" y="4720907"/>
            <a:ext cx="4993324" cy="4469761"/>
          </a:xfrm>
          <a:prstGeom prst="rect">
            <a:avLst/>
          </a:prstGeom>
          <a:noFill/>
          <a:ln>
            <a:noFill/>
          </a:ln>
        </p:spPr>
        <p:txBody>
          <a:bodyPr vert="horz" wrap="square" lIns="92047" tIns="46832" rIns="92047" bIns="46832" numCol="1" anchor="t" anchorCtr="0" compatLnSpc="1">
            <a:prstTxWarp prst="textNoShape">
              <a:avLst/>
            </a:prstTxWarp>
          </a:body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2054" name="Rectangle 6">
            <a:extLst>
              <a:ext uri="{FF2B5EF4-FFF2-40B4-BE49-F238E27FC236}">
                <a16:creationId xmlns:a16="http://schemas.microsoft.com/office/drawing/2014/main" id="{4A0C2C39-FBF7-4FF7-8BB6-C8F40419016F}"/>
              </a:ext>
            </a:extLst>
          </p:cNvPr>
          <p:cNvSpPr>
            <a:spLocks noGrp="1" noChangeArrowheads="1"/>
          </p:cNvSpPr>
          <p:nvPr>
            <p:ph type="ftr" sz="quarter" idx="4"/>
          </p:nvPr>
        </p:nvSpPr>
        <p:spPr bwMode="auto">
          <a:xfrm>
            <a:off x="0" y="9441814"/>
            <a:ext cx="2952119" cy="497524"/>
          </a:xfrm>
          <a:prstGeom prst="rect">
            <a:avLst/>
          </a:prstGeom>
          <a:noFill/>
          <a:ln>
            <a:noFill/>
          </a:ln>
        </p:spPr>
        <p:txBody>
          <a:bodyPr vert="horz" wrap="square" lIns="92047" tIns="46832" rIns="92047" bIns="46832" numCol="1" anchor="b" anchorCtr="0" compatLnSpc="1">
            <a:prstTxWarp prst="textNoShape">
              <a:avLst/>
            </a:prstTxWarp>
          </a:bodyPr>
          <a:lstStyle>
            <a:lvl1pPr defTabSz="907492" eaLnBrk="1" hangingPunct="1">
              <a:defRPr sz="1200"/>
            </a:lvl1pPr>
          </a:lstStyle>
          <a:p>
            <a:pPr>
              <a:defRPr/>
            </a:pPr>
            <a:endParaRPr lang="en-US" altLang="ja-JP"/>
          </a:p>
        </p:txBody>
      </p:sp>
      <p:sp>
        <p:nvSpPr>
          <p:cNvPr id="2055" name="Rectangle 7">
            <a:extLst>
              <a:ext uri="{FF2B5EF4-FFF2-40B4-BE49-F238E27FC236}">
                <a16:creationId xmlns:a16="http://schemas.microsoft.com/office/drawing/2014/main" id="{548797A9-CAE4-35AD-FD99-863DF1E43F6B}"/>
              </a:ext>
            </a:extLst>
          </p:cNvPr>
          <p:cNvSpPr>
            <a:spLocks noGrp="1" noChangeArrowheads="1"/>
          </p:cNvSpPr>
          <p:nvPr>
            <p:ph type="sldNum" sz="quarter" idx="5"/>
          </p:nvPr>
        </p:nvSpPr>
        <p:spPr bwMode="auto">
          <a:xfrm>
            <a:off x="3856671" y="9441814"/>
            <a:ext cx="2950529" cy="497524"/>
          </a:xfrm>
          <a:prstGeom prst="rect">
            <a:avLst/>
          </a:prstGeom>
          <a:noFill/>
          <a:ln>
            <a:noFill/>
          </a:ln>
        </p:spPr>
        <p:txBody>
          <a:bodyPr vert="horz" wrap="square" lIns="92047" tIns="46832" rIns="92047" bIns="46832" numCol="1" anchor="b" anchorCtr="0" compatLnSpc="1">
            <a:prstTxWarp prst="textNoShape">
              <a:avLst/>
            </a:prstTxWarp>
          </a:bodyPr>
          <a:lstStyle>
            <a:lvl1pPr algn="r" defTabSz="906261" eaLnBrk="1" hangingPunct="1">
              <a:defRPr sz="1200"/>
            </a:lvl1pPr>
          </a:lstStyle>
          <a:p>
            <a:pPr>
              <a:defRPr/>
            </a:pPr>
            <a:fld id="{977067FE-F2D9-47D3-9F62-F6A48FCD74A3}"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notesStyle>
    <a:lvl1pPr algn="l" defTabSz="892175"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1pPr>
    <a:lvl2pPr marL="450850" algn="l" defTabSz="892175"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2pPr>
    <a:lvl3pPr marL="903288" algn="l" defTabSz="892175"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3pPr>
    <a:lvl4pPr marL="1354138" algn="l" defTabSz="892175"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4pPr>
    <a:lvl5pPr marL="1804988" algn="l" defTabSz="892175"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スライド イメージ プレースホルダー 1">
            <a:extLst>
              <a:ext uri="{FF2B5EF4-FFF2-40B4-BE49-F238E27FC236}">
                <a16:creationId xmlns:a16="http://schemas.microsoft.com/office/drawing/2014/main" id="{5656FDB9-E2F0-70AC-C16F-262086A151B3}"/>
              </a:ext>
            </a:extLst>
          </p:cNvPr>
          <p:cNvSpPr>
            <a:spLocks noGrp="1" noRot="1" noChangeAspect="1" noChangeArrowheads="1" noTextEdit="1"/>
          </p:cNvSpPr>
          <p:nvPr>
            <p:ph type="sldImg"/>
          </p:nvPr>
        </p:nvSpPr>
        <p:spPr>
          <a:ln/>
        </p:spPr>
      </p:sp>
      <p:sp>
        <p:nvSpPr>
          <p:cNvPr id="6147" name="ノート プレースホルダー 2">
            <a:extLst>
              <a:ext uri="{FF2B5EF4-FFF2-40B4-BE49-F238E27FC236}">
                <a16:creationId xmlns:a16="http://schemas.microsoft.com/office/drawing/2014/main" id="{EC4B7EE1-8126-62F4-E776-099D84050E4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6148" name="スライド番号プレースホルダー 3">
            <a:extLst>
              <a:ext uri="{FF2B5EF4-FFF2-40B4-BE49-F238E27FC236}">
                <a16:creationId xmlns:a16="http://schemas.microsoft.com/office/drawing/2014/main" id="{09675028-DE5D-E3F6-3A02-89F5DB330F55}"/>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98525">
              <a:defRPr kumimoji="1" sz="1400">
                <a:solidFill>
                  <a:schemeClr val="tx1"/>
                </a:solidFill>
                <a:latin typeface="Times New Roman" panose="02020603050405020304" pitchFamily="18" charset="0"/>
                <a:ea typeface="ＭＳ Ｐゴシック" panose="020B0600070205080204" pitchFamily="50" charset="-128"/>
              </a:defRPr>
            </a:lvl1pPr>
            <a:lvl2pPr marL="735013" indent="-282575" defTabSz="898525">
              <a:defRPr kumimoji="1" sz="1400">
                <a:solidFill>
                  <a:schemeClr val="tx1"/>
                </a:solidFill>
                <a:latin typeface="Times New Roman" panose="02020603050405020304" pitchFamily="18" charset="0"/>
                <a:ea typeface="ＭＳ Ｐゴシック" panose="020B0600070205080204" pitchFamily="50" charset="-128"/>
              </a:defRPr>
            </a:lvl2pPr>
            <a:lvl3pPr marL="1131888" indent="-225425" defTabSz="898525">
              <a:defRPr kumimoji="1" sz="1400">
                <a:solidFill>
                  <a:schemeClr val="tx1"/>
                </a:solidFill>
                <a:latin typeface="Times New Roman" panose="02020603050405020304" pitchFamily="18" charset="0"/>
                <a:ea typeface="ＭＳ Ｐゴシック" panose="020B0600070205080204" pitchFamily="50" charset="-128"/>
              </a:defRPr>
            </a:lvl3pPr>
            <a:lvl4pPr marL="1585913" indent="-225425" defTabSz="898525">
              <a:defRPr kumimoji="1" sz="1400">
                <a:solidFill>
                  <a:schemeClr val="tx1"/>
                </a:solidFill>
                <a:latin typeface="Times New Roman" panose="02020603050405020304" pitchFamily="18" charset="0"/>
                <a:ea typeface="ＭＳ Ｐゴシック" panose="020B0600070205080204" pitchFamily="50" charset="-128"/>
              </a:defRPr>
            </a:lvl4pPr>
            <a:lvl5pPr marL="2038350" indent="-225425" defTabSz="898525">
              <a:defRPr kumimoji="1" sz="1400">
                <a:solidFill>
                  <a:schemeClr val="tx1"/>
                </a:solidFill>
                <a:latin typeface="Times New Roman" panose="02020603050405020304" pitchFamily="18" charset="0"/>
                <a:ea typeface="ＭＳ Ｐゴシック" panose="020B0600070205080204" pitchFamily="50" charset="-128"/>
              </a:defRPr>
            </a:lvl5pPr>
            <a:lvl6pPr marL="2495550" indent="-225425" defTabSz="898525"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6pPr>
            <a:lvl7pPr marL="2952750" indent="-225425" defTabSz="898525"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7pPr>
            <a:lvl8pPr marL="3409950" indent="-225425" defTabSz="898525"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8pPr>
            <a:lvl9pPr marL="3867150" indent="-225425" defTabSz="898525"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9pPr>
          </a:lstStyle>
          <a:p>
            <a:fld id="{8B599BB1-7731-4D7E-8317-A38BAC878344}" type="slidenum">
              <a:rPr lang="en-US" altLang="ja-JP" sz="1200" smtClean="0"/>
              <a:pPr/>
              <a:t>1</a:t>
            </a:fld>
            <a:endParaRPr lang="en-US" altLang="ja-JP"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スライド イメージ プレースホルダー 1">
            <a:extLst>
              <a:ext uri="{FF2B5EF4-FFF2-40B4-BE49-F238E27FC236}">
                <a16:creationId xmlns:a16="http://schemas.microsoft.com/office/drawing/2014/main" id="{C1B90683-0B73-4A40-BAD3-B0E9AAEF6524}"/>
              </a:ext>
            </a:extLst>
          </p:cNvPr>
          <p:cNvSpPr>
            <a:spLocks noGrp="1" noRot="1" noChangeAspect="1" noChangeArrowheads="1" noTextEdit="1"/>
          </p:cNvSpPr>
          <p:nvPr>
            <p:ph type="sldImg"/>
          </p:nvPr>
        </p:nvSpPr>
        <p:spPr>
          <a:ln/>
        </p:spPr>
      </p:sp>
      <p:sp>
        <p:nvSpPr>
          <p:cNvPr id="64515" name="ノート プレースホルダー 2">
            <a:extLst>
              <a:ext uri="{FF2B5EF4-FFF2-40B4-BE49-F238E27FC236}">
                <a16:creationId xmlns:a16="http://schemas.microsoft.com/office/drawing/2014/main" id="{72126C1B-82E3-E97D-9A66-0EDDE9D9A669}"/>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64516" name="スライド番号プレースホルダー 3">
            <a:extLst>
              <a:ext uri="{FF2B5EF4-FFF2-40B4-BE49-F238E27FC236}">
                <a16:creationId xmlns:a16="http://schemas.microsoft.com/office/drawing/2014/main" id="{A878D2CE-51E3-62DB-6398-60E89D16ED47}"/>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051">
              <a:defRPr kumimoji="1" sz="2400">
                <a:solidFill>
                  <a:schemeClr val="tx1"/>
                </a:solidFill>
                <a:latin typeface="Times New Roman" panose="02020603050405020304" pitchFamily="18" charset="0"/>
                <a:ea typeface="ＭＳ Ｐゴシック" panose="020B0600070205080204" pitchFamily="50" charset="-128"/>
              </a:defRPr>
            </a:lvl1pPr>
            <a:lvl2pPr marL="740737" indent="-284532" defTabSz="906051">
              <a:defRPr kumimoji="1" sz="2400">
                <a:solidFill>
                  <a:schemeClr val="tx1"/>
                </a:solidFill>
                <a:latin typeface="Times New Roman" panose="02020603050405020304" pitchFamily="18" charset="0"/>
                <a:ea typeface="ＭＳ Ｐゴシック" panose="020B0600070205080204" pitchFamily="50" charset="-128"/>
              </a:defRPr>
            </a:lvl2pPr>
            <a:lvl3pPr marL="1141307" indent="-227308" defTabSz="906051">
              <a:defRPr kumimoji="1" sz="2400">
                <a:solidFill>
                  <a:schemeClr val="tx1"/>
                </a:solidFill>
                <a:latin typeface="Times New Roman" panose="02020603050405020304" pitchFamily="18" charset="0"/>
                <a:ea typeface="ＭＳ Ｐゴシック" panose="020B0600070205080204" pitchFamily="50" charset="-128"/>
              </a:defRPr>
            </a:lvl3pPr>
            <a:lvl4pPr marL="1599101" indent="-227308" defTabSz="906051">
              <a:defRPr kumimoji="1" sz="2400">
                <a:solidFill>
                  <a:schemeClr val="tx1"/>
                </a:solidFill>
                <a:latin typeface="Times New Roman" panose="02020603050405020304" pitchFamily="18" charset="0"/>
                <a:ea typeface="ＭＳ Ｐゴシック" panose="020B0600070205080204" pitchFamily="50" charset="-128"/>
              </a:defRPr>
            </a:lvl4pPr>
            <a:lvl5pPr marL="2055306" indent="-227308" defTabSz="906051">
              <a:defRPr kumimoji="1" sz="2400">
                <a:solidFill>
                  <a:schemeClr val="tx1"/>
                </a:solidFill>
                <a:latin typeface="Times New Roman" panose="02020603050405020304" pitchFamily="18" charset="0"/>
                <a:ea typeface="ＭＳ Ｐゴシック" panose="020B0600070205080204" pitchFamily="50" charset="-128"/>
              </a:defRPr>
            </a:lvl5pPr>
            <a:lvl6pPr marL="2513101" indent="-227308" defTabSz="906051"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0895" indent="-227308" defTabSz="906051"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8690" indent="-227308" defTabSz="906051"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484" indent="-227308" defTabSz="906051"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fld id="{70DAC9CF-91DA-492A-94AA-A56DBEAB4D4D}" type="slidenum">
              <a:rPr lang="en-US" altLang="ja-JP" sz="1200"/>
              <a:pPr/>
              <a:t>44</a:t>
            </a:fld>
            <a:endParaRPr lang="en-US" altLang="ja-JP"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C1C3D779-11E0-2933-5B5C-8DEF39F179C6}"/>
              </a:ext>
            </a:extLst>
          </p:cNvPr>
          <p:cNvSpPr>
            <a:spLocks noGrp="1" noRot="1" noChangeAspect="1" noChangeArrowheads="1" noTextEdit="1"/>
          </p:cNvSpPr>
          <p:nvPr>
            <p:ph type="sldImg"/>
          </p:nvPr>
        </p:nvSpPr>
        <p:spPr>
          <a:xfrm>
            <a:off x="96838" y="747713"/>
            <a:ext cx="6618287" cy="3724275"/>
          </a:xfrm>
          <a:ln/>
        </p:spPr>
      </p:sp>
      <p:sp>
        <p:nvSpPr>
          <p:cNvPr id="20483" name="Rectangle 3">
            <a:extLst>
              <a:ext uri="{FF2B5EF4-FFF2-40B4-BE49-F238E27FC236}">
                <a16:creationId xmlns:a16="http://schemas.microsoft.com/office/drawing/2014/main" id="{1EB6C86F-7B42-4E8C-C9B6-5E9BE6AFAA42}"/>
              </a:ext>
            </a:extLst>
          </p:cNvPr>
          <p:cNvSpPr>
            <a:spLocks noGrp="1" noChangeArrowheads="1"/>
          </p:cNvSpPr>
          <p:nvPr>
            <p:ph type="body" idx="1"/>
          </p:nvPr>
        </p:nvSpPr>
        <p:spPr>
          <a:xfrm>
            <a:off x="907733" y="4720907"/>
            <a:ext cx="4991735" cy="447135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ja-JP" altLang="en-US"/>
              <a:t>皆さんおはよう御座います。</a:t>
            </a:r>
          </a:p>
          <a:p>
            <a:r>
              <a:rPr lang="ja-JP" altLang="en-US"/>
              <a:t>東海支部愛知地区リーダー初級研修に参加頂き有難うございます。</a:t>
            </a:r>
          </a:p>
          <a:p>
            <a:r>
              <a:rPr lang="ja-JP" altLang="en-US"/>
              <a:t>この会場は、Ａコースです、皆さんの参加者名簿を確認下さい。</a:t>
            </a:r>
          </a:p>
          <a:p>
            <a:r>
              <a:rPr lang="ja-JP" altLang="en-US"/>
              <a:t>会場のコースと座席グループをお願いします。</a:t>
            </a:r>
          </a:p>
          <a:p>
            <a:r>
              <a:rPr lang="ja-JP" altLang="en-US"/>
              <a:t>本日のチーフアドバイザーと勤めさせて頂きます、私、○○会社の○○と申します。宜しくお願いします。</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a:extLst>
              <a:ext uri="{FF2B5EF4-FFF2-40B4-BE49-F238E27FC236}">
                <a16:creationId xmlns:a16="http://schemas.microsoft.com/office/drawing/2014/main" id="{6C1C935D-6B69-92E7-805A-B0BC2210E491}"/>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8970">
              <a:defRPr kumimoji="1" sz="2400">
                <a:solidFill>
                  <a:schemeClr val="tx1"/>
                </a:solidFill>
                <a:latin typeface="Times New Roman" panose="02020603050405020304" pitchFamily="18" charset="0"/>
                <a:ea typeface="ＭＳ Ｐゴシック" panose="020B0600070205080204" pitchFamily="50" charset="-128"/>
              </a:defRPr>
            </a:lvl1pPr>
            <a:lvl2pPr marL="740737" indent="-284532" defTabSz="948970">
              <a:defRPr kumimoji="1" sz="2400">
                <a:solidFill>
                  <a:schemeClr val="tx1"/>
                </a:solidFill>
                <a:latin typeface="Times New Roman" panose="02020603050405020304" pitchFamily="18" charset="0"/>
                <a:ea typeface="ＭＳ Ｐゴシック" panose="020B0600070205080204" pitchFamily="50" charset="-128"/>
              </a:defRPr>
            </a:lvl2pPr>
            <a:lvl3pPr marL="1141307" indent="-227308" defTabSz="948970">
              <a:defRPr kumimoji="1" sz="2400">
                <a:solidFill>
                  <a:schemeClr val="tx1"/>
                </a:solidFill>
                <a:latin typeface="Times New Roman" panose="02020603050405020304" pitchFamily="18" charset="0"/>
                <a:ea typeface="ＭＳ Ｐゴシック" panose="020B0600070205080204" pitchFamily="50" charset="-128"/>
              </a:defRPr>
            </a:lvl3pPr>
            <a:lvl4pPr marL="1600691" indent="-227308" defTabSz="948970">
              <a:defRPr kumimoji="1" sz="2400">
                <a:solidFill>
                  <a:schemeClr val="tx1"/>
                </a:solidFill>
                <a:latin typeface="Times New Roman" panose="02020603050405020304" pitchFamily="18" charset="0"/>
                <a:ea typeface="ＭＳ Ｐゴシック" panose="020B0600070205080204" pitchFamily="50" charset="-128"/>
              </a:defRPr>
            </a:lvl4pPr>
            <a:lvl5pPr marL="2056895" indent="-227308" defTabSz="948970">
              <a:defRPr kumimoji="1" sz="2400">
                <a:solidFill>
                  <a:schemeClr val="tx1"/>
                </a:solidFill>
                <a:latin typeface="Times New Roman" panose="02020603050405020304" pitchFamily="18" charset="0"/>
                <a:ea typeface="ＭＳ Ｐゴシック" panose="020B0600070205080204" pitchFamily="50" charset="-128"/>
              </a:defRPr>
            </a:lvl5pPr>
            <a:lvl6pPr marL="2514690" indent="-227308" defTabSz="94897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2484" indent="-227308" defTabSz="94897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30279" indent="-227308" defTabSz="94897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8073" indent="-227308" defTabSz="94897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fld id="{8682C1E6-DAB1-4359-8E65-78F0860F00FC}" type="slidenum">
              <a:rPr lang="en-US" altLang="ja-JP" sz="1200"/>
              <a:pPr/>
              <a:t>3</a:t>
            </a:fld>
            <a:endParaRPr lang="en-US" altLang="ja-JP" sz="1200"/>
          </a:p>
        </p:txBody>
      </p:sp>
      <p:sp>
        <p:nvSpPr>
          <p:cNvPr id="22531" name="Rectangle 2">
            <a:extLst>
              <a:ext uri="{FF2B5EF4-FFF2-40B4-BE49-F238E27FC236}">
                <a16:creationId xmlns:a16="http://schemas.microsoft.com/office/drawing/2014/main" id="{977EF01C-3917-336C-D7F4-3D5978332E3C}"/>
              </a:ext>
            </a:extLst>
          </p:cNvPr>
          <p:cNvSpPr>
            <a:spLocks noGrp="1" noRot="1" noChangeAspect="1" noChangeArrowheads="1" noTextEdit="1"/>
          </p:cNvSpPr>
          <p:nvPr>
            <p:ph type="sldImg"/>
          </p:nvPr>
        </p:nvSpPr>
        <p:spPr>
          <a:ln/>
        </p:spPr>
      </p:sp>
      <p:sp>
        <p:nvSpPr>
          <p:cNvPr id="22532" name="Rectangle 3">
            <a:extLst>
              <a:ext uri="{FF2B5EF4-FFF2-40B4-BE49-F238E27FC236}">
                <a16:creationId xmlns:a16="http://schemas.microsoft.com/office/drawing/2014/main" id="{7AEB072B-1646-63A4-1AAD-78AF6CEF359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98" tIns="45548" rIns="91098" bIns="45548"/>
          <a:lstStyle/>
          <a:p>
            <a:pPr eaLnBrk="1" hangingPunct="1"/>
            <a:endParaRPr lang="ja-JP" altLang="en-US">
              <a:ea typeface="ＭＳ Ｐゴシック" panose="020B0600070205080204" pitchFamily="50"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C0121FBB-304F-0CD0-FA56-1C54D3A68C2D}"/>
              </a:ext>
            </a:extLst>
          </p:cNvPr>
          <p:cNvSpPr>
            <a:spLocks noGrp="1" noRot="1" noChangeAspect="1" noChangeArrowheads="1" noTextEdit="1"/>
          </p:cNvSpPr>
          <p:nvPr>
            <p:ph type="sldImg"/>
          </p:nvPr>
        </p:nvSpPr>
        <p:spPr>
          <a:xfrm>
            <a:off x="96838" y="747713"/>
            <a:ext cx="6618287" cy="3724275"/>
          </a:xfrm>
          <a:ln/>
        </p:spPr>
      </p:sp>
      <p:sp>
        <p:nvSpPr>
          <p:cNvPr id="24579" name="Rectangle 3">
            <a:extLst>
              <a:ext uri="{FF2B5EF4-FFF2-40B4-BE49-F238E27FC236}">
                <a16:creationId xmlns:a16="http://schemas.microsoft.com/office/drawing/2014/main" id="{FF094AF9-B847-CD91-D310-57A161D49B24}"/>
              </a:ext>
            </a:extLst>
          </p:cNvPr>
          <p:cNvSpPr>
            <a:spLocks noGrp="1" noChangeArrowheads="1"/>
          </p:cNvSpPr>
          <p:nvPr>
            <p:ph type="body" idx="1"/>
          </p:nvPr>
        </p:nvSpPr>
        <p:spPr>
          <a:xfrm>
            <a:off x="907733" y="4720907"/>
            <a:ext cx="4991735" cy="447135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ja-JP" altLang="en-US"/>
              <a:t>それでは、本日の研修スケジュールをご連絡します。</a:t>
            </a:r>
          </a:p>
          <a:p>
            <a:r>
              <a:rPr lang="ja-JP" altLang="en-US"/>
              <a:t>　⇒ねらい・スケジュールを説明</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E546037E-21C8-C2BD-C351-2211484D90C8}"/>
              </a:ext>
            </a:extLst>
          </p:cNvPr>
          <p:cNvSpPr>
            <a:spLocks noGrp="1" noRot="1" noChangeAspect="1" noChangeArrowheads="1" noTextEdit="1"/>
          </p:cNvSpPr>
          <p:nvPr>
            <p:ph type="sldImg"/>
          </p:nvPr>
        </p:nvSpPr>
        <p:spPr>
          <a:ln/>
        </p:spPr>
      </p:sp>
      <p:sp>
        <p:nvSpPr>
          <p:cNvPr id="26627" name="Rectangle 3">
            <a:extLst>
              <a:ext uri="{FF2B5EF4-FFF2-40B4-BE49-F238E27FC236}">
                <a16:creationId xmlns:a16="http://schemas.microsoft.com/office/drawing/2014/main" id="{E60655A0-BCB7-4710-6CAE-555C3316955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ja-JP" altLang="en-US"/>
              <a:t>座席の配置・グループ席はこの図の様になっておりますので間違いないことえお確認ください。</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48EDD887-979B-FFC0-04A8-09BC14FC5869}"/>
              </a:ext>
            </a:extLst>
          </p:cNvPr>
          <p:cNvSpPr>
            <a:spLocks noGrp="1" noRot="1" noChangeAspect="1" noChangeArrowheads="1" noTextEdit="1"/>
          </p:cNvSpPr>
          <p:nvPr>
            <p:ph type="sldImg"/>
          </p:nvPr>
        </p:nvSpPr>
        <p:spPr>
          <a:ln/>
        </p:spPr>
      </p:sp>
      <p:sp>
        <p:nvSpPr>
          <p:cNvPr id="28675" name="Rectangle 3">
            <a:extLst>
              <a:ext uri="{FF2B5EF4-FFF2-40B4-BE49-F238E27FC236}">
                <a16:creationId xmlns:a16="http://schemas.microsoft.com/office/drawing/2014/main" id="{54AAE64B-070C-3DD8-C537-B9DCAD3B948B}"/>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ja-JP" altLang="en-US"/>
              <a:t>座席の配置・グループ席はこの図の様になっておりますので間違いないことえお確認ください。</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スライド イメージ プレースホルダー 1">
            <a:extLst>
              <a:ext uri="{FF2B5EF4-FFF2-40B4-BE49-F238E27FC236}">
                <a16:creationId xmlns:a16="http://schemas.microsoft.com/office/drawing/2014/main" id="{EBB0AF7F-9A11-5923-A8B0-67CCE60F5C7B}"/>
              </a:ext>
            </a:extLst>
          </p:cNvPr>
          <p:cNvSpPr>
            <a:spLocks noGrp="1" noRot="1" noChangeAspect="1" noChangeArrowheads="1" noTextEdit="1"/>
          </p:cNvSpPr>
          <p:nvPr>
            <p:ph type="sldImg"/>
          </p:nvPr>
        </p:nvSpPr>
        <p:spPr>
          <a:ln/>
        </p:spPr>
      </p:sp>
      <p:sp>
        <p:nvSpPr>
          <p:cNvPr id="50179" name="ノート プレースホルダー 2">
            <a:extLst>
              <a:ext uri="{FF2B5EF4-FFF2-40B4-BE49-F238E27FC236}">
                <a16:creationId xmlns:a16="http://schemas.microsoft.com/office/drawing/2014/main" id="{DF7916E3-B4B2-83FF-4878-FF6AF11466E0}"/>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50180" name="スライド番号プレースホルダー 3">
            <a:extLst>
              <a:ext uri="{FF2B5EF4-FFF2-40B4-BE49-F238E27FC236}">
                <a16:creationId xmlns:a16="http://schemas.microsoft.com/office/drawing/2014/main" id="{734D479E-4984-1CF2-EE04-91D2C280150B}"/>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051">
              <a:defRPr kumimoji="1" sz="2400">
                <a:solidFill>
                  <a:schemeClr val="tx1"/>
                </a:solidFill>
                <a:latin typeface="Times New Roman" panose="02020603050405020304" pitchFamily="18" charset="0"/>
                <a:ea typeface="ＭＳ Ｐゴシック" panose="020B0600070205080204" pitchFamily="50" charset="-128"/>
              </a:defRPr>
            </a:lvl1pPr>
            <a:lvl2pPr marL="740737" indent="-284532" defTabSz="906051">
              <a:defRPr kumimoji="1" sz="2400">
                <a:solidFill>
                  <a:schemeClr val="tx1"/>
                </a:solidFill>
                <a:latin typeface="Times New Roman" panose="02020603050405020304" pitchFamily="18" charset="0"/>
                <a:ea typeface="ＭＳ Ｐゴシック" panose="020B0600070205080204" pitchFamily="50" charset="-128"/>
              </a:defRPr>
            </a:lvl2pPr>
            <a:lvl3pPr marL="1141307" indent="-227308" defTabSz="906051">
              <a:defRPr kumimoji="1" sz="2400">
                <a:solidFill>
                  <a:schemeClr val="tx1"/>
                </a:solidFill>
                <a:latin typeface="Times New Roman" panose="02020603050405020304" pitchFamily="18" charset="0"/>
                <a:ea typeface="ＭＳ Ｐゴシック" panose="020B0600070205080204" pitchFamily="50" charset="-128"/>
              </a:defRPr>
            </a:lvl3pPr>
            <a:lvl4pPr marL="1599101" indent="-227308" defTabSz="906051">
              <a:defRPr kumimoji="1" sz="2400">
                <a:solidFill>
                  <a:schemeClr val="tx1"/>
                </a:solidFill>
                <a:latin typeface="Times New Roman" panose="02020603050405020304" pitchFamily="18" charset="0"/>
                <a:ea typeface="ＭＳ Ｐゴシック" panose="020B0600070205080204" pitchFamily="50" charset="-128"/>
              </a:defRPr>
            </a:lvl4pPr>
            <a:lvl5pPr marL="2055306" indent="-227308" defTabSz="906051">
              <a:defRPr kumimoji="1" sz="2400">
                <a:solidFill>
                  <a:schemeClr val="tx1"/>
                </a:solidFill>
                <a:latin typeface="Times New Roman" panose="02020603050405020304" pitchFamily="18" charset="0"/>
                <a:ea typeface="ＭＳ Ｐゴシック" panose="020B0600070205080204" pitchFamily="50" charset="-128"/>
              </a:defRPr>
            </a:lvl5pPr>
            <a:lvl6pPr marL="2513101" indent="-227308" defTabSz="906051"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0895" indent="-227308" defTabSz="906051"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8690" indent="-227308" defTabSz="906051"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484" indent="-227308" defTabSz="906051"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fld id="{C8AFDE9E-240D-47FD-ADCB-123EA4A8EE65}" type="slidenum">
              <a:rPr lang="en-US" altLang="ja-JP" sz="1200"/>
              <a:pPr/>
              <a:t>30</a:t>
            </a:fld>
            <a:endParaRPr lang="en-US" altLang="ja-JP"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119892-8967-F312-8314-D9B08CD08809}"/>
            </a:ext>
          </a:extLst>
        </p:cNvPr>
        <p:cNvGrpSpPr/>
        <p:nvPr/>
      </p:nvGrpSpPr>
      <p:grpSpPr>
        <a:xfrm>
          <a:off x="0" y="0"/>
          <a:ext cx="0" cy="0"/>
          <a:chOff x="0" y="0"/>
          <a:chExt cx="0" cy="0"/>
        </a:xfrm>
      </p:grpSpPr>
      <p:sp>
        <p:nvSpPr>
          <p:cNvPr id="50178" name="スライド イメージ プレースホルダー 1">
            <a:extLst>
              <a:ext uri="{FF2B5EF4-FFF2-40B4-BE49-F238E27FC236}">
                <a16:creationId xmlns:a16="http://schemas.microsoft.com/office/drawing/2014/main" id="{FECBB91F-C38C-53CC-BC80-9F5D32BB0070}"/>
              </a:ext>
            </a:extLst>
          </p:cNvPr>
          <p:cNvSpPr>
            <a:spLocks noGrp="1" noRot="1" noChangeAspect="1" noChangeArrowheads="1" noTextEdit="1"/>
          </p:cNvSpPr>
          <p:nvPr>
            <p:ph type="sldImg"/>
          </p:nvPr>
        </p:nvSpPr>
        <p:spPr>
          <a:ln/>
        </p:spPr>
      </p:sp>
      <p:sp>
        <p:nvSpPr>
          <p:cNvPr id="50179" name="ノート プレースホルダー 2">
            <a:extLst>
              <a:ext uri="{FF2B5EF4-FFF2-40B4-BE49-F238E27FC236}">
                <a16:creationId xmlns:a16="http://schemas.microsoft.com/office/drawing/2014/main" id="{8EBF9808-B88C-8236-2F66-4A840ADC8A5C}"/>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50180" name="スライド番号プレースホルダー 3">
            <a:extLst>
              <a:ext uri="{FF2B5EF4-FFF2-40B4-BE49-F238E27FC236}">
                <a16:creationId xmlns:a16="http://schemas.microsoft.com/office/drawing/2014/main" id="{9140E196-93C1-5D79-6429-768A7F4D4685}"/>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051">
              <a:defRPr kumimoji="1" sz="2400">
                <a:solidFill>
                  <a:schemeClr val="tx1"/>
                </a:solidFill>
                <a:latin typeface="Times New Roman" panose="02020603050405020304" pitchFamily="18" charset="0"/>
                <a:ea typeface="ＭＳ Ｐゴシック" panose="020B0600070205080204" pitchFamily="50" charset="-128"/>
              </a:defRPr>
            </a:lvl1pPr>
            <a:lvl2pPr marL="740737" indent="-284532" defTabSz="906051">
              <a:defRPr kumimoji="1" sz="2400">
                <a:solidFill>
                  <a:schemeClr val="tx1"/>
                </a:solidFill>
                <a:latin typeface="Times New Roman" panose="02020603050405020304" pitchFamily="18" charset="0"/>
                <a:ea typeface="ＭＳ Ｐゴシック" panose="020B0600070205080204" pitchFamily="50" charset="-128"/>
              </a:defRPr>
            </a:lvl2pPr>
            <a:lvl3pPr marL="1141307" indent="-227308" defTabSz="906051">
              <a:defRPr kumimoji="1" sz="2400">
                <a:solidFill>
                  <a:schemeClr val="tx1"/>
                </a:solidFill>
                <a:latin typeface="Times New Roman" panose="02020603050405020304" pitchFamily="18" charset="0"/>
                <a:ea typeface="ＭＳ Ｐゴシック" panose="020B0600070205080204" pitchFamily="50" charset="-128"/>
              </a:defRPr>
            </a:lvl3pPr>
            <a:lvl4pPr marL="1599101" indent="-227308" defTabSz="906051">
              <a:defRPr kumimoji="1" sz="2400">
                <a:solidFill>
                  <a:schemeClr val="tx1"/>
                </a:solidFill>
                <a:latin typeface="Times New Roman" panose="02020603050405020304" pitchFamily="18" charset="0"/>
                <a:ea typeface="ＭＳ Ｐゴシック" panose="020B0600070205080204" pitchFamily="50" charset="-128"/>
              </a:defRPr>
            </a:lvl4pPr>
            <a:lvl5pPr marL="2055306" indent="-227308" defTabSz="906051">
              <a:defRPr kumimoji="1" sz="2400">
                <a:solidFill>
                  <a:schemeClr val="tx1"/>
                </a:solidFill>
                <a:latin typeface="Times New Roman" panose="02020603050405020304" pitchFamily="18" charset="0"/>
                <a:ea typeface="ＭＳ Ｐゴシック" panose="020B0600070205080204" pitchFamily="50" charset="-128"/>
              </a:defRPr>
            </a:lvl5pPr>
            <a:lvl6pPr marL="2513101" indent="-227308" defTabSz="906051"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0895" indent="-227308" defTabSz="906051"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8690" indent="-227308" defTabSz="906051"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484" indent="-227308" defTabSz="906051"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fld id="{C8AFDE9E-240D-47FD-ADCB-123EA4A8EE65}" type="slidenum">
              <a:rPr lang="en-US" altLang="ja-JP" sz="1200"/>
              <a:pPr/>
              <a:t>33</a:t>
            </a:fld>
            <a:endParaRPr lang="en-US" altLang="ja-JP" sz="1200"/>
          </a:p>
        </p:txBody>
      </p:sp>
    </p:spTree>
    <p:extLst>
      <p:ext uri="{BB962C8B-B14F-4D97-AF65-F5344CB8AC3E}">
        <p14:creationId xmlns:p14="http://schemas.microsoft.com/office/powerpoint/2010/main" val="8957489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スライド イメージ プレースホルダー 1">
            <a:extLst>
              <a:ext uri="{FF2B5EF4-FFF2-40B4-BE49-F238E27FC236}">
                <a16:creationId xmlns:a16="http://schemas.microsoft.com/office/drawing/2014/main" id="{48155B26-520D-603A-2E1A-A5ADD77D1CA1}"/>
              </a:ext>
            </a:extLst>
          </p:cNvPr>
          <p:cNvSpPr>
            <a:spLocks noGrp="1" noRot="1" noChangeAspect="1" noChangeArrowheads="1" noTextEdit="1"/>
          </p:cNvSpPr>
          <p:nvPr>
            <p:ph type="sldImg"/>
          </p:nvPr>
        </p:nvSpPr>
        <p:spPr>
          <a:ln/>
        </p:spPr>
      </p:sp>
      <p:sp>
        <p:nvSpPr>
          <p:cNvPr id="54275" name="ノート プレースホルダー 2">
            <a:extLst>
              <a:ext uri="{FF2B5EF4-FFF2-40B4-BE49-F238E27FC236}">
                <a16:creationId xmlns:a16="http://schemas.microsoft.com/office/drawing/2014/main" id="{3A5D4EBF-518E-ADC5-E7FE-F294A9A1C4BA}"/>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54276" name="スライド番号プレースホルダー 3">
            <a:extLst>
              <a:ext uri="{FF2B5EF4-FFF2-40B4-BE49-F238E27FC236}">
                <a16:creationId xmlns:a16="http://schemas.microsoft.com/office/drawing/2014/main" id="{5AC66904-B674-5919-BBFA-C44C1AC95848}"/>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051">
              <a:defRPr kumimoji="1" sz="2400">
                <a:solidFill>
                  <a:schemeClr val="tx1"/>
                </a:solidFill>
                <a:latin typeface="Times New Roman" panose="02020603050405020304" pitchFamily="18" charset="0"/>
                <a:ea typeface="ＭＳ Ｐゴシック" panose="020B0600070205080204" pitchFamily="50" charset="-128"/>
              </a:defRPr>
            </a:lvl1pPr>
            <a:lvl2pPr marL="740737" indent="-284532" defTabSz="906051">
              <a:defRPr kumimoji="1" sz="2400">
                <a:solidFill>
                  <a:schemeClr val="tx1"/>
                </a:solidFill>
                <a:latin typeface="Times New Roman" panose="02020603050405020304" pitchFamily="18" charset="0"/>
                <a:ea typeface="ＭＳ Ｐゴシック" panose="020B0600070205080204" pitchFamily="50" charset="-128"/>
              </a:defRPr>
            </a:lvl2pPr>
            <a:lvl3pPr marL="1141307" indent="-227308" defTabSz="906051">
              <a:defRPr kumimoji="1" sz="2400">
                <a:solidFill>
                  <a:schemeClr val="tx1"/>
                </a:solidFill>
                <a:latin typeface="Times New Roman" panose="02020603050405020304" pitchFamily="18" charset="0"/>
                <a:ea typeface="ＭＳ Ｐゴシック" panose="020B0600070205080204" pitchFamily="50" charset="-128"/>
              </a:defRPr>
            </a:lvl3pPr>
            <a:lvl4pPr marL="1599101" indent="-227308" defTabSz="906051">
              <a:defRPr kumimoji="1" sz="2400">
                <a:solidFill>
                  <a:schemeClr val="tx1"/>
                </a:solidFill>
                <a:latin typeface="Times New Roman" panose="02020603050405020304" pitchFamily="18" charset="0"/>
                <a:ea typeface="ＭＳ Ｐゴシック" panose="020B0600070205080204" pitchFamily="50" charset="-128"/>
              </a:defRPr>
            </a:lvl4pPr>
            <a:lvl5pPr marL="2055306" indent="-227308" defTabSz="906051">
              <a:defRPr kumimoji="1" sz="2400">
                <a:solidFill>
                  <a:schemeClr val="tx1"/>
                </a:solidFill>
                <a:latin typeface="Times New Roman" panose="02020603050405020304" pitchFamily="18" charset="0"/>
                <a:ea typeface="ＭＳ Ｐゴシック" panose="020B0600070205080204" pitchFamily="50" charset="-128"/>
              </a:defRPr>
            </a:lvl5pPr>
            <a:lvl6pPr marL="2513101" indent="-227308" defTabSz="906051"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0895" indent="-227308" defTabSz="906051"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8690" indent="-227308" defTabSz="906051"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484" indent="-227308" defTabSz="906051"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fld id="{C8E6A97C-38CA-4992-9F3B-BACFD2683A3A}" type="slidenum">
              <a:rPr lang="en-US" altLang="ja-JP" sz="1200"/>
              <a:pPr/>
              <a:t>35</a:t>
            </a:fld>
            <a:endParaRPr lang="en-US" altLang="ja-JP"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a:extLst>
              <a:ext uri="{FF2B5EF4-FFF2-40B4-BE49-F238E27FC236}">
                <a16:creationId xmlns:a16="http://schemas.microsoft.com/office/drawing/2014/main" id="{B3CF9094-0E2E-6039-98B9-028303E438DB}"/>
              </a:ext>
            </a:extLst>
          </p:cNvPr>
          <p:cNvSpPr>
            <a:spLocks noGrp="1" noChangeArrowheads="1"/>
          </p:cNvSpPr>
          <p:nvPr>
            <p:ph type="dt" sz="half" idx="10"/>
          </p:nvPr>
        </p:nvSpPr>
        <p:spPr/>
        <p:txBody>
          <a:bodyPr/>
          <a:lstStyle>
            <a:lvl1pPr>
              <a:defRPr/>
            </a:lvl1pPr>
          </a:lstStyle>
          <a:p>
            <a:pPr>
              <a:defRPr/>
            </a:pPr>
            <a:endParaRPr lang="en-US" altLang="ja-JP"/>
          </a:p>
        </p:txBody>
      </p:sp>
      <p:sp>
        <p:nvSpPr>
          <p:cNvPr id="5" name="Rectangle 5">
            <a:extLst>
              <a:ext uri="{FF2B5EF4-FFF2-40B4-BE49-F238E27FC236}">
                <a16:creationId xmlns:a16="http://schemas.microsoft.com/office/drawing/2014/main" id="{38F28EFF-D06E-332C-D6FE-0A9C7815454E}"/>
              </a:ext>
            </a:extLst>
          </p:cNvPr>
          <p:cNvSpPr>
            <a:spLocks noGrp="1" noChangeArrowheads="1"/>
          </p:cNvSpPr>
          <p:nvPr>
            <p:ph type="ftr" sz="quarter" idx="11"/>
          </p:nvPr>
        </p:nvSpPr>
        <p:spPr/>
        <p:txBody>
          <a:bodyPr/>
          <a:lstStyle>
            <a:lvl1pPr>
              <a:defRPr/>
            </a:lvl1pPr>
          </a:lstStyle>
          <a:p>
            <a:pPr>
              <a:defRPr/>
            </a:pPr>
            <a:endParaRPr lang="en-US" altLang="ja-JP"/>
          </a:p>
        </p:txBody>
      </p:sp>
      <p:sp>
        <p:nvSpPr>
          <p:cNvPr id="6" name="Rectangle 6">
            <a:extLst>
              <a:ext uri="{FF2B5EF4-FFF2-40B4-BE49-F238E27FC236}">
                <a16:creationId xmlns:a16="http://schemas.microsoft.com/office/drawing/2014/main" id="{497DFDB9-D85A-8BBC-8A8B-8A0BD0DA1D85}"/>
              </a:ext>
            </a:extLst>
          </p:cNvPr>
          <p:cNvSpPr>
            <a:spLocks noGrp="1" noChangeArrowheads="1"/>
          </p:cNvSpPr>
          <p:nvPr>
            <p:ph type="sldNum" sz="quarter" idx="12"/>
          </p:nvPr>
        </p:nvSpPr>
        <p:spPr/>
        <p:txBody>
          <a:bodyPr/>
          <a:lstStyle>
            <a:lvl1pPr>
              <a:defRPr/>
            </a:lvl1pPr>
          </a:lstStyle>
          <a:p>
            <a:pPr>
              <a:defRPr/>
            </a:pPr>
            <a:fld id="{1EFB636A-1CD6-4EF7-9DC0-DE4B9D2AB6EC}" type="slidenum">
              <a:rPr lang="en-US" altLang="ja-JP"/>
              <a:pPr>
                <a:defRPr/>
              </a:pPr>
              <a:t>‹#›</a:t>
            </a:fld>
            <a:endParaRPr lang="en-US" altLang="ja-JP"/>
          </a:p>
        </p:txBody>
      </p:sp>
    </p:spTree>
    <p:extLst>
      <p:ext uri="{BB962C8B-B14F-4D97-AF65-F5344CB8AC3E}">
        <p14:creationId xmlns:p14="http://schemas.microsoft.com/office/powerpoint/2010/main" val="12845701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a:extLst>
              <a:ext uri="{FF2B5EF4-FFF2-40B4-BE49-F238E27FC236}">
                <a16:creationId xmlns:a16="http://schemas.microsoft.com/office/drawing/2014/main" id="{A0B357F5-40F4-0CF9-CEFB-79FFA9973A54}"/>
              </a:ext>
            </a:extLst>
          </p:cNvPr>
          <p:cNvSpPr>
            <a:spLocks noGrp="1" noChangeArrowheads="1"/>
          </p:cNvSpPr>
          <p:nvPr>
            <p:ph type="dt" sz="half" idx="10"/>
          </p:nvPr>
        </p:nvSpPr>
        <p:spPr/>
        <p:txBody>
          <a:bodyPr/>
          <a:lstStyle>
            <a:lvl1pPr>
              <a:defRPr/>
            </a:lvl1pPr>
          </a:lstStyle>
          <a:p>
            <a:pPr>
              <a:defRPr/>
            </a:pPr>
            <a:endParaRPr lang="en-US" altLang="ja-JP"/>
          </a:p>
        </p:txBody>
      </p:sp>
      <p:sp>
        <p:nvSpPr>
          <p:cNvPr id="5" name="Rectangle 5">
            <a:extLst>
              <a:ext uri="{FF2B5EF4-FFF2-40B4-BE49-F238E27FC236}">
                <a16:creationId xmlns:a16="http://schemas.microsoft.com/office/drawing/2014/main" id="{10E5C00F-DFCD-0CEE-D484-424B56DAE20D}"/>
              </a:ext>
            </a:extLst>
          </p:cNvPr>
          <p:cNvSpPr>
            <a:spLocks noGrp="1" noChangeArrowheads="1"/>
          </p:cNvSpPr>
          <p:nvPr>
            <p:ph type="ftr" sz="quarter" idx="11"/>
          </p:nvPr>
        </p:nvSpPr>
        <p:spPr/>
        <p:txBody>
          <a:bodyPr/>
          <a:lstStyle>
            <a:lvl1pPr>
              <a:defRPr/>
            </a:lvl1pPr>
          </a:lstStyle>
          <a:p>
            <a:pPr>
              <a:defRPr/>
            </a:pPr>
            <a:endParaRPr lang="en-US" altLang="ja-JP"/>
          </a:p>
        </p:txBody>
      </p:sp>
      <p:sp>
        <p:nvSpPr>
          <p:cNvPr id="6" name="Rectangle 6">
            <a:extLst>
              <a:ext uri="{FF2B5EF4-FFF2-40B4-BE49-F238E27FC236}">
                <a16:creationId xmlns:a16="http://schemas.microsoft.com/office/drawing/2014/main" id="{0FE0E374-6C3A-3112-2828-894ACAEDF1B5}"/>
              </a:ext>
            </a:extLst>
          </p:cNvPr>
          <p:cNvSpPr>
            <a:spLocks noGrp="1" noChangeArrowheads="1"/>
          </p:cNvSpPr>
          <p:nvPr>
            <p:ph type="sldNum" sz="quarter" idx="12"/>
          </p:nvPr>
        </p:nvSpPr>
        <p:spPr/>
        <p:txBody>
          <a:bodyPr/>
          <a:lstStyle>
            <a:lvl1pPr>
              <a:defRPr/>
            </a:lvl1pPr>
          </a:lstStyle>
          <a:p>
            <a:pPr>
              <a:defRPr/>
            </a:pPr>
            <a:fld id="{FF67501B-5FB8-4A02-9C0C-FE5C656C3E74}" type="slidenum">
              <a:rPr lang="en-US" altLang="ja-JP"/>
              <a:pPr>
                <a:defRPr/>
              </a:pPr>
              <a:t>‹#›</a:t>
            </a:fld>
            <a:endParaRPr lang="en-US" altLang="ja-JP"/>
          </a:p>
        </p:txBody>
      </p:sp>
    </p:spTree>
    <p:extLst>
      <p:ext uri="{BB962C8B-B14F-4D97-AF65-F5344CB8AC3E}">
        <p14:creationId xmlns:p14="http://schemas.microsoft.com/office/powerpoint/2010/main" val="18599175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686801" y="609600"/>
            <a:ext cx="2590800" cy="548640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914401" y="609600"/>
            <a:ext cx="7584831" cy="548640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a:extLst>
              <a:ext uri="{FF2B5EF4-FFF2-40B4-BE49-F238E27FC236}">
                <a16:creationId xmlns:a16="http://schemas.microsoft.com/office/drawing/2014/main" id="{203A2FF8-901F-3837-4000-8C6034E2548E}"/>
              </a:ext>
            </a:extLst>
          </p:cNvPr>
          <p:cNvSpPr>
            <a:spLocks noGrp="1" noChangeArrowheads="1"/>
          </p:cNvSpPr>
          <p:nvPr>
            <p:ph type="dt" sz="half" idx="10"/>
          </p:nvPr>
        </p:nvSpPr>
        <p:spPr/>
        <p:txBody>
          <a:bodyPr/>
          <a:lstStyle>
            <a:lvl1pPr>
              <a:defRPr/>
            </a:lvl1pPr>
          </a:lstStyle>
          <a:p>
            <a:pPr>
              <a:defRPr/>
            </a:pPr>
            <a:endParaRPr lang="en-US" altLang="ja-JP"/>
          </a:p>
        </p:txBody>
      </p:sp>
      <p:sp>
        <p:nvSpPr>
          <p:cNvPr id="5" name="Rectangle 5">
            <a:extLst>
              <a:ext uri="{FF2B5EF4-FFF2-40B4-BE49-F238E27FC236}">
                <a16:creationId xmlns:a16="http://schemas.microsoft.com/office/drawing/2014/main" id="{2A11CD2D-BF4D-D2DC-B5A3-51D9623CF12F}"/>
              </a:ext>
            </a:extLst>
          </p:cNvPr>
          <p:cNvSpPr>
            <a:spLocks noGrp="1" noChangeArrowheads="1"/>
          </p:cNvSpPr>
          <p:nvPr>
            <p:ph type="ftr" sz="quarter" idx="11"/>
          </p:nvPr>
        </p:nvSpPr>
        <p:spPr/>
        <p:txBody>
          <a:bodyPr/>
          <a:lstStyle>
            <a:lvl1pPr>
              <a:defRPr/>
            </a:lvl1pPr>
          </a:lstStyle>
          <a:p>
            <a:pPr>
              <a:defRPr/>
            </a:pPr>
            <a:endParaRPr lang="en-US" altLang="ja-JP"/>
          </a:p>
        </p:txBody>
      </p:sp>
      <p:sp>
        <p:nvSpPr>
          <p:cNvPr id="6" name="Rectangle 6">
            <a:extLst>
              <a:ext uri="{FF2B5EF4-FFF2-40B4-BE49-F238E27FC236}">
                <a16:creationId xmlns:a16="http://schemas.microsoft.com/office/drawing/2014/main" id="{3986175E-01FC-E2A8-EBC5-7C725A95ABF3}"/>
              </a:ext>
            </a:extLst>
          </p:cNvPr>
          <p:cNvSpPr>
            <a:spLocks noGrp="1" noChangeArrowheads="1"/>
          </p:cNvSpPr>
          <p:nvPr>
            <p:ph type="sldNum" sz="quarter" idx="12"/>
          </p:nvPr>
        </p:nvSpPr>
        <p:spPr/>
        <p:txBody>
          <a:bodyPr/>
          <a:lstStyle>
            <a:lvl1pPr>
              <a:defRPr/>
            </a:lvl1pPr>
          </a:lstStyle>
          <a:p>
            <a:pPr>
              <a:defRPr/>
            </a:pPr>
            <a:fld id="{23F94A05-D570-4FA7-AAB3-CABB3486BF8C}" type="slidenum">
              <a:rPr lang="en-US" altLang="ja-JP"/>
              <a:pPr>
                <a:defRPr/>
              </a:pPr>
              <a:t>‹#›</a:t>
            </a:fld>
            <a:endParaRPr lang="en-US" altLang="ja-JP"/>
          </a:p>
        </p:txBody>
      </p:sp>
    </p:spTree>
    <p:extLst>
      <p:ext uri="{BB962C8B-B14F-4D97-AF65-F5344CB8AC3E}">
        <p14:creationId xmlns:p14="http://schemas.microsoft.com/office/powerpoint/2010/main" val="31502438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914400" y="609600"/>
            <a:ext cx="10363200" cy="1143000"/>
          </a:xfrm>
        </p:spPr>
        <p:txBody>
          <a:bodyPr/>
          <a:lstStyle/>
          <a:p>
            <a:r>
              <a:rPr lang="ja-JP" altLang="en-US"/>
              <a:t>マスター タイトルの書式設定</a:t>
            </a:r>
          </a:p>
        </p:txBody>
      </p:sp>
      <p:sp>
        <p:nvSpPr>
          <p:cNvPr id="3" name="表プレースホルダー 2"/>
          <p:cNvSpPr>
            <a:spLocks noGrp="1"/>
          </p:cNvSpPr>
          <p:nvPr>
            <p:ph type="tbl" idx="1"/>
          </p:nvPr>
        </p:nvSpPr>
        <p:spPr>
          <a:xfrm>
            <a:off x="914400" y="1981200"/>
            <a:ext cx="10363200" cy="4114800"/>
          </a:xfrm>
        </p:spPr>
        <p:txBody>
          <a:bodyPr/>
          <a:lstStyle/>
          <a:p>
            <a:pPr lvl="0"/>
            <a:endParaRPr lang="ja-JP" altLang="en-US" noProof="0"/>
          </a:p>
        </p:txBody>
      </p:sp>
      <p:sp>
        <p:nvSpPr>
          <p:cNvPr id="4" name="Rectangle 4">
            <a:extLst>
              <a:ext uri="{FF2B5EF4-FFF2-40B4-BE49-F238E27FC236}">
                <a16:creationId xmlns:a16="http://schemas.microsoft.com/office/drawing/2014/main" id="{135179E7-6F00-013B-7BAA-6EB856E20FBF}"/>
              </a:ext>
            </a:extLst>
          </p:cNvPr>
          <p:cNvSpPr>
            <a:spLocks noGrp="1" noChangeArrowheads="1"/>
          </p:cNvSpPr>
          <p:nvPr>
            <p:ph type="dt" sz="half" idx="10"/>
          </p:nvPr>
        </p:nvSpPr>
        <p:spPr/>
        <p:txBody>
          <a:bodyPr/>
          <a:lstStyle>
            <a:lvl1pPr>
              <a:defRPr/>
            </a:lvl1pPr>
          </a:lstStyle>
          <a:p>
            <a:pPr>
              <a:defRPr/>
            </a:pPr>
            <a:endParaRPr lang="en-US" altLang="ja-JP"/>
          </a:p>
        </p:txBody>
      </p:sp>
      <p:sp>
        <p:nvSpPr>
          <p:cNvPr id="5" name="Rectangle 5">
            <a:extLst>
              <a:ext uri="{FF2B5EF4-FFF2-40B4-BE49-F238E27FC236}">
                <a16:creationId xmlns:a16="http://schemas.microsoft.com/office/drawing/2014/main" id="{8790C0C9-B2C3-070C-A422-12A50F529FC4}"/>
              </a:ext>
            </a:extLst>
          </p:cNvPr>
          <p:cNvSpPr>
            <a:spLocks noGrp="1" noChangeArrowheads="1"/>
          </p:cNvSpPr>
          <p:nvPr>
            <p:ph type="ftr" sz="quarter" idx="11"/>
          </p:nvPr>
        </p:nvSpPr>
        <p:spPr/>
        <p:txBody>
          <a:bodyPr/>
          <a:lstStyle>
            <a:lvl1pPr>
              <a:defRPr/>
            </a:lvl1pPr>
          </a:lstStyle>
          <a:p>
            <a:pPr>
              <a:defRPr/>
            </a:pPr>
            <a:endParaRPr lang="en-US" altLang="ja-JP"/>
          </a:p>
        </p:txBody>
      </p:sp>
      <p:sp>
        <p:nvSpPr>
          <p:cNvPr id="6" name="Rectangle 6">
            <a:extLst>
              <a:ext uri="{FF2B5EF4-FFF2-40B4-BE49-F238E27FC236}">
                <a16:creationId xmlns:a16="http://schemas.microsoft.com/office/drawing/2014/main" id="{BD1D36FB-2A61-B9D9-0A7D-5636A68E3D5D}"/>
              </a:ext>
            </a:extLst>
          </p:cNvPr>
          <p:cNvSpPr>
            <a:spLocks noGrp="1" noChangeArrowheads="1"/>
          </p:cNvSpPr>
          <p:nvPr>
            <p:ph type="sldNum" sz="quarter" idx="12"/>
          </p:nvPr>
        </p:nvSpPr>
        <p:spPr/>
        <p:txBody>
          <a:bodyPr/>
          <a:lstStyle>
            <a:lvl1pPr>
              <a:defRPr/>
            </a:lvl1pPr>
          </a:lstStyle>
          <a:p>
            <a:pPr>
              <a:defRPr/>
            </a:pPr>
            <a:fld id="{DE234BE0-CE46-4865-A623-55BBC816D7B5}" type="slidenum">
              <a:rPr lang="en-US" altLang="ja-JP"/>
              <a:pPr>
                <a:defRPr/>
              </a:pPr>
              <a:t>‹#›</a:t>
            </a:fld>
            <a:endParaRPr lang="en-US" altLang="ja-JP"/>
          </a:p>
        </p:txBody>
      </p:sp>
    </p:spTree>
    <p:extLst>
      <p:ext uri="{BB962C8B-B14F-4D97-AF65-F5344CB8AC3E}">
        <p14:creationId xmlns:p14="http://schemas.microsoft.com/office/powerpoint/2010/main" val="21174738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3701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a:extLst>
              <a:ext uri="{FF2B5EF4-FFF2-40B4-BE49-F238E27FC236}">
                <a16:creationId xmlns:a16="http://schemas.microsoft.com/office/drawing/2014/main" id="{45E323B6-23D9-FB5D-1600-24851A8C22A2}"/>
              </a:ext>
            </a:extLst>
          </p:cNvPr>
          <p:cNvSpPr>
            <a:spLocks noGrp="1" noChangeArrowheads="1"/>
          </p:cNvSpPr>
          <p:nvPr>
            <p:ph type="dt" sz="half" idx="10"/>
          </p:nvPr>
        </p:nvSpPr>
        <p:spPr/>
        <p:txBody>
          <a:bodyPr/>
          <a:lstStyle>
            <a:lvl1pPr>
              <a:defRPr/>
            </a:lvl1pPr>
          </a:lstStyle>
          <a:p>
            <a:pPr>
              <a:defRPr/>
            </a:pPr>
            <a:endParaRPr lang="en-US" altLang="ja-JP"/>
          </a:p>
        </p:txBody>
      </p:sp>
      <p:sp>
        <p:nvSpPr>
          <p:cNvPr id="5" name="Rectangle 5">
            <a:extLst>
              <a:ext uri="{FF2B5EF4-FFF2-40B4-BE49-F238E27FC236}">
                <a16:creationId xmlns:a16="http://schemas.microsoft.com/office/drawing/2014/main" id="{25E48884-4AE1-E956-8105-F9B718E274CA}"/>
              </a:ext>
            </a:extLst>
          </p:cNvPr>
          <p:cNvSpPr>
            <a:spLocks noGrp="1" noChangeArrowheads="1"/>
          </p:cNvSpPr>
          <p:nvPr>
            <p:ph type="ftr" sz="quarter" idx="11"/>
          </p:nvPr>
        </p:nvSpPr>
        <p:spPr/>
        <p:txBody>
          <a:bodyPr/>
          <a:lstStyle>
            <a:lvl1pPr>
              <a:defRPr/>
            </a:lvl1pPr>
          </a:lstStyle>
          <a:p>
            <a:pPr>
              <a:defRPr/>
            </a:pPr>
            <a:endParaRPr lang="en-US" altLang="ja-JP"/>
          </a:p>
        </p:txBody>
      </p:sp>
      <p:sp>
        <p:nvSpPr>
          <p:cNvPr id="6" name="Rectangle 6">
            <a:extLst>
              <a:ext uri="{FF2B5EF4-FFF2-40B4-BE49-F238E27FC236}">
                <a16:creationId xmlns:a16="http://schemas.microsoft.com/office/drawing/2014/main" id="{695D5F4A-6296-2163-27D7-807142B898DC}"/>
              </a:ext>
            </a:extLst>
          </p:cNvPr>
          <p:cNvSpPr>
            <a:spLocks noGrp="1" noChangeArrowheads="1"/>
          </p:cNvSpPr>
          <p:nvPr>
            <p:ph type="sldNum" sz="quarter" idx="12"/>
          </p:nvPr>
        </p:nvSpPr>
        <p:spPr/>
        <p:txBody>
          <a:bodyPr/>
          <a:lstStyle>
            <a:lvl1pPr>
              <a:defRPr/>
            </a:lvl1pPr>
          </a:lstStyle>
          <a:p>
            <a:pPr>
              <a:defRPr/>
            </a:pPr>
            <a:fld id="{FFB4BF1A-3192-4F50-83CA-89BC1442361A}" type="slidenum">
              <a:rPr lang="en-US" altLang="ja-JP"/>
              <a:pPr>
                <a:defRPr/>
              </a:pPr>
              <a:t>‹#›</a:t>
            </a:fld>
            <a:endParaRPr lang="en-US" altLang="ja-JP"/>
          </a:p>
        </p:txBody>
      </p:sp>
    </p:spTree>
    <p:extLst>
      <p:ext uri="{BB962C8B-B14F-4D97-AF65-F5344CB8AC3E}">
        <p14:creationId xmlns:p14="http://schemas.microsoft.com/office/powerpoint/2010/main" val="332987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247" y="4406901"/>
            <a:ext cx="103632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963247"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a:extLst>
              <a:ext uri="{FF2B5EF4-FFF2-40B4-BE49-F238E27FC236}">
                <a16:creationId xmlns:a16="http://schemas.microsoft.com/office/drawing/2014/main" id="{8AAE9666-7B1D-CA65-B37C-F9C2CA3470F1}"/>
              </a:ext>
            </a:extLst>
          </p:cNvPr>
          <p:cNvSpPr>
            <a:spLocks noGrp="1" noChangeArrowheads="1"/>
          </p:cNvSpPr>
          <p:nvPr>
            <p:ph type="dt" sz="half" idx="10"/>
          </p:nvPr>
        </p:nvSpPr>
        <p:spPr/>
        <p:txBody>
          <a:bodyPr/>
          <a:lstStyle>
            <a:lvl1pPr>
              <a:defRPr/>
            </a:lvl1pPr>
          </a:lstStyle>
          <a:p>
            <a:pPr>
              <a:defRPr/>
            </a:pPr>
            <a:endParaRPr lang="en-US" altLang="ja-JP"/>
          </a:p>
        </p:txBody>
      </p:sp>
      <p:sp>
        <p:nvSpPr>
          <p:cNvPr id="5" name="Rectangle 5">
            <a:extLst>
              <a:ext uri="{FF2B5EF4-FFF2-40B4-BE49-F238E27FC236}">
                <a16:creationId xmlns:a16="http://schemas.microsoft.com/office/drawing/2014/main" id="{96070230-F127-60AF-01FC-3E926C2514B9}"/>
              </a:ext>
            </a:extLst>
          </p:cNvPr>
          <p:cNvSpPr>
            <a:spLocks noGrp="1" noChangeArrowheads="1"/>
          </p:cNvSpPr>
          <p:nvPr>
            <p:ph type="ftr" sz="quarter" idx="11"/>
          </p:nvPr>
        </p:nvSpPr>
        <p:spPr/>
        <p:txBody>
          <a:bodyPr/>
          <a:lstStyle>
            <a:lvl1pPr>
              <a:defRPr/>
            </a:lvl1pPr>
          </a:lstStyle>
          <a:p>
            <a:pPr>
              <a:defRPr/>
            </a:pPr>
            <a:endParaRPr lang="en-US" altLang="ja-JP"/>
          </a:p>
        </p:txBody>
      </p:sp>
      <p:sp>
        <p:nvSpPr>
          <p:cNvPr id="6" name="Rectangle 6">
            <a:extLst>
              <a:ext uri="{FF2B5EF4-FFF2-40B4-BE49-F238E27FC236}">
                <a16:creationId xmlns:a16="http://schemas.microsoft.com/office/drawing/2014/main" id="{E368F054-5D62-056F-38A3-108DF06966CF}"/>
              </a:ext>
            </a:extLst>
          </p:cNvPr>
          <p:cNvSpPr>
            <a:spLocks noGrp="1" noChangeArrowheads="1"/>
          </p:cNvSpPr>
          <p:nvPr>
            <p:ph type="sldNum" sz="quarter" idx="12"/>
          </p:nvPr>
        </p:nvSpPr>
        <p:spPr/>
        <p:txBody>
          <a:bodyPr/>
          <a:lstStyle>
            <a:lvl1pPr>
              <a:defRPr/>
            </a:lvl1pPr>
          </a:lstStyle>
          <a:p>
            <a:pPr>
              <a:defRPr/>
            </a:pPr>
            <a:fld id="{F0F33345-EA16-4AE7-BEAA-F9CE1B98DC4F}" type="slidenum">
              <a:rPr lang="en-US" altLang="ja-JP"/>
              <a:pPr>
                <a:defRPr/>
              </a:pPr>
              <a:t>‹#›</a:t>
            </a:fld>
            <a:endParaRPr lang="en-US" altLang="ja-JP"/>
          </a:p>
        </p:txBody>
      </p:sp>
    </p:spTree>
    <p:extLst>
      <p:ext uri="{BB962C8B-B14F-4D97-AF65-F5344CB8AC3E}">
        <p14:creationId xmlns:p14="http://schemas.microsoft.com/office/powerpoint/2010/main" val="3947170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914400" y="1981200"/>
            <a:ext cx="5087815"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6189785" y="1981200"/>
            <a:ext cx="5087815"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a:extLst>
              <a:ext uri="{FF2B5EF4-FFF2-40B4-BE49-F238E27FC236}">
                <a16:creationId xmlns:a16="http://schemas.microsoft.com/office/drawing/2014/main" id="{ADA52F40-FA92-2635-534F-A80DCA62A02A}"/>
              </a:ext>
            </a:extLst>
          </p:cNvPr>
          <p:cNvSpPr>
            <a:spLocks noGrp="1" noChangeArrowheads="1"/>
          </p:cNvSpPr>
          <p:nvPr>
            <p:ph type="dt" sz="half" idx="10"/>
          </p:nvPr>
        </p:nvSpPr>
        <p:spPr/>
        <p:txBody>
          <a:bodyPr/>
          <a:lstStyle>
            <a:lvl1pPr>
              <a:defRPr/>
            </a:lvl1pPr>
          </a:lstStyle>
          <a:p>
            <a:pPr>
              <a:defRPr/>
            </a:pPr>
            <a:endParaRPr lang="en-US" altLang="ja-JP"/>
          </a:p>
        </p:txBody>
      </p:sp>
      <p:sp>
        <p:nvSpPr>
          <p:cNvPr id="6" name="Rectangle 5">
            <a:extLst>
              <a:ext uri="{FF2B5EF4-FFF2-40B4-BE49-F238E27FC236}">
                <a16:creationId xmlns:a16="http://schemas.microsoft.com/office/drawing/2014/main" id="{EB7A0278-081F-6088-D839-1A66D825B28B}"/>
              </a:ext>
            </a:extLst>
          </p:cNvPr>
          <p:cNvSpPr>
            <a:spLocks noGrp="1" noChangeArrowheads="1"/>
          </p:cNvSpPr>
          <p:nvPr>
            <p:ph type="ftr" sz="quarter" idx="11"/>
          </p:nvPr>
        </p:nvSpPr>
        <p:spPr/>
        <p:txBody>
          <a:bodyPr/>
          <a:lstStyle>
            <a:lvl1pPr>
              <a:defRPr/>
            </a:lvl1pPr>
          </a:lstStyle>
          <a:p>
            <a:pPr>
              <a:defRPr/>
            </a:pPr>
            <a:endParaRPr lang="en-US" altLang="ja-JP"/>
          </a:p>
        </p:txBody>
      </p:sp>
      <p:sp>
        <p:nvSpPr>
          <p:cNvPr id="7" name="Rectangle 6">
            <a:extLst>
              <a:ext uri="{FF2B5EF4-FFF2-40B4-BE49-F238E27FC236}">
                <a16:creationId xmlns:a16="http://schemas.microsoft.com/office/drawing/2014/main" id="{2B488466-165C-B6A2-0CB7-2317151675B2}"/>
              </a:ext>
            </a:extLst>
          </p:cNvPr>
          <p:cNvSpPr>
            <a:spLocks noGrp="1" noChangeArrowheads="1"/>
          </p:cNvSpPr>
          <p:nvPr>
            <p:ph type="sldNum" sz="quarter" idx="12"/>
          </p:nvPr>
        </p:nvSpPr>
        <p:spPr/>
        <p:txBody>
          <a:bodyPr/>
          <a:lstStyle>
            <a:lvl1pPr>
              <a:defRPr/>
            </a:lvl1pPr>
          </a:lstStyle>
          <a:p>
            <a:pPr>
              <a:defRPr/>
            </a:pPr>
            <a:fld id="{25F93D04-2981-41F8-8A0D-C67035FCDF30}" type="slidenum">
              <a:rPr lang="en-US" altLang="ja-JP"/>
              <a:pPr>
                <a:defRPr/>
              </a:pPr>
              <a:t>‹#›</a:t>
            </a:fld>
            <a:endParaRPr lang="en-US" altLang="ja-JP"/>
          </a:p>
        </p:txBody>
      </p:sp>
    </p:spTree>
    <p:extLst>
      <p:ext uri="{BB962C8B-B14F-4D97-AF65-F5344CB8AC3E}">
        <p14:creationId xmlns:p14="http://schemas.microsoft.com/office/powerpoint/2010/main" val="632478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4638"/>
            <a:ext cx="109728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609600" y="1535113"/>
            <a:ext cx="538675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609600" y="2174875"/>
            <a:ext cx="538675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6193693" y="1535113"/>
            <a:ext cx="538870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6193693" y="2174875"/>
            <a:ext cx="538870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a:extLst>
              <a:ext uri="{FF2B5EF4-FFF2-40B4-BE49-F238E27FC236}">
                <a16:creationId xmlns:a16="http://schemas.microsoft.com/office/drawing/2014/main" id="{A7E24548-BDC0-282D-5D49-41CC485A50D8}"/>
              </a:ext>
            </a:extLst>
          </p:cNvPr>
          <p:cNvSpPr>
            <a:spLocks noGrp="1" noChangeArrowheads="1"/>
          </p:cNvSpPr>
          <p:nvPr>
            <p:ph type="dt" sz="half" idx="10"/>
          </p:nvPr>
        </p:nvSpPr>
        <p:spPr/>
        <p:txBody>
          <a:bodyPr/>
          <a:lstStyle>
            <a:lvl1pPr>
              <a:defRPr/>
            </a:lvl1pPr>
          </a:lstStyle>
          <a:p>
            <a:pPr>
              <a:defRPr/>
            </a:pPr>
            <a:endParaRPr lang="en-US" altLang="ja-JP"/>
          </a:p>
        </p:txBody>
      </p:sp>
      <p:sp>
        <p:nvSpPr>
          <p:cNvPr id="8" name="Rectangle 5">
            <a:extLst>
              <a:ext uri="{FF2B5EF4-FFF2-40B4-BE49-F238E27FC236}">
                <a16:creationId xmlns:a16="http://schemas.microsoft.com/office/drawing/2014/main" id="{88C5E4B9-4909-DC38-BDCB-F0B03AE8CDB1}"/>
              </a:ext>
            </a:extLst>
          </p:cNvPr>
          <p:cNvSpPr>
            <a:spLocks noGrp="1" noChangeArrowheads="1"/>
          </p:cNvSpPr>
          <p:nvPr>
            <p:ph type="ftr" sz="quarter" idx="11"/>
          </p:nvPr>
        </p:nvSpPr>
        <p:spPr/>
        <p:txBody>
          <a:bodyPr/>
          <a:lstStyle>
            <a:lvl1pPr>
              <a:defRPr/>
            </a:lvl1pPr>
          </a:lstStyle>
          <a:p>
            <a:pPr>
              <a:defRPr/>
            </a:pPr>
            <a:endParaRPr lang="en-US" altLang="ja-JP"/>
          </a:p>
        </p:txBody>
      </p:sp>
      <p:sp>
        <p:nvSpPr>
          <p:cNvPr id="9" name="Rectangle 6">
            <a:extLst>
              <a:ext uri="{FF2B5EF4-FFF2-40B4-BE49-F238E27FC236}">
                <a16:creationId xmlns:a16="http://schemas.microsoft.com/office/drawing/2014/main" id="{22404CEB-5FFB-350D-8503-12C52AA37EB3}"/>
              </a:ext>
            </a:extLst>
          </p:cNvPr>
          <p:cNvSpPr>
            <a:spLocks noGrp="1" noChangeArrowheads="1"/>
          </p:cNvSpPr>
          <p:nvPr>
            <p:ph type="sldNum" sz="quarter" idx="12"/>
          </p:nvPr>
        </p:nvSpPr>
        <p:spPr/>
        <p:txBody>
          <a:bodyPr/>
          <a:lstStyle>
            <a:lvl1pPr>
              <a:defRPr/>
            </a:lvl1pPr>
          </a:lstStyle>
          <a:p>
            <a:pPr>
              <a:defRPr/>
            </a:pPr>
            <a:fld id="{4D03DD70-9DC8-452B-A256-DDEEFD62CB86}" type="slidenum">
              <a:rPr lang="en-US" altLang="ja-JP"/>
              <a:pPr>
                <a:defRPr/>
              </a:pPr>
              <a:t>‹#›</a:t>
            </a:fld>
            <a:endParaRPr lang="en-US" altLang="ja-JP"/>
          </a:p>
        </p:txBody>
      </p:sp>
    </p:spTree>
    <p:extLst>
      <p:ext uri="{BB962C8B-B14F-4D97-AF65-F5344CB8AC3E}">
        <p14:creationId xmlns:p14="http://schemas.microsoft.com/office/powerpoint/2010/main" val="9905811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a:extLst>
              <a:ext uri="{FF2B5EF4-FFF2-40B4-BE49-F238E27FC236}">
                <a16:creationId xmlns:a16="http://schemas.microsoft.com/office/drawing/2014/main" id="{A22636D3-25C3-F53C-1D0D-F3E8B736ECD0}"/>
              </a:ext>
            </a:extLst>
          </p:cNvPr>
          <p:cNvSpPr>
            <a:spLocks noGrp="1" noChangeArrowheads="1"/>
          </p:cNvSpPr>
          <p:nvPr>
            <p:ph type="dt" sz="half" idx="10"/>
          </p:nvPr>
        </p:nvSpPr>
        <p:spPr/>
        <p:txBody>
          <a:bodyPr/>
          <a:lstStyle>
            <a:lvl1pPr>
              <a:defRPr/>
            </a:lvl1pPr>
          </a:lstStyle>
          <a:p>
            <a:pPr>
              <a:defRPr/>
            </a:pPr>
            <a:endParaRPr lang="en-US" altLang="ja-JP"/>
          </a:p>
        </p:txBody>
      </p:sp>
      <p:sp>
        <p:nvSpPr>
          <p:cNvPr id="4" name="Rectangle 5">
            <a:extLst>
              <a:ext uri="{FF2B5EF4-FFF2-40B4-BE49-F238E27FC236}">
                <a16:creationId xmlns:a16="http://schemas.microsoft.com/office/drawing/2014/main" id="{0FD0C71B-1F4E-F082-2775-51A4C330DDF0}"/>
              </a:ext>
            </a:extLst>
          </p:cNvPr>
          <p:cNvSpPr>
            <a:spLocks noGrp="1" noChangeArrowheads="1"/>
          </p:cNvSpPr>
          <p:nvPr>
            <p:ph type="ftr" sz="quarter" idx="11"/>
          </p:nvPr>
        </p:nvSpPr>
        <p:spPr/>
        <p:txBody>
          <a:bodyPr/>
          <a:lstStyle>
            <a:lvl1pPr>
              <a:defRPr/>
            </a:lvl1pPr>
          </a:lstStyle>
          <a:p>
            <a:pPr>
              <a:defRPr/>
            </a:pPr>
            <a:endParaRPr lang="en-US" altLang="ja-JP"/>
          </a:p>
        </p:txBody>
      </p:sp>
      <p:sp>
        <p:nvSpPr>
          <p:cNvPr id="5" name="Rectangle 6">
            <a:extLst>
              <a:ext uri="{FF2B5EF4-FFF2-40B4-BE49-F238E27FC236}">
                <a16:creationId xmlns:a16="http://schemas.microsoft.com/office/drawing/2014/main" id="{AB898C61-FB50-40B2-F888-77647D4595A0}"/>
              </a:ext>
            </a:extLst>
          </p:cNvPr>
          <p:cNvSpPr>
            <a:spLocks noGrp="1" noChangeArrowheads="1"/>
          </p:cNvSpPr>
          <p:nvPr>
            <p:ph type="sldNum" sz="quarter" idx="12"/>
          </p:nvPr>
        </p:nvSpPr>
        <p:spPr/>
        <p:txBody>
          <a:bodyPr/>
          <a:lstStyle>
            <a:lvl1pPr>
              <a:defRPr/>
            </a:lvl1pPr>
          </a:lstStyle>
          <a:p>
            <a:pPr>
              <a:defRPr/>
            </a:pPr>
            <a:fld id="{DE4D4D7D-0217-431D-A19A-7D6E4BE58B8E}" type="slidenum">
              <a:rPr lang="en-US" altLang="ja-JP"/>
              <a:pPr>
                <a:defRPr/>
              </a:pPr>
              <a:t>‹#›</a:t>
            </a:fld>
            <a:endParaRPr lang="en-US" altLang="ja-JP"/>
          </a:p>
        </p:txBody>
      </p:sp>
    </p:spTree>
    <p:extLst>
      <p:ext uri="{BB962C8B-B14F-4D97-AF65-F5344CB8AC3E}">
        <p14:creationId xmlns:p14="http://schemas.microsoft.com/office/powerpoint/2010/main" val="4798903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EDE40EE8-6221-18B1-5A0A-414C3C521C31}"/>
              </a:ext>
            </a:extLst>
          </p:cNvPr>
          <p:cNvSpPr>
            <a:spLocks noGrp="1" noChangeArrowheads="1"/>
          </p:cNvSpPr>
          <p:nvPr>
            <p:ph type="dt" sz="half" idx="10"/>
          </p:nvPr>
        </p:nvSpPr>
        <p:spPr/>
        <p:txBody>
          <a:bodyPr/>
          <a:lstStyle>
            <a:lvl1pPr>
              <a:defRPr/>
            </a:lvl1pPr>
          </a:lstStyle>
          <a:p>
            <a:pPr>
              <a:defRPr/>
            </a:pPr>
            <a:endParaRPr lang="en-US" altLang="ja-JP"/>
          </a:p>
        </p:txBody>
      </p:sp>
      <p:sp>
        <p:nvSpPr>
          <p:cNvPr id="3" name="Rectangle 5">
            <a:extLst>
              <a:ext uri="{FF2B5EF4-FFF2-40B4-BE49-F238E27FC236}">
                <a16:creationId xmlns:a16="http://schemas.microsoft.com/office/drawing/2014/main" id="{294217A3-1F82-C78F-0DD4-85BFCABF3EF3}"/>
              </a:ext>
            </a:extLst>
          </p:cNvPr>
          <p:cNvSpPr>
            <a:spLocks noGrp="1" noChangeArrowheads="1"/>
          </p:cNvSpPr>
          <p:nvPr>
            <p:ph type="ftr" sz="quarter" idx="11"/>
          </p:nvPr>
        </p:nvSpPr>
        <p:spPr/>
        <p:txBody>
          <a:bodyPr/>
          <a:lstStyle>
            <a:lvl1pPr>
              <a:defRPr/>
            </a:lvl1pPr>
          </a:lstStyle>
          <a:p>
            <a:pPr>
              <a:defRPr/>
            </a:pPr>
            <a:endParaRPr lang="en-US" altLang="ja-JP"/>
          </a:p>
        </p:txBody>
      </p:sp>
      <p:sp>
        <p:nvSpPr>
          <p:cNvPr id="4" name="Rectangle 6">
            <a:extLst>
              <a:ext uri="{FF2B5EF4-FFF2-40B4-BE49-F238E27FC236}">
                <a16:creationId xmlns:a16="http://schemas.microsoft.com/office/drawing/2014/main" id="{FECB48BD-BCB9-F32C-8581-F97C16B3674A}"/>
              </a:ext>
            </a:extLst>
          </p:cNvPr>
          <p:cNvSpPr>
            <a:spLocks noGrp="1" noChangeArrowheads="1"/>
          </p:cNvSpPr>
          <p:nvPr>
            <p:ph type="sldNum" sz="quarter" idx="12"/>
          </p:nvPr>
        </p:nvSpPr>
        <p:spPr/>
        <p:txBody>
          <a:bodyPr/>
          <a:lstStyle>
            <a:lvl1pPr>
              <a:defRPr/>
            </a:lvl1pPr>
          </a:lstStyle>
          <a:p>
            <a:pPr>
              <a:defRPr/>
            </a:pPr>
            <a:fld id="{7BA84C24-A273-40F3-8E88-3EDF5FB05741}" type="slidenum">
              <a:rPr lang="en-US" altLang="ja-JP"/>
              <a:pPr>
                <a:defRPr/>
              </a:pPr>
              <a:t>‹#›</a:t>
            </a:fld>
            <a:endParaRPr lang="en-US" altLang="ja-JP"/>
          </a:p>
        </p:txBody>
      </p:sp>
    </p:spTree>
    <p:extLst>
      <p:ext uri="{BB962C8B-B14F-4D97-AF65-F5344CB8AC3E}">
        <p14:creationId xmlns:p14="http://schemas.microsoft.com/office/powerpoint/2010/main" val="11503821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3050"/>
            <a:ext cx="4011247"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4767385" y="273051"/>
            <a:ext cx="681501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609600" y="1435101"/>
            <a:ext cx="4011247"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a:extLst>
              <a:ext uri="{FF2B5EF4-FFF2-40B4-BE49-F238E27FC236}">
                <a16:creationId xmlns:a16="http://schemas.microsoft.com/office/drawing/2014/main" id="{058BCB4A-B9C6-19E2-2DC2-DD61BDF9B1A2}"/>
              </a:ext>
            </a:extLst>
          </p:cNvPr>
          <p:cNvSpPr>
            <a:spLocks noGrp="1" noChangeArrowheads="1"/>
          </p:cNvSpPr>
          <p:nvPr>
            <p:ph type="dt" sz="half" idx="10"/>
          </p:nvPr>
        </p:nvSpPr>
        <p:spPr/>
        <p:txBody>
          <a:bodyPr/>
          <a:lstStyle>
            <a:lvl1pPr>
              <a:defRPr/>
            </a:lvl1pPr>
          </a:lstStyle>
          <a:p>
            <a:pPr>
              <a:defRPr/>
            </a:pPr>
            <a:endParaRPr lang="en-US" altLang="ja-JP"/>
          </a:p>
        </p:txBody>
      </p:sp>
      <p:sp>
        <p:nvSpPr>
          <p:cNvPr id="6" name="Rectangle 5">
            <a:extLst>
              <a:ext uri="{FF2B5EF4-FFF2-40B4-BE49-F238E27FC236}">
                <a16:creationId xmlns:a16="http://schemas.microsoft.com/office/drawing/2014/main" id="{0A9165A0-A52C-089A-094D-284E1A06BC6C}"/>
              </a:ext>
            </a:extLst>
          </p:cNvPr>
          <p:cNvSpPr>
            <a:spLocks noGrp="1" noChangeArrowheads="1"/>
          </p:cNvSpPr>
          <p:nvPr>
            <p:ph type="ftr" sz="quarter" idx="11"/>
          </p:nvPr>
        </p:nvSpPr>
        <p:spPr/>
        <p:txBody>
          <a:bodyPr/>
          <a:lstStyle>
            <a:lvl1pPr>
              <a:defRPr/>
            </a:lvl1pPr>
          </a:lstStyle>
          <a:p>
            <a:pPr>
              <a:defRPr/>
            </a:pPr>
            <a:endParaRPr lang="en-US" altLang="ja-JP"/>
          </a:p>
        </p:txBody>
      </p:sp>
      <p:sp>
        <p:nvSpPr>
          <p:cNvPr id="7" name="Rectangle 6">
            <a:extLst>
              <a:ext uri="{FF2B5EF4-FFF2-40B4-BE49-F238E27FC236}">
                <a16:creationId xmlns:a16="http://schemas.microsoft.com/office/drawing/2014/main" id="{95436E66-0B4B-7605-D2F4-FC3C84467BEE}"/>
              </a:ext>
            </a:extLst>
          </p:cNvPr>
          <p:cNvSpPr>
            <a:spLocks noGrp="1" noChangeArrowheads="1"/>
          </p:cNvSpPr>
          <p:nvPr>
            <p:ph type="sldNum" sz="quarter" idx="12"/>
          </p:nvPr>
        </p:nvSpPr>
        <p:spPr/>
        <p:txBody>
          <a:bodyPr/>
          <a:lstStyle>
            <a:lvl1pPr>
              <a:defRPr/>
            </a:lvl1pPr>
          </a:lstStyle>
          <a:p>
            <a:pPr>
              <a:defRPr/>
            </a:pPr>
            <a:fld id="{5182AC2B-D1F6-4F61-9EB0-416D872F8898}" type="slidenum">
              <a:rPr lang="en-US" altLang="ja-JP"/>
              <a:pPr>
                <a:defRPr/>
              </a:pPr>
              <a:t>‹#›</a:t>
            </a:fld>
            <a:endParaRPr lang="en-US" altLang="ja-JP"/>
          </a:p>
        </p:txBody>
      </p:sp>
    </p:spTree>
    <p:extLst>
      <p:ext uri="{BB962C8B-B14F-4D97-AF65-F5344CB8AC3E}">
        <p14:creationId xmlns:p14="http://schemas.microsoft.com/office/powerpoint/2010/main" val="2023088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554" y="4800600"/>
            <a:ext cx="73152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2389554"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2389554"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a:extLst>
              <a:ext uri="{FF2B5EF4-FFF2-40B4-BE49-F238E27FC236}">
                <a16:creationId xmlns:a16="http://schemas.microsoft.com/office/drawing/2014/main" id="{EF75B0B7-78EE-6813-2853-F50F4F31CE65}"/>
              </a:ext>
            </a:extLst>
          </p:cNvPr>
          <p:cNvSpPr>
            <a:spLocks noGrp="1" noChangeArrowheads="1"/>
          </p:cNvSpPr>
          <p:nvPr>
            <p:ph type="dt" sz="half" idx="10"/>
          </p:nvPr>
        </p:nvSpPr>
        <p:spPr/>
        <p:txBody>
          <a:bodyPr/>
          <a:lstStyle>
            <a:lvl1pPr>
              <a:defRPr/>
            </a:lvl1pPr>
          </a:lstStyle>
          <a:p>
            <a:pPr>
              <a:defRPr/>
            </a:pPr>
            <a:endParaRPr lang="en-US" altLang="ja-JP"/>
          </a:p>
        </p:txBody>
      </p:sp>
      <p:sp>
        <p:nvSpPr>
          <p:cNvPr id="6" name="Rectangle 5">
            <a:extLst>
              <a:ext uri="{FF2B5EF4-FFF2-40B4-BE49-F238E27FC236}">
                <a16:creationId xmlns:a16="http://schemas.microsoft.com/office/drawing/2014/main" id="{C971B1DD-AED9-E7DE-6C67-82C00C56FAEE}"/>
              </a:ext>
            </a:extLst>
          </p:cNvPr>
          <p:cNvSpPr>
            <a:spLocks noGrp="1" noChangeArrowheads="1"/>
          </p:cNvSpPr>
          <p:nvPr>
            <p:ph type="ftr" sz="quarter" idx="11"/>
          </p:nvPr>
        </p:nvSpPr>
        <p:spPr/>
        <p:txBody>
          <a:bodyPr/>
          <a:lstStyle>
            <a:lvl1pPr>
              <a:defRPr/>
            </a:lvl1pPr>
          </a:lstStyle>
          <a:p>
            <a:pPr>
              <a:defRPr/>
            </a:pPr>
            <a:endParaRPr lang="en-US" altLang="ja-JP"/>
          </a:p>
        </p:txBody>
      </p:sp>
      <p:sp>
        <p:nvSpPr>
          <p:cNvPr id="7" name="Rectangle 6">
            <a:extLst>
              <a:ext uri="{FF2B5EF4-FFF2-40B4-BE49-F238E27FC236}">
                <a16:creationId xmlns:a16="http://schemas.microsoft.com/office/drawing/2014/main" id="{586C7EFD-9AE6-2B16-3270-929B4AE8A1F2}"/>
              </a:ext>
            </a:extLst>
          </p:cNvPr>
          <p:cNvSpPr>
            <a:spLocks noGrp="1" noChangeArrowheads="1"/>
          </p:cNvSpPr>
          <p:nvPr>
            <p:ph type="sldNum" sz="quarter" idx="12"/>
          </p:nvPr>
        </p:nvSpPr>
        <p:spPr/>
        <p:txBody>
          <a:bodyPr/>
          <a:lstStyle>
            <a:lvl1pPr>
              <a:defRPr/>
            </a:lvl1pPr>
          </a:lstStyle>
          <a:p>
            <a:pPr>
              <a:defRPr/>
            </a:pPr>
            <a:fld id="{FC60C422-9FFA-4057-86DA-C5D05041899A}" type="slidenum">
              <a:rPr lang="en-US" altLang="ja-JP"/>
              <a:pPr>
                <a:defRPr/>
              </a:pPr>
              <a:t>‹#›</a:t>
            </a:fld>
            <a:endParaRPr lang="en-US" altLang="ja-JP"/>
          </a:p>
        </p:txBody>
      </p:sp>
    </p:spTree>
    <p:extLst>
      <p:ext uri="{BB962C8B-B14F-4D97-AF65-F5344CB8AC3E}">
        <p14:creationId xmlns:p14="http://schemas.microsoft.com/office/powerpoint/2010/main" val="25873773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E7CE248B-9EAB-126C-5469-04082C5CD070}"/>
              </a:ext>
            </a:extLst>
          </p:cNvPr>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838" tIns="49212" rIns="96838" bIns="49212" numCol="1" anchor="ctr" anchorCtr="0" compatLnSpc="1">
            <a:prstTxWarp prst="textNoShape">
              <a:avLst/>
            </a:prstTxWarp>
          </a:bodyPr>
          <a:lstStyle/>
          <a:p>
            <a:pPr lvl="0"/>
            <a:r>
              <a:rPr lang="ja-JP" altLang="en-US"/>
              <a:t>マスター タイトルの書式設定</a:t>
            </a:r>
          </a:p>
        </p:txBody>
      </p:sp>
      <p:sp>
        <p:nvSpPr>
          <p:cNvPr id="1027" name="Rectangle 3">
            <a:extLst>
              <a:ext uri="{FF2B5EF4-FFF2-40B4-BE49-F238E27FC236}">
                <a16:creationId xmlns:a16="http://schemas.microsoft.com/office/drawing/2014/main" id="{EFC7247B-A901-046D-73BB-3F42397ED39B}"/>
              </a:ext>
            </a:extLst>
          </p:cNvPr>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838" tIns="49212" rIns="96838" bIns="49212"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a:extLst>
              <a:ext uri="{FF2B5EF4-FFF2-40B4-BE49-F238E27FC236}">
                <a16:creationId xmlns:a16="http://schemas.microsoft.com/office/drawing/2014/main" id="{94840862-4257-5025-C930-CEC8203E2DD4}"/>
              </a:ext>
            </a:extLst>
          </p:cNvPr>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6838" tIns="49212" rIns="96838" bIns="49212" numCol="1" anchor="t" anchorCtr="0" compatLnSpc="1">
            <a:prstTxWarp prst="textNoShape">
              <a:avLst/>
            </a:prstTxWarp>
          </a:bodyPr>
          <a:lstStyle>
            <a:lvl1pPr eaLnBrk="1" hangingPunct="1">
              <a:defRPr sz="1500"/>
            </a:lvl1pPr>
          </a:lstStyle>
          <a:p>
            <a:pPr>
              <a:defRPr/>
            </a:pPr>
            <a:endParaRPr lang="en-US" altLang="ja-JP"/>
          </a:p>
        </p:txBody>
      </p:sp>
      <p:sp>
        <p:nvSpPr>
          <p:cNvPr id="1029" name="Rectangle 5">
            <a:extLst>
              <a:ext uri="{FF2B5EF4-FFF2-40B4-BE49-F238E27FC236}">
                <a16:creationId xmlns:a16="http://schemas.microsoft.com/office/drawing/2014/main" id="{115F4FEB-8801-D261-EF4E-6CD6A22F0602}"/>
              </a:ext>
            </a:extLst>
          </p:cNvPr>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6838" tIns="49212" rIns="96838" bIns="49212" numCol="1" anchor="t" anchorCtr="0" compatLnSpc="1">
            <a:prstTxWarp prst="textNoShape">
              <a:avLst/>
            </a:prstTxWarp>
          </a:bodyPr>
          <a:lstStyle>
            <a:lvl1pPr algn="ctr" eaLnBrk="1" hangingPunct="1">
              <a:defRPr sz="1500"/>
            </a:lvl1pPr>
          </a:lstStyle>
          <a:p>
            <a:pPr>
              <a:defRPr/>
            </a:pPr>
            <a:endParaRPr lang="en-US" altLang="ja-JP"/>
          </a:p>
        </p:txBody>
      </p:sp>
      <p:sp>
        <p:nvSpPr>
          <p:cNvPr id="1030" name="Rectangle 6">
            <a:extLst>
              <a:ext uri="{FF2B5EF4-FFF2-40B4-BE49-F238E27FC236}">
                <a16:creationId xmlns:a16="http://schemas.microsoft.com/office/drawing/2014/main" id="{4E620FDE-CD17-0E75-90E8-A6657D869540}"/>
              </a:ext>
            </a:extLst>
          </p:cNvPr>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6838" tIns="49212" rIns="96838" bIns="49212" numCol="1" anchor="t" anchorCtr="0" compatLnSpc="1">
            <a:prstTxWarp prst="textNoShape">
              <a:avLst/>
            </a:prstTxWarp>
          </a:bodyPr>
          <a:lstStyle>
            <a:lvl1pPr algn="r" eaLnBrk="1" hangingPunct="1">
              <a:defRPr sz="1500"/>
            </a:lvl1pPr>
          </a:lstStyle>
          <a:p>
            <a:pPr>
              <a:defRPr/>
            </a:pPr>
            <a:endParaRPr lang="en-US" altLang="ja-JP"/>
          </a:p>
        </p:txBody>
      </p:sp>
      <p:sp>
        <p:nvSpPr>
          <p:cNvPr id="1031" name="テキスト ボックス 3">
            <a:extLst>
              <a:ext uri="{FF2B5EF4-FFF2-40B4-BE49-F238E27FC236}">
                <a16:creationId xmlns:a16="http://schemas.microsoft.com/office/drawing/2014/main" id="{F865F9C6-35C1-2E1A-C1A3-09BD1A13F79A}"/>
              </a:ext>
            </a:extLst>
          </p:cNvPr>
          <p:cNvSpPr txBox="1">
            <a:spLocks noChangeArrowheads="1"/>
          </p:cNvSpPr>
          <p:nvPr userDrawn="1"/>
        </p:nvSpPr>
        <p:spPr bwMode="auto">
          <a:xfrm>
            <a:off x="11263313" y="33338"/>
            <a:ext cx="666750" cy="585787"/>
          </a:xfrm>
          <a:prstGeom prst="rect">
            <a:avLst/>
          </a:prstGeom>
          <a:noFill/>
          <a:ln>
            <a:noFill/>
          </a:ln>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r">
              <a:defRPr/>
            </a:pPr>
            <a:fld id="{13315C6B-EDB9-469B-8E26-2DD6249B948B}" type="slidenum">
              <a:rPr lang="en-US" altLang="ja-JP" sz="3200" smtClean="0"/>
              <a:pPr algn="r">
                <a:defRPr/>
              </a:pPr>
              <a:t>‹#›</a:t>
            </a:fld>
            <a:endParaRPr lang="ja-JP" altLang="en-US" sz="3200"/>
          </a:p>
        </p:txBody>
      </p:sp>
    </p:spTree>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 id="2147483960" r:id="rId12"/>
    <p:sldLayoutId id="2147483961" r:id="rId13"/>
  </p:sldLayoutIdLst>
  <p:txStyles>
    <p:titleStyle>
      <a:lvl1pPr algn="ctr" defTabSz="844550" rtl="0" eaLnBrk="0" fontAlgn="base" hangingPunct="0">
        <a:spcBef>
          <a:spcPct val="0"/>
        </a:spcBef>
        <a:spcAft>
          <a:spcPct val="0"/>
        </a:spcAft>
        <a:defRPr kumimoji="1" sz="4700">
          <a:solidFill>
            <a:schemeClr val="tx2"/>
          </a:solidFill>
          <a:latin typeface="+mj-lt"/>
          <a:ea typeface="+mj-ea"/>
          <a:cs typeface="+mj-cs"/>
        </a:defRPr>
      </a:lvl1pPr>
      <a:lvl2pPr algn="ctr" defTabSz="844550" rtl="0" eaLnBrk="0" fontAlgn="base" hangingPunct="0">
        <a:spcBef>
          <a:spcPct val="0"/>
        </a:spcBef>
        <a:spcAft>
          <a:spcPct val="0"/>
        </a:spcAft>
        <a:defRPr kumimoji="1" sz="4700">
          <a:solidFill>
            <a:schemeClr val="tx2"/>
          </a:solidFill>
          <a:latin typeface="Times New Roman" pitchFamily="18" charset="0"/>
          <a:ea typeface="ＭＳ Ｐゴシック" pitchFamily="50" charset="-128"/>
        </a:defRPr>
      </a:lvl2pPr>
      <a:lvl3pPr algn="ctr" defTabSz="844550" rtl="0" eaLnBrk="0" fontAlgn="base" hangingPunct="0">
        <a:spcBef>
          <a:spcPct val="0"/>
        </a:spcBef>
        <a:spcAft>
          <a:spcPct val="0"/>
        </a:spcAft>
        <a:defRPr kumimoji="1" sz="4700">
          <a:solidFill>
            <a:schemeClr val="tx2"/>
          </a:solidFill>
          <a:latin typeface="Times New Roman" pitchFamily="18" charset="0"/>
          <a:ea typeface="ＭＳ Ｐゴシック" pitchFamily="50" charset="-128"/>
        </a:defRPr>
      </a:lvl3pPr>
      <a:lvl4pPr algn="ctr" defTabSz="844550" rtl="0" eaLnBrk="0" fontAlgn="base" hangingPunct="0">
        <a:spcBef>
          <a:spcPct val="0"/>
        </a:spcBef>
        <a:spcAft>
          <a:spcPct val="0"/>
        </a:spcAft>
        <a:defRPr kumimoji="1" sz="4700">
          <a:solidFill>
            <a:schemeClr val="tx2"/>
          </a:solidFill>
          <a:latin typeface="Times New Roman" pitchFamily="18" charset="0"/>
          <a:ea typeface="ＭＳ Ｐゴシック" pitchFamily="50" charset="-128"/>
        </a:defRPr>
      </a:lvl4pPr>
      <a:lvl5pPr algn="ctr" defTabSz="844550" rtl="0" eaLnBrk="0" fontAlgn="base" hangingPunct="0">
        <a:spcBef>
          <a:spcPct val="0"/>
        </a:spcBef>
        <a:spcAft>
          <a:spcPct val="0"/>
        </a:spcAft>
        <a:defRPr kumimoji="1" sz="4700">
          <a:solidFill>
            <a:schemeClr val="tx2"/>
          </a:solidFill>
          <a:latin typeface="Times New Roman" pitchFamily="18" charset="0"/>
          <a:ea typeface="ＭＳ Ｐゴシック" pitchFamily="50" charset="-128"/>
        </a:defRPr>
      </a:lvl5pPr>
      <a:lvl6pPr marL="457200" algn="ctr" defTabSz="844550" rtl="0" fontAlgn="base">
        <a:spcBef>
          <a:spcPct val="0"/>
        </a:spcBef>
        <a:spcAft>
          <a:spcPct val="0"/>
        </a:spcAft>
        <a:defRPr kumimoji="1" sz="4700">
          <a:solidFill>
            <a:schemeClr val="tx2"/>
          </a:solidFill>
          <a:latin typeface="Times New Roman" pitchFamily="18" charset="0"/>
          <a:ea typeface="ＭＳ Ｐゴシック" pitchFamily="50" charset="-128"/>
        </a:defRPr>
      </a:lvl6pPr>
      <a:lvl7pPr marL="914400" algn="ctr" defTabSz="844550" rtl="0" fontAlgn="base">
        <a:spcBef>
          <a:spcPct val="0"/>
        </a:spcBef>
        <a:spcAft>
          <a:spcPct val="0"/>
        </a:spcAft>
        <a:defRPr kumimoji="1" sz="4700">
          <a:solidFill>
            <a:schemeClr val="tx2"/>
          </a:solidFill>
          <a:latin typeface="Times New Roman" pitchFamily="18" charset="0"/>
          <a:ea typeface="ＭＳ Ｐゴシック" pitchFamily="50" charset="-128"/>
        </a:defRPr>
      </a:lvl7pPr>
      <a:lvl8pPr marL="1371600" algn="ctr" defTabSz="844550" rtl="0" fontAlgn="base">
        <a:spcBef>
          <a:spcPct val="0"/>
        </a:spcBef>
        <a:spcAft>
          <a:spcPct val="0"/>
        </a:spcAft>
        <a:defRPr kumimoji="1" sz="4700">
          <a:solidFill>
            <a:schemeClr val="tx2"/>
          </a:solidFill>
          <a:latin typeface="Times New Roman" pitchFamily="18" charset="0"/>
          <a:ea typeface="ＭＳ Ｐゴシック" pitchFamily="50" charset="-128"/>
        </a:defRPr>
      </a:lvl8pPr>
      <a:lvl9pPr marL="1828800" algn="ctr" defTabSz="844550" rtl="0" fontAlgn="base">
        <a:spcBef>
          <a:spcPct val="0"/>
        </a:spcBef>
        <a:spcAft>
          <a:spcPct val="0"/>
        </a:spcAft>
        <a:defRPr kumimoji="1" sz="4700">
          <a:solidFill>
            <a:schemeClr val="tx2"/>
          </a:solidFill>
          <a:latin typeface="Times New Roman" pitchFamily="18" charset="0"/>
          <a:ea typeface="ＭＳ Ｐゴシック" pitchFamily="50" charset="-128"/>
        </a:defRPr>
      </a:lvl9pPr>
    </p:titleStyle>
    <p:bodyStyle>
      <a:lvl1pPr marL="361950" indent="-361950" algn="l" defTabSz="844550" rtl="0" eaLnBrk="0" fontAlgn="base" hangingPunct="0">
        <a:spcBef>
          <a:spcPct val="20000"/>
        </a:spcBef>
        <a:spcAft>
          <a:spcPct val="0"/>
        </a:spcAft>
        <a:buChar char="•"/>
        <a:defRPr kumimoji="1" sz="3400">
          <a:solidFill>
            <a:schemeClr val="tx1"/>
          </a:solidFill>
          <a:latin typeface="+mn-lt"/>
          <a:ea typeface="+mn-ea"/>
          <a:cs typeface="+mn-cs"/>
        </a:defRPr>
      </a:lvl1pPr>
      <a:lvl2pPr marL="785813" indent="-301625" algn="l" defTabSz="844550" rtl="0" eaLnBrk="0" fontAlgn="base" hangingPunct="0">
        <a:spcBef>
          <a:spcPct val="20000"/>
        </a:spcBef>
        <a:spcAft>
          <a:spcPct val="0"/>
        </a:spcAft>
        <a:buChar char="–"/>
        <a:defRPr kumimoji="1" sz="3000">
          <a:solidFill>
            <a:schemeClr val="tx1"/>
          </a:solidFill>
          <a:latin typeface="+mn-lt"/>
          <a:ea typeface="+mn-ea"/>
        </a:defRPr>
      </a:lvl2pPr>
      <a:lvl3pPr marL="1208088" indent="-242888" algn="l" defTabSz="844550" rtl="0" eaLnBrk="0" fontAlgn="base" hangingPunct="0">
        <a:spcBef>
          <a:spcPct val="20000"/>
        </a:spcBef>
        <a:spcAft>
          <a:spcPct val="0"/>
        </a:spcAft>
        <a:buChar char="•"/>
        <a:defRPr kumimoji="1" sz="2600">
          <a:solidFill>
            <a:schemeClr val="tx1"/>
          </a:solidFill>
          <a:latin typeface="+mn-lt"/>
          <a:ea typeface="+mn-ea"/>
        </a:defRPr>
      </a:lvl3pPr>
      <a:lvl4pPr marL="1690688" indent="-241300" algn="l" defTabSz="844550" rtl="0" eaLnBrk="0" fontAlgn="base" hangingPunct="0">
        <a:spcBef>
          <a:spcPct val="20000"/>
        </a:spcBef>
        <a:spcAft>
          <a:spcPct val="0"/>
        </a:spcAft>
        <a:buChar char="–"/>
        <a:defRPr kumimoji="1" sz="2100">
          <a:solidFill>
            <a:schemeClr val="tx1"/>
          </a:solidFill>
          <a:latin typeface="+mn-lt"/>
          <a:ea typeface="+mn-ea"/>
        </a:defRPr>
      </a:lvl4pPr>
      <a:lvl5pPr marL="2173288" indent="-239713" algn="l" defTabSz="844550" rtl="0" eaLnBrk="0" fontAlgn="base" hangingPunct="0">
        <a:spcBef>
          <a:spcPct val="20000"/>
        </a:spcBef>
        <a:spcAft>
          <a:spcPct val="0"/>
        </a:spcAft>
        <a:buChar char="»"/>
        <a:defRPr kumimoji="1" sz="2100">
          <a:solidFill>
            <a:schemeClr val="tx1"/>
          </a:solidFill>
          <a:latin typeface="+mn-lt"/>
          <a:ea typeface="+mn-ea"/>
        </a:defRPr>
      </a:lvl5pPr>
      <a:lvl6pPr marL="2630488" indent="-239713" algn="l" defTabSz="844550" rtl="0" fontAlgn="base">
        <a:spcBef>
          <a:spcPct val="20000"/>
        </a:spcBef>
        <a:spcAft>
          <a:spcPct val="0"/>
        </a:spcAft>
        <a:buChar char="»"/>
        <a:defRPr kumimoji="1" sz="2100">
          <a:solidFill>
            <a:schemeClr val="tx1"/>
          </a:solidFill>
          <a:latin typeface="+mn-lt"/>
          <a:ea typeface="+mn-ea"/>
        </a:defRPr>
      </a:lvl6pPr>
      <a:lvl7pPr marL="3087688" indent="-239713" algn="l" defTabSz="844550" rtl="0" fontAlgn="base">
        <a:spcBef>
          <a:spcPct val="20000"/>
        </a:spcBef>
        <a:spcAft>
          <a:spcPct val="0"/>
        </a:spcAft>
        <a:buChar char="»"/>
        <a:defRPr kumimoji="1" sz="2100">
          <a:solidFill>
            <a:schemeClr val="tx1"/>
          </a:solidFill>
          <a:latin typeface="+mn-lt"/>
          <a:ea typeface="+mn-ea"/>
        </a:defRPr>
      </a:lvl7pPr>
      <a:lvl8pPr marL="3544888" indent="-239713" algn="l" defTabSz="844550" rtl="0" fontAlgn="base">
        <a:spcBef>
          <a:spcPct val="20000"/>
        </a:spcBef>
        <a:spcAft>
          <a:spcPct val="0"/>
        </a:spcAft>
        <a:buChar char="»"/>
        <a:defRPr kumimoji="1" sz="2100">
          <a:solidFill>
            <a:schemeClr val="tx1"/>
          </a:solidFill>
          <a:latin typeface="+mn-lt"/>
          <a:ea typeface="+mn-ea"/>
        </a:defRPr>
      </a:lvl8pPr>
      <a:lvl9pPr marL="4002088" indent="-239713" algn="l" defTabSz="844550" rtl="0" fontAlgn="base">
        <a:spcBef>
          <a:spcPct val="20000"/>
        </a:spcBef>
        <a:spcAft>
          <a:spcPct val="0"/>
        </a:spcAft>
        <a:buChar char="»"/>
        <a:defRPr kumimoji="1" sz="21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oleObject" Target="../embeddings/oleObject1.bin"/><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3">
            <a:extLst>
              <a:ext uri="{FF2B5EF4-FFF2-40B4-BE49-F238E27FC236}">
                <a16:creationId xmlns:a16="http://schemas.microsoft.com/office/drawing/2014/main" id="{CE194201-C4E0-C3CA-65B3-C4D395A78A1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45810" y="1599953"/>
            <a:ext cx="3289364" cy="4730508"/>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3" name="Text Box 3">
            <a:extLst>
              <a:ext uri="{FF2B5EF4-FFF2-40B4-BE49-F238E27FC236}">
                <a16:creationId xmlns:a16="http://schemas.microsoft.com/office/drawing/2014/main" id="{CE8DF7AC-7B64-DD3F-9DE8-95255A1AF5A4}"/>
              </a:ext>
            </a:extLst>
          </p:cNvPr>
          <p:cNvSpPr txBox="1">
            <a:spLocks noChangeArrowheads="1"/>
          </p:cNvSpPr>
          <p:nvPr/>
        </p:nvSpPr>
        <p:spPr bwMode="auto">
          <a:xfrm>
            <a:off x="1442072" y="345069"/>
            <a:ext cx="91862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800">
                <a:latin typeface="ＭＳ Ｐゴシック" panose="020B0600070205080204" pitchFamily="50" charset="-128"/>
                <a:ea typeface="Meiryo UI" panose="020B0604030504040204" pitchFamily="50" charset="-128"/>
              </a:rPr>
              <a:t>　　各自、席に着きましたら、参加券を名札に作成してください。</a:t>
            </a:r>
          </a:p>
        </p:txBody>
      </p:sp>
      <p:sp>
        <p:nvSpPr>
          <p:cNvPr id="4" name="Text Box 27">
            <a:extLst>
              <a:ext uri="{FF2B5EF4-FFF2-40B4-BE49-F238E27FC236}">
                <a16:creationId xmlns:a16="http://schemas.microsoft.com/office/drawing/2014/main" id="{81018D28-501C-CECC-86B5-B876675F2B22}"/>
              </a:ext>
            </a:extLst>
          </p:cNvPr>
          <p:cNvSpPr txBox="1">
            <a:spLocks noChangeArrowheads="1"/>
          </p:cNvSpPr>
          <p:nvPr/>
        </p:nvSpPr>
        <p:spPr bwMode="auto">
          <a:xfrm>
            <a:off x="3049419" y="848151"/>
            <a:ext cx="5971507" cy="46166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25000"/>
              </a:spcBef>
              <a:buFontTx/>
              <a:buNone/>
              <a:defRPr/>
            </a:pPr>
            <a:r>
              <a:rPr lang="en-US" altLang="ja-JP" sz="2400" dirty="0">
                <a:solidFill>
                  <a:srgbClr val="FF0000"/>
                </a:solidFill>
                <a:latin typeface="ＭＳ Ｐゴシック" panose="020B0600070205080204" pitchFamily="50" charset="-128"/>
                <a:ea typeface="Meiryo UI" panose="020B0604030504040204" pitchFamily="50" charset="-128"/>
              </a:rPr>
              <a:t>※</a:t>
            </a:r>
            <a:r>
              <a:rPr lang="ja-JP" altLang="en-US" sz="2400" dirty="0">
                <a:solidFill>
                  <a:srgbClr val="FF0000"/>
                </a:solidFill>
                <a:latin typeface="ＭＳ Ｐゴシック" panose="020B0600070205080204" pitchFamily="50" charset="-128"/>
                <a:ea typeface="Meiryo UI" panose="020B0604030504040204" pitchFamily="50" charset="-128"/>
              </a:rPr>
              <a:t>氏名にふりがなを入れてください。（相手側）</a:t>
            </a:r>
          </a:p>
        </p:txBody>
      </p:sp>
      <p:sp>
        <p:nvSpPr>
          <p:cNvPr id="5" name="Text Box 30">
            <a:extLst>
              <a:ext uri="{FF2B5EF4-FFF2-40B4-BE49-F238E27FC236}">
                <a16:creationId xmlns:a16="http://schemas.microsoft.com/office/drawing/2014/main" id="{5677501B-8705-4231-83F2-A646F3331347}"/>
              </a:ext>
            </a:extLst>
          </p:cNvPr>
          <p:cNvSpPr txBox="1">
            <a:spLocks noChangeArrowheads="1"/>
          </p:cNvSpPr>
          <p:nvPr/>
        </p:nvSpPr>
        <p:spPr bwMode="auto">
          <a:xfrm>
            <a:off x="7200708" y="3701973"/>
            <a:ext cx="3854450" cy="80327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相手（メンバー）に見えるよう</a:t>
            </a:r>
            <a:endParaRPr lang="en-US" altLang="ja-JP" sz="2308" dirty="0">
              <a:latin typeface="ＭＳ Ｐゴシック" panose="020B0600070205080204" pitchFamily="50" charset="-128"/>
              <a:ea typeface="Meiryo UI" panose="020B0604030504040204" pitchFamily="50" charset="-128"/>
            </a:endParaRPr>
          </a:p>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机上に置いてください。</a:t>
            </a:r>
          </a:p>
        </p:txBody>
      </p:sp>
      <p:grpSp>
        <p:nvGrpSpPr>
          <p:cNvPr id="6" name="グループ化 77">
            <a:extLst>
              <a:ext uri="{FF2B5EF4-FFF2-40B4-BE49-F238E27FC236}">
                <a16:creationId xmlns:a16="http://schemas.microsoft.com/office/drawing/2014/main" id="{98E63B68-D5EE-0B8C-9261-5275A2585F94}"/>
              </a:ext>
            </a:extLst>
          </p:cNvPr>
          <p:cNvGrpSpPr>
            <a:grpSpLocks noChangeAspect="1"/>
          </p:cNvGrpSpPr>
          <p:nvPr/>
        </p:nvGrpSpPr>
        <p:grpSpPr bwMode="auto">
          <a:xfrm>
            <a:off x="7041958" y="4510010"/>
            <a:ext cx="2081212" cy="1293813"/>
            <a:chOff x="6378228" y="3140968"/>
            <a:chExt cx="4530476" cy="2811884"/>
          </a:xfrm>
        </p:grpSpPr>
        <p:grpSp>
          <p:nvGrpSpPr>
            <p:cNvPr id="7" name="グループ化 78">
              <a:extLst>
                <a:ext uri="{FF2B5EF4-FFF2-40B4-BE49-F238E27FC236}">
                  <a16:creationId xmlns:a16="http://schemas.microsoft.com/office/drawing/2014/main" id="{63807E9D-5F4B-8612-330C-97EC38AF5548}"/>
                </a:ext>
              </a:extLst>
            </p:cNvPr>
            <p:cNvGrpSpPr>
              <a:grpSpLocks/>
            </p:cNvGrpSpPr>
            <p:nvPr/>
          </p:nvGrpSpPr>
          <p:grpSpPr bwMode="auto">
            <a:xfrm>
              <a:off x="6378228" y="3140968"/>
              <a:ext cx="4530476" cy="2811884"/>
              <a:chOff x="8061970" y="401464"/>
              <a:chExt cx="4530476" cy="2811884"/>
            </a:xfrm>
          </p:grpSpPr>
          <p:grpSp>
            <p:nvGrpSpPr>
              <p:cNvPr id="12" name="グループ化 83">
                <a:extLst>
                  <a:ext uri="{FF2B5EF4-FFF2-40B4-BE49-F238E27FC236}">
                    <a16:creationId xmlns:a16="http://schemas.microsoft.com/office/drawing/2014/main" id="{7650DA02-4005-592D-66CF-AB11EA3BF4CD}"/>
                  </a:ext>
                </a:extLst>
              </p:cNvPr>
              <p:cNvGrpSpPr>
                <a:grpSpLocks/>
              </p:cNvGrpSpPr>
              <p:nvPr/>
            </p:nvGrpSpPr>
            <p:grpSpPr bwMode="auto">
              <a:xfrm>
                <a:off x="8061970" y="401464"/>
                <a:ext cx="4530476" cy="2811884"/>
                <a:chOff x="8061970" y="401464"/>
                <a:chExt cx="4530476" cy="2811884"/>
              </a:xfrm>
            </p:grpSpPr>
            <p:sp>
              <p:nvSpPr>
                <p:cNvPr id="20" name="正方形/長方形 10">
                  <a:extLst>
                    <a:ext uri="{FF2B5EF4-FFF2-40B4-BE49-F238E27FC236}">
                      <a16:creationId xmlns:a16="http://schemas.microsoft.com/office/drawing/2014/main" id="{1A17F371-020A-6808-6858-9B8F568715B7}"/>
                    </a:ext>
                  </a:extLst>
                </p:cNvPr>
                <p:cNvSpPr/>
                <p:nvPr/>
              </p:nvSpPr>
              <p:spPr>
                <a:xfrm rot="19221724" flipV="1">
                  <a:off x="8224389" y="1339908"/>
                  <a:ext cx="4226373" cy="1873440"/>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 name="connsiteX0" fmla="*/ 859490 w 4239227"/>
                    <a:gd name="connsiteY0" fmla="*/ 1362075 h 2519504"/>
                    <a:gd name="connsiteX1" fmla="*/ 4239227 w 4239227"/>
                    <a:gd name="connsiteY1" fmla="*/ 0 h 2519504"/>
                    <a:gd name="connsiteX2" fmla="*/ 3667727 w 4239227"/>
                    <a:gd name="connsiteY2" fmla="*/ 1096888 h 2519504"/>
                    <a:gd name="connsiteX3" fmla="*/ 0 w 4239227"/>
                    <a:gd name="connsiteY3" fmla="*/ 2519504 h 2519504"/>
                    <a:gd name="connsiteX4" fmla="*/ 859490 w 4239227"/>
                    <a:gd name="connsiteY4" fmla="*/ 1362075 h 2519504"/>
                    <a:gd name="connsiteX0" fmla="*/ 745904 w 4239227"/>
                    <a:gd name="connsiteY0" fmla="*/ 1437939 h 2519504"/>
                    <a:gd name="connsiteX1" fmla="*/ 4239227 w 4239227"/>
                    <a:gd name="connsiteY1" fmla="*/ 0 h 2519504"/>
                    <a:gd name="connsiteX2" fmla="*/ 3667727 w 4239227"/>
                    <a:gd name="connsiteY2" fmla="*/ 1096888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399110 w 4239227"/>
                    <a:gd name="connsiteY2" fmla="*/ 685089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482485 w 4239227"/>
                    <a:gd name="connsiteY2" fmla="*/ 1037718 h 2519504"/>
                    <a:gd name="connsiteX3" fmla="*/ 0 w 4239227"/>
                    <a:gd name="connsiteY3" fmla="*/ 2519504 h 2519504"/>
                    <a:gd name="connsiteX4" fmla="*/ 745904 w 4239227"/>
                    <a:gd name="connsiteY4" fmla="*/ 1437939 h 2519504"/>
                    <a:gd name="connsiteX0" fmla="*/ 745904 w 3924687"/>
                    <a:gd name="connsiteY0" fmla="*/ 1486246 h 2567811"/>
                    <a:gd name="connsiteX1" fmla="*/ 3924687 w 3924687"/>
                    <a:gd name="connsiteY1" fmla="*/ 0 h 2567811"/>
                    <a:gd name="connsiteX2" fmla="*/ 3482485 w 3924687"/>
                    <a:gd name="connsiteY2" fmla="*/ 1086025 h 2567811"/>
                    <a:gd name="connsiteX3" fmla="*/ 0 w 3924687"/>
                    <a:gd name="connsiteY3" fmla="*/ 2567811 h 2567811"/>
                    <a:gd name="connsiteX4" fmla="*/ 745904 w 3924687"/>
                    <a:gd name="connsiteY4" fmla="*/ 1486246 h 2567811"/>
                    <a:gd name="connsiteX0" fmla="*/ 745904 w 4233150"/>
                    <a:gd name="connsiteY0" fmla="*/ 1447704 h 2529269"/>
                    <a:gd name="connsiteX1" fmla="*/ 4233150 w 4233150"/>
                    <a:gd name="connsiteY1" fmla="*/ 0 h 2529269"/>
                    <a:gd name="connsiteX2" fmla="*/ 3482485 w 4233150"/>
                    <a:gd name="connsiteY2" fmla="*/ 1047483 h 2529269"/>
                    <a:gd name="connsiteX3" fmla="*/ 0 w 4233150"/>
                    <a:gd name="connsiteY3" fmla="*/ 2529269 h 2529269"/>
                    <a:gd name="connsiteX4" fmla="*/ 745904 w 4233150"/>
                    <a:gd name="connsiteY4" fmla="*/ 1447704 h 2529269"/>
                    <a:gd name="connsiteX0" fmla="*/ 773985 w 4261231"/>
                    <a:gd name="connsiteY0" fmla="*/ 1447704 h 2543772"/>
                    <a:gd name="connsiteX1" fmla="*/ 4261231 w 4261231"/>
                    <a:gd name="connsiteY1" fmla="*/ 0 h 2543772"/>
                    <a:gd name="connsiteX2" fmla="*/ 3510566 w 4261231"/>
                    <a:gd name="connsiteY2" fmla="*/ 1047483 h 2543772"/>
                    <a:gd name="connsiteX3" fmla="*/ 0 w 4261231"/>
                    <a:gd name="connsiteY3" fmla="*/ 2543771 h 2543772"/>
                    <a:gd name="connsiteX4" fmla="*/ 773985 w 4261231"/>
                    <a:gd name="connsiteY4" fmla="*/ 1447704 h 2543772"/>
                    <a:gd name="connsiteX0" fmla="*/ 750092 w 4261231"/>
                    <a:gd name="connsiteY0" fmla="*/ 1498750 h 2543771"/>
                    <a:gd name="connsiteX1" fmla="*/ 4261231 w 4261231"/>
                    <a:gd name="connsiteY1" fmla="*/ 0 h 2543771"/>
                    <a:gd name="connsiteX2" fmla="*/ 3510566 w 4261231"/>
                    <a:gd name="connsiteY2" fmla="*/ 1047483 h 2543771"/>
                    <a:gd name="connsiteX3" fmla="*/ 0 w 4261231"/>
                    <a:gd name="connsiteY3" fmla="*/ 2543771 h 2543771"/>
                    <a:gd name="connsiteX4" fmla="*/ 750092 w 4261231"/>
                    <a:gd name="connsiteY4" fmla="*/ 1498750 h 2543771"/>
                    <a:gd name="connsiteX0" fmla="*/ 750092 w 4235594"/>
                    <a:gd name="connsiteY0" fmla="*/ 1486945 h 2531966"/>
                    <a:gd name="connsiteX1" fmla="*/ 4235594 w 4235594"/>
                    <a:gd name="connsiteY1" fmla="*/ 0 h 2531966"/>
                    <a:gd name="connsiteX2" fmla="*/ 3510566 w 4235594"/>
                    <a:gd name="connsiteY2" fmla="*/ 1035678 h 2531966"/>
                    <a:gd name="connsiteX3" fmla="*/ 0 w 4235594"/>
                    <a:gd name="connsiteY3" fmla="*/ 2531966 h 2531966"/>
                    <a:gd name="connsiteX4" fmla="*/ 750092 w 4235594"/>
                    <a:gd name="connsiteY4" fmla="*/ 1486945 h 2531966"/>
                    <a:gd name="connsiteX0" fmla="*/ 750092 w 4235594"/>
                    <a:gd name="connsiteY0" fmla="*/ 1486945 h 2531966"/>
                    <a:gd name="connsiteX1" fmla="*/ 4235594 w 4235594"/>
                    <a:gd name="connsiteY1" fmla="*/ 0 h 2531966"/>
                    <a:gd name="connsiteX2" fmla="*/ 3506862 w 4235594"/>
                    <a:gd name="connsiteY2" fmla="*/ 1056229 h 2531966"/>
                    <a:gd name="connsiteX3" fmla="*/ 0 w 4235594"/>
                    <a:gd name="connsiteY3" fmla="*/ 2531966 h 2531966"/>
                    <a:gd name="connsiteX4" fmla="*/ 750092 w 4235594"/>
                    <a:gd name="connsiteY4" fmla="*/ 1486945 h 2531966"/>
                    <a:gd name="connsiteX0" fmla="*/ 750092 w 4222703"/>
                    <a:gd name="connsiteY0" fmla="*/ 1448029 h 2493050"/>
                    <a:gd name="connsiteX1" fmla="*/ 4222703 w 4222703"/>
                    <a:gd name="connsiteY1" fmla="*/ 0 h 2493050"/>
                    <a:gd name="connsiteX2" fmla="*/ 3506862 w 4222703"/>
                    <a:gd name="connsiteY2" fmla="*/ 1017313 h 2493050"/>
                    <a:gd name="connsiteX3" fmla="*/ 0 w 4222703"/>
                    <a:gd name="connsiteY3" fmla="*/ 2493050 h 2493050"/>
                    <a:gd name="connsiteX4" fmla="*/ 750092 w 4222703"/>
                    <a:gd name="connsiteY4" fmla="*/ 1448029 h 2493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2703" h="2493050">
                      <a:moveTo>
                        <a:pt x="750092" y="1448029"/>
                      </a:moveTo>
                      <a:lnTo>
                        <a:pt x="4222703" y="0"/>
                      </a:lnTo>
                      <a:lnTo>
                        <a:pt x="3506862" y="1017313"/>
                      </a:lnTo>
                      <a:lnTo>
                        <a:pt x="0" y="2493050"/>
                      </a:lnTo>
                      <a:lnTo>
                        <a:pt x="750092" y="1448029"/>
                      </a:lnTo>
                      <a:close/>
                    </a:path>
                  </a:pathLst>
                </a:cu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mn-ea"/>
                  </a:endParaRPr>
                </a:p>
              </p:txBody>
            </p:sp>
            <p:sp>
              <p:nvSpPr>
                <p:cNvPr id="21" name="正方形/長方形 10">
                  <a:extLst>
                    <a:ext uri="{FF2B5EF4-FFF2-40B4-BE49-F238E27FC236}">
                      <a16:creationId xmlns:a16="http://schemas.microsoft.com/office/drawing/2014/main" id="{4FDD0FC5-105D-C6CE-4EBE-69518CBAB6F2}"/>
                    </a:ext>
                  </a:extLst>
                </p:cNvPr>
                <p:cNvSpPr/>
                <p:nvPr/>
              </p:nvSpPr>
              <p:spPr>
                <a:xfrm rot="19221724" flipV="1">
                  <a:off x="8182920" y="1301958"/>
                  <a:ext cx="4236739" cy="1904490"/>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 name="connsiteX0" fmla="*/ 859490 w 4239227"/>
                    <a:gd name="connsiteY0" fmla="*/ 1362075 h 2519504"/>
                    <a:gd name="connsiteX1" fmla="*/ 4239227 w 4239227"/>
                    <a:gd name="connsiteY1" fmla="*/ 0 h 2519504"/>
                    <a:gd name="connsiteX2" fmla="*/ 3667727 w 4239227"/>
                    <a:gd name="connsiteY2" fmla="*/ 1096888 h 2519504"/>
                    <a:gd name="connsiteX3" fmla="*/ 0 w 4239227"/>
                    <a:gd name="connsiteY3" fmla="*/ 2519504 h 2519504"/>
                    <a:gd name="connsiteX4" fmla="*/ 859490 w 4239227"/>
                    <a:gd name="connsiteY4" fmla="*/ 1362075 h 2519504"/>
                    <a:gd name="connsiteX0" fmla="*/ 745904 w 4239227"/>
                    <a:gd name="connsiteY0" fmla="*/ 1437939 h 2519504"/>
                    <a:gd name="connsiteX1" fmla="*/ 4239227 w 4239227"/>
                    <a:gd name="connsiteY1" fmla="*/ 0 h 2519504"/>
                    <a:gd name="connsiteX2" fmla="*/ 3667727 w 4239227"/>
                    <a:gd name="connsiteY2" fmla="*/ 1096888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399110 w 4239227"/>
                    <a:gd name="connsiteY2" fmla="*/ 685089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482485 w 4239227"/>
                    <a:gd name="connsiteY2" fmla="*/ 1037718 h 2519504"/>
                    <a:gd name="connsiteX3" fmla="*/ 0 w 4239227"/>
                    <a:gd name="connsiteY3" fmla="*/ 2519504 h 2519504"/>
                    <a:gd name="connsiteX4" fmla="*/ 745904 w 4239227"/>
                    <a:gd name="connsiteY4" fmla="*/ 1437939 h 2519504"/>
                    <a:gd name="connsiteX0" fmla="*/ 745904 w 3924687"/>
                    <a:gd name="connsiteY0" fmla="*/ 1486246 h 2567811"/>
                    <a:gd name="connsiteX1" fmla="*/ 3924687 w 3924687"/>
                    <a:gd name="connsiteY1" fmla="*/ 0 h 2567811"/>
                    <a:gd name="connsiteX2" fmla="*/ 3482485 w 3924687"/>
                    <a:gd name="connsiteY2" fmla="*/ 1086025 h 2567811"/>
                    <a:gd name="connsiteX3" fmla="*/ 0 w 3924687"/>
                    <a:gd name="connsiteY3" fmla="*/ 2567811 h 2567811"/>
                    <a:gd name="connsiteX4" fmla="*/ 745904 w 3924687"/>
                    <a:gd name="connsiteY4" fmla="*/ 1486246 h 2567811"/>
                    <a:gd name="connsiteX0" fmla="*/ 745904 w 4233150"/>
                    <a:gd name="connsiteY0" fmla="*/ 1447704 h 2529269"/>
                    <a:gd name="connsiteX1" fmla="*/ 4233150 w 4233150"/>
                    <a:gd name="connsiteY1" fmla="*/ 0 h 2529269"/>
                    <a:gd name="connsiteX2" fmla="*/ 3482485 w 4233150"/>
                    <a:gd name="connsiteY2" fmla="*/ 1047483 h 2529269"/>
                    <a:gd name="connsiteX3" fmla="*/ 0 w 4233150"/>
                    <a:gd name="connsiteY3" fmla="*/ 2529269 h 2529269"/>
                    <a:gd name="connsiteX4" fmla="*/ 745904 w 4233150"/>
                    <a:gd name="connsiteY4" fmla="*/ 1447704 h 2529269"/>
                    <a:gd name="connsiteX0" fmla="*/ 773985 w 4261231"/>
                    <a:gd name="connsiteY0" fmla="*/ 1447704 h 2543772"/>
                    <a:gd name="connsiteX1" fmla="*/ 4261231 w 4261231"/>
                    <a:gd name="connsiteY1" fmla="*/ 0 h 2543772"/>
                    <a:gd name="connsiteX2" fmla="*/ 3510566 w 4261231"/>
                    <a:gd name="connsiteY2" fmla="*/ 1047483 h 2543772"/>
                    <a:gd name="connsiteX3" fmla="*/ 0 w 4261231"/>
                    <a:gd name="connsiteY3" fmla="*/ 2543771 h 2543772"/>
                    <a:gd name="connsiteX4" fmla="*/ 773985 w 4261231"/>
                    <a:gd name="connsiteY4" fmla="*/ 1447704 h 2543772"/>
                    <a:gd name="connsiteX0" fmla="*/ 750092 w 4261231"/>
                    <a:gd name="connsiteY0" fmla="*/ 1498750 h 2543771"/>
                    <a:gd name="connsiteX1" fmla="*/ 4261231 w 4261231"/>
                    <a:gd name="connsiteY1" fmla="*/ 0 h 2543771"/>
                    <a:gd name="connsiteX2" fmla="*/ 3510566 w 4261231"/>
                    <a:gd name="connsiteY2" fmla="*/ 1047483 h 2543771"/>
                    <a:gd name="connsiteX3" fmla="*/ 0 w 4261231"/>
                    <a:gd name="connsiteY3" fmla="*/ 2543771 h 2543771"/>
                    <a:gd name="connsiteX4" fmla="*/ 750092 w 4261231"/>
                    <a:gd name="connsiteY4" fmla="*/ 1498750 h 2543771"/>
                    <a:gd name="connsiteX0" fmla="*/ 750092 w 4235594"/>
                    <a:gd name="connsiteY0" fmla="*/ 1486945 h 2531966"/>
                    <a:gd name="connsiteX1" fmla="*/ 4235594 w 4235594"/>
                    <a:gd name="connsiteY1" fmla="*/ 0 h 2531966"/>
                    <a:gd name="connsiteX2" fmla="*/ 3510566 w 4235594"/>
                    <a:gd name="connsiteY2" fmla="*/ 1035678 h 2531966"/>
                    <a:gd name="connsiteX3" fmla="*/ 0 w 4235594"/>
                    <a:gd name="connsiteY3" fmla="*/ 2531966 h 2531966"/>
                    <a:gd name="connsiteX4" fmla="*/ 750092 w 4235594"/>
                    <a:gd name="connsiteY4" fmla="*/ 1486945 h 2531966"/>
                    <a:gd name="connsiteX0" fmla="*/ 750092 w 4235594"/>
                    <a:gd name="connsiteY0" fmla="*/ 1486945 h 2531966"/>
                    <a:gd name="connsiteX1" fmla="*/ 4235594 w 4235594"/>
                    <a:gd name="connsiteY1" fmla="*/ 0 h 2531966"/>
                    <a:gd name="connsiteX2" fmla="*/ 3506862 w 4235594"/>
                    <a:gd name="connsiteY2" fmla="*/ 1056229 h 2531966"/>
                    <a:gd name="connsiteX3" fmla="*/ 0 w 4235594"/>
                    <a:gd name="connsiteY3" fmla="*/ 2531966 h 2531966"/>
                    <a:gd name="connsiteX4" fmla="*/ 750092 w 4235594"/>
                    <a:gd name="connsiteY4" fmla="*/ 1486945 h 2531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5594" h="2531966">
                      <a:moveTo>
                        <a:pt x="750092" y="1486945"/>
                      </a:moveTo>
                      <a:lnTo>
                        <a:pt x="4235594" y="0"/>
                      </a:lnTo>
                      <a:lnTo>
                        <a:pt x="3506862" y="1056229"/>
                      </a:lnTo>
                      <a:lnTo>
                        <a:pt x="0" y="2531966"/>
                      </a:lnTo>
                      <a:lnTo>
                        <a:pt x="750092" y="1486945"/>
                      </a:lnTo>
                      <a:close/>
                    </a:path>
                  </a:pathLst>
                </a:cu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mn-ea"/>
                  </a:endParaRPr>
                </a:p>
              </p:txBody>
            </p:sp>
            <p:sp>
              <p:nvSpPr>
                <p:cNvPr id="22" name="正方形/長方形 10">
                  <a:extLst>
                    <a:ext uri="{FF2B5EF4-FFF2-40B4-BE49-F238E27FC236}">
                      <a16:creationId xmlns:a16="http://schemas.microsoft.com/office/drawing/2014/main" id="{3846369A-63AE-9BA4-7B36-2D903F73F1E7}"/>
                    </a:ext>
                  </a:extLst>
                </p:cNvPr>
                <p:cNvSpPr/>
                <p:nvPr/>
              </p:nvSpPr>
              <p:spPr>
                <a:xfrm>
                  <a:off x="8061970" y="404915"/>
                  <a:ext cx="3998292" cy="2466866"/>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8862" h="2468488">
                      <a:moveTo>
                        <a:pt x="619125" y="1362075"/>
                      </a:moveTo>
                      <a:lnTo>
                        <a:pt x="3998862" y="0"/>
                      </a:lnTo>
                      <a:lnTo>
                        <a:pt x="3427362" y="1096888"/>
                      </a:lnTo>
                      <a:lnTo>
                        <a:pt x="0" y="2468488"/>
                      </a:lnTo>
                      <a:lnTo>
                        <a:pt x="619125" y="1362075"/>
                      </a:lnTo>
                      <a:close/>
                    </a:path>
                  </a:pathLst>
                </a:custGeom>
                <a:solidFill>
                  <a:schemeClr val="bg1">
                    <a:lumMod val="9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mn-ea"/>
                  </a:endParaRPr>
                </a:p>
              </p:txBody>
            </p:sp>
            <p:sp>
              <p:nvSpPr>
                <p:cNvPr id="23" name="正方形/長方形 10">
                  <a:extLst>
                    <a:ext uri="{FF2B5EF4-FFF2-40B4-BE49-F238E27FC236}">
                      <a16:creationId xmlns:a16="http://schemas.microsoft.com/office/drawing/2014/main" id="{874E5F20-2A04-2C6B-C9AC-A359F9CE0728}"/>
                    </a:ext>
                  </a:extLst>
                </p:cNvPr>
                <p:cNvSpPr/>
                <p:nvPr/>
              </p:nvSpPr>
              <p:spPr>
                <a:xfrm>
                  <a:off x="8677092" y="401464"/>
                  <a:ext cx="3915354" cy="2618675"/>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3913137"/>
                    <a:gd name="connsiteY0" fmla="*/ 1371600 h 2620888"/>
                    <a:gd name="connsiteX1" fmla="*/ 3386881 w 3913137"/>
                    <a:gd name="connsiteY1" fmla="*/ 0 h 2620888"/>
                    <a:gd name="connsiteX2" fmla="*/ 3913137 w 3913137"/>
                    <a:gd name="connsiteY2" fmla="*/ 1249288 h 2620888"/>
                    <a:gd name="connsiteX3" fmla="*/ 514350 w 3913137"/>
                    <a:gd name="connsiteY3" fmla="*/ 2620888 h 2620888"/>
                    <a:gd name="connsiteX4" fmla="*/ 0 w 3913137"/>
                    <a:gd name="connsiteY4" fmla="*/ 1371600 h 2620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3137" h="2620888">
                      <a:moveTo>
                        <a:pt x="0" y="1371600"/>
                      </a:moveTo>
                      <a:lnTo>
                        <a:pt x="3386881" y="0"/>
                      </a:lnTo>
                      <a:lnTo>
                        <a:pt x="3913137" y="1249288"/>
                      </a:lnTo>
                      <a:lnTo>
                        <a:pt x="514350" y="2620888"/>
                      </a:lnTo>
                      <a:lnTo>
                        <a:pt x="0" y="1371600"/>
                      </a:ln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mn-ea"/>
                  </a:endParaRPr>
                </a:p>
              </p:txBody>
            </p:sp>
          </p:grpSp>
          <p:sp>
            <p:nvSpPr>
              <p:cNvPr id="13" name="Line 6">
                <a:extLst>
                  <a:ext uri="{FF2B5EF4-FFF2-40B4-BE49-F238E27FC236}">
                    <a16:creationId xmlns:a16="http://schemas.microsoft.com/office/drawing/2014/main" id="{2960AC05-3773-2438-E298-07C5EB596019}"/>
                  </a:ext>
                </a:extLst>
              </p:cNvPr>
              <p:cNvSpPr>
                <a:spLocks noChangeShapeType="1"/>
              </p:cNvSpPr>
              <p:nvPr/>
            </p:nvSpPr>
            <p:spPr bwMode="auto">
              <a:xfrm>
                <a:off x="8677092" y="1771180"/>
                <a:ext cx="504538" cy="1228258"/>
              </a:xfrm>
              <a:prstGeom prst="line">
                <a:avLst/>
              </a:prstGeom>
              <a:noFill/>
              <a:ln w="9525">
                <a:solidFill>
                  <a:schemeClr val="tx1"/>
                </a:solidFill>
                <a:round/>
                <a:headEnd/>
                <a:tailEnd/>
              </a:ln>
              <a:effectLst/>
            </p:spPr>
            <p:txBody>
              <a:bodyPr/>
              <a:lstStyle/>
              <a:p>
                <a:pPr>
                  <a:defRPr/>
                </a:pPr>
                <a:endParaRPr lang="en-US" sz="1193">
                  <a:latin typeface="+mn-ea"/>
                  <a:ea typeface="+mn-ea"/>
                  <a:cs typeface="Meiryo UI" panose="020B0604030504040204" pitchFamily="50" charset="-128"/>
                </a:endParaRPr>
              </a:p>
            </p:txBody>
          </p:sp>
          <p:sp>
            <p:nvSpPr>
              <p:cNvPr id="14" name="Line 11">
                <a:extLst>
                  <a:ext uri="{FF2B5EF4-FFF2-40B4-BE49-F238E27FC236}">
                    <a16:creationId xmlns:a16="http://schemas.microsoft.com/office/drawing/2014/main" id="{80ED5850-7B0E-194E-F993-2C68DC528AC8}"/>
                  </a:ext>
                </a:extLst>
              </p:cNvPr>
              <p:cNvSpPr>
                <a:spLocks noChangeShapeType="1"/>
              </p:cNvSpPr>
              <p:nvPr/>
            </p:nvSpPr>
            <p:spPr bwMode="auto">
              <a:xfrm flipH="1">
                <a:off x="11483154" y="404915"/>
                <a:ext cx="577108" cy="1079900"/>
              </a:xfrm>
              <a:prstGeom prst="line">
                <a:avLst/>
              </a:prstGeom>
              <a:noFill/>
              <a:ln w="9525">
                <a:solidFill>
                  <a:schemeClr val="tx1"/>
                </a:solidFill>
                <a:prstDash val="dash"/>
                <a:round/>
                <a:headEnd/>
                <a:tailEnd/>
              </a:ln>
              <a:effectLst/>
            </p:spPr>
            <p:txBody>
              <a:bodyPr/>
              <a:lstStyle/>
              <a:p>
                <a:pPr>
                  <a:defRPr/>
                </a:pPr>
                <a:endParaRPr lang="en-US" sz="1193">
                  <a:latin typeface="+mn-ea"/>
                  <a:ea typeface="+mn-ea"/>
                  <a:cs typeface="Meiryo UI" panose="020B0604030504040204" pitchFamily="50" charset="-128"/>
                </a:endParaRPr>
              </a:p>
            </p:txBody>
          </p:sp>
          <p:sp>
            <p:nvSpPr>
              <p:cNvPr id="15" name="Line 12">
                <a:extLst>
                  <a:ext uri="{FF2B5EF4-FFF2-40B4-BE49-F238E27FC236}">
                    <a16:creationId xmlns:a16="http://schemas.microsoft.com/office/drawing/2014/main" id="{5361CDE8-C1F8-269A-8E63-F7C1E8DACF6B}"/>
                  </a:ext>
                </a:extLst>
              </p:cNvPr>
              <p:cNvSpPr>
                <a:spLocks noChangeShapeType="1"/>
              </p:cNvSpPr>
              <p:nvPr/>
            </p:nvSpPr>
            <p:spPr bwMode="auto">
              <a:xfrm flipH="1" flipV="1">
                <a:off x="11483154" y="1484815"/>
                <a:ext cx="1081646" cy="144907"/>
              </a:xfrm>
              <a:prstGeom prst="line">
                <a:avLst/>
              </a:prstGeom>
              <a:noFill/>
              <a:ln w="9525">
                <a:solidFill>
                  <a:schemeClr val="tx1"/>
                </a:solidFill>
                <a:prstDash val="dash"/>
                <a:round/>
                <a:headEnd/>
                <a:tailEnd/>
              </a:ln>
              <a:effectLst/>
            </p:spPr>
            <p:txBody>
              <a:bodyPr/>
              <a:lstStyle/>
              <a:p>
                <a:pPr>
                  <a:defRPr/>
                </a:pPr>
                <a:endParaRPr lang="en-US" sz="1193">
                  <a:latin typeface="+mn-ea"/>
                  <a:ea typeface="+mn-ea"/>
                  <a:cs typeface="Meiryo UI" panose="020B0604030504040204" pitchFamily="50" charset="-128"/>
                </a:endParaRPr>
              </a:p>
            </p:txBody>
          </p:sp>
          <p:sp>
            <p:nvSpPr>
              <p:cNvPr id="19" name="Line 13">
                <a:extLst>
                  <a:ext uri="{FF2B5EF4-FFF2-40B4-BE49-F238E27FC236}">
                    <a16:creationId xmlns:a16="http://schemas.microsoft.com/office/drawing/2014/main" id="{CB3DA5C1-B1F3-AE2B-C535-9131F94B6A9A}"/>
                  </a:ext>
                </a:extLst>
              </p:cNvPr>
              <p:cNvSpPr>
                <a:spLocks noChangeShapeType="1"/>
              </p:cNvSpPr>
              <p:nvPr/>
            </p:nvSpPr>
            <p:spPr bwMode="auto">
              <a:xfrm flipV="1">
                <a:off x="8984652" y="1484815"/>
                <a:ext cx="2498502" cy="1017799"/>
              </a:xfrm>
              <a:prstGeom prst="line">
                <a:avLst/>
              </a:prstGeom>
              <a:noFill/>
              <a:ln w="9525">
                <a:solidFill>
                  <a:schemeClr val="tx1"/>
                </a:solidFill>
                <a:prstDash val="dash"/>
                <a:round/>
                <a:headEnd/>
                <a:tailEnd/>
              </a:ln>
              <a:effectLst/>
            </p:spPr>
            <p:txBody>
              <a:bodyPr/>
              <a:lstStyle/>
              <a:p>
                <a:pPr>
                  <a:defRPr/>
                </a:pPr>
                <a:endParaRPr lang="en-US" sz="1193">
                  <a:latin typeface="+mn-ea"/>
                  <a:ea typeface="+mn-ea"/>
                  <a:cs typeface="Meiryo UI" panose="020B0604030504040204" pitchFamily="50" charset="-128"/>
                </a:endParaRPr>
              </a:p>
            </p:txBody>
          </p:sp>
        </p:grpSp>
        <p:sp>
          <p:nvSpPr>
            <p:cNvPr id="8" name="WordArt 16">
              <a:extLst>
                <a:ext uri="{FF2B5EF4-FFF2-40B4-BE49-F238E27FC236}">
                  <a16:creationId xmlns:a16="http://schemas.microsoft.com/office/drawing/2014/main" id="{3D00C746-EC03-1E46-8768-086E1BA7A280}"/>
                </a:ext>
              </a:extLst>
            </p:cNvPr>
            <p:cNvSpPr>
              <a:spLocks noChangeArrowheads="1" noChangeShapeType="1" noTextEdit="1"/>
            </p:cNvSpPr>
            <p:nvPr/>
          </p:nvSpPr>
          <p:spPr bwMode="auto">
            <a:xfrm rot="-1320000">
              <a:off x="7092229" y="4216648"/>
              <a:ext cx="1825351" cy="322354"/>
            </a:xfrm>
            <a:prstGeom prst="rect">
              <a:avLst/>
            </a:prstGeom>
          </p:spPr>
          <p:txBody>
            <a:bodyPr wrap="none" fromWordArt="1">
              <a:prstTxWarp prst="textSlantUp">
                <a:avLst>
                  <a:gd name="adj" fmla="val 0"/>
                </a:avLst>
              </a:prstTxWarp>
            </a:bodyPr>
            <a:lstStyle/>
            <a:p>
              <a:r>
                <a:rPr lang="ja-JP" altLang="en-US" sz="3067" kern="10">
                  <a:ln w="9525">
                    <a:solidFill>
                      <a:srgbClr val="000000"/>
                    </a:solidFill>
                    <a:round/>
                    <a:headEnd/>
                    <a:tailEnd/>
                  </a:ln>
                  <a:latin typeface="Meiryo UI" panose="020B0604030504040204" pitchFamily="50" charset="-128"/>
                  <a:ea typeface="Meiryo UI" panose="020B0604030504040204" pitchFamily="50" charset="-128"/>
                </a:rPr>
                <a:t>○○◇◇㈱</a:t>
              </a:r>
            </a:p>
          </p:txBody>
        </p:sp>
        <p:sp>
          <p:nvSpPr>
            <p:cNvPr id="9" name="Rectangle 19">
              <a:extLst>
                <a:ext uri="{FF2B5EF4-FFF2-40B4-BE49-F238E27FC236}">
                  <a16:creationId xmlns:a16="http://schemas.microsoft.com/office/drawing/2014/main" id="{D242D203-4CF0-29A0-D070-D8C604BB87E9}"/>
                </a:ext>
              </a:extLst>
            </p:cNvPr>
            <p:cNvSpPr>
              <a:spLocks noChangeArrowheads="1"/>
            </p:cNvSpPr>
            <p:nvPr/>
          </p:nvSpPr>
          <p:spPr bwMode="auto">
            <a:xfrm rot="20247819">
              <a:off x="7674130" y="4227770"/>
              <a:ext cx="2681655" cy="793538"/>
            </a:xfrm>
            <a:prstGeom prst="rect">
              <a:avLst/>
            </a:prstGeom>
            <a:solidFill>
              <a:schemeClr val="bg1"/>
            </a:solidFill>
            <a:ln>
              <a:noFill/>
            </a:ln>
            <a:effec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endParaRPr lang="ja-JP" altLang="en-US" sz="2031">
                <a:latin typeface="ＭＳ Ｐゴシック" panose="020B0600070205080204" pitchFamily="50" charset="-128"/>
                <a:ea typeface="Meiryo UI" panose="020B0604030504040204" pitchFamily="50" charset="-128"/>
              </a:endParaRPr>
            </a:p>
          </p:txBody>
        </p:sp>
        <p:sp>
          <p:nvSpPr>
            <p:cNvPr id="10" name="WordArt 17">
              <a:extLst>
                <a:ext uri="{FF2B5EF4-FFF2-40B4-BE49-F238E27FC236}">
                  <a16:creationId xmlns:a16="http://schemas.microsoft.com/office/drawing/2014/main" id="{FACCA5EB-4D99-ED96-038C-9F5F196F44BD}"/>
                </a:ext>
              </a:extLst>
            </p:cNvPr>
            <p:cNvSpPr>
              <a:spLocks noChangeArrowheads="1" noChangeShapeType="1" noTextEdit="1"/>
            </p:cNvSpPr>
            <p:nvPr/>
          </p:nvSpPr>
          <p:spPr bwMode="auto">
            <a:xfrm rot="-1320000">
              <a:off x="8047550" y="4490422"/>
              <a:ext cx="2232025" cy="504000"/>
            </a:xfrm>
            <a:prstGeom prst="rect">
              <a:avLst/>
            </a:prstGeom>
          </p:spPr>
          <p:txBody>
            <a:bodyPr wrap="none" fromWordArt="1">
              <a:prstTxWarp prst="textSlantUp">
                <a:avLst>
                  <a:gd name="adj" fmla="val 0"/>
                </a:avLst>
              </a:prstTxWarp>
            </a:bodyPr>
            <a:lstStyle/>
            <a:p>
              <a:r>
                <a:rPr lang="ja-JP" altLang="en-US" sz="3067" kern="10">
                  <a:ln w="9525">
                    <a:solidFill>
                      <a:srgbClr val="000000"/>
                    </a:solidFill>
                    <a:round/>
                    <a:headEnd/>
                    <a:tailEnd/>
                  </a:ln>
                  <a:latin typeface="Meiryo UI" panose="020B0604030504040204" pitchFamily="50" charset="-128"/>
                  <a:ea typeface="Meiryo UI" panose="020B0604030504040204" pitchFamily="50" charset="-128"/>
                </a:rPr>
                <a:t>愛知　太郎</a:t>
              </a:r>
            </a:p>
          </p:txBody>
        </p:sp>
        <p:sp>
          <p:nvSpPr>
            <p:cNvPr id="11" name="WordArt 18">
              <a:extLst>
                <a:ext uri="{FF2B5EF4-FFF2-40B4-BE49-F238E27FC236}">
                  <a16:creationId xmlns:a16="http://schemas.microsoft.com/office/drawing/2014/main" id="{8F3DE24F-7093-2DE9-1A66-2930F8C87AE8}"/>
                </a:ext>
              </a:extLst>
            </p:cNvPr>
            <p:cNvSpPr>
              <a:spLocks noChangeArrowheads="1" noChangeShapeType="1" noTextEdit="1"/>
            </p:cNvSpPr>
            <p:nvPr/>
          </p:nvSpPr>
          <p:spPr bwMode="auto">
            <a:xfrm rot="-1320000">
              <a:off x="7977382" y="4283353"/>
              <a:ext cx="1980000" cy="216000"/>
            </a:xfrm>
            <a:prstGeom prst="rect">
              <a:avLst/>
            </a:prstGeom>
          </p:spPr>
          <p:txBody>
            <a:bodyPr wrap="none" fromWordArt="1">
              <a:prstTxWarp prst="textSlantUp">
                <a:avLst>
                  <a:gd name="adj" fmla="val 0"/>
                </a:avLst>
              </a:prstTxWarp>
            </a:bodyPr>
            <a:lstStyle/>
            <a:p>
              <a:r>
                <a:rPr lang="ja-JP" altLang="en-US" sz="3067" kern="10">
                  <a:ln w="9525">
                    <a:solidFill>
                      <a:srgbClr val="000000"/>
                    </a:solidFill>
                    <a:round/>
                    <a:headEnd/>
                    <a:tailEnd/>
                  </a:ln>
                  <a:latin typeface="Meiryo UI" panose="020B0604030504040204" pitchFamily="50" charset="-128"/>
                  <a:ea typeface="Meiryo UI" panose="020B0604030504040204" pitchFamily="50" charset="-128"/>
                </a:rPr>
                <a:t>あいち　　　たろう</a:t>
              </a:r>
            </a:p>
          </p:txBody>
        </p:sp>
      </p:grpSp>
      <p:sp>
        <p:nvSpPr>
          <p:cNvPr id="24" name="Text Box 31">
            <a:extLst>
              <a:ext uri="{FF2B5EF4-FFF2-40B4-BE49-F238E27FC236}">
                <a16:creationId xmlns:a16="http://schemas.microsoft.com/office/drawing/2014/main" id="{CCB02C48-7FDC-81BC-A201-8E066D51F075}"/>
              </a:ext>
            </a:extLst>
          </p:cNvPr>
          <p:cNvSpPr txBox="1">
            <a:spLocks noChangeArrowheads="1"/>
          </p:cNvSpPr>
          <p:nvPr/>
        </p:nvSpPr>
        <p:spPr bwMode="auto">
          <a:xfrm>
            <a:off x="9339070" y="4543348"/>
            <a:ext cx="1655763" cy="873125"/>
          </a:xfrm>
          <a:prstGeom prst="rect">
            <a:avLst/>
          </a:prstGeom>
          <a:noFill/>
          <a:ln>
            <a:noFill/>
          </a:ln>
          <a:effec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5077" dirty="0">
                <a:solidFill>
                  <a:srgbClr val="0000FF"/>
                </a:solidFill>
                <a:latin typeface="ＭＳ Ｐゴシック" panose="020B0600070205080204" pitchFamily="50" charset="-128"/>
                <a:ea typeface="Meiryo UI" panose="020B0604030504040204" pitchFamily="50" charset="-128"/>
              </a:rPr>
              <a:t>完成</a:t>
            </a:r>
            <a:endParaRPr lang="en-US" altLang="ja-JP" sz="5077" dirty="0">
              <a:solidFill>
                <a:srgbClr val="0000FF"/>
              </a:solidFill>
              <a:latin typeface="ＭＳ Ｐゴシック" panose="020B0600070205080204" pitchFamily="50" charset="-128"/>
              <a:ea typeface="Meiryo UI" panose="020B0604030504040204" pitchFamily="50" charset="-128"/>
            </a:endParaRPr>
          </a:p>
        </p:txBody>
      </p:sp>
      <p:sp>
        <p:nvSpPr>
          <p:cNvPr id="25" name="Line 13">
            <a:extLst>
              <a:ext uri="{FF2B5EF4-FFF2-40B4-BE49-F238E27FC236}">
                <a16:creationId xmlns:a16="http://schemas.microsoft.com/office/drawing/2014/main" id="{E1C6881A-3867-3C7E-B6E7-F56E4037F254}"/>
              </a:ext>
            </a:extLst>
          </p:cNvPr>
          <p:cNvSpPr>
            <a:spLocks noChangeShapeType="1"/>
          </p:cNvSpPr>
          <p:nvPr/>
        </p:nvSpPr>
        <p:spPr bwMode="auto">
          <a:xfrm flipV="1">
            <a:off x="2412434" y="3958756"/>
            <a:ext cx="4032000" cy="0"/>
          </a:xfrm>
          <a:prstGeom prst="line">
            <a:avLst/>
          </a:prstGeom>
          <a:noFill/>
          <a:ln w="25400">
            <a:solidFill>
              <a:srgbClr val="0000FF"/>
            </a:solidFill>
            <a:prstDash val="lgDashDot"/>
            <a:round/>
            <a:headEnd/>
            <a:tailEnd/>
          </a:ln>
          <a:effectLst/>
        </p:spPr>
        <p:txBody>
          <a:bodyPr/>
          <a:lstStyle/>
          <a:p>
            <a:pPr>
              <a:defRPr/>
            </a:pPr>
            <a:endParaRPr lang="en-US" sz="1193">
              <a:ln>
                <a:solidFill>
                  <a:schemeClr val="bg1"/>
                </a:solidFill>
              </a:ln>
              <a:latin typeface="+mn-ea"/>
              <a:ea typeface="+mn-ea"/>
              <a:cs typeface="Meiryo UI" panose="020B0604030504040204" pitchFamily="50" charset="-128"/>
            </a:endParaRPr>
          </a:p>
        </p:txBody>
      </p:sp>
      <p:sp>
        <p:nvSpPr>
          <p:cNvPr id="26" name="Line 13">
            <a:extLst>
              <a:ext uri="{FF2B5EF4-FFF2-40B4-BE49-F238E27FC236}">
                <a16:creationId xmlns:a16="http://schemas.microsoft.com/office/drawing/2014/main" id="{DDEC0539-3D50-6456-B2B9-343E2D9510F8}"/>
              </a:ext>
            </a:extLst>
          </p:cNvPr>
          <p:cNvSpPr>
            <a:spLocks noChangeShapeType="1"/>
          </p:cNvSpPr>
          <p:nvPr/>
        </p:nvSpPr>
        <p:spPr bwMode="auto">
          <a:xfrm flipV="1">
            <a:off x="2412434" y="5230590"/>
            <a:ext cx="4032000" cy="0"/>
          </a:xfrm>
          <a:prstGeom prst="line">
            <a:avLst/>
          </a:prstGeom>
          <a:noFill/>
          <a:ln w="25400">
            <a:solidFill>
              <a:srgbClr val="FF0000"/>
            </a:solidFill>
            <a:prstDash val="lgDashDot"/>
            <a:round/>
            <a:headEnd/>
            <a:tailEnd/>
          </a:ln>
          <a:effectLst/>
        </p:spPr>
        <p:txBody>
          <a:bodyPr/>
          <a:lstStyle/>
          <a:p>
            <a:pPr>
              <a:defRPr/>
            </a:pPr>
            <a:endParaRPr lang="en-US" sz="1193">
              <a:ln>
                <a:solidFill>
                  <a:schemeClr val="bg1"/>
                </a:solidFill>
              </a:ln>
              <a:latin typeface="+mn-ea"/>
              <a:ea typeface="+mn-ea"/>
              <a:cs typeface="Meiryo UI" panose="020B0604030504040204" pitchFamily="50" charset="-128"/>
            </a:endParaRPr>
          </a:p>
        </p:txBody>
      </p:sp>
      <p:sp>
        <p:nvSpPr>
          <p:cNvPr id="27" name="Line 13">
            <a:extLst>
              <a:ext uri="{FF2B5EF4-FFF2-40B4-BE49-F238E27FC236}">
                <a16:creationId xmlns:a16="http://schemas.microsoft.com/office/drawing/2014/main" id="{8094FC7A-7F6A-A933-933E-B9E1CEDE90B6}"/>
              </a:ext>
            </a:extLst>
          </p:cNvPr>
          <p:cNvSpPr>
            <a:spLocks noChangeShapeType="1"/>
          </p:cNvSpPr>
          <p:nvPr/>
        </p:nvSpPr>
        <p:spPr bwMode="auto">
          <a:xfrm flipV="1">
            <a:off x="2412434" y="2743368"/>
            <a:ext cx="4032000" cy="0"/>
          </a:xfrm>
          <a:prstGeom prst="line">
            <a:avLst/>
          </a:prstGeom>
          <a:noFill/>
          <a:ln w="25400">
            <a:solidFill>
              <a:srgbClr val="FF0000"/>
            </a:solidFill>
            <a:prstDash val="lgDashDot"/>
            <a:round/>
            <a:headEnd/>
            <a:tailEnd/>
          </a:ln>
          <a:effectLst/>
        </p:spPr>
        <p:txBody>
          <a:bodyPr/>
          <a:lstStyle/>
          <a:p>
            <a:pPr>
              <a:defRPr/>
            </a:pPr>
            <a:endParaRPr lang="en-US" sz="1193">
              <a:ln>
                <a:solidFill>
                  <a:schemeClr val="bg1"/>
                </a:solidFill>
              </a:ln>
              <a:latin typeface="+mn-ea"/>
              <a:ea typeface="+mn-ea"/>
              <a:cs typeface="Meiryo UI" panose="020B0604030504040204" pitchFamily="50" charset="-128"/>
            </a:endParaRPr>
          </a:p>
        </p:txBody>
      </p:sp>
      <p:sp>
        <p:nvSpPr>
          <p:cNvPr id="28" name="Text Box 25">
            <a:extLst>
              <a:ext uri="{FF2B5EF4-FFF2-40B4-BE49-F238E27FC236}">
                <a16:creationId xmlns:a16="http://schemas.microsoft.com/office/drawing/2014/main" id="{CF2F779A-53C2-CA5F-8539-E94390B93CE9}"/>
              </a:ext>
            </a:extLst>
          </p:cNvPr>
          <p:cNvSpPr txBox="1">
            <a:spLocks noChangeArrowheads="1"/>
          </p:cNvSpPr>
          <p:nvPr/>
        </p:nvSpPr>
        <p:spPr bwMode="auto">
          <a:xfrm>
            <a:off x="1331178" y="3690498"/>
            <a:ext cx="977900" cy="44767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山折り</a:t>
            </a:r>
            <a:endParaRPr lang="ja-JP" altLang="en-US" sz="1108" dirty="0">
              <a:latin typeface="ＭＳ Ｐゴシック" panose="020B0600070205080204" pitchFamily="50" charset="-128"/>
              <a:ea typeface="Meiryo UI" panose="020B0604030504040204" pitchFamily="50" charset="-128"/>
            </a:endParaRPr>
          </a:p>
        </p:txBody>
      </p:sp>
      <p:sp>
        <p:nvSpPr>
          <p:cNvPr id="29" name="Text Box 25">
            <a:extLst>
              <a:ext uri="{FF2B5EF4-FFF2-40B4-BE49-F238E27FC236}">
                <a16:creationId xmlns:a16="http://schemas.microsoft.com/office/drawing/2014/main" id="{A85B5C32-7F38-492E-56BE-CDA48A3B9174}"/>
              </a:ext>
            </a:extLst>
          </p:cNvPr>
          <p:cNvSpPr txBox="1">
            <a:spLocks noChangeArrowheads="1"/>
          </p:cNvSpPr>
          <p:nvPr/>
        </p:nvSpPr>
        <p:spPr bwMode="auto">
          <a:xfrm>
            <a:off x="1329592" y="2519530"/>
            <a:ext cx="977900" cy="44767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山折り</a:t>
            </a:r>
            <a:endParaRPr lang="ja-JP" altLang="en-US" sz="1108" dirty="0">
              <a:latin typeface="ＭＳ Ｐゴシック" panose="020B0600070205080204" pitchFamily="50" charset="-128"/>
              <a:ea typeface="Meiryo UI" panose="020B0604030504040204" pitchFamily="50" charset="-128"/>
            </a:endParaRPr>
          </a:p>
        </p:txBody>
      </p:sp>
      <p:sp>
        <p:nvSpPr>
          <p:cNvPr id="30" name="Text Box 25">
            <a:extLst>
              <a:ext uri="{FF2B5EF4-FFF2-40B4-BE49-F238E27FC236}">
                <a16:creationId xmlns:a16="http://schemas.microsoft.com/office/drawing/2014/main" id="{1DF642EC-5717-BF9D-B5E1-C463E23F53C7}"/>
              </a:ext>
            </a:extLst>
          </p:cNvPr>
          <p:cNvSpPr txBox="1">
            <a:spLocks noChangeArrowheads="1"/>
          </p:cNvSpPr>
          <p:nvPr/>
        </p:nvSpPr>
        <p:spPr bwMode="auto">
          <a:xfrm>
            <a:off x="1329592" y="5006752"/>
            <a:ext cx="977900" cy="44767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山折り</a:t>
            </a:r>
            <a:endParaRPr lang="ja-JP" altLang="en-US" sz="1108" dirty="0">
              <a:latin typeface="ＭＳ Ｐゴシック" panose="020B0600070205080204" pitchFamily="50" charset="-128"/>
              <a:ea typeface="Meiryo UI" panose="020B0604030504040204" pitchFamily="50" charset="-128"/>
            </a:endParaRPr>
          </a:p>
        </p:txBody>
      </p:sp>
      <p:sp>
        <p:nvSpPr>
          <p:cNvPr id="31" name="Text Box 25">
            <a:extLst>
              <a:ext uri="{FF2B5EF4-FFF2-40B4-BE49-F238E27FC236}">
                <a16:creationId xmlns:a16="http://schemas.microsoft.com/office/drawing/2014/main" id="{237723AD-E5D5-AD4D-4B54-40CFF61E87E9}"/>
              </a:ext>
            </a:extLst>
          </p:cNvPr>
          <p:cNvSpPr txBox="1">
            <a:spLocks noChangeArrowheads="1"/>
          </p:cNvSpPr>
          <p:nvPr/>
        </p:nvSpPr>
        <p:spPr bwMode="auto">
          <a:xfrm>
            <a:off x="8372283" y="5479973"/>
            <a:ext cx="2505075" cy="347662"/>
          </a:xfrm>
          <a:prstGeom prst="rect">
            <a:avLst/>
          </a:prstGeom>
          <a:solidFill>
            <a:srgbClr val="FFFF00"/>
          </a:solidFill>
          <a:ln w="9525">
            <a:noFill/>
            <a:miter lim="800000"/>
            <a:headEnd/>
            <a:tailEnd/>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3" dirty="0">
                <a:latin typeface="ＭＳ Ｐゴシック" panose="020B0600070205080204" pitchFamily="50" charset="-128"/>
                <a:ea typeface="Meiryo UI" panose="020B0604030504040204" pitchFamily="50" charset="-128"/>
              </a:rPr>
              <a:t>開かないようテープ貼りを。</a:t>
            </a:r>
            <a:endParaRPr lang="en-US" altLang="ja-JP" sz="1663" dirty="0">
              <a:latin typeface="ＭＳ Ｐゴシック" panose="020B0600070205080204" pitchFamily="50" charset="-128"/>
              <a:ea typeface="Meiryo UI" panose="020B0604030504040204" pitchFamily="50"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テキスト ボックス 1">
            <a:extLst>
              <a:ext uri="{FF2B5EF4-FFF2-40B4-BE49-F238E27FC236}">
                <a16:creationId xmlns:a16="http://schemas.microsoft.com/office/drawing/2014/main" id="{9B9AAF72-AB20-14AC-9A89-9BA030C191B3}"/>
              </a:ext>
            </a:extLst>
          </p:cNvPr>
          <p:cNvSpPr txBox="1">
            <a:spLocks noChangeArrowheads="1"/>
          </p:cNvSpPr>
          <p:nvPr/>
        </p:nvSpPr>
        <p:spPr bwMode="auto">
          <a:xfrm>
            <a:off x="3200400" y="965200"/>
            <a:ext cx="57912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endParaRPr lang="en-US" altLang="ja-JP" sz="6000">
              <a:latin typeface="UD デジタル 教科書体 NK-B" panose="02020700000000000000" pitchFamily="18" charset="-128"/>
              <a:ea typeface="UD デジタル 教科書体 NK-B" panose="02020700000000000000" pitchFamily="18" charset="-128"/>
            </a:endParaRPr>
          </a:p>
          <a:p>
            <a:pPr algn="ctr">
              <a:spcBef>
                <a:spcPct val="0"/>
              </a:spcBef>
              <a:buFontTx/>
              <a:buNone/>
            </a:pPr>
            <a:r>
              <a:rPr lang="en-US" altLang="ja-JP" sz="6000">
                <a:latin typeface="UD デジタル 教科書体 NK-B" panose="02020700000000000000" pitchFamily="18" charset="-128"/>
                <a:ea typeface="UD デジタル 教科書体 NK-B" panose="02020700000000000000" pitchFamily="18" charset="-128"/>
              </a:rPr>
              <a:t>QC</a:t>
            </a:r>
            <a:r>
              <a:rPr lang="ja-JP" altLang="en-US" sz="6000">
                <a:latin typeface="UD デジタル 教科書体 NK-B" panose="02020700000000000000" pitchFamily="18" charset="-128"/>
                <a:ea typeface="UD デジタル 教科書体 NK-B" panose="02020700000000000000" pitchFamily="18" charset="-128"/>
              </a:rPr>
              <a:t>について</a:t>
            </a:r>
            <a:endParaRPr lang="en-US" altLang="ja-JP" sz="6000">
              <a:latin typeface="UD デジタル 教科書体 NK-B" panose="02020700000000000000" pitchFamily="18" charset="-128"/>
              <a:ea typeface="UD デジタル 教科書体 NK-B" panose="02020700000000000000" pitchFamily="18" charset="-128"/>
            </a:endParaRPr>
          </a:p>
          <a:p>
            <a:pPr algn="ctr">
              <a:spcBef>
                <a:spcPct val="0"/>
              </a:spcBef>
              <a:buFontTx/>
              <a:buNone/>
            </a:pPr>
            <a:endParaRPr lang="ja-JP" altLang="en-US" sz="6000">
              <a:latin typeface="UD デジタル 教科書体 NK-B" panose="02020700000000000000" pitchFamily="18" charset="-128"/>
              <a:ea typeface="UD デジタル 教科書体 NK-B" panose="02020700000000000000" pitchFamily="18" charset="-128"/>
            </a:endParaRPr>
          </a:p>
        </p:txBody>
      </p:sp>
      <p:sp>
        <p:nvSpPr>
          <p:cNvPr id="2" name="テキスト ボックス 1">
            <a:extLst>
              <a:ext uri="{FF2B5EF4-FFF2-40B4-BE49-F238E27FC236}">
                <a16:creationId xmlns:a16="http://schemas.microsoft.com/office/drawing/2014/main" id="{F69C5C8B-6D50-F06E-E95E-B46DFF942552}"/>
              </a:ext>
            </a:extLst>
          </p:cNvPr>
          <p:cNvSpPr txBox="1">
            <a:spLocks noChangeArrowheads="1"/>
          </p:cNvSpPr>
          <p:nvPr/>
        </p:nvSpPr>
        <p:spPr bwMode="auto">
          <a:xfrm>
            <a:off x="9768409" y="157163"/>
            <a:ext cx="2304256"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９：３０～１０：００</a:t>
            </a:r>
            <a:endParaRPr lang="ja-JP" altLang="en-US" sz="2400" b="1" dirty="0">
              <a:solidFill>
                <a:schemeClr val="bg1"/>
              </a:solidFill>
            </a:endParaRPr>
          </a:p>
        </p:txBody>
      </p:sp>
      <p:sp>
        <p:nvSpPr>
          <p:cNvPr id="3" name="テキスト ボックス 2">
            <a:extLst>
              <a:ext uri="{FF2B5EF4-FFF2-40B4-BE49-F238E27FC236}">
                <a16:creationId xmlns:a16="http://schemas.microsoft.com/office/drawing/2014/main" id="{78F2CD8D-4E35-16A5-3F73-2FDC2D6DF854}"/>
              </a:ext>
            </a:extLst>
          </p:cNvPr>
          <p:cNvSpPr txBox="1">
            <a:spLocks noChangeArrowheads="1"/>
          </p:cNvSpPr>
          <p:nvPr/>
        </p:nvSpPr>
        <p:spPr bwMode="auto">
          <a:xfrm>
            <a:off x="2933700" y="2903538"/>
            <a:ext cx="632460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spcBef>
                <a:spcPct val="0"/>
              </a:spcBef>
              <a:buFontTx/>
              <a:buNone/>
            </a:pPr>
            <a:endParaRPr lang="en-US" altLang="ja-JP" sz="4400">
              <a:latin typeface="UD デジタル 教科書体 NK-B" panose="02020700000000000000" pitchFamily="18" charset="-128"/>
              <a:ea typeface="UD デジタル 教科書体 NK-B" panose="02020700000000000000" pitchFamily="18" charset="-128"/>
            </a:endParaRPr>
          </a:p>
          <a:p>
            <a:pPr algn="ctr">
              <a:spcBef>
                <a:spcPct val="0"/>
              </a:spcBef>
              <a:buFontTx/>
              <a:buNone/>
            </a:pPr>
            <a:r>
              <a:rPr lang="ja-JP" altLang="en-US" sz="4400">
                <a:latin typeface="UD デジタル 教科書体 NK-B" panose="02020700000000000000" pitchFamily="18" charset="-128"/>
                <a:ea typeface="UD デジタル 教科書体 NK-B" panose="02020700000000000000" pitchFamily="18" charset="-128"/>
              </a:rPr>
              <a:t>説明者　新見副世話人</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図 2">
            <a:extLst>
              <a:ext uri="{FF2B5EF4-FFF2-40B4-BE49-F238E27FC236}">
                <a16:creationId xmlns:a16="http://schemas.microsoft.com/office/drawing/2014/main" id="{FB27A065-DD12-C20C-1BDA-A989B51D25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47988" y="158750"/>
            <a:ext cx="6296025" cy="654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a:extLst>
              <a:ext uri="{FF2B5EF4-FFF2-40B4-BE49-F238E27FC236}">
                <a16:creationId xmlns:a16="http://schemas.microsoft.com/office/drawing/2014/main" id="{5FAE806B-C494-5980-F920-7EB96AFC68CA}"/>
              </a:ext>
            </a:extLst>
          </p:cNvPr>
          <p:cNvSpPr>
            <a:spLocks noChangeArrowheads="1"/>
          </p:cNvSpPr>
          <p:nvPr/>
        </p:nvSpPr>
        <p:spPr bwMode="auto">
          <a:xfrm>
            <a:off x="1143000" y="685800"/>
            <a:ext cx="93726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indent="533400">
              <a:spcBef>
                <a:spcPct val="20000"/>
              </a:spcBef>
              <a:buChar char="•"/>
              <a:tabLst>
                <a:tab pos="546100" algn="l"/>
              </a:tabLst>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tabLst>
                <a:tab pos="546100" algn="l"/>
              </a:tabLst>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tabLst>
                <a:tab pos="546100" algn="l"/>
              </a:tabLst>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（１）</a:t>
            </a:r>
            <a:r>
              <a:rPr lang="ja-JP" altLang="en-US" sz="1600" b="1">
                <a:solidFill>
                  <a:srgbClr val="000000"/>
                </a:solidFill>
                <a:latin typeface="HG丸ｺﾞｼｯｸM-PRO" panose="020F0600000000000000" pitchFamily="50" charset="-128"/>
                <a:ea typeface="HG丸ｺﾞｼｯｸM-PRO" panose="020F0600000000000000" pitchFamily="50" charset="-128"/>
              </a:rPr>
              <a:t>自己紹介</a:t>
            </a:r>
            <a:endParaRPr lang="en-US" altLang="ja-JP" sz="1600" b="1">
              <a:latin typeface="HG丸ｺﾞｼｯｸM-PRO" panose="020F0600000000000000" pitchFamily="50" charset="-128"/>
              <a:ea typeface="HG丸ｺﾞｼｯｸM-PRO" panose="020F0600000000000000" pitchFamily="50" charset="-128"/>
            </a:endParaRPr>
          </a:p>
          <a:p>
            <a:pPr>
              <a:spcBef>
                <a:spcPct val="0"/>
              </a:spcBef>
              <a:buFontTx/>
              <a:buNone/>
            </a:pPr>
            <a:r>
              <a:rPr lang="ja-JP" altLang="en-US" sz="1600" b="1">
                <a:solidFill>
                  <a:srgbClr val="000000"/>
                </a:solidFill>
                <a:latin typeface="HG丸ｺﾞｼｯｸM-PRO" panose="020F0600000000000000" pitchFamily="50" charset="-128"/>
                <a:ea typeface="HG丸ｺﾞｼｯｸM-PRO" panose="020F0600000000000000" pitchFamily="50" charset="-128"/>
              </a:rPr>
              <a:t>　　　①参加券の「情報</a:t>
            </a:r>
            <a:r>
              <a:rPr lang="ja-JP" altLang="en-US" sz="1600" b="1">
                <a:latin typeface="HG丸ｺﾞｼｯｸM-PRO" panose="020F0600000000000000" pitchFamily="50" charset="-128"/>
                <a:ea typeface="HG丸ｺﾞｼｯｸM-PRO" panose="020F0600000000000000" pitchFamily="50" charset="-128"/>
              </a:rPr>
              <a:t>交換メモ」を参考に、優れている点や趣味などをＰＲ、</a:t>
            </a:r>
            <a:br>
              <a:rPr lang="ja-JP" altLang="en-US"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１分／１人程度。</a:t>
            </a:r>
          </a:p>
          <a:p>
            <a:pPr>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　　　②会社名、氏名、業務内容、サークルでの立場、趣味・特技など。</a:t>
            </a:r>
          </a:p>
          <a:p>
            <a:pPr>
              <a:buFontTx/>
              <a:buNone/>
            </a:pPr>
            <a:r>
              <a:rPr lang="ja-JP" altLang="en-US" sz="1600" b="1">
                <a:latin typeface="HG丸ｺﾞｼｯｸM-PRO" panose="020F0600000000000000" pitchFamily="50" charset="-128"/>
                <a:ea typeface="HG丸ｺﾞｼｯｸM-PRO" panose="020F0600000000000000" pitchFamily="50" charset="-128"/>
              </a:rPr>
              <a:t>　　　③お互いをよく知るために積極的に質問などをしてください。</a:t>
            </a:r>
          </a:p>
          <a:p>
            <a:pPr>
              <a:buFontTx/>
              <a:buNone/>
            </a:pPr>
            <a:r>
              <a:rPr lang="en-US" altLang="ja-JP" sz="1600" b="1">
                <a:latin typeface="HG丸ｺﾞｼｯｸM-PRO" panose="020F0600000000000000" pitchFamily="50" charset="-128"/>
                <a:ea typeface="HG丸ｺﾞｼｯｸM-PRO" panose="020F0600000000000000" pitchFamily="50" charset="-128"/>
              </a:rPr>
              <a:t> （２） </a:t>
            </a:r>
            <a:r>
              <a:rPr lang="ja-JP" altLang="en-US" sz="1600" b="1">
                <a:latin typeface="HG丸ｺﾞｼｯｸM-PRO" panose="020F0600000000000000" pitchFamily="50" charset="-128"/>
                <a:ea typeface="HG丸ｺﾞｼｯｸM-PRO" panose="020F0600000000000000" pitchFamily="50" charset="-128"/>
              </a:rPr>
              <a:t>役割分担</a:t>
            </a:r>
            <a:endParaRPr lang="en-US" altLang="ja-JP" sz="1600" b="1">
              <a:latin typeface="HG丸ｺﾞｼｯｸM-PRO" panose="020F0600000000000000" pitchFamily="50" charset="-128"/>
              <a:ea typeface="HG丸ｺﾞｼｯｸM-PRO" panose="020F0600000000000000" pitchFamily="50" charset="-128"/>
            </a:endParaRPr>
          </a:p>
          <a:p>
            <a:pPr>
              <a:spcBef>
                <a:spcPct val="0"/>
              </a:spcBef>
              <a:buFontTx/>
              <a:buNone/>
            </a:pPr>
            <a:r>
              <a:rPr lang="en-US" altLang="ja-JP" sz="1600" b="1">
                <a:latin typeface="HG丸ｺﾞｼｯｸM-PRO" panose="020F0600000000000000" pitchFamily="50" charset="-128"/>
                <a:ea typeface="HG丸ｺﾞｼｯｸM-PRO" panose="020F0600000000000000" pitchFamily="50" charset="-128"/>
              </a:rPr>
              <a:t>　  　①</a:t>
            </a:r>
            <a:r>
              <a:rPr lang="ja-JP" altLang="en-US" sz="1600" b="1">
                <a:latin typeface="HG丸ｺﾞｼｯｸM-PRO" panose="020F0600000000000000" pitchFamily="50" charset="-128"/>
                <a:ea typeface="HG丸ｺﾞｼｯｸM-PRO" panose="020F0600000000000000" pitchFamily="50" charset="-128"/>
              </a:rPr>
              <a:t>ひとり一役、全員で役割分担をしてください。</a:t>
            </a:r>
          </a:p>
          <a:p>
            <a:pPr>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　　  ②リーダー（1名）、サブリーダー（1名）、</a:t>
            </a:r>
          </a:p>
          <a:p>
            <a:pPr>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　　　　発表者（1名）、書記（２名）、</a:t>
            </a:r>
            <a:endParaRPr lang="ja-JP" altLang="en-US" sz="1600" b="1">
              <a:latin typeface="HG丸ｺﾞｼｯｸM-PRO" panose="020F0600000000000000" pitchFamily="50" charset="-128"/>
              <a:ea typeface="イワタ中丸ゴシック体(GT)"/>
              <a:cs typeface="イワタ中丸ゴシック体(GT)"/>
            </a:endParaRPr>
          </a:p>
          <a:p>
            <a:pPr>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　　　 発表時の質問者・ﾀｲﾑｷｰﾊﾟｰ（1名）、５Ｓ責任者（1名）</a:t>
            </a:r>
            <a:br>
              <a:rPr lang="ja-JP" altLang="en-US"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など</a:t>
            </a:r>
          </a:p>
        </p:txBody>
      </p:sp>
      <p:sp>
        <p:nvSpPr>
          <p:cNvPr id="33795" name="Rectangle 12">
            <a:extLst>
              <a:ext uri="{FF2B5EF4-FFF2-40B4-BE49-F238E27FC236}">
                <a16:creationId xmlns:a16="http://schemas.microsoft.com/office/drawing/2014/main" id="{7EE87F7C-99B0-DE65-2080-3A1769B78FB8}"/>
              </a:ext>
            </a:extLst>
          </p:cNvPr>
          <p:cNvSpPr>
            <a:spLocks noChangeArrowheads="1"/>
          </p:cNvSpPr>
          <p:nvPr/>
        </p:nvSpPr>
        <p:spPr bwMode="auto">
          <a:xfrm>
            <a:off x="1165225" y="4114800"/>
            <a:ext cx="9197975"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indent="53340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buFontTx/>
              <a:buNone/>
            </a:pPr>
            <a:r>
              <a:rPr lang="ja-JP" altLang="en-US" sz="1600" b="1">
                <a:latin typeface="HG丸ｺﾞｼｯｸM-PRO" panose="020F0600000000000000" pitchFamily="50" charset="-128"/>
                <a:ea typeface="HG丸ｺﾞｼｯｸM-PRO" panose="020F0600000000000000" pitchFamily="50" charset="-128"/>
              </a:rPr>
              <a:t>（３）グループのネーミング・シンボルマーク</a:t>
            </a:r>
          </a:p>
          <a:p>
            <a:pPr>
              <a:buFontTx/>
              <a:buNone/>
            </a:pPr>
            <a:r>
              <a:rPr lang="ja-JP" altLang="en-US" sz="1600" b="1">
                <a:latin typeface="HG丸ｺﾞｼｯｸM-PRO" panose="020F0600000000000000" pitchFamily="50" charset="-128"/>
                <a:ea typeface="HG丸ｺﾞｼｯｸM-PRO" panose="020F0600000000000000" pitchFamily="50" charset="-128"/>
              </a:rPr>
              <a:t>　　　①グループの特徴を表わしてください。</a:t>
            </a:r>
          </a:p>
          <a:p>
            <a:pPr>
              <a:buFontTx/>
              <a:buNone/>
            </a:pPr>
            <a:r>
              <a:rPr lang="ja-JP" altLang="en-US" sz="1600" b="1">
                <a:latin typeface="HG丸ｺﾞｼｯｸM-PRO" panose="020F0600000000000000" pitchFamily="50" charset="-128"/>
                <a:ea typeface="HG丸ｺﾞｼｯｸM-PRO" panose="020F0600000000000000" pitchFamily="50" charset="-128"/>
              </a:rPr>
              <a:t>　　　②時間が無い場合は、昼休みなどを利用して発表までに完成させてください。</a:t>
            </a:r>
          </a:p>
          <a:p>
            <a:pPr>
              <a:buFontTx/>
              <a:buNone/>
            </a:pPr>
            <a:r>
              <a:rPr lang="ja-JP" altLang="en-US" sz="1600" b="1">
                <a:latin typeface="HG丸ｺﾞｼｯｸM-PRO" panose="020F0600000000000000" pitchFamily="50" charset="-128"/>
                <a:ea typeface="HG丸ｺﾞｼｯｸM-PRO" panose="020F0600000000000000" pitchFamily="50" charset="-128"/>
              </a:rPr>
              <a:t>（４）</a:t>
            </a:r>
            <a:r>
              <a:rPr lang="ja-JP" altLang="en-US" sz="1600" b="1">
                <a:solidFill>
                  <a:srgbClr val="000000"/>
                </a:solidFill>
                <a:latin typeface="HG丸ｺﾞｼｯｸM-PRO" panose="020F0600000000000000" pitchFamily="50" charset="-128"/>
                <a:ea typeface="HG丸ｺﾞｼｯｸM-PRO" panose="020F0600000000000000" pitchFamily="50" charset="-128"/>
              </a:rPr>
              <a:t>グループの決め事＜指針・ルール＞</a:t>
            </a:r>
            <a:endParaRPr lang="en-US" altLang="ja-JP" sz="1600" b="1">
              <a:latin typeface="HG丸ｺﾞｼｯｸM-PRO" panose="020F0600000000000000" pitchFamily="50" charset="-128"/>
              <a:ea typeface="HG丸ｺﾞｼｯｸM-PRO" panose="020F0600000000000000" pitchFamily="50" charset="-128"/>
            </a:endParaRPr>
          </a:p>
          <a:p>
            <a:pPr>
              <a:buFontTx/>
              <a:buNone/>
            </a:pPr>
            <a:r>
              <a:rPr lang="en-US" altLang="ja-JP" sz="1600" b="1">
                <a:solidFill>
                  <a:srgbClr val="000000"/>
                </a:solidFill>
                <a:latin typeface="HG丸ｺﾞｼｯｸM-PRO" panose="020F0600000000000000" pitchFamily="50" charset="-128"/>
                <a:ea typeface="HG丸ｺﾞｼｯｸM-PRO" panose="020F0600000000000000" pitchFamily="50" charset="-128"/>
              </a:rPr>
              <a:t>         </a:t>
            </a:r>
            <a:r>
              <a:rPr lang="ja-JP" altLang="en-US" sz="1600" b="1">
                <a:solidFill>
                  <a:srgbClr val="000000"/>
                </a:solidFill>
                <a:latin typeface="HG丸ｺﾞｼｯｸM-PRO" panose="020F0600000000000000" pitchFamily="50" charset="-128"/>
                <a:ea typeface="HG丸ｺﾞｼｯｸM-PRO" panose="020F0600000000000000" pitchFamily="50" charset="-128"/>
              </a:rPr>
              <a:t>①グループ活動を効果</a:t>
            </a:r>
            <a:r>
              <a:rPr lang="ja-JP" altLang="en-US" sz="1600" b="1">
                <a:latin typeface="HG丸ｺﾞｼｯｸM-PRO" panose="020F0600000000000000" pitchFamily="50" charset="-128"/>
                <a:ea typeface="HG丸ｺﾞｼｯｸM-PRO" panose="020F0600000000000000" pitchFamily="50" charset="-128"/>
              </a:rPr>
              <a:t>的に運営するための約束事を具体的に行動できるレベルで </a:t>
            </a:r>
          </a:p>
          <a:p>
            <a:pPr>
              <a:buFontTx/>
              <a:buNone/>
            </a:pPr>
            <a:r>
              <a:rPr lang="ja-JP" altLang="en-US" sz="1600" b="1">
                <a:latin typeface="HG丸ｺﾞｼｯｸM-PRO" panose="020F0600000000000000" pitchFamily="50" charset="-128"/>
                <a:ea typeface="HG丸ｺﾞｼｯｸM-PRO" panose="020F0600000000000000" pitchFamily="50" charset="-128"/>
              </a:rPr>
              <a:t>      　　３項目以上決める。（守られている事が誰にでも分かること）</a:t>
            </a:r>
          </a:p>
          <a:p>
            <a:pPr>
              <a:buFontTx/>
              <a:buNone/>
            </a:pPr>
            <a:r>
              <a:rPr lang="ja-JP" altLang="en-US" sz="1600" b="1">
                <a:latin typeface="HG丸ｺﾞｼｯｸM-PRO" panose="020F0600000000000000" pitchFamily="50" charset="-128"/>
                <a:ea typeface="HG丸ｺﾞｼｯｸM-PRO" panose="020F0600000000000000" pitchFamily="50" charset="-128"/>
              </a:rPr>
              <a:t>　　　②着眼点：意思決定はどのようにするのか。グループの運営の仕方は。</a:t>
            </a:r>
          </a:p>
          <a:p>
            <a:pPr>
              <a:buFontTx/>
              <a:buNone/>
            </a:pPr>
            <a:r>
              <a:rPr lang="ja-JP" altLang="en-US" sz="1600" b="1">
                <a:latin typeface="HG丸ｺﾞｼｯｸM-PRO" panose="020F0600000000000000" pitchFamily="50" charset="-128"/>
                <a:ea typeface="HG丸ｺﾞｼｯｸM-PRO" panose="020F0600000000000000" pitchFamily="50" charset="-128"/>
              </a:rPr>
              <a:t>　　　　　　　　 行動面では何をするのか。　　　時間管理はどうするか。</a:t>
            </a:r>
          </a:p>
          <a:p>
            <a:pPr>
              <a:buFontTx/>
              <a:buNone/>
            </a:pPr>
            <a:r>
              <a:rPr lang="ja-JP" altLang="en-US" sz="1600" b="1">
                <a:latin typeface="HG丸ｺﾞｼｯｸM-PRO" panose="020F0600000000000000" pitchFamily="50" charset="-128"/>
                <a:ea typeface="HG丸ｺﾞｼｯｸM-PRO" panose="020F0600000000000000" pitchFamily="50" charset="-128"/>
              </a:rPr>
              <a:t>　　　③他人の意見を批判しない。</a:t>
            </a:r>
            <a:endParaRPr lang="en-US" altLang="ja-JP" sz="1600" b="1">
              <a:latin typeface="HG丸ｺﾞｼｯｸM-PRO" panose="020F0600000000000000" pitchFamily="50" charset="-128"/>
              <a:ea typeface="HG丸ｺﾞｼｯｸM-PRO" panose="020F0600000000000000" pitchFamily="50" charset="-128"/>
            </a:endParaRPr>
          </a:p>
        </p:txBody>
      </p:sp>
      <p:sp>
        <p:nvSpPr>
          <p:cNvPr id="33796" name="Rectangle 14">
            <a:extLst>
              <a:ext uri="{FF2B5EF4-FFF2-40B4-BE49-F238E27FC236}">
                <a16:creationId xmlns:a16="http://schemas.microsoft.com/office/drawing/2014/main" id="{9DF105E2-391D-7EE3-B4EB-A427733AD575}"/>
              </a:ext>
            </a:extLst>
          </p:cNvPr>
          <p:cNvSpPr>
            <a:spLocks noChangeArrowheads="1"/>
          </p:cNvSpPr>
          <p:nvPr/>
        </p:nvSpPr>
        <p:spPr bwMode="auto">
          <a:xfrm>
            <a:off x="1219200" y="44450"/>
            <a:ext cx="49577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indent="533400">
              <a:spcBef>
                <a:spcPct val="20000"/>
              </a:spcBef>
              <a:buChar char="•"/>
              <a:tabLst>
                <a:tab pos="546100" algn="l"/>
              </a:tabLst>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tabLst>
                <a:tab pos="546100" algn="l"/>
              </a:tabLst>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tabLst>
                <a:tab pos="546100" algn="l"/>
              </a:tabLst>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2800" b="1">
                <a:solidFill>
                  <a:srgbClr val="000000"/>
                </a:solidFill>
                <a:latin typeface="HG丸ｺﾞｼｯｸM-PRO" panose="020F0600000000000000" pitchFamily="50" charset="-128"/>
                <a:ea typeface="HG丸ｺﾞｼｯｸM-PRO" panose="020F0600000000000000" pitchFamily="50" charset="-128"/>
              </a:rPr>
              <a:t>1</a:t>
            </a:r>
            <a:r>
              <a:rPr lang="ja-JP" altLang="en-US" sz="2800" b="1">
                <a:solidFill>
                  <a:srgbClr val="000000"/>
                </a:solidFill>
                <a:latin typeface="HG丸ｺﾞｼｯｸM-PRO" panose="020F0600000000000000" pitchFamily="50" charset="-128"/>
                <a:ea typeface="HG丸ｺﾞｼｯｸM-PRO" panose="020F0600000000000000" pitchFamily="50" charset="-128"/>
              </a:rPr>
              <a:t>．グループの旗づくり　</a:t>
            </a:r>
            <a:endParaRPr lang="ja-JP" altLang="en-US" sz="2800">
              <a:latin typeface="HG丸ｺﾞｼｯｸM-PRO" panose="020F0600000000000000" pitchFamily="50" charset="-128"/>
              <a:ea typeface="HG丸ｺﾞｼｯｸM-PRO" panose="020F0600000000000000" pitchFamily="50" charset="-128"/>
            </a:endParaRPr>
          </a:p>
        </p:txBody>
      </p:sp>
      <p:sp>
        <p:nvSpPr>
          <p:cNvPr id="33797" name="AutoShape 24">
            <a:extLst>
              <a:ext uri="{FF2B5EF4-FFF2-40B4-BE49-F238E27FC236}">
                <a16:creationId xmlns:a16="http://schemas.microsoft.com/office/drawing/2014/main" id="{038AA801-A21B-9DAB-4D71-419E7AF3F4A5}"/>
              </a:ext>
            </a:extLst>
          </p:cNvPr>
          <p:cNvSpPr>
            <a:spLocks noChangeArrowheads="1"/>
          </p:cNvSpPr>
          <p:nvPr/>
        </p:nvSpPr>
        <p:spPr bwMode="auto">
          <a:xfrm rot="5409370">
            <a:off x="6234907" y="3361531"/>
            <a:ext cx="666750" cy="801687"/>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17694720 60000 65536"/>
              <a:gd name="T13" fmla="*/ 11796480 60000 65536"/>
              <a:gd name="T14" fmla="*/ 11796480 60000 65536"/>
              <a:gd name="T15" fmla="*/ 5898240 60000 65536"/>
              <a:gd name="T16" fmla="*/ 0 60000 65536"/>
              <a:gd name="T17" fmla="*/ 0 60000 65536"/>
              <a:gd name="T18" fmla="*/ 0 w 21600"/>
              <a:gd name="T19" fmla="*/ 18152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7037" y="0"/>
                </a:moveTo>
                <a:lnTo>
                  <a:pt x="12473" y="7200"/>
                </a:lnTo>
                <a:lnTo>
                  <a:pt x="15559" y="7200"/>
                </a:lnTo>
                <a:lnTo>
                  <a:pt x="15559" y="18152"/>
                </a:lnTo>
                <a:lnTo>
                  <a:pt x="0" y="18152"/>
                </a:lnTo>
                <a:lnTo>
                  <a:pt x="0" y="21600"/>
                </a:lnTo>
                <a:lnTo>
                  <a:pt x="18514" y="21600"/>
                </a:lnTo>
                <a:lnTo>
                  <a:pt x="18514" y="7200"/>
                </a:lnTo>
                <a:lnTo>
                  <a:pt x="21600" y="7200"/>
                </a:lnTo>
                <a:lnTo>
                  <a:pt x="17037" y="0"/>
                </a:lnTo>
                <a:close/>
              </a:path>
            </a:pathLst>
          </a:custGeom>
          <a:solidFill>
            <a:srgbClr val="CCFF66"/>
          </a:solidFill>
          <a:ln w="12700">
            <a:solidFill>
              <a:schemeClr val="tx1"/>
            </a:solidFill>
            <a:miter lim="800000"/>
            <a:headEnd type="none" w="sm" len="sm"/>
            <a:tailEnd type="none" w="sm" len="sm"/>
          </a:ln>
        </p:spPr>
        <p:txBody>
          <a:bodyPr wrap="none" anchor="ctr"/>
          <a:lstStyle/>
          <a:p>
            <a:endParaRPr lang="ja-JP" altLang="en-US"/>
          </a:p>
        </p:txBody>
      </p:sp>
      <p:pic>
        <p:nvPicPr>
          <p:cNvPr id="33798" name="Picture 129">
            <a:extLst>
              <a:ext uri="{FF2B5EF4-FFF2-40B4-BE49-F238E27FC236}">
                <a16:creationId xmlns:a16="http://schemas.microsoft.com/office/drawing/2014/main" id="{FEFBE702-027B-1B32-0A31-FF92E2B1A1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9332" t="13780" r="14336" b="17317"/>
          <a:stretch>
            <a:fillRect/>
          </a:stretch>
        </p:blipFill>
        <p:spPr bwMode="auto">
          <a:xfrm>
            <a:off x="7104063" y="2024063"/>
            <a:ext cx="3778250" cy="2738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テキスト ボックス 1">
            <a:extLst>
              <a:ext uri="{FF2B5EF4-FFF2-40B4-BE49-F238E27FC236}">
                <a16:creationId xmlns:a16="http://schemas.microsoft.com/office/drawing/2014/main" id="{57223139-BE1A-F7D3-2E69-9B82D09C9B0D}"/>
              </a:ext>
            </a:extLst>
          </p:cNvPr>
          <p:cNvSpPr txBox="1">
            <a:spLocks noChangeArrowheads="1"/>
          </p:cNvSpPr>
          <p:nvPr/>
        </p:nvSpPr>
        <p:spPr bwMode="auto">
          <a:xfrm>
            <a:off x="9552384" y="157163"/>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１０：００～１０：３５</a:t>
            </a:r>
            <a:endParaRPr lang="ja-JP" altLang="en-US" sz="2400" b="1" dirty="0">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図 5">
            <a:extLst>
              <a:ext uri="{FF2B5EF4-FFF2-40B4-BE49-F238E27FC236}">
                <a16:creationId xmlns:a16="http://schemas.microsoft.com/office/drawing/2014/main" id="{ED38F27E-DDE7-B18D-C1D9-CB5231DA32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08325" y="728663"/>
            <a:ext cx="6083300" cy="45434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34" name="正方形/長方形 33">
            <a:extLst>
              <a:ext uri="{FF2B5EF4-FFF2-40B4-BE49-F238E27FC236}">
                <a16:creationId xmlns:a16="http://schemas.microsoft.com/office/drawing/2014/main" id="{0A13B8F5-1B83-BA5F-47DE-A24171305037}"/>
              </a:ext>
            </a:extLst>
          </p:cNvPr>
          <p:cNvSpPr/>
          <p:nvPr/>
        </p:nvSpPr>
        <p:spPr>
          <a:xfrm>
            <a:off x="3032125" y="549275"/>
            <a:ext cx="6159500" cy="475138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4820" name="Text Box 183">
            <a:extLst>
              <a:ext uri="{FF2B5EF4-FFF2-40B4-BE49-F238E27FC236}">
                <a16:creationId xmlns:a16="http://schemas.microsoft.com/office/drawing/2014/main" id="{0327C5D1-1EBB-5261-7A10-81AF2059B8EA}"/>
              </a:ext>
            </a:extLst>
          </p:cNvPr>
          <p:cNvSpPr txBox="1">
            <a:spLocks noChangeArrowheads="1"/>
          </p:cNvSpPr>
          <p:nvPr/>
        </p:nvSpPr>
        <p:spPr bwMode="auto">
          <a:xfrm>
            <a:off x="1919288" y="115888"/>
            <a:ext cx="45370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a:solidFill>
                  <a:srgbClr val="0000FF"/>
                </a:solidFill>
                <a:latin typeface="Meiryo UI" panose="020B0604030504040204" pitchFamily="50" charset="-128"/>
                <a:ea typeface="Meiryo UI" panose="020B0604030504040204" pitchFamily="50" charset="-128"/>
              </a:rPr>
              <a:t>グループの旗づくり　発表資料①</a:t>
            </a:r>
            <a:endParaRPr lang="ja-JP" altLang="en-US" sz="1600">
              <a:solidFill>
                <a:srgbClr val="0000FF"/>
              </a:solidFill>
              <a:latin typeface="Meiryo UI" panose="020B0604030504040204" pitchFamily="50" charset="-128"/>
              <a:ea typeface="Meiryo UI" panose="020B0604030504040204" pitchFamily="50" charset="-128"/>
            </a:endParaRPr>
          </a:p>
        </p:txBody>
      </p:sp>
      <p:sp>
        <p:nvSpPr>
          <p:cNvPr id="73732" name="Text Box 185">
            <a:extLst>
              <a:ext uri="{FF2B5EF4-FFF2-40B4-BE49-F238E27FC236}">
                <a16:creationId xmlns:a16="http://schemas.microsoft.com/office/drawing/2014/main" id="{65B5A52A-E301-FC43-A5D9-3A83764C32AC}"/>
              </a:ext>
            </a:extLst>
          </p:cNvPr>
          <p:cNvSpPr txBox="1">
            <a:spLocks noChangeArrowheads="1"/>
          </p:cNvSpPr>
          <p:nvPr/>
        </p:nvSpPr>
        <p:spPr bwMode="auto">
          <a:xfrm>
            <a:off x="1884363" y="5373688"/>
            <a:ext cx="8748712" cy="1449387"/>
          </a:xfrm>
          <a:prstGeom prst="rect">
            <a:avLst/>
          </a:prstGeom>
          <a:noFill/>
          <a:ln>
            <a:noFill/>
          </a:ln>
        </p:spPr>
        <p:txBody>
          <a:bodyPr>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lnSpc>
                <a:spcPct val="80000"/>
              </a:lnSpc>
              <a:spcBef>
                <a:spcPct val="30000"/>
              </a:spcBef>
              <a:buFontTx/>
              <a:buNone/>
              <a:defRPr/>
            </a:pPr>
            <a:r>
              <a:rPr lang="ja-JP" altLang="en-US" sz="1800" u="sng" dirty="0">
                <a:solidFill>
                  <a:srgbClr val="000000"/>
                </a:solidFill>
                <a:latin typeface="Meiryo UI" panose="020B0604030504040204" pitchFamily="50" charset="-128"/>
                <a:ea typeface="Meiryo UI" panose="020B0604030504040204" pitchFamily="50" charset="-128"/>
              </a:rPr>
              <a:t>（グループ意思決定の際の注意事項）</a:t>
            </a:r>
            <a:endParaRPr lang="ja-JP" altLang="en-US" sz="1800" dirty="0">
              <a:latin typeface="Meiryo UI" panose="020B0604030504040204" pitchFamily="50" charset="-128"/>
              <a:ea typeface="Meiryo UI" panose="020B0604030504040204" pitchFamily="50" charset="-128"/>
            </a:endParaRPr>
          </a:p>
          <a:p>
            <a:pPr eaLnBrk="1" hangingPunct="1">
              <a:lnSpc>
                <a:spcPct val="80000"/>
              </a:lnSpc>
              <a:spcBef>
                <a:spcPct val="30000"/>
              </a:spcBef>
              <a:buFontTx/>
              <a:buNone/>
              <a:defRPr/>
            </a:pPr>
            <a:r>
              <a:rPr lang="ja-JP" altLang="en-US" sz="1800" dirty="0">
                <a:solidFill>
                  <a:srgbClr val="000000"/>
                </a:solidFill>
                <a:latin typeface="Meiryo UI" panose="020B0604030504040204" pitchFamily="50" charset="-128"/>
                <a:ea typeface="Meiryo UI" panose="020B0604030504040204" pitchFamily="50" charset="-128"/>
              </a:rPr>
              <a:t>① </a:t>
            </a:r>
            <a:r>
              <a:rPr lang="ja-JP" altLang="en-US" sz="1800" dirty="0">
                <a:solidFill>
                  <a:srgbClr val="0000FF"/>
                </a:solidFill>
                <a:latin typeface="Meiryo UI" panose="020B0604030504040204" pitchFamily="50" charset="-128"/>
                <a:ea typeface="Meiryo UI" panose="020B0604030504040204" pitchFamily="50" charset="-128"/>
              </a:rPr>
              <a:t>結論･方向づけは原則として、全員一致で決定すること。</a:t>
            </a:r>
            <a:endParaRPr lang="ja-JP" altLang="en-US" sz="1800" dirty="0">
              <a:latin typeface="Meiryo UI" panose="020B0604030504040204" pitchFamily="50" charset="-128"/>
              <a:ea typeface="Meiryo UI" panose="020B0604030504040204" pitchFamily="50" charset="-128"/>
            </a:endParaRPr>
          </a:p>
          <a:p>
            <a:pPr marL="261938" indent="-261938" eaLnBrk="1" hangingPunct="1">
              <a:lnSpc>
                <a:spcPct val="80000"/>
              </a:lnSpc>
              <a:spcBef>
                <a:spcPct val="30000"/>
              </a:spcBef>
              <a:buFontTx/>
              <a:buNone/>
              <a:defRPr/>
            </a:pPr>
            <a:r>
              <a:rPr lang="ja-JP" altLang="en-US" sz="1800" dirty="0">
                <a:solidFill>
                  <a:srgbClr val="000000"/>
                </a:solidFill>
                <a:latin typeface="Meiryo UI" panose="020B0604030504040204" pitchFamily="50" charset="-128"/>
                <a:ea typeface="Meiryo UI" panose="020B0604030504040204" pitchFamily="50" charset="-128"/>
              </a:rPr>
              <a:t>② 少数意見はグループにとって、決定する障害ではなく、むしろ他のメンバーの気づかなかった観点を教えてくれているというように、</a:t>
            </a:r>
            <a:r>
              <a:rPr lang="ja-JP" altLang="en-US" sz="1800" dirty="0">
                <a:solidFill>
                  <a:srgbClr val="0000FF"/>
                </a:solidFill>
                <a:latin typeface="Meiryo UI" panose="020B0604030504040204" pitchFamily="50" charset="-128"/>
                <a:ea typeface="Meiryo UI" panose="020B0604030504040204" pitchFamily="50" charset="-128"/>
              </a:rPr>
              <a:t>少数意見も大切に扱う</a:t>
            </a:r>
          </a:p>
          <a:p>
            <a:pPr eaLnBrk="1" hangingPunct="1">
              <a:lnSpc>
                <a:spcPct val="80000"/>
              </a:lnSpc>
              <a:spcBef>
                <a:spcPct val="30000"/>
              </a:spcBef>
              <a:buFontTx/>
              <a:buNone/>
              <a:defRPr/>
            </a:pPr>
            <a:r>
              <a:rPr lang="ja-JP" altLang="en-US" sz="1800" dirty="0">
                <a:latin typeface="Meiryo UI" panose="020B0604030504040204" pitchFamily="50" charset="-128"/>
                <a:ea typeface="Meiryo UI" panose="020B0604030504040204" pitchFamily="50" charset="-128"/>
              </a:rPr>
              <a:t>③</a:t>
            </a:r>
            <a:r>
              <a:rPr lang="ja-JP" altLang="en-US" sz="1800" dirty="0">
                <a:solidFill>
                  <a:schemeClr val="accent2"/>
                </a:solidFill>
                <a:latin typeface="Meiryo UI" panose="020B0604030504040204" pitchFamily="50" charset="-128"/>
                <a:ea typeface="Meiryo UI" panose="020B0604030504040204" pitchFamily="50" charset="-128"/>
              </a:rPr>
              <a:t> </a:t>
            </a:r>
            <a:r>
              <a:rPr lang="ja-JP" altLang="en-US" sz="1800" dirty="0">
                <a:solidFill>
                  <a:srgbClr val="0000FF"/>
                </a:solidFill>
                <a:latin typeface="Meiryo UI" panose="020B0604030504040204" pitchFamily="50" charset="-128"/>
                <a:ea typeface="Meiryo UI" panose="020B0604030504040204" pitchFamily="50" charset="-128"/>
              </a:rPr>
              <a:t>各個人の考え方、実情を十分に理解し、学ぶことに心掛けてください</a:t>
            </a:r>
          </a:p>
        </p:txBody>
      </p:sp>
      <p:grpSp>
        <p:nvGrpSpPr>
          <p:cNvPr id="34822" name="グループ化 4">
            <a:extLst>
              <a:ext uri="{FF2B5EF4-FFF2-40B4-BE49-F238E27FC236}">
                <a16:creationId xmlns:a16="http://schemas.microsoft.com/office/drawing/2014/main" id="{4B1AA80A-FB15-5804-C562-D0EBE5C3304C}"/>
              </a:ext>
            </a:extLst>
          </p:cNvPr>
          <p:cNvGrpSpPr>
            <a:grpSpLocks/>
          </p:cNvGrpSpPr>
          <p:nvPr/>
        </p:nvGrpSpPr>
        <p:grpSpPr bwMode="auto">
          <a:xfrm>
            <a:off x="5422900" y="1412875"/>
            <a:ext cx="1609725" cy="1017588"/>
            <a:chOff x="3711443" y="1412776"/>
            <a:chExt cx="1608721" cy="1018376"/>
          </a:xfrm>
        </p:grpSpPr>
        <p:sp>
          <p:nvSpPr>
            <p:cNvPr id="2" name="星 7 1">
              <a:extLst>
                <a:ext uri="{FF2B5EF4-FFF2-40B4-BE49-F238E27FC236}">
                  <a16:creationId xmlns:a16="http://schemas.microsoft.com/office/drawing/2014/main" id="{259B81AF-A67C-6B94-9D7A-C40C83E9C6B2}"/>
                </a:ext>
              </a:extLst>
            </p:cNvPr>
            <p:cNvSpPr/>
            <p:nvPr/>
          </p:nvSpPr>
          <p:spPr>
            <a:xfrm>
              <a:off x="3711443" y="1412776"/>
              <a:ext cx="1608721" cy="1018376"/>
            </a:xfrm>
            <a:prstGeom prst="star7">
              <a:avLst/>
            </a:prstGeom>
            <a:ln>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ja-JP" altLang="en-US"/>
            </a:p>
          </p:txBody>
        </p:sp>
        <p:pic>
          <p:nvPicPr>
            <p:cNvPr id="34847" name="図 3">
              <a:extLst>
                <a:ext uri="{FF2B5EF4-FFF2-40B4-BE49-F238E27FC236}">
                  <a16:creationId xmlns:a16="http://schemas.microsoft.com/office/drawing/2014/main" id="{52FFD542-3F57-1846-D2DE-1BDE9183B34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39952" y="1573540"/>
              <a:ext cx="702694" cy="72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4823" name="テキスト ボックス 13">
            <a:extLst>
              <a:ext uri="{FF2B5EF4-FFF2-40B4-BE49-F238E27FC236}">
                <a16:creationId xmlns:a16="http://schemas.microsoft.com/office/drawing/2014/main" id="{EAB8A6CB-0657-1BAE-80F8-CCE11CA04953}"/>
              </a:ext>
            </a:extLst>
          </p:cNvPr>
          <p:cNvSpPr txBox="1">
            <a:spLocks noChangeArrowheads="1"/>
          </p:cNvSpPr>
          <p:nvPr/>
        </p:nvSpPr>
        <p:spPr bwMode="auto">
          <a:xfrm>
            <a:off x="4295775" y="1341438"/>
            <a:ext cx="1793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400">
                <a:solidFill>
                  <a:srgbClr val="000000"/>
                </a:solidFill>
                <a:ea typeface="HGP創英角ｺﾞｼｯｸUB" panose="020B0900000000000000" pitchFamily="50" charset="-128"/>
              </a:rPr>
              <a:t>８</a:t>
            </a:r>
          </a:p>
        </p:txBody>
      </p:sp>
      <p:sp>
        <p:nvSpPr>
          <p:cNvPr id="34824" name="テキスト ボックス 14">
            <a:extLst>
              <a:ext uri="{FF2B5EF4-FFF2-40B4-BE49-F238E27FC236}">
                <a16:creationId xmlns:a16="http://schemas.microsoft.com/office/drawing/2014/main" id="{36BDFC80-2C5D-39C2-074A-F73182A6934B}"/>
              </a:ext>
            </a:extLst>
          </p:cNvPr>
          <p:cNvSpPr txBox="1">
            <a:spLocks noChangeArrowheads="1"/>
          </p:cNvSpPr>
          <p:nvPr/>
        </p:nvSpPr>
        <p:spPr bwMode="auto">
          <a:xfrm>
            <a:off x="7867650" y="1773238"/>
            <a:ext cx="82073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600">
                <a:solidFill>
                  <a:srgbClr val="000000"/>
                </a:solidFill>
                <a:ea typeface="HGP創英角ｺﾞｼｯｸUB" panose="020B0900000000000000" pitchFamily="50" charset="-128"/>
              </a:rPr>
              <a:t>○○○○</a:t>
            </a:r>
          </a:p>
        </p:txBody>
      </p:sp>
      <p:sp>
        <p:nvSpPr>
          <p:cNvPr id="34825" name="テキスト ボックス 15">
            <a:extLst>
              <a:ext uri="{FF2B5EF4-FFF2-40B4-BE49-F238E27FC236}">
                <a16:creationId xmlns:a16="http://schemas.microsoft.com/office/drawing/2014/main" id="{FF1769C4-8B53-19CF-9874-D665F4B4F95C}"/>
              </a:ext>
            </a:extLst>
          </p:cNvPr>
          <p:cNvSpPr txBox="1">
            <a:spLocks noChangeArrowheads="1"/>
          </p:cNvSpPr>
          <p:nvPr/>
        </p:nvSpPr>
        <p:spPr bwMode="auto">
          <a:xfrm>
            <a:off x="7867650" y="2281238"/>
            <a:ext cx="82073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600">
                <a:solidFill>
                  <a:srgbClr val="000000"/>
                </a:solidFill>
                <a:ea typeface="HGP創英角ｺﾞｼｯｸUB" panose="020B0900000000000000" pitchFamily="50" charset="-128"/>
              </a:rPr>
              <a:t>○○○○</a:t>
            </a:r>
          </a:p>
        </p:txBody>
      </p:sp>
      <p:sp>
        <p:nvSpPr>
          <p:cNvPr id="34826" name="テキスト ボックス 16">
            <a:extLst>
              <a:ext uri="{FF2B5EF4-FFF2-40B4-BE49-F238E27FC236}">
                <a16:creationId xmlns:a16="http://schemas.microsoft.com/office/drawing/2014/main" id="{F93FA5D6-0C9E-358C-5F7E-81C9887D795A}"/>
              </a:ext>
            </a:extLst>
          </p:cNvPr>
          <p:cNvSpPr txBox="1">
            <a:spLocks noChangeArrowheads="1"/>
          </p:cNvSpPr>
          <p:nvPr/>
        </p:nvSpPr>
        <p:spPr bwMode="auto">
          <a:xfrm>
            <a:off x="4600575" y="3213100"/>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4827" name="テキスト ボックス 17">
            <a:extLst>
              <a:ext uri="{FF2B5EF4-FFF2-40B4-BE49-F238E27FC236}">
                <a16:creationId xmlns:a16="http://schemas.microsoft.com/office/drawing/2014/main" id="{D03368C7-9096-FF5B-9414-9B440C0DE263}"/>
              </a:ext>
            </a:extLst>
          </p:cNvPr>
          <p:cNvSpPr txBox="1">
            <a:spLocks noChangeArrowheads="1"/>
          </p:cNvSpPr>
          <p:nvPr/>
        </p:nvSpPr>
        <p:spPr bwMode="auto">
          <a:xfrm>
            <a:off x="4600575" y="3667125"/>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4828" name="テキスト ボックス 18">
            <a:extLst>
              <a:ext uri="{FF2B5EF4-FFF2-40B4-BE49-F238E27FC236}">
                <a16:creationId xmlns:a16="http://schemas.microsoft.com/office/drawing/2014/main" id="{9F4289CE-7F35-8DF7-FE19-75251517EFB0}"/>
              </a:ext>
            </a:extLst>
          </p:cNvPr>
          <p:cNvSpPr txBox="1">
            <a:spLocks noChangeArrowheads="1"/>
          </p:cNvSpPr>
          <p:nvPr/>
        </p:nvSpPr>
        <p:spPr bwMode="auto">
          <a:xfrm>
            <a:off x="4600575" y="3870325"/>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4829" name="テキスト ボックス 19">
            <a:extLst>
              <a:ext uri="{FF2B5EF4-FFF2-40B4-BE49-F238E27FC236}">
                <a16:creationId xmlns:a16="http://schemas.microsoft.com/office/drawing/2014/main" id="{33C484B0-202A-3389-0842-D644838A1C99}"/>
              </a:ext>
            </a:extLst>
          </p:cNvPr>
          <p:cNvSpPr txBox="1">
            <a:spLocks noChangeArrowheads="1"/>
          </p:cNvSpPr>
          <p:nvPr/>
        </p:nvSpPr>
        <p:spPr bwMode="auto">
          <a:xfrm>
            <a:off x="4600575" y="4094163"/>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4830" name="テキスト ボックス 20">
            <a:extLst>
              <a:ext uri="{FF2B5EF4-FFF2-40B4-BE49-F238E27FC236}">
                <a16:creationId xmlns:a16="http://schemas.microsoft.com/office/drawing/2014/main" id="{2530DCB6-E566-2466-ECE6-973DDE037A0F}"/>
              </a:ext>
            </a:extLst>
          </p:cNvPr>
          <p:cNvSpPr txBox="1">
            <a:spLocks noChangeArrowheads="1"/>
          </p:cNvSpPr>
          <p:nvPr/>
        </p:nvSpPr>
        <p:spPr bwMode="auto">
          <a:xfrm>
            <a:off x="4600575" y="4313238"/>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4831" name="テキスト ボックス 21">
            <a:extLst>
              <a:ext uri="{FF2B5EF4-FFF2-40B4-BE49-F238E27FC236}">
                <a16:creationId xmlns:a16="http://schemas.microsoft.com/office/drawing/2014/main" id="{18BCB55D-6159-2388-1932-E6322C6A0EBB}"/>
              </a:ext>
            </a:extLst>
          </p:cNvPr>
          <p:cNvSpPr txBox="1">
            <a:spLocks noChangeArrowheads="1"/>
          </p:cNvSpPr>
          <p:nvPr/>
        </p:nvSpPr>
        <p:spPr bwMode="auto">
          <a:xfrm>
            <a:off x="4600575" y="4540250"/>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4832" name="テキスト ボックス 23">
            <a:extLst>
              <a:ext uri="{FF2B5EF4-FFF2-40B4-BE49-F238E27FC236}">
                <a16:creationId xmlns:a16="http://schemas.microsoft.com/office/drawing/2014/main" id="{2EA8AA2F-8EEA-C30E-7238-2997D8EC55A3}"/>
              </a:ext>
            </a:extLst>
          </p:cNvPr>
          <p:cNvSpPr txBox="1">
            <a:spLocks noChangeArrowheads="1"/>
          </p:cNvSpPr>
          <p:nvPr/>
        </p:nvSpPr>
        <p:spPr bwMode="auto">
          <a:xfrm>
            <a:off x="5438775" y="3213100"/>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4833" name="テキスト ボックス 24">
            <a:extLst>
              <a:ext uri="{FF2B5EF4-FFF2-40B4-BE49-F238E27FC236}">
                <a16:creationId xmlns:a16="http://schemas.microsoft.com/office/drawing/2014/main" id="{0C75FFFE-A567-6427-9BB1-43D655D20333}"/>
              </a:ext>
            </a:extLst>
          </p:cNvPr>
          <p:cNvSpPr txBox="1">
            <a:spLocks noChangeArrowheads="1"/>
          </p:cNvSpPr>
          <p:nvPr/>
        </p:nvSpPr>
        <p:spPr bwMode="auto">
          <a:xfrm>
            <a:off x="5438775" y="3667125"/>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4834" name="テキスト ボックス 25">
            <a:extLst>
              <a:ext uri="{FF2B5EF4-FFF2-40B4-BE49-F238E27FC236}">
                <a16:creationId xmlns:a16="http://schemas.microsoft.com/office/drawing/2014/main" id="{6D3D4D94-8DCF-9B7E-C263-9CFACF0AA51E}"/>
              </a:ext>
            </a:extLst>
          </p:cNvPr>
          <p:cNvSpPr txBox="1">
            <a:spLocks noChangeArrowheads="1"/>
          </p:cNvSpPr>
          <p:nvPr/>
        </p:nvSpPr>
        <p:spPr bwMode="auto">
          <a:xfrm>
            <a:off x="5438775" y="3870325"/>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4835" name="テキスト ボックス 26">
            <a:extLst>
              <a:ext uri="{FF2B5EF4-FFF2-40B4-BE49-F238E27FC236}">
                <a16:creationId xmlns:a16="http://schemas.microsoft.com/office/drawing/2014/main" id="{B36D2094-63BB-2D46-AA63-CC3980AC9A53}"/>
              </a:ext>
            </a:extLst>
          </p:cNvPr>
          <p:cNvSpPr txBox="1">
            <a:spLocks noChangeArrowheads="1"/>
          </p:cNvSpPr>
          <p:nvPr/>
        </p:nvSpPr>
        <p:spPr bwMode="auto">
          <a:xfrm>
            <a:off x="5438775" y="4094163"/>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4836" name="テキスト ボックス 27">
            <a:extLst>
              <a:ext uri="{FF2B5EF4-FFF2-40B4-BE49-F238E27FC236}">
                <a16:creationId xmlns:a16="http://schemas.microsoft.com/office/drawing/2014/main" id="{5517AC73-05BD-6C3B-EFD1-28F3FB5276CF}"/>
              </a:ext>
            </a:extLst>
          </p:cNvPr>
          <p:cNvSpPr txBox="1">
            <a:spLocks noChangeArrowheads="1"/>
          </p:cNvSpPr>
          <p:nvPr/>
        </p:nvSpPr>
        <p:spPr bwMode="auto">
          <a:xfrm>
            <a:off x="5438775" y="4313238"/>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4837" name="テキスト ボックス 28">
            <a:extLst>
              <a:ext uri="{FF2B5EF4-FFF2-40B4-BE49-F238E27FC236}">
                <a16:creationId xmlns:a16="http://schemas.microsoft.com/office/drawing/2014/main" id="{AA08F77D-C181-40A5-1BC1-DE3A78252B2F}"/>
              </a:ext>
            </a:extLst>
          </p:cNvPr>
          <p:cNvSpPr txBox="1">
            <a:spLocks noChangeArrowheads="1"/>
          </p:cNvSpPr>
          <p:nvPr/>
        </p:nvSpPr>
        <p:spPr bwMode="auto">
          <a:xfrm>
            <a:off x="5438775" y="4540250"/>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4838" name="テキスト ボックス 31">
            <a:extLst>
              <a:ext uri="{FF2B5EF4-FFF2-40B4-BE49-F238E27FC236}">
                <a16:creationId xmlns:a16="http://schemas.microsoft.com/office/drawing/2014/main" id="{76AC204C-08A0-708E-1AB0-5F69397B4129}"/>
              </a:ext>
            </a:extLst>
          </p:cNvPr>
          <p:cNvSpPr txBox="1">
            <a:spLocks noChangeArrowheads="1"/>
          </p:cNvSpPr>
          <p:nvPr/>
        </p:nvSpPr>
        <p:spPr bwMode="auto">
          <a:xfrm>
            <a:off x="7175500" y="4059238"/>
            <a:ext cx="12319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4839" name="テキスト ボックス 36">
            <a:extLst>
              <a:ext uri="{FF2B5EF4-FFF2-40B4-BE49-F238E27FC236}">
                <a16:creationId xmlns:a16="http://schemas.microsoft.com/office/drawing/2014/main" id="{E17FEA56-35BB-465A-E9B3-D5B41E51D5DA}"/>
              </a:ext>
            </a:extLst>
          </p:cNvPr>
          <p:cNvSpPr txBox="1">
            <a:spLocks noChangeArrowheads="1"/>
          </p:cNvSpPr>
          <p:nvPr/>
        </p:nvSpPr>
        <p:spPr bwMode="auto">
          <a:xfrm>
            <a:off x="3476625" y="2184400"/>
            <a:ext cx="15398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000">
                <a:solidFill>
                  <a:srgbClr val="000000"/>
                </a:solidFill>
                <a:ea typeface="HGP創英角ｺﾞｼｯｸUB" panose="020B0900000000000000" pitchFamily="50" charset="-128"/>
              </a:rPr>
              <a:t>○○○○○○</a:t>
            </a:r>
          </a:p>
        </p:txBody>
      </p:sp>
      <p:sp>
        <p:nvSpPr>
          <p:cNvPr id="34840" name="テキスト ボックス 37">
            <a:extLst>
              <a:ext uri="{FF2B5EF4-FFF2-40B4-BE49-F238E27FC236}">
                <a16:creationId xmlns:a16="http://schemas.microsoft.com/office/drawing/2014/main" id="{69EF3568-3C52-0CB0-3735-2A9DE6A0FA51}"/>
              </a:ext>
            </a:extLst>
          </p:cNvPr>
          <p:cNvSpPr txBox="1">
            <a:spLocks noChangeArrowheads="1"/>
          </p:cNvSpPr>
          <p:nvPr/>
        </p:nvSpPr>
        <p:spPr bwMode="auto">
          <a:xfrm>
            <a:off x="4600575" y="3443288"/>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4841" name="テキスト ボックス 38">
            <a:extLst>
              <a:ext uri="{FF2B5EF4-FFF2-40B4-BE49-F238E27FC236}">
                <a16:creationId xmlns:a16="http://schemas.microsoft.com/office/drawing/2014/main" id="{77D8B61D-77DE-425B-9263-1AF9E7B483D1}"/>
              </a:ext>
            </a:extLst>
          </p:cNvPr>
          <p:cNvSpPr txBox="1">
            <a:spLocks noChangeArrowheads="1"/>
          </p:cNvSpPr>
          <p:nvPr/>
        </p:nvSpPr>
        <p:spPr bwMode="auto">
          <a:xfrm>
            <a:off x="5438775" y="3443288"/>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4842" name="角丸四角形吹き出し 40">
            <a:extLst>
              <a:ext uri="{FF2B5EF4-FFF2-40B4-BE49-F238E27FC236}">
                <a16:creationId xmlns:a16="http://schemas.microsoft.com/office/drawing/2014/main" id="{E66E4543-7A1B-3A9F-9567-CD6B89457170}"/>
              </a:ext>
            </a:extLst>
          </p:cNvPr>
          <p:cNvSpPr>
            <a:spLocks noChangeArrowheads="1"/>
          </p:cNvSpPr>
          <p:nvPr/>
        </p:nvSpPr>
        <p:spPr bwMode="auto">
          <a:xfrm>
            <a:off x="7442200" y="4511675"/>
            <a:ext cx="2736850" cy="504825"/>
          </a:xfrm>
          <a:prstGeom prst="wedgeRoundRectCallout">
            <a:avLst>
              <a:gd name="adj1" fmla="val 2380"/>
              <a:gd name="adj2" fmla="val -180435"/>
              <a:gd name="adj3" fmla="val 16667"/>
            </a:avLst>
          </a:prstGeom>
          <a:solidFill>
            <a:srgbClr val="FFFF99"/>
          </a:solidFill>
          <a:ln w="12700" algn="ctr">
            <a:solidFill>
              <a:schemeClr val="tx1"/>
            </a:solidFill>
            <a:round/>
            <a:headEnd type="none" w="sm" len="sm"/>
            <a:tailEnd type="none" w="sm" len="sm"/>
          </a:ln>
        </p:spPr>
        <p:txBody>
          <a:bodyPr anchor="ctr" anchorCtr="1"/>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solidFill>
                  <a:srgbClr val="002060"/>
                </a:solidFill>
                <a:latin typeface="Meiryo UI" panose="020B0604030504040204" pitchFamily="50" charset="-128"/>
                <a:ea typeface="Meiryo UI" panose="020B0604030504040204" pitchFamily="50" charset="-128"/>
              </a:rPr>
              <a:t>・研修の最後に、決め事が守れたか</a:t>
            </a:r>
            <a:endParaRPr lang="en-US" altLang="ja-JP" sz="1200">
              <a:solidFill>
                <a:srgbClr val="002060"/>
              </a:solidFill>
              <a:latin typeface="Meiryo UI" panose="020B0604030504040204" pitchFamily="50" charset="-128"/>
              <a:ea typeface="Meiryo UI" panose="020B0604030504040204" pitchFamily="50" charset="-128"/>
            </a:endParaRPr>
          </a:p>
          <a:p>
            <a:pPr eaLnBrk="1" hangingPunct="1">
              <a:spcBef>
                <a:spcPct val="0"/>
              </a:spcBef>
              <a:buFontTx/>
              <a:buNone/>
            </a:pPr>
            <a:r>
              <a:rPr lang="ja-JP" altLang="en-US" sz="1200">
                <a:solidFill>
                  <a:srgbClr val="002060"/>
                </a:solidFill>
                <a:latin typeface="Meiryo UI" panose="020B0604030504040204" pitchFamily="50" charset="-128"/>
                <a:ea typeface="Meiryo UI" panose="020B0604030504040204" pitchFamily="50" charset="-128"/>
              </a:rPr>
              <a:t>　評価をする。　（記入忘れが多い）</a:t>
            </a:r>
            <a:endParaRPr lang="en-US" altLang="ja-JP" sz="1200">
              <a:solidFill>
                <a:srgbClr val="002060"/>
              </a:solidFill>
              <a:latin typeface="Meiryo UI" panose="020B0604030504040204" pitchFamily="50" charset="-128"/>
              <a:ea typeface="Meiryo UI" panose="020B0604030504040204" pitchFamily="50" charset="-128"/>
            </a:endParaRPr>
          </a:p>
        </p:txBody>
      </p:sp>
      <p:sp>
        <p:nvSpPr>
          <p:cNvPr id="42" name="円/楕円 41">
            <a:extLst>
              <a:ext uri="{FF2B5EF4-FFF2-40B4-BE49-F238E27FC236}">
                <a16:creationId xmlns:a16="http://schemas.microsoft.com/office/drawing/2014/main" id="{428A099C-4F45-89A8-ED14-24376E18FDA4}"/>
              </a:ext>
            </a:extLst>
          </p:cNvPr>
          <p:cNvSpPr/>
          <p:nvPr/>
        </p:nvSpPr>
        <p:spPr>
          <a:xfrm>
            <a:off x="3287713" y="3143250"/>
            <a:ext cx="1187450" cy="19256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844" name="角丸四角形吹き出し 39">
            <a:extLst>
              <a:ext uri="{FF2B5EF4-FFF2-40B4-BE49-F238E27FC236}">
                <a16:creationId xmlns:a16="http://schemas.microsoft.com/office/drawing/2014/main" id="{AF1E9273-7F6E-A370-0C2F-E6D76A7B638B}"/>
              </a:ext>
            </a:extLst>
          </p:cNvPr>
          <p:cNvSpPr>
            <a:spLocks noChangeArrowheads="1"/>
          </p:cNvSpPr>
          <p:nvPr/>
        </p:nvSpPr>
        <p:spPr bwMode="auto">
          <a:xfrm>
            <a:off x="4367213" y="3394075"/>
            <a:ext cx="2449512" cy="684213"/>
          </a:xfrm>
          <a:prstGeom prst="wedgeRoundRectCallout">
            <a:avLst>
              <a:gd name="adj1" fmla="val 56537"/>
              <a:gd name="adj2" fmla="val -90074"/>
              <a:gd name="adj3" fmla="val 16667"/>
            </a:avLst>
          </a:prstGeom>
          <a:solidFill>
            <a:srgbClr val="FFFF99"/>
          </a:solidFill>
          <a:ln w="12700" algn="ctr">
            <a:solidFill>
              <a:schemeClr val="tx1"/>
            </a:solidFill>
            <a:round/>
            <a:headEnd type="none" w="sm" len="sm"/>
            <a:tailEnd type="none" w="sm" len="sm"/>
          </a:ln>
        </p:spPr>
        <p:txBody>
          <a:bodyPr anchor="ctr" anchorCtr="1"/>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solidFill>
                  <a:srgbClr val="002060"/>
                </a:solidFill>
                <a:latin typeface="Meiryo UI" panose="020B0604030504040204" pitchFamily="50" charset="-128"/>
                <a:ea typeface="Meiryo UI" panose="020B0604030504040204" pitchFamily="50" charset="-128"/>
              </a:rPr>
              <a:t>・すぐに項目が決まらない場合は、</a:t>
            </a:r>
            <a:endParaRPr lang="en-US" altLang="ja-JP" sz="1200">
              <a:solidFill>
                <a:srgbClr val="002060"/>
              </a:solidFill>
              <a:latin typeface="Meiryo UI" panose="020B0604030504040204" pitchFamily="50" charset="-128"/>
              <a:ea typeface="Meiryo UI" panose="020B0604030504040204" pitchFamily="50" charset="-128"/>
            </a:endParaRPr>
          </a:p>
          <a:p>
            <a:pPr eaLnBrk="1" hangingPunct="1">
              <a:spcBef>
                <a:spcPct val="0"/>
              </a:spcBef>
              <a:buFontTx/>
              <a:buNone/>
            </a:pPr>
            <a:r>
              <a:rPr lang="ja-JP" altLang="en-US" sz="1200">
                <a:solidFill>
                  <a:srgbClr val="002060"/>
                </a:solidFill>
                <a:latin typeface="Meiryo UI" panose="020B0604030504040204" pitchFamily="50" charset="-128"/>
                <a:ea typeface="Meiryo UI" panose="020B0604030504040204" pitchFamily="50" charset="-128"/>
              </a:rPr>
              <a:t>　この２項目は固定し、</a:t>
            </a:r>
          </a:p>
          <a:p>
            <a:pPr eaLnBrk="1" hangingPunct="1">
              <a:spcBef>
                <a:spcPct val="0"/>
              </a:spcBef>
              <a:buFontTx/>
              <a:buNone/>
            </a:pPr>
            <a:r>
              <a:rPr lang="ja-JP" altLang="en-US" sz="1200">
                <a:solidFill>
                  <a:srgbClr val="002060"/>
                </a:solidFill>
                <a:latin typeface="Meiryo UI" panose="020B0604030504040204" pitchFamily="50" charset="-128"/>
                <a:ea typeface="Meiryo UI" panose="020B0604030504040204" pitchFamily="50" charset="-128"/>
              </a:rPr>
              <a:t>　追加があれば追加する。</a:t>
            </a:r>
            <a:endParaRPr lang="en-US" altLang="ja-JP" sz="1200">
              <a:solidFill>
                <a:srgbClr val="002060"/>
              </a:solidFill>
              <a:latin typeface="Meiryo UI" panose="020B0604030504040204" pitchFamily="50" charset="-128"/>
              <a:ea typeface="Meiryo UI" panose="020B0604030504040204" pitchFamily="50" charset="-128"/>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9793DFD9-BBEA-E316-954D-1BA8E811C254}"/>
              </a:ext>
            </a:extLst>
          </p:cNvPr>
          <p:cNvPicPr>
            <a:picLocks noChangeAspect="1"/>
          </p:cNvPicPr>
          <p:nvPr/>
        </p:nvPicPr>
        <p:blipFill>
          <a:blip r:embed="rId2"/>
          <a:stretch>
            <a:fillRect/>
          </a:stretch>
        </p:blipFill>
        <p:spPr>
          <a:xfrm>
            <a:off x="2999656" y="74333"/>
            <a:ext cx="6167313" cy="6667035"/>
          </a:xfrm>
          <a:prstGeom prst="rect">
            <a:avLst/>
          </a:prstGeom>
        </p:spPr>
      </p:pic>
      <p:sp>
        <p:nvSpPr>
          <p:cNvPr id="3" name="正方形/長方形 2">
            <a:extLst>
              <a:ext uri="{FF2B5EF4-FFF2-40B4-BE49-F238E27FC236}">
                <a16:creationId xmlns:a16="http://schemas.microsoft.com/office/drawing/2014/main" id="{4CD8CD8B-A1E7-06FB-5EA1-BD3B72E1AD2D}"/>
              </a:ext>
            </a:extLst>
          </p:cNvPr>
          <p:cNvSpPr/>
          <p:nvPr/>
        </p:nvSpPr>
        <p:spPr bwMode="auto">
          <a:xfrm>
            <a:off x="3021958" y="2038546"/>
            <a:ext cx="6138000" cy="360040"/>
          </a:xfrm>
          <a:prstGeom prst="rect">
            <a:avLst/>
          </a:prstGeom>
          <a:noFill/>
          <a:ln w="34925"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400" b="0" i="0" u="none" strike="noStrike" cap="none" normalizeH="0" baseline="0">
              <a:ln>
                <a:noFill/>
              </a:ln>
              <a:solidFill>
                <a:schemeClr val="tx1"/>
              </a:solidFill>
              <a:effectLst/>
              <a:latin typeface="Times New Roman" pitchFamily="18" charset="0"/>
              <a:ea typeface="ＭＳ Ｐゴシック" pitchFamily="50" charset="-128"/>
            </a:endParaRPr>
          </a:p>
        </p:txBody>
      </p:sp>
    </p:spTree>
    <p:extLst>
      <p:ext uri="{BB962C8B-B14F-4D97-AF65-F5344CB8AC3E}">
        <p14:creationId xmlns:p14="http://schemas.microsoft.com/office/powerpoint/2010/main" val="21927122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A6DA07-2F4D-920D-03BF-40896590ABA2}"/>
            </a:ext>
          </a:extLst>
        </p:cNvPr>
        <p:cNvGrpSpPr/>
        <p:nvPr/>
      </p:nvGrpSpPr>
      <p:grpSpPr>
        <a:xfrm>
          <a:off x="0" y="0"/>
          <a:ext cx="0" cy="0"/>
          <a:chOff x="0" y="0"/>
          <a:chExt cx="0" cy="0"/>
        </a:xfrm>
      </p:grpSpPr>
      <p:sp>
        <p:nvSpPr>
          <p:cNvPr id="36866" name="Text Box 2">
            <a:extLst>
              <a:ext uri="{FF2B5EF4-FFF2-40B4-BE49-F238E27FC236}">
                <a16:creationId xmlns:a16="http://schemas.microsoft.com/office/drawing/2014/main" id="{0C02A7DF-F711-8AA9-B2D6-BC0501DE157A}"/>
              </a:ext>
            </a:extLst>
          </p:cNvPr>
          <p:cNvSpPr txBox="1">
            <a:spLocks noChangeArrowheads="1"/>
          </p:cNvSpPr>
          <p:nvPr/>
        </p:nvSpPr>
        <p:spPr bwMode="auto">
          <a:xfrm>
            <a:off x="1631950" y="260648"/>
            <a:ext cx="9220200" cy="1717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10000"/>
              </a:spcBef>
              <a:buFontTx/>
              <a:buNone/>
            </a:pPr>
            <a:r>
              <a:rPr lang="en-US" altLang="ja-JP" sz="2800" b="1">
                <a:latin typeface="HG丸ｺﾞｼｯｸM-PRO" panose="020F0600000000000000" pitchFamily="50" charset="-128"/>
                <a:ea typeface="HG丸ｺﾞｼｯｸM-PRO" panose="020F0600000000000000" pitchFamily="50" charset="-128"/>
              </a:rPr>
              <a:t>2</a:t>
            </a:r>
            <a:r>
              <a:rPr lang="ja-JP" altLang="en-US" sz="2800" b="1">
                <a:latin typeface="HG丸ｺﾞｼｯｸM-PRO" panose="020F0600000000000000" pitchFamily="50" charset="-128"/>
                <a:ea typeface="HG丸ｺﾞｼｯｸM-PRO" panose="020F0600000000000000" pitchFamily="50" charset="-128"/>
              </a:rPr>
              <a:t>．ＱＣ手法の説明</a:t>
            </a:r>
          </a:p>
          <a:p>
            <a:pPr eaLnBrk="1" hangingPunct="1">
              <a:spcBef>
                <a:spcPct val="10000"/>
              </a:spcBef>
              <a:buFontTx/>
              <a:buNone/>
            </a:pPr>
            <a:r>
              <a:rPr lang="ja-JP" altLang="en-US" sz="2400">
                <a:latin typeface="HG丸ｺﾞｼｯｸM-PRO" panose="020F0600000000000000" pitchFamily="50" charset="-128"/>
                <a:ea typeface="HG丸ｺﾞｼｯｸM-PRO" panose="020F0600000000000000" pitchFamily="50" charset="-128"/>
              </a:rPr>
              <a:t>　　　</a:t>
            </a:r>
            <a:r>
              <a:rPr lang="ja-JP" altLang="en-US" sz="1600" b="1">
                <a:latin typeface="HG丸ｺﾞｼｯｸM-PRO" panose="020F0600000000000000" pitchFamily="50" charset="-128"/>
                <a:ea typeface="HG丸ｺﾞｼｯｸM-PRO" panose="020F0600000000000000" pitchFamily="50" charset="-128"/>
              </a:rPr>
              <a:t>①参考資料を参照してください。</a:t>
            </a:r>
            <a:br>
              <a:rPr lang="ja-JP" altLang="en-US"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②新</a:t>
            </a:r>
            <a:r>
              <a:rPr lang="en-US" altLang="ja-JP" sz="1600" b="1">
                <a:latin typeface="HG丸ｺﾞｼｯｸM-PRO" panose="020F0600000000000000" pitchFamily="50" charset="-128"/>
                <a:ea typeface="HG丸ｺﾞｼｯｸM-PRO" panose="020F0600000000000000" pitchFamily="50" charset="-128"/>
              </a:rPr>
              <a:t>QC</a:t>
            </a:r>
            <a:r>
              <a:rPr lang="ja-JP" altLang="en-US" sz="1600" b="1">
                <a:latin typeface="HG丸ｺﾞｼｯｸM-PRO" panose="020F0600000000000000" pitchFamily="50" charset="-128"/>
                <a:ea typeface="HG丸ｺﾞｼｯｸM-PRO" panose="020F0600000000000000" pitchFamily="50" charset="-128"/>
              </a:rPr>
              <a:t>七つ道具を学びます。</a:t>
            </a:r>
          </a:p>
          <a:p>
            <a:pPr eaLnBrk="1" hangingPunct="1">
              <a:spcBef>
                <a:spcPct val="10000"/>
              </a:spcBef>
              <a:buFontTx/>
              <a:buNone/>
            </a:pPr>
            <a:endParaRPr lang="ja-JP" altLang="en-US" sz="1600" b="1">
              <a:latin typeface="HG丸ｺﾞｼｯｸM-PRO" panose="020F0600000000000000" pitchFamily="50" charset="-128"/>
              <a:ea typeface="HG丸ｺﾞｼｯｸM-PRO" panose="020F0600000000000000" pitchFamily="50" charset="-128"/>
            </a:endParaRPr>
          </a:p>
          <a:p>
            <a:pPr eaLnBrk="1" hangingPunct="1">
              <a:spcBef>
                <a:spcPct val="10000"/>
              </a:spcBef>
              <a:buFontTx/>
              <a:buNone/>
            </a:pPr>
            <a:endParaRPr lang="ja-JP" altLang="en-US" sz="1600" b="1">
              <a:latin typeface="HG丸ｺﾞｼｯｸM-PRO" panose="020F0600000000000000" pitchFamily="50" charset="-128"/>
              <a:ea typeface="HG丸ｺﾞｼｯｸM-PRO" panose="020F0600000000000000" pitchFamily="50" charset="-128"/>
            </a:endParaRPr>
          </a:p>
        </p:txBody>
      </p:sp>
      <p:sp>
        <p:nvSpPr>
          <p:cNvPr id="2" name="テキスト ボックス 1">
            <a:extLst>
              <a:ext uri="{FF2B5EF4-FFF2-40B4-BE49-F238E27FC236}">
                <a16:creationId xmlns:a16="http://schemas.microsoft.com/office/drawing/2014/main" id="{E251D3C1-1FE6-712C-EA30-5F8F57ED90CA}"/>
              </a:ext>
            </a:extLst>
          </p:cNvPr>
          <p:cNvSpPr txBox="1">
            <a:spLocks noChangeArrowheads="1"/>
          </p:cNvSpPr>
          <p:nvPr/>
        </p:nvSpPr>
        <p:spPr bwMode="auto">
          <a:xfrm>
            <a:off x="9552384" y="157163"/>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１０：３５～１０：５５</a:t>
            </a:r>
            <a:endParaRPr lang="ja-JP" altLang="en-US" sz="2400" b="1" dirty="0">
              <a:solidFill>
                <a:schemeClr val="bg1"/>
              </a:solidFill>
            </a:endParaRPr>
          </a:p>
        </p:txBody>
      </p:sp>
    </p:spTree>
    <p:extLst>
      <p:ext uri="{BB962C8B-B14F-4D97-AF65-F5344CB8AC3E}">
        <p14:creationId xmlns:p14="http://schemas.microsoft.com/office/powerpoint/2010/main" val="24553158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図 2">
            <a:extLst>
              <a:ext uri="{FF2B5EF4-FFF2-40B4-BE49-F238E27FC236}">
                <a16:creationId xmlns:a16="http://schemas.microsoft.com/office/drawing/2014/main" id="{E5F9BE53-FF01-451A-9114-B389004CD7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7513" y="66675"/>
            <a:ext cx="6276975" cy="672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92C891-84CE-40BA-83DC-8C4BFBE331A4}"/>
            </a:ext>
          </a:extLst>
        </p:cNvPr>
        <p:cNvGrpSpPr/>
        <p:nvPr/>
      </p:nvGrpSpPr>
      <p:grpSpPr>
        <a:xfrm>
          <a:off x="0" y="0"/>
          <a:ext cx="0" cy="0"/>
          <a:chOff x="0" y="0"/>
          <a:chExt cx="0" cy="0"/>
        </a:xfrm>
      </p:grpSpPr>
      <p:sp>
        <p:nvSpPr>
          <p:cNvPr id="36866" name="Text Box 2">
            <a:extLst>
              <a:ext uri="{FF2B5EF4-FFF2-40B4-BE49-F238E27FC236}">
                <a16:creationId xmlns:a16="http://schemas.microsoft.com/office/drawing/2014/main" id="{7F98C8A7-4293-647C-0A81-502E050E9BFA}"/>
              </a:ext>
            </a:extLst>
          </p:cNvPr>
          <p:cNvSpPr txBox="1">
            <a:spLocks noChangeArrowheads="1"/>
          </p:cNvSpPr>
          <p:nvPr/>
        </p:nvSpPr>
        <p:spPr bwMode="auto">
          <a:xfrm>
            <a:off x="1631950" y="188640"/>
            <a:ext cx="9220200" cy="1581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10000"/>
              </a:spcBef>
              <a:buFontTx/>
              <a:buNone/>
            </a:pPr>
            <a:r>
              <a:rPr lang="en-US" altLang="ja-JP" sz="2800" b="1">
                <a:solidFill>
                  <a:srgbClr val="000000"/>
                </a:solidFill>
                <a:latin typeface="HG丸ｺﾞｼｯｸM-PRO" panose="020F0600000000000000" pitchFamily="50" charset="-128"/>
                <a:ea typeface="HG丸ｺﾞｼｯｸM-PRO" panose="020F0600000000000000" pitchFamily="50" charset="-128"/>
              </a:rPr>
              <a:t>3</a:t>
            </a:r>
            <a:r>
              <a:rPr lang="ja-JP" altLang="en-US" sz="2800" b="1">
                <a:solidFill>
                  <a:srgbClr val="000000"/>
                </a:solidFill>
                <a:latin typeface="HG丸ｺﾞｼｯｸM-PRO" panose="020F0600000000000000" pitchFamily="50" charset="-128"/>
                <a:ea typeface="HG丸ｺﾞｼｯｸM-PRO" panose="020F0600000000000000" pitchFamily="50" charset="-128"/>
              </a:rPr>
              <a:t>．ＱＣサークル活動の目的を考える</a:t>
            </a:r>
            <a:endParaRPr lang="ja-JP" altLang="en-US" sz="2800" b="1">
              <a:latin typeface="HG丸ｺﾞｼｯｸM-PRO" panose="020F0600000000000000" pitchFamily="50" charset="-128"/>
              <a:ea typeface="HG丸ｺﾞｼｯｸM-PRO" panose="020F0600000000000000" pitchFamily="50" charset="-128"/>
            </a:endParaRPr>
          </a:p>
          <a:p>
            <a:pPr eaLnBrk="1" hangingPunct="1">
              <a:spcBef>
                <a:spcPct val="10000"/>
              </a:spcBef>
              <a:buFontTx/>
              <a:buNone/>
            </a:pPr>
            <a:r>
              <a:rPr lang="ja-JP" altLang="en-US" sz="1600" b="1">
                <a:solidFill>
                  <a:srgbClr val="000000"/>
                </a:solidFill>
                <a:latin typeface="HG丸ｺﾞｼｯｸM-PRO" panose="020F0600000000000000" pitchFamily="50" charset="-128"/>
                <a:ea typeface="HG丸ｺﾞｼｯｸM-PRO" panose="020F0600000000000000" pitchFamily="50" charset="-128"/>
              </a:rPr>
              <a:t>　（１）「</a:t>
            </a:r>
            <a:r>
              <a:rPr lang="en-US" altLang="ja-JP" sz="1600" b="1">
                <a:solidFill>
                  <a:srgbClr val="000000"/>
                </a:solidFill>
                <a:latin typeface="HG丸ｺﾞｼｯｸM-PRO" panose="020F0600000000000000" pitchFamily="50" charset="-128"/>
                <a:ea typeface="HG丸ｺﾞｼｯｸM-PRO" panose="020F0600000000000000" pitchFamily="50" charset="-128"/>
              </a:rPr>
              <a:t>QC</a:t>
            </a:r>
            <a:r>
              <a:rPr lang="ja-JP" altLang="en-US" sz="1600" b="1">
                <a:solidFill>
                  <a:srgbClr val="000000"/>
                </a:solidFill>
                <a:latin typeface="HG丸ｺﾞｼｯｸM-PRO" panose="020F0600000000000000" pitchFamily="50" charset="-128"/>
                <a:ea typeface="HG丸ｺﾞｼｯｸM-PRO" panose="020F0600000000000000" pitchFamily="50" charset="-128"/>
              </a:rPr>
              <a:t>について」から学んだ</a:t>
            </a:r>
            <a:r>
              <a:rPr lang="en-US" altLang="ja-JP" sz="1600" b="1">
                <a:solidFill>
                  <a:srgbClr val="000000"/>
                </a:solidFill>
                <a:latin typeface="HG丸ｺﾞｼｯｸM-PRO" panose="020F0600000000000000" pitchFamily="50" charset="-128"/>
                <a:ea typeface="HG丸ｺﾞｼｯｸM-PRO" panose="020F0600000000000000" pitchFamily="50" charset="-128"/>
              </a:rPr>
              <a:t>QC</a:t>
            </a:r>
            <a:r>
              <a:rPr lang="ja-JP" altLang="en-US" sz="1600" b="1">
                <a:solidFill>
                  <a:srgbClr val="000000"/>
                </a:solidFill>
                <a:latin typeface="HG丸ｺﾞｼｯｸM-PRO" panose="020F0600000000000000" pitchFamily="50" charset="-128"/>
                <a:ea typeface="HG丸ｺﾞｼｯｸM-PRO" panose="020F0600000000000000" pitchFamily="50" charset="-128"/>
              </a:rPr>
              <a:t>サークル活動の目的と、皆さんの職場の</a:t>
            </a:r>
            <a:br>
              <a:rPr lang="en-US" altLang="ja-JP" sz="1600" b="1">
                <a:solidFill>
                  <a:srgbClr val="000000"/>
                </a:solidFill>
                <a:latin typeface="HG丸ｺﾞｼｯｸM-PRO" panose="020F0600000000000000" pitchFamily="50" charset="-128"/>
                <a:ea typeface="HG丸ｺﾞｼｯｸM-PRO" panose="020F0600000000000000" pitchFamily="50" charset="-128"/>
              </a:rPr>
            </a:br>
            <a:r>
              <a:rPr lang="ja-JP" altLang="en-US" sz="1600" b="1">
                <a:solidFill>
                  <a:srgbClr val="000000"/>
                </a:solidFill>
                <a:latin typeface="HG丸ｺﾞｼｯｸM-PRO" panose="020F0600000000000000" pitchFamily="50" charset="-128"/>
                <a:ea typeface="HG丸ｺﾞｼｯｸM-PRO" panose="020F0600000000000000" pitchFamily="50" charset="-128"/>
              </a:rPr>
              <a:t>　　　　</a:t>
            </a:r>
            <a:r>
              <a:rPr lang="en-US" altLang="ja-JP" sz="1600" b="1">
                <a:solidFill>
                  <a:srgbClr val="000000"/>
                </a:solidFill>
                <a:latin typeface="HG丸ｺﾞｼｯｸM-PRO" panose="020F0600000000000000" pitchFamily="50" charset="-128"/>
                <a:ea typeface="HG丸ｺﾞｼｯｸM-PRO" panose="020F0600000000000000" pitchFamily="50" charset="-128"/>
              </a:rPr>
              <a:t>QC</a:t>
            </a:r>
            <a:r>
              <a:rPr lang="ja-JP" altLang="en-US" sz="1600" b="1">
                <a:solidFill>
                  <a:srgbClr val="000000"/>
                </a:solidFill>
                <a:latin typeface="HG丸ｺﾞｼｯｸM-PRO" panose="020F0600000000000000" pitchFamily="50" charset="-128"/>
                <a:ea typeface="HG丸ｺﾞｼｯｸM-PRO" panose="020F0600000000000000" pitchFamily="50" charset="-128"/>
              </a:rPr>
              <a:t>サークル活動の実態を話し合って、現在あるギャップ（問題・課題）を書き出す。</a:t>
            </a:r>
            <a:endParaRPr lang="ja-JP" altLang="en-US" sz="1600" b="1">
              <a:latin typeface="HG丸ｺﾞｼｯｸM-PRO" panose="020F0600000000000000" pitchFamily="50" charset="-128"/>
              <a:ea typeface="HG丸ｺﾞｼｯｸM-PRO" panose="020F0600000000000000" pitchFamily="50" charset="-128"/>
            </a:endParaRPr>
          </a:p>
          <a:p>
            <a:pPr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（２）話し合った結果を次の表にまとめていきます </a:t>
            </a:r>
          </a:p>
          <a:p>
            <a:pPr eaLnBrk="1" hangingPunct="1">
              <a:spcBef>
                <a:spcPct val="10000"/>
              </a:spcBef>
              <a:buFontTx/>
              <a:buNone/>
            </a:pPr>
            <a:endParaRPr lang="ja-JP" altLang="en-US" sz="1600" b="1">
              <a:latin typeface="HG丸ｺﾞｼｯｸM-PRO" panose="020F0600000000000000" pitchFamily="50" charset="-128"/>
              <a:ea typeface="HG丸ｺﾞｼｯｸM-PRO" panose="020F0600000000000000" pitchFamily="50" charset="-128"/>
            </a:endParaRPr>
          </a:p>
        </p:txBody>
      </p:sp>
      <p:sp>
        <p:nvSpPr>
          <p:cNvPr id="36867" name="Text Box 8">
            <a:extLst>
              <a:ext uri="{FF2B5EF4-FFF2-40B4-BE49-F238E27FC236}">
                <a16:creationId xmlns:a16="http://schemas.microsoft.com/office/drawing/2014/main" id="{FC98524F-22B4-0B51-6DE4-15041327AB0B}"/>
              </a:ext>
            </a:extLst>
          </p:cNvPr>
          <p:cNvSpPr txBox="1">
            <a:spLocks noChangeArrowheads="1"/>
          </p:cNvSpPr>
          <p:nvPr/>
        </p:nvSpPr>
        <p:spPr bwMode="auto">
          <a:xfrm>
            <a:off x="3865563" y="2132856"/>
            <a:ext cx="4175125" cy="276225"/>
          </a:xfrm>
          <a:prstGeom prst="rect">
            <a:avLst/>
          </a:prstGeom>
          <a:noFill/>
          <a:ln w="38100" cmpd="dbl">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r>
              <a:rPr lang="ja-JP" altLang="en-US" sz="1200" b="1"/>
              <a:t>ＱＣサークル活動の目的と自職場の実態</a:t>
            </a:r>
          </a:p>
        </p:txBody>
      </p:sp>
      <p:sp>
        <p:nvSpPr>
          <p:cNvPr id="36868" name="Text Box 9">
            <a:extLst>
              <a:ext uri="{FF2B5EF4-FFF2-40B4-BE49-F238E27FC236}">
                <a16:creationId xmlns:a16="http://schemas.microsoft.com/office/drawing/2014/main" id="{6908549C-F2D0-0B9C-9546-C2F4D0D46E96}"/>
              </a:ext>
            </a:extLst>
          </p:cNvPr>
          <p:cNvSpPr txBox="1">
            <a:spLocks noChangeArrowheads="1"/>
          </p:cNvSpPr>
          <p:nvPr/>
        </p:nvSpPr>
        <p:spPr bwMode="auto">
          <a:xfrm>
            <a:off x="1415480" y="1916832"/>
            <a:ext cx="24574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pPr>
            <a:r>
              <a:rPr lang="ja-JP" altLang="en-US" sz="900"/>
              <a:t>ＡｺｰｽＧＤ記録用紙（発表資料２）</a:t>
            </a:r>
          </a:p>
        </p:txBody>
      </p:sp>
      <p:sp>
        <p:nvSpPr>
          <p:cNvPr id="36869" name="Text Box 32">
            <a:extLst>
              <a:ext uri="{FF2B5EF4-FFF2-40B4-BE49-F238E27FC236}">
                <a16:creationId xmlns:a16="http://schemas.microsoft.com/office/drawing/2014/main" id="{6DBB7691-82DA-7AA3-7E99-3AC66107838C}"/>
              </a:ext>
            </a:extLst>
          </p:cNvPr>
          <p:cNvSpPr txBox="1">
            <a:spLocks noChangeArrowheads="1"/>
          </p:cNvSpPr>
          <p:nvPr/>
        </p:nvSpPr>
        <p:spPr bwMode="auto">
          <a:xfrm>
            <a:off x="9020745" y="2403321"/>
            <a:ext cx="1755775" cy="161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pPr>
            <a:r>
              <a:rPr lang="ja-JP" altLang="en-US" sz="1050" u="sng"/>
              <a:t>Ａコース：　　　　グループ</a:t>
            </a:r>
          </a:p>
        </p:txBody>
      </p:sp>
      <p:sp>
        <p:nvSpPr>
          <p:cNvPr id="36870" name="Text Box 33">
            <a:extLst>
              <a:ext uri="{FF2B5EF4-FFF2-40B4-BE49-F238E27FC236}">
                <a16:creationId xmlns:a16="http://schemas.microsoft.com/office/drawing/2014/main" id="{DA4ABDF3-2666-AA83-BF0D-D30E33FF5A12}"/>
              </a:ext>
            </a:extLst>
          </p:cNvPr>
          <p:cNvSpPr txBox="1">
            <a:spLocks noChangeArrowheads="1"/>
          </p:cNvSpPr>
          <p:nvPr/>
        </p:nvSpPr>
        <p:spPr bwMode="auto">
          <a:xfrm>
            <a:off x="8832403" y="1916832"/>
            <a:ext cx="2016125" cy="13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pPr>
            <a:r>
              <a:rPr lang="ja-JP" altLang="en-US" sz="900"/>
              <a:t>事務・販売サービス入門・初級研修会）</a:t>
            </a:r>
          </a:p>
        </p:txBody>
      </p:sp>
      <p:graphicFrame>
        <p:nvGraphicFramePr>
          <p:cNvPr id="44042" name="Group 10">
            <a:extLst>
              <a:ext uri="{FF2B5EF4-FFF2-40B4-BE49-F238E27FC236}">
                <a16:creationId xmlns:a16="http://schemas.microsoft.com/office/drawing/2014/main" id="{83EA99CD-FA41-CD75-3B52-9BA975EC8421}"/>
              </a:ext>
            </a:extLst>
          </p:cNvPr>
          <p:cNvGraphicFramePr>
            <a:graphicFrameLocks noGrp="1"/>
          </p:cNvGraphicFramePr>
          <p:nvPr>
            <p:extLst>
              <p:ext uri="{D42A27DB-BD31-4B8C-83A1-F6EECF244321}">
                <p14:modId xmlns:p14="http://schemas.microsoft.com/office/powerpoint/2010/main" val="1341303115"/>
              </p:ext>
            </p:extLst>
          </p:nvPr>
        </p:nvGraphicFramePr>
        <p:xfrm>
          <a:off x="1343472" y="2865140"/>
          <a:ext cx="9508678" cy="3084140"/>
        </p:xfrm>
        <a:graphic>
          <a:graphicData uri="http://schemas.openxmlformats.org/drawingml/2006/table">
            <a:tbl>
              <a:tblPr/>
              <a:tblGrid>
                <a:gridCol w="2377169">
                  <a:extLst>
                    <a:ext uri="{9D8B030D-6E8A-4147-A177-3AD203B41FA5}">
                      <a16:colId xmlns:a16="http://schemas.microsoft.com/office/drawing/2014/main" val="20000"/>
                    </a:ext>
                  </a:extLst>
                </a:gridCol>
                <a:gridCol w="2700522">
                  <a:extLst>
                    <a:ext uri="{9D8B030D-6E8A-4147-A177-3AD203B41FA5}">
                      <a16:colId xmlns:a16="http://schemas.microsoft.com/office/drawing/2014/main" val="20001"/>
                    </a:ext>
                  </a:extLst>
                </a:gridCol>
                <a:gridCol w="2416256">
                  <a:extLst>
                    <a:ext uri="{9D8B030D-6E8A-4147-A177-3AD203B41FA5}">
                      <a16:colId xmlns:a16="http://schemas.microsoft.com/office/drawing/2014/main" val="20002"/>
                    </a:ext>
                  </a:extLst>
                </a:gridCol>
                <a:gridCol w="2014731">
                  <a:extLst>
                    <a:ext uri="{9D8B030D-6E8A-4147-A177-3AD203B41FA5}">
                      <a16:colId xmlns:a16="http://schemas.microsoft.com/office/drawing/2014/main" val="20003"/>
                    </a:ext>
                  </a:extLst>
                </a:gridCol>
              </a:tblGrid>
              <a:tr h="782813">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endParaRPr>
                    </a:p>
                  </a:txBody>
                  <a:tcPr marT="45733" marB="457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marT="45733" marB="457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marT="45733" marB="457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marT="45733" marB="45733"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117105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marT="45733" marB="457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T="45733" marB="457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marT="45733" marB="457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marT="45733" marB="45733"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1130277">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marT="45733" marB="457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marT="45733" marB="457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T="45733" marB="457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T="45733" marB="45733"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bl>
          </a:graphicData>
        </a:graphic>
      </p:graphicFrame>
      <p:sp>
        <p:nvSpPr>
          <p:cNvPr id="36893" name="Rectangle 32">
            <a:extLst>
              <a:ext uri="{FF2B5EF4-FFF2-40B4-BE49-F238E27FC236}">
                <a16:creationId xmlns:a16="http://schemas.microsoft.com/office/drawing/2014/main" id="{B0B9BF41-F18C-ADCD-83AF-E2C7434FD18C}"/>
              </a:ext>
            </a:extLst>
          </p:cNvPr>
          <p:cNvSpPr>
            <a:spLocks noChangeArrowheads="1"/>
          </p:cNvSpPr>
          <p:nvPr/>
        </p:nvSpPr>
        <p:spPr bwMode="auto">
          <a:xfrm>
            <a:off x="1523367" y="3016827"/>
            <a:ext cx="2087563" cy="50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200" b="1"/>
              <a:t>ＱＣサークル活動の目的</a:t>
            </a:r>
          </a:p>
        </p:txBody>
      </p:sp>
      <p:sp>
        <p:nvSpPr>
          <p:cNvPr id="36894" name="Rectangle 33">
            <a:extLst>
              <a:ext uri="{FF2B5EF4-FFF2-40B4-BE49-F238E27FC236}">
                <a16:creationId xmlns:a16="http://schemas.microsoft.com/office/drawing/2014/main" id="{31E74573-C75A-BA11-1F59-4527C059DE96}"/>
              </a:ext>
            </a:extLst>
          </p:cNvPr>
          <p:cNvSpPr>
            <a:spLocks noChangeArrowheads="1"/>
          </p:cNvSpPr>
          <p:nvPr/>
        </p:nvSpPr>
        <p:spPr bwMode="auto">
          <a:xfrm>
            <a:off x="3863752" y="2996753"/>
            <a:ext cx="2376487"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200" b="1"/>
              <a:t>　目標を達成した</a:t>
            </a:r>
            <a:endParaRPr lang="en-US" altLang="ja-JP" sz="1200" b="1"/>
          </a:p>
          <a:p>
            <a:pPr algn="ctr"/>
            <a:r>
              <a:rPr lang="ja-JP" altLang="en-US" sz="1200" b="1"/>
              <a:t>職場のあるべき姿</a:t>
            </a:r>
          </a:p>
        </p:txBody>
      </p:sp>
      <p:sp>
        <p:nvSpPr>
          <p:cNvPr id="36895" name="Rectangle 34">
            <a:extLst>
              <a:ext uri="{FF2B5EF4-FFF2-40B4-BE49-F238E27FC236}">
                <a16:creationId xmlns:a16="http://schemas.microsoft.com/office/drawing/2014/main" id="{A0887CA1-B80A-82EA-031B-2D0ADCA779E7}"/>
              </a:ext>
            </a:extLst>
          </p:cNvPr>
          <p:cNvSpPr>
            <a:spLocks noChangeArrowheads="1"/>
          </p:cNvSpPr>
          <p:nvPr/>
        </p:nvSpPr>
        <p:spPr bwMode="auto">
          <a:xfrm>
            <a:off x="6600725" y="2982466"/>
            <a:ext cx="2087563" cy="50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200" b="1"/>
              <a:t>ＱＣサークル活動の実態</a:t>
            </a:r>
          </a:p>
        </p:txBody>
      </p:sp>
      <p:sp>
        <p:nvSpPr>
          <p:cNvPr id="36896" name="Rectangle 35">
            <a:extLst>
              <a:ext uri="{FF2B5EF4-FFF2-40B4-BE49-F238E27FC236}">
                <a16:creationId xmlns:a16="http://schemas.microsoft.com/office/drawing/2014/main" id="{012B1CB4-88BD-31C6-C1CF-B0A4571AB5B2}"/>
              </a:ext>
            </a:extLst>
          </p:cNvPr>
          <p:cNvSpPr>
            <a:spLocks noChangeArrowheads="1"/>
          </p:cNvSpPr>
          <p:nvPr/>
        </p:nvSpPr>
        <p:spPr bwMode="auto">
          <a:xfrm>
            <a:off x="8976295" y="2996753"/>
            <a:ext cx="1800225" cy="50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200" b="1"/>
              <a:t>ギャップ（問題・課題）</a:t>
            </a:r>
          </a:p>
        </p:txBody>
      </p:sp>
      <p:sp>
        <p:nvSpPr>
          <p:cNvPr id="36897" name="Rectangle 36">
            <a:extLst>
              <a:ext uri="{FF2B5EF4-FFF2-40B4-BE49-F238E27FC236}">
                <a16:creationId xmlns:a16="http://schemas.microsoft.com/office/drawing/2014/main" id="{03CFE163-4561-8D5B-C530-B5D92CA25307}"/>
              </a:ext>
            </a:extLst>
          </p:cNvPr>
          <p:cNvSpPr>
            <a:spLocks noChangeArrowheads="1"/>
          </p:cNvSpPr>
          <p:nvPr/>
        </p:nvSpPr>
        <p:spPr bwMode="auto">
          <a:xfrm>
            <a:off x="1342554" y="3861048"/>
            <a:ext cx="2160588" cy="792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r>
              <a:rPr lang="ja-JP" altLang="en-US" sz="1200" b="1"/>
              <a:t>１、個人の能力向上</a:t>
            </a:r>
          </a:p>
          <a:p>
            <a:r>
              <a:rPr lang="ja-JP" altLang="en-US" sz="1200" b="1"/>
              <a:t>（人材を育成し、技能を伝承する）</a:t>
            </a:r>
          </a:p>
        </p:txBody>
      </p:sp>
      <p:sp>
        <p:nvSpPr>
          <p:cNvPr id="36898" name="Rectangle 37">
            <a:extLst>
              <a:ext uri="{FF2B5EF4-FFF2-40B4-BE49-F238E27FC236}">
                <a16:creationId xmlns:a16="http://schemas.microsoft.com/office/drawing/2014/main" id="{2BFF2007-2034-6203-BA53-CEB9D5A49925}"/>
              </a:ext>
            </a:extLst>
          </p:cNvPr>
          <p:cNvSpPr>
            <a:spLocks noChangeArrowheads="1"/>
          </p:cNvSpPr>
          <p:nvPr/>
        </p:nvSpPr>
        <p:spPr bwMode="auto">
          <a:xfrm>
            <a:off x="1342554" y="4941093"/>
            <a:ext cx="2449190"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r>
              <a:rPr lang="ja-JP" altLang="en-US" sz="1200" b="1"/>
              <a:t>２、職場のチームワークを良くする</a:t>
            </a:r>
          </a:p>
          <a:p>
            <a:r>
              <a:rPr lang="ja-JP" altLang="en-US" sz="1200" b="1"/>
              <a:t>　（ｺﾐｭﾆｹｰｼｮﾝのとれる職場作り）</a:t>
            </a:r>
          </a:p>
        </p:txBody>
      </p:sp>
      <p:sp>
        <p:nvSpPr>
          <p:cNvPr id="2" name="テキスト ボックス 1">
            <a:extLst>
              <a:ext uri="{FF2B5EF4-FFF2-40B4-BE49-F238E27FC236}">
                <a16:creationId xmlns:a16="http://schemas.microsoft.com/office/drawing/2014/main" id="{11A88A34-6535-B118-D9D0-E755F5D606DE}"/>
              </a:ext>
            </a:extLst>
          </p:cNvPr>
          <p:cNvSpPr txBox="1">
            <a:spLocks noChangeArrowheads="1"/>
          </p:cNvSpPr>
          <p:nvPr/>
        </p:nvSpPr>
        <p:spPr bwMode="auto">
          <a:xfrm>
            <a:off x="9552384" y="157163"/>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１０：５５～１１：４５</a:t>
            </a:r>
            <a:endParaRPr lang="ja-JP" altLang="en-US" sz="2400" b="1" dirty="0">
              <a:solidFill>
                <a:schemeClr val="bg1"/>
              </a:solidFill>
            </a:endParaRPr>
          </a:p>
        </p:txBody>
      </p:sp>
    </p:spTree>
    <p:extLst>
      <p:ext uri="{BB962C8B-B14F-4D97-AF65-F5344CB8AC3E}">
        <p14:creationId xmlns:p14="http://schemas.microsoft.com/office/powerpoint/2010/main" val="36171839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5">
            <a:extLst>
              <a:ext uri="{FF2B5EF4-FFF2-40B4-BE49-F238E27FC236}">
                <a16:creationId xmlns:a16="http://schemas.microsoft.com/office/drawing/2014/main" id="{B47A4213-44CE-4ABD-8E07-E8F55B1E635C}"/>
              </a:ext>
            </a:extLst>
          </p:cNvPr>
          <p:cNvSpPr txBox="1">
            <a:spLocks noChangeArrowheads="1"/>
          </p:cNvSpPr>
          <p:nvPr/>
        </p:nvSpPr>
        <p:spPr bwMode="auto">
          <a:xfrm>
            <a:off x="2057400" y="457200"/>
            <a:ext cx="8458200" cy="2495550"/>
          </a:xfrm>
          <a:prstGeom prst="rect">
            <a:avLst/>
          </a:prstGeom>
          <a:noFill/>
          <a:ln w="12700">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① 自由に書くこと。</a:t>
            </a:r>
            <a:endParaRPr lang="ja-JP" altLang="en-US" sz="160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「誰かがもう書いているだろう」、「こんなことは当たり前」、</a:t>
            </a: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「こんな事を書くと笑われそうだ」など考えずに書くこと。</a:t>
            </a: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② 誰でもわかる表現で、具体的に書くこと。</a:t>
            </a:r>
            <a:endParaRPr lang="ja-JP" altLang="en-US" sz="160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③ やり方についての具体的なアイデアを盛り込むこと。</a:t>
            </a:r>
            <a:endParaRPr lang="ja-JP" altLang="en-US" sz="160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④ １枚のカードには、ひとつの事柄を書くこと。</a:t>
            </a:r>
            <a:endParaRPr lang="ja-JP" altLang="en-US" sz="160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［カード例］　・職場の問題点を常に把握している。</a:t>
            </a: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・データの取り方について指導している。</a:t>
            </a: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・効果を実績の数値で把握している。</a:t>
            </a:r>
          </a:p>
        </p:txBody>
      </p:sp>
      <p:sp>
        <p:nvSpPr>
          <p:cNvPr id="37891" name="Text Box 6">
            <a:extLst>
              <a:ext uri="{FF2B5EF4-FFF2-40B4-BE49-F238E27FC236}">
                <a16:creationId xmlns:a16="http://schemas.microsoft.com/office/drawing/2014/main" id="{35594E62-549C-2C36-B372-2898B1E5023C}"/>
              </a:ext>
            </a:extLst>
          </p:cNvPr>
          <p:cNvSpPr txBox="1">
            <a:spLocks noChangeArrowheads="1"/>
          </p:cNvSpPr>
          <p:nvPr/>
        </p:nvSpPr>
        <p:spPr bwMode="auto">
          <a:xfrm>
            <a:off x="4191000" y="228600"/>
            <a:ext cx="4737100" cy="385763"/>
          </a:xfrm>
          <a:prstGeom prst="rect">
            <a:avLst/>
          </a:prstGeom>
          <a:solidFill>
            <a:srgbClr val="FFFFFF"/>
          </a:solidFill>
          <a:ln w="9525">
            <a:solidFill>
              <a:srgbClr val="000000"/>
            </a:solidFill>
            <a:miter lim="800000"/>
            <a:headEnd/>
            <a:tailEnd/>
          </a:ln>
        </p:spPr>
        <p:txBody>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a:solidFill>
                  <a:srgbClr val="000000"/>
                </a:solidFill>
                <a:latin typeface="HG丸ｺﾞｼｯｸM-PRO" panose="020F0600000000000000" pitchFamily="50" charset="-128"/>
                <a:ea typeface="HG丸ｺﾞｼｯｸM-PRO" panose="020F0600000000000000" pitchFamily="50" charset="-128"/>
              </a:rPr>
              <a:t>カード（付箋）記入上の注意点</a:t>
            </a:r>
          </a:p>
        </p:txBody>
      </p:sp>
      <p:sp>
        <p:nvSpPr>
          <p:cNvPr id="37892" name="Text Box 7">
            <a:extLst>
              <a:ext uri="{FF2B5EF4-FFF2-40B4-BE49-F238E27FC236}">
                <a16:creationId xmlns:a16="http://schemas.microsoft.com/office/drawing/2014/main" id="{00497D60-B190-4044-4170-1B091C78C75D}"/>
              </a:ext>
            </a:extLst>
          </p:cNvPr>
          <p:cNvSpPr txBox="1">
            <a:spLocks noChangeArrowheads="1"/>
          </p:cNvSpPr>
          <p:nvPr/>
        </p:nvSpPr>
        <p:spPr bwMode="auto">
          <a:xfrm>
            <a:off x="1524000" y="2971800"/>
            <a:ext cx="9525000"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（２）書かれたカードを読み合せしながら</a:t>
            </a:r>
            <a:r>
              <a:rPr lang="ja-JP" altLang="en-US" sz="1600" b="1">
                <a:solidFill>
                  <a:srgbClr val="FF0000"/>
                </a:solidFill>
                <a:latin typeface="HG丸ｺﾞｼｯｸM-PRO" panose="020F0600000000000000" pitchFamily="50" charset="-128"/>
                <a:ea typeface="HG丸ｺﾞｼｯｸM-PRO" panose="020F0600000000000000" pitchFamily="50" charset="-128"/>
              </a:rPr>
              <a:t>マトリックス図</a:t>
            </a:r>
            <a:r>
              <a:rPr lang="ja-JP" altLang="en-US" sz="1600" b="1">
                <a:latin typeface="HG丸ｺﾞｼｯｸM-PRO" panose="020F0600000000000000" pitchFamily="50" charset="-128"/>
                <a:ea typeface="HG丸ｺﾞｼｯｸM-PRO" panose="020F0600000000000000" pitchFamily="50" charset="-128"/>
              </a:rPr>
              <a:t>に整理していく。</a:t>
            </a: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（３）カードの内容がわかりにくい時は、お互いに質問し、わかりやすい表現に書き替えたり、</a:t>
            </a: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他に気づいたことがあれば、カードに記入し追加していく。</a:t>
            </a:r>
          </a:p>
          <a:p>
            <a:pPr algn="just" eaLnBrk="1" hangingPunct="1">
              <a:spcBef>
                <a:spcPct val="10000"/>
              </a:spcBef>
              <a:buFontTx/>
              <a:buNone/>
            </a:pPr>
            <a:endParaRPr lang="ja-JP" altLang="en-US"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latin typeface="ＭＳ Ｐゴシック" panose="020B0600070205080204" pitchFamily="50" charset="-128"/>
              </a:rPr>
              <a:t>　　　［参考例］ＱＣサークルリーダーの役割  （ＱＣサークル活動運営の基本から抜粋）</a:t>
            </a:r>
            <a:endParaRPr lang="ja-JP" altLang="en-US" sz="1600" b="1">
              <a:latin typeface="HG丸ｺﾞｼｯｸM-PRO" panose="020F0600000000000000" pitchFamily="50" charset="-128"/>
              <a:ea typeface="HG丸ｺﾞｼｯｸM-PRO" panose="020F0600000000000000" pitchFamily="50" charset="-128"/>
            </a:endParaRPr>
          </a:p>
        </p:txBody>
      </p:sp>
      <p:sp>
        <p:nvSpPr>
          <p:cNvPr id="37893" name="Rectangle 10">
            <a:extLst>
              <a:ext uri="{FF2B5EF4-FFF2-40B4-BE49-F238E27FC236}">
                <a16:creationId xmlns:a16="http://schemas.microsoft.com/office/drawing/2014/main" id="{3A37438B-6291-FAA2-5D8A-1E0D7E59BFD9}"/>
              </a:ext>
            </a:extLst>
          </p:cNvPr>
          <p:cNvSpPr>
            <a:spLocks noChangeArrowheads="1"/>
          </p:cNvSpPr>
          <p:nvPr/>
        </p:nvSpPr>
        <p:spPr bwMode="auto">
          <a:xfrm>
            <a:off x="2286000" y="4343400"/>
            <a:ext cx="82296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indent="-228600">
              <a:spcBef>
                <a:spcPct val="20000"/>
              </a:spcBef>
              <a:buChar char="•"/>
              <a:tabLst>
                <a:tab pos="685800" algn="l"/>
              </a:tabLst>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tabLst>
                <a:tab pos="685800" algn="l"/>
              </a:tabLst>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tabLst>
                <a:tab pos="685800" algn="l"/>
              </a:tabLst>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tabLst>
                <a:tab pos="685800" algn="l"/>
              </a:tabLst>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tabLst>
                <a:tab pos="685800" algn="l"/>
              </a:tabLst>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tabLst>
                <a:tab pos="685800" algn="l"/>
              </a:tabLst>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tabLst>
                <a:tab pos="685800" algn="l"/>
              </a:tabLst>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tabLst>
                <a:tab pos="685800" algn="l"/>
              </a:tabLst>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tabLst>
                <a:tab pos="685800" algn="l"/>
              </a:tabLst>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600">
                <a:latin typeface="HG丸ｺﾞｼｯｸM-PRO" panose="020F0600000000000000" pitchFamily="50" charset="-128"/>
                <a:ea typeface="HG丸ｺﾞｼｯｸM-PRO" panose="020F0600000000000000" pitchFamily="50" charset="-128"/>
              </a:rPr>
              <a:t>①ＱＣサークルをまとめていく。</a:t>
            </a:r>
          </a:p>
          <a:p>
            <a:pPr>
              <a:spcBef>
                <a:spcPct val="0"/>
              </a:spcBef>
              <a:buFontTx/>
              <a:buNone/>
            </a:pPr>
            <a:r>
              <a:rPr lang="ja-JP" altLang="en-US" sz="1600">
                <a:latin typeface="HG丸ｺﾞｼｯｸM-PRO" panose="020F0600000000000000" pitchFamily="50" charset="-128"/>
                <a:ea typeface="HG丸ｺﾞｼｯｸM-PRO" panose="020F0600000000000000" pitchFamily="50" charset="-128"/>
              </a:rPr>
              <a:t>②ＱＣサークル会合の日時・場所・テーマなどを全員の意見を聞きながら決める。</a:t>
            </a:r>
          </a:p>
          <a:p>
            <a:pPr>
              <a:spcBef>
                <a:spcPct val="0"/>
              </a:spcBef>
              <a:buFontTx/>
              <a:buNone/>
            </a:pPr>
            <a:r>
              <a:rPr lang="ja-JP" altLang="en-US" sz="1600">
                <a:latin typeface="HG丸ｺﾞｼｯｸM-PRO" panose="020F0600000000000000" pitchFamily="50" charset="-128"/>
                <a:ea typeface="HG丸ｺﾞｼｯｸM-PRO" panose="020F0600000000000000" pitchFamily="50" charset="-128"/>
              </a:rPr>
              <a:t>③ＱＣサークルの進め方の方向づけをする。</a:t>
            </a:r>
          </a:p>
          <a:p>
            <a:pPr>
              <a:spcBef>
                <a:spcPct val="0"/>
              </a:spcBef>
              <a:buFontTx/>
              <a:buNone/>
            </a:pPr>
            <a:r>
              <a:rPr lang="ja-JP" altLang="en-US" sz="1600">
                <a:latin typeface="HG丸ｺﾞｼｯｸM-PRO" panose="020F0600000000000000" pitchFamily="50" charset="-128"/>
                <a:ea typeface="HG丸ｺﾞｼｯｸM-PRO" panose="020F0600000000000000" pitchFamily="50" charset="-128"/>
              </a:rPr>
              <a:t>④メンバーの努力をつくりだす。そのためには、全員参加・全員発言・全員分担に</a:t>
            </a:r>
            <a:endParaRPr lang="en-US" altLang="ja-JP" sz="1600">
              <a:latin typeface="HG丸ｺﾞｼｯｸM-PRO" panose="020F0600000000000000" pitchFamily="50" charset="-128"/>
              <a:ea typeface="HG丸ｺﾞｼｯｸM-PRO" panose="020F0600000000000000" pitchFamily="50" charset="-128"/>
            </a:endParaRPr>
          </a:p>
          <a:p>
            <a:pPr>
              <a:spcBef>
                <a:spcPct val="0"/>
              </a:spcBef>
              <a:buFontTx/>
              <a:buNone/>
            </a:pPr>
            <a:r>
              <a:rPr lang="en-US" altLang="ja-JP" sz="1600">
                <a:latin typeface="HG丸ｺﾞｼｯｸM-PRO" panose="020F0600000000000000" pitchFamily="50" charset="-128"/>
                <a:ea typeface="HG丸ｺﾞｼｯｸM-PRO" panose="020F0600000000000000" pitchFamily="50" charset="-128"/>
              </a:rPr>
              <a:t>   </a:t>
            </a:r>
            <a:r>
              <a:rPr lang="ja-JP" altLang="en-US" sz="1600">
                <a:latin typeface="HG丸ｺﾞｼｯｸM-PRO" panose="020F0600000000000000" pitchFamily="50" charset="-128"/>
                <a:ea typeface="HG丸ｺﾞｼｯｸM-PRO" panose="020F0600000000000000" pitchFamily="50" charset="-128"/>
              </a:rPr>
              <a:t>なるような工夫が必要である。</a:t>
            </a:r>
          </a:p>
          <a:p>
            <a:pPr>
              <a:spcBef>
                <a:spcPct val="0"/>
              </a:spcBef>
              <a:buFontTx/>
              <a:buNone/>
            </a:pPr>
            <a:r>
              <a:rPr lang="ja-JP" altLang="en-US" sz="1600">
                <a:latin typeface="HG丸ｺﾞｼｯｸM-PRO" panose="020F0600000000000000" pitchFamily="50" charset="-128"/>
                <a:ea typeface="HG丸ｺﾞｼｯｸM-PRO" panose="020F0600000000000000" pitchFamily="50" charset="-128"/>
              </a:rPr>
              <a:t>⑤ＱＣサークル全体の良好な人間関係を作り出す。</a:t>
            </a:r>
          </a:p>
          <a:p>
            <a:pPr>
              <a:spcBef>
                <a:spcPct val="0"/>
              </a:spcBef>
              <a:buFontTx/>
              <a:buNone/>
            </a:pPr>
            <a:r>
              <a:rPr lang="ja-JP" altLang="en-US" sz="1600">
                <a:latin typeface="HG丸ｺﾞｼｯｸM-PRO" panose="020F0600000000000000" pitchFamily="50" charset="-128"/>
                <a:ea typeface="HG丸ｺﾞｼｯｸM-PRO" panose="020F0600000000000000" pitchFamily="50" charset="-128"/>
              </a:rPr>
              <a:t>⑥他のＱＣサークルや管理職との関係をうまく調整する。</a:t>
            </a:r>
          </a:p>
          <a:p>
            <a:pPr>
              <a:spcBef>
                <a:spcPct val="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⑦</a:t>
            </a:r>
            <a:r>
              <a:rPr lang="ja-JP" altLang="en-US" sz="1600">
                <a:latin typeface="HG丸ｺﾞｼｯｸM-PRO" panose="020F0600000000000000" pitchFamily="50" charset="-128"/>
                <a:ea typeface="HG丸ｺﾞｼｯｸM-PRO" panose="020F0600000000000000" pitchFamily="50" charset="-128"/>
              </a:rPr>
              <a:t>仕事上の専門</a:t>
            </a:r>
            <a:r>
              <a:rPr lang="ja-JP" altLang="en-US" sz="1600">
                <a:solidFill>
                  <a:srgbClr val="000000"/>
                </a:solidFill>
                <a:latin typeface="HG丸ｺﾞｼｯｸM-PRO" panose="020F0600000000000000" pitchFamily="50" charset="-128"/>
                <a:ea typeface="HG丸ｺﾞｼｯｸM-PRO" panose="020F0600000000000000" pitchFamily="50" charset="-128"/>
              </a:rPr>
              <a:t>知識や固有技術、あるいはＱＣ手法などについてメンバーを指導する。</a:t>
            </a:r>
          </a:p>
          <a:p>
            <a:pPr>
              <a:spcBef>
                <a:spcPct val="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⑧他のサークルリーダーと、できるだけ話し合う機会をつく</a:t>
            </a:r>
            <a:r>
              <a:rPr lang="ja-JP" altLang="en-US" sz="1600">
                <a:latin typeface="HG丸ｺﾞｼｯｸM-PRO" panose="020F0600000000000000" pitchFamily="50" charset="-128"/>
                <a:ea typeface="HG丸ｺﾞｼｯｸM-PRO" panose="020F0600000000000000" pitchFamily="50" charset="-128"/>
              </a:rPr>
              <a:t>り、情報交換につとめる。</a:t>
            </a:r>
          </a:p>
        </p:txBody>
      </p:sp>
      <p:sp>
        <p:nvSpPr>
          <p:cNvPr id="37894" name="Rectangle 9">
            <a:extLst>
              <a:ext uri="{FF2B5EF4-FFF2-40B4-BE49-F238E27FC236}">
                <a16:creationId xmlns:a16="http://schemas.microsoft.com/office/drawing/2014/main" id="{81ECCF99-9497-4296-0B54-71B7FE1E0647}"/>
              </a:ext>
            </a:extLst>
          </p:cNvPr>
          <p:cNvSpPr>
            <a:spLocks noChangeArrowheads="1"/>
          </p:cNvSpPr>
          <p:nvPr/>
        </p:nvSpPr>
        <p:spPr bwMode="auto">
          <a:xfrm>
            <a:off x="2057400" y="4343400"/>
            <a:ext cx="8458200" cy="24003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7895" name="Rectangle 11">
            <a:extLst>
              <a:ext uri="{FF2B5EF4-FFF2-40B4-BE49-F238E27FC236}">
                <a16:creationId xmlns:a16="http://schemas.microsoft.com/office/drawing/2014/main" id="{9CDF5252-4B45-B0C6-BC45-7F6D6AE9E27C}"/>
              </a:ext>
            </a:extLst>
          </p:cNvPr>
          <p:cNvSpPr>
            <a:spLocks noChangeArrowheads="1"/>
          </p:cNvSpPr>
          <p:nvPr/>
        </p:nvSpPr>
        <p:spPr bwMode="auto">
          <a:xfrm>
            <a:off x="1143000" y="2143125"/>
            <a:ext cx="9906000"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just">
              <a:spcBef>
                <a:spcPct val="0"/>
              </a:spcBef>
              <a:buFontTx/>
              <a:buNone/>
            </a:pPr>
            <a:r>
              <a:rPr lang="ja-JP" altLang="en-US" sz="1100">
                <a:latin typeface="Century" panose="02040604050505020304" pitchFamily="18" charset="0"/>
                <a:ea typeface="HG丸ｺﾞｼｯｸM-PRO" panose="020F0600000000000000" pitchFamily="50" charset="-128"/>
              </a:rPr>
              <a:t> </a:t>
            </a:r>
            <a:endParaRPr lang="ja-JP" altLang="en-US" sz="1200">
              <a:ea typeface="イワタ中丸ゴシック体(GT)"/>
              <a:cs typeface="イワタ中丸ゴシック体(GT)"/>
            </a:endParaRPr>
          </a:p>
          <a:p>
            <a:pPr>
              <a:spcBef>
                <a:spcPct val="0"/>
              </a:spcBef>
              <a:buFontTx/>
              <a:buNone/>
            </a:pPr>
            <a:endParaRPr lang="ja-JP" altLang="en-US" sz="2400"/>
          </a:p>
        </p:txBody>
      </p:sp>
      <p:sp>
        <p:nvSpPr>
          <p:cNvPr id="37896" name="テキスト ボックス 1">
            <a:extLst>
              <a:ext uri="{FF2B5EF4-FFF2-40B4-BE49-F238E27FC236}">
                <a16:creationId xmlns:a16="http://schemas.microsoft.com/office/drawing/2014/main" id="{60D143BF-E6F4-76B2-8C37-16E5B03505BE}"/>
              </a:ext>
            </a:extLst>
          </p:cNvPr>
          <p:cNvSpPr txBox="1">
            <a:spLocks noChangeArrowheads="1"/>
          </p:cNvSpPr>
          <p:nvPr/>
        </p:nvSpPr>
        <p:spPr bwMode="auto">
          <a:xfrm>
            <a:off x="354013" y="1576388"/>
            <a:ext cx="1577975" cy="36988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pPr>
            <a:r>
              <a:rPr lang="ja-JP" altLang="en-US" sz="1800" b="1">
                <a:ea typeface="HG丸ｺﾞｼｯｸM-PRO" panose="020F0600000000000000" pitchFamily="50" charset="-128"/>
              </a:rPr>
              <a:t>挿入位置変更</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4">
            <a:extLst>
              <a:ext uri="{FF2B5EF4-FFF2-40B4-BE49-F238E27FC236}">
                <a16:creationId xmlns:a16="http://schemas.microsoft.com/office/drawing/2014/main" id="{EA51DCC9-68A3-841A-2168-C4AFBBCE4A97}"/>
              </a:ext>
            </a:extLst>
          </p:cNvPr>
          <p:cNvSpPr>
            <a:spLocks noGrp="1" noChangeArrowheads="1"/>
          </p:cNvSpPr>
          <p:nvPr>
            <p:ph type="title" idx="4294967295"/>
          </p:nvPr>
        </p:nvSpPr>
        <p:spPr>
          <a:xfrm>
            <a:off x="533400" y="357188"/>
            <a:ext cx="2895600" cy="508000"/>
          </a:xfrm>
        </p:spPr>
        <p:txBody>
          <a:bodyPr/>
          <a:lstStyle/>
          <a:p>
            <a:pPr algn="l" eaLnBrk="1" hangingPunct="1"/>
            <a:r>
              <a:rPr lang="en-US" altLang="ja-JP" sz="3200" b="1">
                <a:solidFill>
                  <a:srgbClr val="FF0000"/>
                </a:solidFill>
                <a:ea typeface="HG丸ｺﾞｼｯｸM-PRO" panose="020F0600000000000000" pitchFamily="50" charset="-128"/>
              </a:rPr>
              <a:t>■</a:t>
            </a:r>
            <a:r>
              <a:rPr lang="ja-JP" altLang="en-US" sz="3200" b="1">
                <a:solidFill>
                  <a:srgbClr val="FF0000"/>
                </a:solidFill>
                <a:ea typeface="HG丸ｺﾞｼｯｸM-PRO" panose="020F0600000000000000" pitchFamily="50" charset="-128"/>
              </a:rPr>
              <a:t>　親和図法</a:t>
            </a:r>
          </a:p>
        </p:txBody>
      </p:sp>
      <p:sp>
        <p:nvSpPr>
          <p:cNvPr id="38915" name="Rectangle 6">
            <a:extLst>
              <a:ext uri="{FF2B5EF4-FFF2-40B4-BE49-F238E27FC236}">
                <a16:creationId xmlns:a16="http://schemas.microsoft.com/office/drawing/2014/main" id="{0B1A48CA-B002-E0DC-16E4-B8C05E90D809}"/>
              </a:ext>
            </a:extLst>
          </p:cNvPr>
          <p:cNvSpPr>
            <a:spLocks noChangeArrowheads="1"/>
          </p:cNvSpPr>
          <p:nvPr/>
        </p:nvSpPr>
        <p:spPr bwMode="auto">
          <a:xfrm>
            <a:off x="1765300" y="2416175"/>
            <a:ext cx="23907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1">
                <a:solidFill>
                  <a:srgbClr val="FF0000"/>
                </a:solidFill>
              </a:rPr>
              <a:t>（</a:t>
            </a:r>
            <a:r>
              <a:rPr lang="en-US" altLang="ja-JP" sz="1600" b="1">
                <a:solidFill>
                  <a:srgbClr val="FF0000"/>
                </a:solidFill>
              </a:rPr>
              <a:t>b</a:t>
            </a:r>
            <a:r>
              <a:rPr lang="ja-JP" altLang="en-US" sz="1600" b="1">
                <a:solidFill>
                  <a:srgbClr val="FF0000"/>
                </a:solidFill>
              </a:rPr>
              <a:t>）どんな時に使うもの</a:t>
            </a:r>
          </a:p>
        </p:txBody>
      </p:sp>
      <p:sp>
        <p:nvSpPr>
          <p:cNvPr id="38916" name="Rectangle 7">
            <a:extLst>
              <a:ext uri="{FF2B5EF4-FFF2-40B4-BE49-F238E27FC236}">
                <a16:creationId xmlns:a16="http://schemas.microsoft.com/office/drawing/2014/main" id="{0190FC3B-D75A-C1EF-8769-EB06A26CBEAF}"/>
              </a:ext>
            </a:extLst>
          </p:cNvPr>
          <p:cNvSpPr>
            <a:spLocks noChangeArrowheads="1"/>
          </p:cNvSpPr>
          <p:nvPr/>
        </p:nvSpPr>
        <p:spPr bwMode="auto">
          <a:xfrm>
            <a:off x="1760538" y="3884613"/>
            <a:ext cx="22764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1">
                <a:solidFill>
                  <a:srgbClr val="FF0000"/>
                </a:solidFill>
              </a:rPr>
              <a:t>（</a:t>
            </a:r>
            <a:r>
              <a:rPr lang="en-US" altLang="ja-JP" sz="1600" b="1">
                <a:solidFill>
                  <a:srgbClr val="FF0000"/>
                </a:solidFill>
              </a:rPr>
              <a:t>c</a:t>
            </a:r>
            <a:r>
              <a:rPr lang="ja-JP" altLang="en-US" sz="1600" b="1">
                <a:solidFill>
                  <a:srgbClr val="FF0000"/>
                </a:solidFill>
              </a:rPr>
              <a:t>）作成の手順と注意点</a:t>
            </a:r>
          </a:p>
        </p:txBody>
      </p:sp>
      <p:sp>
        <p:nvSpPr>
          <p:cNvPr id="38917" name="Rectangle 8">
            <a:extLst>
              <a:ext uri="{FF2B5EF4-FFF2-40B4-BE49-F238E27FC236}">
                <a16:creationId xmlns:a16="http://schemas.microsoft.com/office/drawing/2014/main" id="{1CA4F0BA-8887-9723-5827-167EEBD633D0}"/>
              </a:ext>
            </a:extLst>
          </p:cNvPr>
          <p:cNvSpPr>
            <a:spLocks noChangeArrowheads="1"/>
          </p:cNvSpPr>
          <p:nvPr/>
        </p:nvSpPr>
        <p:spPr bwMode="auto">
          <a:xfrm>
            <a:off x="1847850" y="1230313"/>
            <a:ext cx="84963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10000"/>
              </a:lnSpc>
              <a:spcBef>
                <a:spcPct val="0"/>
              </a:spcBef>
              <a:buFontTx/>
              <a:buNone/>
            </a:pPr>
            <a:r>
              <a:rPr lang="ja-JP" altLang="en-US" sz="1800" b="1">
                <a:latin typeface="UD デジタル 教科書体 NK-B" panose="02020700000000000000" pitchFamily="18" charset="-128"/>
                <a:ea typeface="UD デジタル 教科書体 NK-B" panose="02020700000000000000" pitchFamily="18" charset="-128"/>
              </a:rPr>
              <a:t>　未来・将来の問題など、もやもやとはっきりしない問題点について、事実、推定、予測</a:t>
            </a:r>
            <a:br>
              <a:rPr lang="ja-JP" altLang="en-US" sz="1800" b="1">
                <a:latin typeface="UD デジタル 教科書体 NK-B" panose="02020700000000000000" pitchFamily="18" charset="-128"/>
                <a:ea typeface="UD デジタル 教科書体 NK-B" panose="02020700000000000000" pitchFamily="18" charset="-128"/>
              </a:rPr>
            </a:br>
            <a:r>
              <a:rPr lang="ja-JP" altLang="en-US" sz="1800" b="1">
                <a:latin typeface="UD デジタル 教科書体 NK-B" panose="02020700000000000000" pitchFamily="18" charset="-128"/>
                <a:ea typeface="UD デジタル 教科書体 NK-B" panose="02020700000000000000" pitchFamily="18" charset="-128"/>
              </a:rPr>
              <a:t>  意見、発想の構造を言語データでとらえ、相互の関係を親和性によって、統合した</a:t>
            </a:r>
            <a:endParaRPr lang="en-US" altLang="ja-JP" sz="1800" b="1">
              <a:latin typeface="UD デジタル 教科書体 NK-B" panose="02020700000000000000" pitchFamily="18" charset="-128"/>
              <a:ea typeface="UD デジタル 教科書体 NK-B" panose="02020700000000000000" pitchFamily="18" charset="-128"/>
            </a:endParaRPr>
          </a:p>
          <a:p>
            <a:pPr eaLnBrk="1" hangingPunct="1">
              <a:lnSpc>
                <a:spcPct val="110000"/>
              </a:lnSpc>
              <a:spcBef>
                <a:spcPct val="0"/>
              </a:spcBef>
              <a:buFontTx/>
              <a:buNone/>
            </a:pPr>
            <a:r>
              <a:rPr lang="ja-JP" altLang="en-US" sz="1800" b="1">
                <a:latin typeface="UD デジタル 教科書体 NK-B" panose="02020700000000000000" pitchFamily="18" charset="-128"/>
                <a:ea typeface="UD デジタル 教科書体 NK-B" panose="02020700000000000000" pitchFamily="18" charset="-128"/>
              </a:rPr>
              <a:t>　図をつくることで、解決すべき問題の所在・形態を“明確”にする手法です。</a:t>
            </a:r>
          </a:p>
          <a:p>
            <a:pPr eaLnBrk="1" hangingPunct="1">
              <a:lnSpc>
                <a:spcPct val="110000"/>
              </a:lnSpc>
              <a:spcBef>
                <a:spcPct val="0"/>
              </a:spcBef>
              <a:buFontTx/>
              <a:buNone/>
            </a:pPr>
            <a:r>
              <a:rPr lang="ja-JP" altLang="en-US" sz="1800" b="1">
                <a:latin typeface="UD デジタル 教科書体 NK-B" panose="02020700000000000000" pitchFamily="18" charset="-128"/>
                <a:ea typeface="UD デジタル 教科書体 NK-B" panose="02020700000000000000" pitchFamily="18" charset="-128"/>
              </a:rPr>
              <a:t>　   </a:t>
            </a:r>
            <a:r>
              <a:rPr lang="en-US" altLang="ja-JP" sz="1800" b="1">
                <a:latin typeface="UD デジタル 教科書体 NK-B" panose="02020700000000000000" pitchFamily="18" charset="-128"/>
                <a:ea typeface="UD デジタル 教科書体 NK-B" panose="02020700000000000000" pitchFamily="18" charset="-128"/>
              </a:rPr>
              <a:t>※</a:t>
            </a:r>
            <a:r>
              <a:rPr lang="ja-JP" altLang="en-US" sz="1800" b="1">
                <a:latin typeface="UD デジタル 教科書体 NK-B" panose="02020700000000000000" pitchFamily="18" charset="-128"/>
                <a:ea typeface="UD デジタル 教科書体 NK-B" panose="02020700000000000000" pitchFamily="18" charset="-128"/>
              </a:rPr>
              <a:t>ＫＪ法（考案者：川喜多二郎氏）に由来する</a:t>
            </a:r>
          </a:p>
        </p:txBody>
      </p:sp>
      <p:sp>
        <p:nvSpPr>
          <p:cNvPr id="38918" name="Rectangle 9">
            <a:extLst>
              <a:ext uri="{FF2B5EF4-FFF2-40B4-BE49-F238E27FC236}">
                <a16:creationId xmlns:a16="http://schemas.microsoft.com/office/drawing/2014/main" id="{C10E9788-AF75-1834-11EE-FDE748778FFF}"/>
              </a:ext>
            </a:extLst>
          </p:cNvPr>
          <p:cNvSpPr>
            <a:spLocks noChangeArrowheads="1"/>
          </p:cNvSpPr>
          <p:nvPr/>
        </p:nvSpPr>
        <p:spPr bwMode="auto">
          <a:xfrm>
            <a:off x="1981200" y="2838450"/>
            <a:ext cx="8024813" cy="99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10000"/>
              </a:lnSpc>
              <a:spcBef>
                <a:spcPct val="0"/>
              </a:spcBef>
              <a:buFontTx/>
              <a:buNone/>
            </a:pPr>
            <a:r>
              <a:rPr lang="en-US" altLang="ja-JP" sz="1800" b="1">
                <a:latin typeface="UD デジタル 教科書体 NK-B" panose="02020700000000000000" pitchFamily="18" charset="-128"/>
                <a:ea typeface="UD デジタル 教科書体 NK-B" panose="02020700000000000000" pitchFamily="18" charset="-128"/>
              </a:rPr>
              <a:t>①</a:t>
            </a:r>
            <a:r>
              <a:rPr lang="ja-JP" altLang="en-US" sz="1800" b="1">
                <a:latin typeface="UD デジタル 教科書体 NK-B" panose="02020700000000000000" pitchFamily="18" charset="-128"/>
                <a:ea typeface="UD デジタル 教科書体 NK-B" panose="02020700000000000000" pitchFamily="18" charset="-128"/>
              </a:rPr>
              <a:t>みんなの意思を統一したい</a:t>
            </a:r>
          </a:p>
          <a:p>
            <a:pPr eaLnBrk="1" hangingPunct="1">
              <a:lnSpc>
                <a:spcPct val="110000"/>
              </a:lnSpc>
              <a:spcBef>
                <a:spcPct val="0"/>
              </a:spcBef>
              <a:buFontTx/>
              <a:buNone/>
            </a:pPr>
            <a:r>
              <a:rPr lang="ja-JP" altLang="en-US" sz="1800" b="1">
                <a:latin typeface="UD デジタル 教科書体 NK-B" panose="02020700000000000000" pitchFamily="18" charset="-128"/>
                <a:ea typeface="UD デジタル 教科書体 NK-B" panose="02020700000000000000" pitchFamily="18" charset="-128"/>
              </a:rPr>
              <a:t>　（例）ＱＣサークルを活発にするにはどうすればよいか？</a:t>
            </a:r>
          </a:p>
          <a:p>
            <a:pPr eaLnBrk="1" hangingPunct="1">
              <a:lnSpc>
                <a:spcPct val="110000"/>
              </a:lnSpc>
              <a:spcBef>
                <a:spcPct val="0"/>
              </a:spcBef>
              <a:buFontTx/>
              <a:buNone/>
            </a:pPr>
            <a:r>
              <a:rPr lang="ja-JP" altLang="en-US" sz="1800" b="1">
                <a:latin typeface="UD デジタル 教科書体 NK-B" panose="02020700000000000000" pitchFamily="18" charset="-128"/>
                <a:ea typeface="UD デジタル 教科書体 NK-B" panose="02020700000000000000" pitchFamily="18" charset="-128"/>
              </a:rPr>
              <a:t>②問題を見極めたい</a:t>
            </a:r>
          </a:p>
          <a:p>
            <a:pPr eaLnBrk="1" hangingPunct="1">
              <a:lnSpc>
                <a:spcPct val="110000"/>
              </a:lnSpc>
              <a:spcBef>
                <a:spcPct val="0"/>
              </a:spcBef>
              <a:buFontTx/>
              <a:buNone/>
            </a:pPr>
            <a:r>
              <a:rPr lang="ja-JP" altLang="en-US" sz="1800" b="1">
                <a:latin typeface="UD デジタル 教科書体 NK-B" panose="02020700000000000000" pitchFamily="18" charset="-128"/>
                <a:ea typeface="UD デジタル 教科書体 NK-B" panose="02020700000000000000" pitchFamily="18" charset="-128"/>
              </a:rPr>
              <a:t>　（例）職場の問題点は何か？</a:t>
            </a:r>
          </a:p>
        </p:txBody>
      </p:sp>
      <p:sp>
        <p:nvSpPr>
          <p:cNvPr id="38919" name="Rectangle 10">
            <a:extLst>
              <a:ext uri="{FF2B5EF4-FFF2-40B4-BE49-F238E27FC236}">
                <a16:creationId xmlns:a16="http://schemas.microsoft.com/office/drawing/2014/main" id="{0F364736-2105-84B5-165C-241AB71286D9}"/>
              </a:ext>
            </a:extLst>
          </p:cNvPr>
          <p:cNvSpPr>
            <a:spLocks noChangeArrowheads="1"/>
          </p:cNvSpPr>
          <p:nvPr/>
        </p:nvSpPr>
        <p:spPr bwMode="auto">
          <a:xfrm>
            <a:off x="1981200" y="4171950"/>
            <a:ext cx="8458200" cy="258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1800" b="1">
                <a:latin typeface="UD デジタル 教科書体 NK-B" panose="02020700000000000000" pitchFamily="18" charset="-128"/>
                <a:ea typeface="UD デジタル 教科書体 NK-B" panose="02020700000000000000" pitchFamily="18" charset="-128"/>
              </a:rPr>
              <a:t>①</a:t>
            </a:r>
            <a:r>
              <a:rPr lang="ja-JP" altLang="en-US" sz="1800" b="1">
                <a:latin typeface="UD デジタル 教科書体 NK-B" panose="02020700000000000000" pitchFamily="18" charset="-128"/>
                <a:ea typeface="UD デジタル 教科書体 NK-B" panose="02020700000000000000" pitchFamily="18" charset="-128"/>
              </a:rPr>
              <a:t>テーマを決める。</a:t>
            </a:r>
          </a:p>
          <a:p>
            <a:pPr eaLnBrk="1" hangingPunct="1">
              <a:spcBef>
                <a:spcPct val="0"/>
              </a:spcBef>
              <a:buFontTx/>
              <a:buNone/>
            </a:pPr>
            <a:r>
              <a:rPr lang="ja-JP" altLang="en-US" sz="1800" b="1">
                <a:latin typeface="UD デジタル 教科書体 NK-B" panose="02020700000000000000" pitchFamily="18" charset="-128"/>
                <a:ea typeface="UD デジタル 教科書体 NK-B" panose="02020700000000000000" pitchFamily="18" charset="-128"/>
              </a:rPr>
              <a:t>　・問題の本質を明らかにしたいもの　・考えをまとめたいもの</a:t>
            </a:r>
            <a:br>
              <a:rPr lang="ja-JP" altLang="en-US" sz="1800" b="1">
                <a:latin typeface="UD デジタル 教科書体 NK-B" panose="02020700000000000000" pitchFamily="18" charset="-128"/>
                <a:ea typeface="UD デジタル 教科書体 NK-B" panose="02020700000000000000" pitchFamily="18" charset="-128"/>
              </a:rPr>
            </a:br>
            <a:r>
              <a:rPr lang="ja-JP" altLang="en-US" sz="1800" b="1">
                <a:latin typeface="UD デジタル 教科書体 NK-B" panose="02020700000000000000" pitchFamily="18" charset="-128"/>
                <a:ea typeface="UD デジタル 教科書体 NK-B" panose="02020700000000000000" pitchFamily="18" charset="-128"/>
              </a:rPr>
              <a:t>　・発想を得たいもの など</a:t>
            </a:r>
          </a:p>
          <a:p>
            <a:pPr eaLnBrk="1" hangingPunct="1">
              <a:spcBef>
                <a:spcPct val="0"/>
              </a:spcBef>
              <a:buFontTx/>
              <a:buNone/>
            </a:pPr>
            <a:r>
              <a:rPr lang="ja-JP" altLang="en-US" sz="1800" b="1">
                <a:latin typeface="UD デジタル 教科書体 NK-B" panose="02020700000000000000" pitchFamily="18" charset="-128"/>
                <a:ea typeface="UD デジタル 教科書体 NK-B" panose="02020700000000000000" pitchFamily="18" charset="-128"/>
              </a:rPr>
              <a:t>②</a:t>
            </a:r>
            <a:r>
              <a:rPr lang="en-US" altLang="ja-JP" sz="1800" b="1">
                <a:latin typeface="UD デジタル 教科書体 NK-B" panose="02020700000000000000" pitchFamily="18" charset="-128"/>
                <a:ea typeface="UD デジタル 教科書体 NK-B" panose="02020700000000000000" pitchFamily="18" charset="-128"/>
              </a:rPr>
              <a:t>｢</a:t>
            </a:r>
            <a:r>
              <a:rPr lang="ja-JP" altLang="en-US" sz="1800" b="1">
                <a:latin typeface="UD デジタル 教科書体 NK-B" panose="02020700000000000000" pitchFamily="18" charset="-128"/>
                <a:ea typeface="UD デジタル 教科書体 NK-B" panose="02020700000000000000" pitchFamily="18" charset="-128"/>
              </a:rPr>
              <a:t>見た</a:t>
            </a:r>
            <a:r>
              <a:rPr lang="en-US" altLang="ja-JP" sz="1800" b="1">
                <a:latin typeface="UD デジタル 教科書体 NK-B" panose="02020700000000000000" pitchFamily="18" charset="-128"/>
                <a:ea typeface="UD デジタル 教科書体 NK-B" panose="02020700000000000000" pitchFamily="18" charset="-128"/>
              </a:rPr>
              <a:t>｣｢</a:t>
            </a:r>
            <a:r>
              <a:rPr lang="ja-JP" altLang="en-US" sz="1800" b="1">
                <a:latin typeface="UD デジタル 教科書体 NK-B" panose="02020700000000000000" pitchFamily="18" charset="-128"/>
                <a:ea typeface="UD デジタル 教科書体 NK-B" panose="02020700000000000000" pitchFamily="18" charset="-128"/>
              </a:rPr>
              <a:t>聞いた</a:t>
            </a:r>
            <a:r>
              <a:rPr lang="en-US" altLang="ja-JP" sz="1800" b="1">
                <a:latin typeface="UD デジタル 教科書体 NK-B" panose="02020700000000000000" pitchFamily="18" charset="-128"/>
                <a:ea typeface="UD デジタル 教科書体 NK-B" panose="02020700000000000000" pitchFamily="18" charset="-128"/>
              </a:rPr>
              <a:t>｣｢</a:t>
            </a:r>
            <a:r>
              <a:rPr lang="ja-JP" altLang="en-US" sz="1800" b="1">
                <a:latin typeface="UD デジタル 教科書体 NK-B" panose="02020700000000000000" pitchFamily="18" charset="-128"/>
                <a:ea typeface="UD デジタル 教科書体 NK-B" panose="02020700000000000000" pitchFamily="18" charset="-128"/>
              </a:rPr>
              <a:t>感じた</a:t>
            </a:r>
            <a:r>
              <a:rPr lang="en-US" altLang="ja-JP" sz="1800" b="1">
                <a:latin typeface="UD デジタル 教科書体 NK-B" panose="02020700000000000000" pitchFamily="18" charset="-128"/>
                <a:ea typeface="UD デジタル 教科書体 NK-B" panose="02020700000000000000" pitchFamily="18" charset="-128"/>
              </a:rPr>
              <a:t>｣｢</a:t>
            </a:r>
            <a:r>
              <a:rPr lang="ja-JP" altLang="en-US" sz="1800" b="1">
                <a:latin typeface="UD デジタル 教科書体 NK-B" panose="02020700000000000000" pitchFamily="18" charset="-128"/>
                <a:ea typeface="UD デジタル 教科書体 NK-B" panose="02020700000000000000" pitchFamily="18" charset="-128"/>
              </a:rPr>
              <a:t>考えた</a:t>
            </a:r>
            <a:r>
              <a:rPr lang="en-US" altLang="ja-JP" sz="1800" b="1">
                <a:latin typeface="UD デジタル 教科書体 NK-B" panose="02020700000000000000" pitchFamily="18" charset="-128"/>
                <a:ea typeface="UD デジタル 教科書体 NK-B" panose="02020700000000000000" pitchFamily="18" charset="-128"/>
              </a:rPr>
              <a:t>｣｢</a:t>
            </a:r>
            <a:r>
              <a:rPr lang="ja-JP" altLang="en-US" sz="1800" b="1">
                <a:latin typeface="UD デジタル 教科書体 NK-B" panose="02020700000000000000" pitchFamily="18" charset="-128"/>
                <a:ea typeface="UD デジタル 教科書体 NK-B" panose="02020700000000000000" pitchFamily="18" charset="-128"/>
              </a:rPr>
              <a:t>調べた</a:t>
            </a:r>
            <a:r>
              <a:rPr lang="en-US" altLang="ja-JP" sz="1800" b="1">
                <a:latin typeface="UD デジタル 教科書体 NK-B" panose="02020700000000000000" pitchFamily="18" charset="-128"/>
                <a:ea typeface="UD デジタル 教科書体 NK-B" panose="02020700000000000000" pitchFamily="18" charset="-128"/>
              </a:rPr>
              <a:t>｣</a:t>
            </a:r>
            <a:r>
              <a:rPr lang="ja-JP" altLang="en-US" sz="1800" b="1">
                <a:latin typeface="UD デジタル 教科書体 NK-B" panose="02020700000000000000" pitchFamily="18" charset="-128"/>
                <a:ea typeface="UD デジタル 教科書体 NK-B" panose="02020700000000000000" pitchFamily="18" charset="-128"/>
              </a:rPr>
              <a:t>ことをカードに書く</a:t>
            </a:r>
          </a:p>
          <a:p>
            <a:pPr eaLnBrk="1" hangingPunct="1">
              <a:spcBef>
                <a:spcPct val="0"/>
              </a:spcBef>
              <a:buFontTx/>
              <a:buNone/>
            </a:pPr>
            <a:r>
              <a:rPr lang="ja-JP" altLang="en-US" sz="1800" b="1">
                <a:latin typeface="UD デジタル 教科書体 NK-B" panose="02020700000000000000" pitchFamily="18" charset="-128"/>
                <a:ea typeface="UD デジタル 教科書体 NK-B" panose="02020700000000000000" pitchFamily="18" charset="-128"/>
              </a:rPr>
              <a:t>　・ズバリとした表現で　・簡潔で短い文にまとめる　・主語＋述語で表現</a:t>
            </a:r>
          </a:p>
          <a:p>
            <a:pPr eaLnBrk="1" hangingPunct="1">
              <a:spcBef>
                <a:spcPct val="0"/>
              </a:spcBef>
              <a:buFontTx/>
              <a:buNone/>
            </a:pPr>
            <a:r>
              <a:rPr lang="ja-JP" altLang="en-US" sz="1800" b="1">
                <a:latin typeface="UD デジタル 教科書体 NK-B" panose="02020700000000000000" pitchFamily="18" charset="-128"/>
                <a:ea typeface="UD デジタル 教科書体 NK-B" panose="02020700000000000000" pitchFamily="18" charset="-128"/>
              </a:rPr>
              <a:t>③親和性（似ている、近い、ほとんど同じ）のあるカードを寄せて集める</a:t>
            </a:r>
          </a:p>
          <a:p>
            <a:pPr eaLnBrk="1" hangingPunct="1">
              <a:spcBef>
                <a:spcPct val="0"/>
              </a:spcBef>
              <a:buFontTx/>
              <a:buNone/>
            </a:pPr>
            <a:r>
              <a:rPr lang="ja-JP" altLang="en-US" sz="1800" b="1">
                <a:latin typeface="UD デジタル 教科書体 NK-B" panose="02020700000000000000" pitchFamily="18" charset="-128"/>
                <a:ea typeface="UD デジタル 教科書体 NK-B" panose="02020700000000000000" pitchFamily="18" charset="-128"/>
              </a:rPr>
              <a:t>④どのグループにも入らないカードは、そのまま（ひとりぼっち）にしておく</a:t>
            </a:r>
          </a:p>
          <a:p>
            <a:pPr eaLnBrk="1" hangingPunct="1">
              <a:spcBef>
                <a:spcPct val="0"/>
              </a:spcBef>
              <a:buFontTx/>
              <a:buNone/>
            </a:pPr>
            <a:r>
              <a:rPr lang="ja-JP" altLang="en-US" sz="1800" b="1">
                <a:latin typeface="UD デジタル 教科書体 NK-B" panose="02020700000000000000" pitchFamily="18" charset="-128"/>
                <a:ea typeface="UD デジタル 教科書体 NK-B" panose="02020700000000000000" pitchFamily="18" charset="-128"/>
              </a:rPr>
              <a:t>⑤寄り集まったカードをまとめて表札「親和カード」を作る</a:t>
            </a:r>
          </a:p>
          <a:p>
            <a:pPr eaLnBrk="1" hangingPunct="1">
              <a:spcBef>
                <a:spcPct val="0"/>
              </a:spcBef>
              <a:buFontTx/>
              <a:buNone/>
            </a:pPr>
            <a:r>
              <a:rPr lang="ja-JP" altLang="en-US" sz="1800" b="1">
                <a:latin typeface="UD デジタル 教科書体 NK-B" panose="02020700000000000000" pitchFamily="18" charset="-128"/>
                <a:ea typeface="UD デジタル 教科書体 NK-B" panose="02020700000000000000" pitchFamily="18" charset="-128"/>
              </a:rPr>
              <a:t>⑥レイアウトをよく考えて親和図を完成させる</a:t>
            </a:r>
          </a:p>
        </p:txBody>
      </p:sp>
      <p:sp>
        <p:nvSpPr>
          <p:cNvPr id="38920" name="Rectangle 5">
            <a:extLst>
              <a:ext uri="{FF2B5EF4-FFF2-40B4-BE49-F238E27FC236}">
                <a16:creationId xmlns:a16="http://schemas.microsoft.com/office/drawing/2014/main" id="{01466831-4AA7-1C94-A4A3-5395612E1E66}"/>
              </a:ext>
            </a:extLst>
          </p:cNvPr>
          <p:cNvSpPr>
            <a:spLocks noChangeArrowheads="1"/>
          </p:cNvSpPr>
          <p:nvPr/>
        </p:nvSpPr>
        <p:spPr bwMode="auto">
          <a:xfrm>
            <a:off x="1735138" y="952500"/>
            <a:ext cx="22336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1">
                <a:solidFill>
                  <a:srgbClr val="FF0000"/>
                </a:solidFill>
              </a:rPr>
              <a:t>（</a:t>
            </a:r>
            <a:r>
              <a:rPr lang="en-US" altLang="ja-JP" sz="1600" b="1">
                <a:solidFill>
                  <a:srgbClr val="FF0000"/>
                </a:solidFill>
              </a:rPr>
              <a:t>a</a:t>
            </a:r>
            <a:r>
              <a:rPr lang="ja-JP" altLang="en-US" sz="1600" b="1">
                <a:solidFill>
                  <a:srgbClr val="FF0000"/>
                </a:solidFill>
              </a:rPr>
              <a:t>）親和図法とは</a:t>
            </a:r>
          </a:p>
        </p:txBody>
      </p:sp>
      <p:sp>
        <p:nvSpPr>
          <p:cNvPr id="38921" name="Text Box 9">
            <a:extLst>
              <a:ext uri="{FF2B5EF4-FFF2-40B4-BE49-F238E27FC236}">
                <a16:creationId xmlns:a16="http://schemas.microsoft.com/office/drawing/2014/main" id="{6C08D2E1-501E-42C8-6FB9-DF154E5960C1}"/>
              </a:ext>
            </a:extLst>
          </p:cNvPr>
          <p:cNvSpPr txBox="1">
            <a:spLocks noChangeArrowheads="1"/>
          </p:cNvSpPr>
          <p:nvPr/>
        </p:nvSpPr>
        <p:spPr bwMode="auto">
          <a:xfrm>
            <a:off x="5105400" y="304800"/>
            <a:ext cx="4191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endParaRPr lang="ja-JP" altLang="ja-JP" sz="180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D:\Mochida\イラスト集\最新：３\イラスト\01_QCマーク\21_01.emf">
            <a:extLst>
              <a:ext uri="{FF2B5EF4-FFF2-40B4-BE49-F238E27FC236}">
                <a16:creationId xmlns:a16="http://schemas.microsoft.com/office/drawing/2014/main" id="{84835784-A831-6466-BA65-8AC4204EC5E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2483" y="395288"/>
            <a:ext cx="1114425"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6">
            <a:extLst>
              <a:ext uri="{FF2B5EF4-FFF2-40B4-BE49-F238E27FC236}">
                <a16:creationId xmlns:a16="http://schemas.microsoft.com/office/drawing/2014/main" id="{1598A476-732D-A404-5EC5-D0DD2772D04C}"/>
              </a:ext>
            </a:extLst>
          </p:cNvPr>
          <p:cNvSpPr txBox="1">
            <a:spLocks noChangeArrowheads="1"/>
          </p:cNvSpPr>
          <p:nvPr/>
        </p:nvSpPr>
        <p:spPr bwMode="auto">
          <a:xfrm>
            <a:off x="1676400" y="395288"/>
            <a:ext cx="8839200" cy="1415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a:ea typeface="HGS創英角ｺﾞｼｯｸUB" panose="020B0900000000000000" pitchFamily="50" charset="-128"/>
              </a:rPr>
              <a:t>     ２０２６年度　ＱＣサークル</a:t>
            </a:r>
          </a:p>
          <a:p>
            <a:pPr eaLnBrk="1" hangingPunct="1">
              <a:spcBef>
                <a:spcPct val="0"/>
              </a:spcBef>
              <a:buFontTx/>
              <a:buNone/>
            </a:pPr>
            <a:r>
              <a:rPr lang="ja-JP" altLang="en-US" sz="5400">
                <a:ea typeface="HGS創英角ｺﾞｼｯｸUB" panose="020B0900000000000000" pitchFamily="50" charset="-128"/>
              </a:rPr>
              <a:t>　</a:t>
            </a:r>
            <a:r>
              <a:rPr lang="ja-JP" altLang="en-US" sz="3600">
                <a:ea typeface="HGS創英角ｺﾞｼｯｸUB" panose="020B0900000000000000" pitchFamily="50" charset="-128"/>
              </a:rPr>
              <a:t>事務・販売サービス入門初級研修会</a:t>
            </a:r>
          </a:p>
        </p:txBody>
      </p:sp>
      <p:sp>
        <p:nvSpPr>
          <p:cNvPr id="4" name="Text Box 2">
            <a:extLst>
              <a:ext uri="{FF2B5EF4-FFF2-40B4-BE49-F238E27FC236}">
                <a16:creationId xmlns:a16="http://schemas.microsoft.com/office/drawing/2014/main" id="{0A018302-B9F0-0BBB-1DAC-B2E44F0070A9}"/>
              </a:ext>
            </a:extLst>
          </p:cNvPr>
          <p:cNvSpPr txBox="1">
            <a:spLocks noChangeArrowheads="1"/>
          </p:cNvSpPr>
          <p:nvPr/>
        </p:nvSpPr>
        <p:spPr bwMode="auto">
          <a:xfrm>
            <a:off x="2498725" y="6254750"/>
            <a:ext cx="7194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400" b="1">
                <a:solidFill>
                  <a:srgbClr val="000000"/>
                </a:solidFill>
                <a:latin typeface="Meiryo UI" panose="020B0604030504040204" pitchFamily="50" charset="-128"/>
                <a:ea typeface="Meiryo UI" panose="020B0604030504040204" pitchFamily="50" charset="-128"/>
              </a:rPr>
              <a:t>主催：</a:t>
            </a:r>
            <a:r>
              <a:rPr lang="en-US" altLang="ja-JP" sz="2400" b="1">
                <a:solidFill>
                  <a:srgbClr val="000000"/>
                </a:solidFill>
                <a:latin typeface="Meiryo UI" panose="020B0604030504040204" pitchFamily="50" charset="-128"/>
                <a:ea typeface="Meiryo UI" panose="020B0604030504040204" pitchFamily="50" charset="-128"/>
              </a:rPr>
              <a:t>QC</a:t>
            </a:r>
            <a:r>
              <a:rPr lang="ja-JP" altLang="en-US" sz="2400" b="1">
                <a:solidFill>
                  <a:srgbClr val="000000"/>
                </a:solidFill>
                <a:latin typeface="Meiryo UI" panose="020B0604030504040204" pitchFamily="50" charset="-128"/>
                <a:ea typeface="Meiryo UI" panose="020B0604030504040204" pitchFamily="50" charset="-128"/>
              </a:rPr>
              <a:t>サークル東海支部愛知地区</a:t>
            </a:r>
          </a:p>
        </p:txBody>
      </p:sp>
      <p:sp>
        <p:nvSpPr>
          <p:cNvPr id="5" name="Text Box 3">
            <a:extLst>
              <a:ext uri="{FF2B5EF4-FFF2-40B4-BE49-F238E27FC236}">
                <a16:creationId xmlns:a16="http://schemas.microsoft.com/office/drawing/2014/main" id="{16E70C0E-3C35-9748-EDA4-2395BA3A2FB7}"/>
              </a:ext>
            </a:extLst>
          </p:cNvPr>
          <p:cNvSpPr txBox="1">
            <a:spLocks noChangeArrowheads="1"/>
          </p:cNvSpPr>
          <p:nvPr/>
        </p:nvSpPr>
        <p:spPr bwMode="auto">
          <a:xfrm>
            <a:off x="2063905" y="4159309"/>
            <a:ext cx="8064190" cy="1692771"/>
          </a:xfrm>
          <a:prstGeom prst="rect">
            <a:avLst/>
          </a:prstGeom>
          <a:noFill/>
          <a:ln>
            <a:noFill/>
          </a:ln>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marL="180340" algn="just">
              <a:buNone/>
              <a:tabLst>
                <a:tab pos="1389380" algn="l"/>
              </a:tabLst>
              <a:defRPr/>
            </a:pPr>
            <a:r>
              <a:rPr lang="en-US" altLang="ja-JP" sz="2000" b="1" dirty="0">
                <a:solidFill>
                  <a:srgbClr val="000000"/>
                </a:solidFill>
                <a:latin typeface="Meiryo UI" panose="020B0604030504040204" pitchFamily="50" charset="-128"/>
                <a:ea typeface="Meiryo UI" panose="020B0604030504040204" pitchFamily="50" charset="-128"/>
              </a:rPr>
              <a:t>【</a:t>
            </a:r>
            <a:r>
              <a:rPr lang="ja-JP" altLang="ja-JP" sz="2000" b="1" dirty="0">
                <a:solidFill>
                  <a:srgbClr val="000000"/>
                </a:solidFill>
                <a:latin typeface="Meiryo UI" panose="020B0604030504040204" pitchFamily="50" charset="-128"/>
                <a:ea typeface="Meiryo UI" panose="020B0604030504040204" pitchFamily="50" charset="-128"/>
              </a:rPr>
              <a:t>研修会テーマ</a:t>
            </a:r>
            <a:r>
              <a:rPr lang="en-US" altLang="ja-JP" sz="2000" b="1" dirty="0">
                <a:solidFill>
                  <a:srgbClr val="000000"/>
                </a:solidFill>
                <a:latin typeface="Meiryo UI" panose="020B0604030504040204" pitchFamily="50" charset="-128"/>
                <a:ea typeface="Meiryo UI" panose="020B0604030504040204" pitchFamily="50" charset="-128"/>
              </a:rPr>
              <a:t>】</a:t>
            </a:r>
            <a:r>
              <a:rPr lang="ja-JP" altLang="en-US" sz="2000" b="1" dirty="0">
                <a:solidFill>
                  <a:srgbClr val="000000"/>
                </a:solidFill>
                <a:latin typeface="Meiryo UI" panose="020B0604030504040204" pitchFamily="50" charset="-128"/>
                <a:ea typeface="Meiryo UI" panose="020B0604030504040204" pitchFamily="50" charset="-128"/>
              </a:rPr>
              <a:t>　 </a:t>
            </a:r>
            <a:r>
              <a:rPr lang="ja-JP" altLang="ja-JP" sz="2000" b="1" dirty="0">
                <a:latin typeface="Meiryo UI" panose="020B0604030504040204" pitchFamily="50" charset="-128"/>
                <a:ea typeface="Meiryo UI" panose="020B0604030504040204" pitchFamily="50" charset="-128"/>
                <a:cs typeface="Times New Roman" panose="02020603050405020304" pitchFamily="18" charset="0"/>
              </a:rPr>
              <a:t>『ＱＣサークル活動の基本を正しく</a:t>
            </a:r>
            <a:r>
              <a:rPr lang="ja-JP" altLang="ja-JP" sz="2000" b="1">
                <a:latin typeface="Meiryo UI" panose="020B0604030504040204" pitchFamily="50" charset="-128"/>
                <a:ea typeface="Meiryo UI" panose="020B0604030504040204" pitchFamily="50" charset="-128"/>
                <a:cs typeface="Times New Roman" panose="02020603050405020304" pitchFamily="18" charset="0"/>
              </a:rPr>
              <a:t>学んで、</a:t>
            </a:r>
            <a:endParaRPr lang="ja-JP" altLang="ja-JP" sz="2000">
              <a:latin typeface="Meiryo UI" panose="020B0604030504040204" pitchFamily="50" charset="-128"/>
              <a:ea typeface="Meiryo UI" panose="020B0604030504040204" pitchFamily="50" charset="-128"/>
              <a:cs typeface="Times New Roman" panose="02020603050405020304" pitchFamily="18" charset="0"/>
            </a:endParaRPr>
          </a:p>
          <a:p>
            <a:pPr marL="180340" algn="just">
              <a:buNone/>
              <a:tabLst>
                <a:tab pos="1389380" algn="l"/>
              </a:tabLst>
              <a:defRPr/>
            </a:pPr>
            <a:r>
              <a:rPr lang="ja-JP" altLang="ja-JP" sz="2000" b="1">
                <a:latin typeface="Meiryo UI" panose="020B0604030504040204" pitchFamily="50" charset="-128"/>
                <a:ea typeface="Meiryo UI" panose="020B0604030504040204" pitchFamily="50" charset="-128"/>
                <a:cs typeface="Times New Roman" panose="02020603050405020304" pitchFamily="18" charset="0"/>
              </a:rPr>
              <a:t>　　　　　　　　　</a:t>
            </a:r>
            <a:r>
              <a:rPr lang="ja-JP" altLang="en-US" sz="2000" b="1">
                <a:latin typeface="Meiryo UI" panose="020B0604030504040204" pitchFamily="50" charset="-128"/>
                <a:ea typeface="Meiryo UI" panose="020B0604030504040204" pitchFamily="50" charset="-128"/>
                <a:cs typeface="Times New Roman" panose="02020603050405020304" pitchFamily="18" charset="0"/>
              </a:rPr>
              <a:t>　　　　　　　</a:t>
            </a:r>
            <a:r>
              <a:rPr lang="ja-JP" altLang="ja-JP" sz="2000" b="1">
                <a:latin typeface="Meiryo UI" panose="020B0604030504040204" pitchFamily="50" charset="-128"/>
                <a:ea typeface="Meiryo UI" panose="020B0604030504040204" pitchFamily="50" charset="-128"/>
                <a:cs typeface="Times New Roman" panose="02020603050405020304" pitchFamily="18" charset="0"/>
              </a:rPr>
              <a:t>　</a:t>
            </a:r>
            <a:r>
              <a:rPr lang="ja-JP" altLang="en-US" sz="2000" b="1">
                <a:latin typeface="Meiryo UI" panose="020B0604030504040204" pitchFamily="50" charset="-128"/>
                <a:ea typeface="Meiryo UI" panose="020B0604030504040204" pitchFamily="50" charset="-128"/>
                <a:cs typeface="Times New Roman" panose="02020603050405020304" pitchFamily="18" charset="0"/>
              </a:rPr>
              <a:t>　　　　職場の問題解決力を向上しよう！</a:t>
            </a:r>
            <a:r>
              <a:rPr lang="ja-JP" altLang="ja-JP" sz="2000" b="1">
                <a:latin typeface="Meiryo UI" panose="020B0604030504040204" pitchFamily="50" charset="-128"/>
                <a:ea typeface="Meiryo UI" panose="020B0604030504040204" pitchFamily="50" charset="-128"/>
                <a:cs typeface="Times New Roman" panose="02020603050405020304" pitchFamily="18" charset="0"/>
              </a:rPr>
              <a:t>』</a:t>
            </a:r>
            <a:endParaRPr lang="ja-JP" altLang="ja-JP" sz="2000">
              <a:latin typeface="Meiryo UI" panose="020B0604030504040204" pitchFamily="50" charset="-128"/>
              <a:ea typeface="Meiryo UI" panose="020B0604030504040204" pitchFamily="50" charset="-128"/>
              <a:cs typeface="Times New Roman" panose="02020603050405020304" pitchFamily="18" charset="0"/>
            </a:endParaRPr>
          </a:p>
          <a:p>
            <a:pPr eaLnBrk="1" hangingPunct="1">
              <a:spcBef>
                <a:spcPct val="50000"/>
              </a:spcBef>
              <a:buFontTx/>
              <a:buNone/>
              <a:defRPr/>
            </a:pPr>
            <a:r>
              <a:rPr lang="ja-JP" altLang="en-US" sz="2000" b="1">
                <a:solidFill>
                  <a:srgbClr val="000000"/>
                </a:solidFill>
                <a:latin typeface="Meiryo UI" panose="020B0604030504040204" pitchFamily="50" charset="-128"/>
                <a:ea typeface="Meiryo UI" panose="020B0604030504040204" pitchFamily="50" charset="-128"/>
              </a:rPr>
              <a:t>　</a:t>
            </a:r>
            <a:r>
              <a:rPr lang="en-US" altLang="ja-JP" sz="2000" b="1">
                <a:solidFill>
                  <a:srgbClr val="000000"/>
                </a:solidFill>
                <a:latin typeface="Meiryo UI" panose="020B0604030504040204" pitchFamily="50" charset="-128"/>
                <a:ea typeface="Meiryo UI" panose="020B0604030504040204" pitchFamily="50" charset="-128"/>
              </a:rPr>
              <a:t>【</a:t>
            </a:r>
            <a:r>
              <a:rPr lang="ja-JP" altLang="en-US" sz="2000" b="1">
                <a:solidFill>
                  <a:srgbClr val="000000"/>
                </a:solidFill>
                <a:latin typeface="Meiryo UI" panose="020B0604030504040204" pitchFamily="50" charset="-128"/>
                <a:ea typeface="Meiryo UI" panose="020B0604030504040204" pitchFamily="50" charset="-128"/>
              </a:rPr>
              <a:t>年度スローガン</a:t>
            </a:r>
            <a:r>
              <a:rPr lang="en-US" altLang="ja-JP" sz="2000" b="1">
                <a:solidFill>
                  <a:srgbClr val="000000"/>
                </a:solidFill>
                <a:latin typeface="Meiryo UI" panose="020B0604030504040204" pitchFamily="50" charset="-128"/>
                <a:ea typeface="Meiryo UI" panose="020B0604030504040204" pitchFamily="50" charset="-128"/>
              </a:rPr>
              <a:t>】 </a:t>
            </a:r>
            <a:r>
              <a:rPr lang="ja-JP" altLang="en-US" sz="2000" b="1">
                <a:solidFill>
                  <a:srgbClr val="000000"/>
                </a:solidFill>
                <a:latin typeface="Meiryo UI" panose="020B0604030504040204" pitchFamily="50" charset="-128"/>
                <a:ea typeface="Meiryo UI" panose="020B0604030504040204" pitchFamily="50" charset="-128"/>
              </a:rPr>
              <a:t>　</a:t>
            </a:r>
            <a:r>
              <a:rPr lang="ja-JP" altLang="en-US" sz="2000" b="1">
                <a:latin typeface="Meiryo UI" panose="020B0604030504040204" pitchFamily="50" charset="-128"/>
                <a:ea typeface="Meiryo UI" panose="020B0604030504040204" pitchFamily="50" charset="-128"/>
              </a:rPr>
              <a:t>お客様のニーズに対応し、</a:t>
            </a:r>
            <a:endParaRPr lang="en-US" altLang="ja-JP" sz="2000" b="1">
              <a:latin typeface="Meiryo UI" panose="020B0604030504040204" pitchFamily="50" charset="-128"/>
              <a:ea typeface="Meiryo UI" panose="020B0604030504040204" pitchFamily="50" charset="-128"/>
            </a:endParaRPr>
          </a:p>
          <a:p>
            <a:pPr eaLnBrk="1" hangingPunct="1">
              <a:spcBef>
                <a:spcPct val="50000"/>
              </a:spcBef>
              <a:buFontTx/>
              <a:buNone/>
              <a:defRPr/>
            </a:pPr>
            <a:r>
              <a:rPr lang="ja-JP" altLang="en-US" sz="2000" b="1">
                <a:latin typeface="Meiryo UI" panose="020B0604030504040204" pitchFamily="50" charset="-128"/>
                <a:ea typeface="Meiryo UI" panose="020B0604030504040204" pitchFamily="50" charset="-128"/>
              </a:rPr>
              <a:t>　　　　　　　　　　　　　　　　　　　　　　楽しく学びあい、仲間の輪を広げよう</a:t>
            </a:r>
            <a:r>
              <a:rPr lang="en-US" altLang="ja-JP" sz="2000" b="1">
                <a:latin typeface="Meiryo UI" panose="020B0604030504040204" pitchFamily="50" charset="-128"/>
                <a:ea typeface="Meiryo UI" panose="020B0604030504040204" pitchFamily="50" charset="-128"/>
              </a:rPr>
              <a:t>』</a:t>
            </a:r>
            <a:endParaRPr lang="ja-JP" altLang="en-US" sz="2000" b="1">
              <a:solidFill>
                <a:srgbClr val="000000"/>
              </a:solidFill>
              <a:latin typeface="Meiryo UI" panose="020B0604030504040204" pitchFamily="50" charset="-128"/>
              <a:ea typeface="Meiryo UI" panose="020B0604030504040204" pitchFamily="50" charset="-128"/>
            </a:endParaRPr>
          </a:p>
        </p:txBody>
      </p:sp>
      <p:sp>
        <p:nvSpPr>
          <p:cNvPr id="7" name="Text Box 6">
            <a:extLst>
              <a:ext uri="{FF2B5EF4-FFF2-40B4-BE49-F238E27FC236}">
                <a16:creationId xmlns:a16="http://schemas.microsoft.com/office/drawing/2014/main" id="{614C7EE4-D66B-818A-C707-AD825561F619}"/>
              </a:ext>
            </a:extLst>
          </p:cNvPr>
          <p:cNvSpPr txBox="1">
            <a:spLocks noChangeArrowheads="1"/>
          </p:cNvSpPr>
          <p:nvPr/>
        </p:nvSpPr>
        <p:spPr bwMode="auto">
          <a:xfrm>
            <a:off x="3134726" y="2046466"/>
            <a:ext cx="5922549"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3600">
                <a:solidFill>
                  <a:srgbClr val="000000"/>
                </a:solidFill>
                <a:ea typeface="HGS創英角ｺﾞｼｯｸUB" panose="020B0900000000000000" pitchFamily="50" charset="-128"/>
              </a:rPr>
              <a:t>（リーダーの役割認識）</a:t>
            </a:r>
          </a:p>
          <a:p>
            <a:pPr algn="ctr" eaLnBrk="1" hangingPunct="1">
              <a:spcBef>
                <a:spcPct val="0"/>
              </a:spcBef>
              <a:buFontTx/>
              <a:buNone/>
            </a:pPr>
            <a:r>
              <a:rPr lang="ja-JP" altLang="en-US" sz="4800">
                <a:solidFill>
                  <a:srgbClr val="0000CC"/>
                </a:solidFill>
                <a:latin typeface="HG創英角ｺﾞｼｯｸUB" panose="020B0909000000000000" pitchFamily="49" charset="-128"/>
                <a:ea typeface="HG創英角ｺﾞｼｯｸUB" panose="020B0909000000000000" pitchFamily="49" charset="-128"/>
              </a:rPr>
              <a:t>Ａ</a:t>
            </a:r>
            <a:r>
              <a:rPr lang="ja-JP" altLang="en-US" sz="4800">
                <a:solidFill>
                  <a:srgbClr val="0000CC"/>
                </a:solidFill>
                <a:ea typeface="HGS創英角ｺﾞｼｯｸUB" panose="020B0900000000000000" pitchFamily="50" charset="-128"/>
              </a:rPr>
              <a:t>コース　</a:t>
            </a:r>
          </a:p>
          <a:p>
            <a:pPr algn="ctr" eaLnBrk="1" hangingPunct="1">
              <a:spcBef>
                <a:spcPct val="0"/>
              </a:spcBef>
              <a:buFontTx/>
              <a:buNone/>
            </a:pPr>
            <a:r>
              <a:rPr lang="ja-JP" altLang="en-US">
                <a:ea typeface="HGS創英角ｺﾞｼｯｸUB" panose="020B0900000000000000" pitchFamily="50" charset="-128"/>
              </a:rPr>
              <a:t>会場：６０３会議室</a:t>
            </a:r>
            <a:endParaRPr lang="ja-JP" altLang="en-US">
              <a:solidFill>
                <a:srgbClr val="FF0000"/>
              </a:solidFill>
              <a:ea typeface="HGS創英角ｺﾞｼｯｸUB" panose="020B0900000000000000" pitchFamily="50"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8" name="Group 4">
            <a:extLst>
              <a:ext uri="{FF2B5EF4-FFF2-40B4-BE49-F238E27FC236}">
                <a16:creationId xmlns:a16="http://schemas.microsoft.com/office/drawing/2014/main" id="{8F13012A-0CF4-21B1-F16E-01CB28F726A6}"/>
              </a:ext>
            </a:extLst>
          </p:cNvPr>
          <p:cNvGrpSpPr>
            <a:grpSpLocks/>
          </p:cNvGrpSpPr>
          <p:nvPr/>
        </p:nvGrpSpPr>
        <p:grpSpPr bwMode="auto">
          <a:xfrm>
            <a:off x="2771775" y="304800"/>
            <a:ext cx="6343650" cy="2513013"/>
            <a:chOff x="781" y="3168"/>
            <a:chExt cx="3004" cy="1295"/>
          </a:xfrm>
        </p:grpSpPr>
        <p:sp>
          <p:nvSpPr>
            <p:cNvPr id="39964" name="Rectangle 17">
              <a:extLst>
                <a:ext uri="{FF2B5EF4-FFF2-40B4-BE49-F238E27FC236}">
                  <a16:creationId xmlns:a16="http://schemas.microsoft.com/office/drawing/2014/main" id="{6AAF27E9-2E91-55E1-BA52-670C597AACAC}"/>
                </a:ext>
              </a:extLst>
            </p:cNvPr>
            <p:cNvSpPr>
              <a:spLocks noChangeArrowheads="1"/>
            </p:cNvSpPr>
            <p:nvPr/>
          </p:nvSpPr>
          <p:spPr bwMode="auto">
            <a:xfrm>
              <a:off x="957" y="3456"/>
              <a:ext cx="2651" cy="96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ja-JP" sz="2400"/>
            </a:p>
          </p:txBody>
        </p:sp>
        <p:sp>
          <p:nvSpPr>
            <p:cNvPr id="39965" name="Rectangle 18">
              <a:extLst>
                <a:ext uri="{FF2B5EF4-FFF2-40B4-BE49-F238E27FC236}">
                  <a16:creationId xmlns:a16="http://schemas.microsoft.com/office/drawing/2014/main" id="{4689E812-643F-6A5A-63BE-2558C5CD244C}"/>
                </a:ext>
              </a:extLst>
            </p:cNvPr>
            <p:cNvSpPr>
              <a:spLocks noChangeArrowheads="1"/>
            </p:cNvSpPr>
            <p:nvPr/>
          </p:nvSpPr>
          <p:spPr bwMode="auto">
            <a:xfrm>
              <a:off x="1003" y="3600"/>
              <a:ext cx="1256" cy="72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ja-JP" sz="2400"/>
            </a:p>
          </p:txBody>
        </p:sp>
        <p:sp>
          <p:nvSpPr>
            <p:cNvPr id="39966" name="Rectangle 19">
              <a:extLst>
                <a:ext uri="{FF2B5EF4-FFF2-40B4-BE49-F238E27FC236}">
                  <a16:creationId xmlns:a16="http://schemas.microsoft.com/office/drawing/2014/main" id="{71FCBBD8-1589-F684-EEE9-CEB22C05D25E}"/>
                </a:ext>
              </a:extLst>
            </p:cNvPr>
            <p:cNvSpPr>
              <a:spLocks noChangeArrowheads="1"/>
            </p:cNvSpPr>
            <p:nvPr/>
          </p:nvSpPr>
          <p:spPr bwMode="auto">
            <a:xfrm>
              <a:off x="1329" y="3504"/>
              <a:ext cx="558" cy="144"/>
            </a:xfrm>
            <a:prstGeom prst="rect">
              <a:avLst/>
            </a:prstGeom>
            <a:solidFill>
              <a:schemeClr val="bg1"/>
            </a:solidFill>
            <a:ln w="12700">
              <a:solidFill>
                <a:schemeClr val="tx1"/>
              </a:solidFill>
              <a:miter lim="800000"/>
              <a:headEnd/>
              <a:tailEnd/>
            </a:ln>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t>親和カード</a:t>
              </a:r>
            </a:p>
          </p:txBody>
        </p:sp>
        <p:sp>
          <p:nvSpPr>
            <p:cNvPr id="39967" name="Rectangle 20">
              <a:extLst>
                <a:ext uri="{FF2B5EF4-FFF2-40B4-BE49-F238E27FC236}">
                  <a16:creationId xmlns:a16="http://schemas.microsoft.com/office/drawing/2014/main" id="{9C4613F7-5D27-7BFA-6E0E-1DC55B3BA3F9}"/>
                </a:ext>
              </a:extLst>
            </p:cNvPr>
            <p:cNvSpPr>
              <a:spLocks noChangeArrowheads="1"/>
            </p:cNvSpPr>
            <p:nvPr/>
          </p:nvSpPr>
          <p:spPr bwMode="auto">
            <a:xfrm>
              <a:off x="1096" y="3888"/>
              <a:ext cx="466" cy="144"/>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200"/>
                <a:t>データカード</a:t>
              </a:r>
            </a:p>
          </p:txBody>
        </p:sp>
        <p:sp>
          <p:nvSpPr>
            <p:cNvPr id="39968" name="Rectangle 21">
              <a:extLst>
                <a:ext uri="{FF2B5EF4-FFF2-40B4-BE49-F238E27FC236}">
                  <a16:creationId xmlns:a16="http://schemas.microsoft.com/office/drawing/2014/main" id="{740E0A52-D195-4C00-B080-B7AFC8910256}"/>
                </a:ext>
              </a:extLst>
            </p:cNvPr>
            <p:cNvSpPr>
              <a:spLocks noChangeArrowheads="1"/>
            </p:cNvSpPr>
            <p:nvPr/>
          </p:nvSpPr>
          <p:spPr bwMode="auto">
            <a:xfrm>
              <a:off x="1096" y="4080"/>
              <a:ext cx="466" cy="144"/>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200"/>
                <a:t>データカード</a:t>
              </a:r>
            </a:p>
          </p:txBody>
        </p:sp>
        <p:sp>
          <p:nvSpPr>
            <p:cNvPr id="39969" name="Rectangle 22">
              <a:extLst>
                <a:ext uri="{FF2B5EF4-FFF2-40B4-BE49-F238E27FC236}">
                  <a16:creationId xmlns:a16="http://schemas.microsoft.com/office/drawing/2014/main" id="{219EE227-D0F2-3404-F378-625F655A2DD4}"/>
                </a:ext>
              </a:extLst>
            </p:cNvPr>
            <p:cNvSpPr>
              <a:spLocks noChangeArrowheads="1"/>
            </p:cNvSpPr>
            <p:nvPr/>
          </p:nvSpPr>
          <p:spPr bwMode="auto">
            <a:xfrm>
              <a:off x="1701" y="3888"/>
              <a:ext cx="465" cy="144"/>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200"/>
                <a:t>データカード</a:t>
              </a:r>
            </a:p>
          </p:txBody>
        </p:sp>
        <p:sp>
          <p:nvSpPr>
            <p:cNvPr id="39970" name="Rectangle 23">
              <a:extLst>
                <a:ext uri="{FF2B5EF4-FFF2-40B4-BE49-F238E27FC236}">
                  <a16:creationId xmlns:a16="http://schemas.microsoft.com/office/drawing/2014/main" id="{D00C02E4-6729-1030-89BF-627183B97F03}"/>
                </a:ext>
              </a:extLst>
            </p:cNvPr>
            <p:cNvSpPr>
              <a:spLocks noChangeArrowheads="1"/>
            </p:cNvSpPr>
            <p:nvPr/>
          </p:nvSpPr>
          <p:spPr bwMode="auto">
            <a:xfrm>
              <a:off x="1050" y="3792"/>
              <a:ext cx="558" cy="48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ja-JP" sz="2400"/>
            </a:p>
          </p:txBody>
        </p:sp>
        <p:sp>
          <p:nvSpPr>
            <p:cNvPr id="39971" name="Rectangle 24">
              <a:extLst>
                <a:ext uri="{FF2B5EF4-FFF2-40B4-BE49-F238E27FC236}">
                  <a16:creationId xmlns:a16="http://schemas.microsoft.com/office/drawing/2014/main" id="{C8483BB5-0383-782F-6668-45892A5214EA}"/>
                </a:ext>
              </a:extLst>
            </p:cNvPr>
            <p:cNvSpPr>
              <a:spLocks noChangeArrowheads="1"/>
            </p:cNvSpPr>
            <p:nvPr/>
          </p:nvSpPr>
          <p:spPr bwMode="auto">
            <a:xfrm>
              <a:off x="1701" y="4080"/>
              <a:ext cx="465" cy="144"/>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200"/>
                <a:t>データカード</a:t>
              </a:r>
            </a:p>
          </p:txBody>
        </p:sp>
        <p:sp>
          <p:nvSpPr>
            <p:cNvPr id="39972" name="Rectangle 25">
              <a:extLst>
                <a:ext uri="{FF2B5EF4-FFF2-40B4-BE49-F238E27FC236}">
                  <a16:creationId xmlns:a16="http://schemas.microsoft.com/office/drawing/2014/main" id="{6EDDBF26-FF00-51DB-C880-01E7CE896450}"/>
                </a:ext>
              </a:extLst>
            </p:cNvPr>
            <p:cNvSpPr>
              <a:spLocks noChangeArrowheads="1"/>
            </p:cNvSpPr>
            <p:nvPr/>
          </p:nvSpPr>
          <p:spPr bwMode="auto">
            <a:xfrm>
              <a:off x="1655" y="3792"/>
              <a:ext cx="558" cy="48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ja-JP" sz="2400"/>
            </a:p>
          </p:txBody>
        </p:sp>
        <p:sp>
          <p:nvSpPr>
            <p:cNvPr id="39973" name="Rectangle 26">
              <a:extLst>
                <a:ext uri="{FF2B5EF4-FFF2-40B4-BE49-F238E27FC236}">
                  <a16:creationId xmlns:a16="http://schemas.microsoft.com/office/drawing/2014/main" id="{2F2855B1-32D4-61D0-03AB-CEA7E302553A}"/>
                </a:ext>
              </a:extLst>
            </p:cNvPr>
            <p:cNvSpPr>
              <a:spLocks noChangeArrowheads="1"/>
            </p:cNvSpPr>
            <p:nvPr/>
          </p:nvSpPr>
          <p:spPr bwMode="auto">
            <a:xfrm>
              <a:off x="1096" y="3696"/>
              <a:ext cx="466" cy="144"/>
            </a:xfrm>
            <a:prstGeom prst="rect">
              <a:avLst/>
            </a:prstGeom>
            <a:solidFill>
              <a:schemeClr val="bg1"/>
            </a:solidFill>
            <a:ln w="12700">
              <a:solidFill>
                <a:schemeClr val="tx1"/>
              </a:solidFill>
              <a:miter lim="800000"/>
              <a:headEnd/>
              <a:tailEnd/>
            </a:ln>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t>親和カード</a:t>
              </a:r>
            </a:p>
          </p:txBody>
        </p:sp>
        <p:sp>
          <p:nvSpPr>
            <p:cNvPr id="39974" name="Rectangle 27">
              <a:extLst>
                <a:ext uri="{FF2B5EF4-FFF2-40B4-BE49-F238E27FC236}">
                  <a16:creationId xmlns:a16="http://schemas.microsoft.com/office/drawing/2014/main" id="{A14F35FB-A6B2-87AA-261D-C3CF812D6156}"/>
                </a:ext>
              </a:extLst>
            </p:cNvPr>
            <p:cNvSpPr>
              <a:spLocks noChangeArrowheads="1"/>
            </p:cNvSpPr>
            <p:nvPr/>
          </p:nvSpPr>
          <p:spPr bwMode="auto">
            <a:xfrm>
              <a:off x="1701" y="3696"/>
              <a:ext cx="465" cy="144"/>
            </a:xfrm>
            <a:prstGeom prst="rect">
              <a:avLst/>
            </a:prstGeom>
            <a:solidFill>
              <a:schemeClr val="bg1"/>
            </a:solidFill>
            <a:ln w="12700">
              <a:solidFill>
                <a:schemeClr val="tx1"/>
              </a:solidFill>
              <a:miter lim="800000"/>
              <a:headEnd/>
              <a:tailEnd/>
            </a:ln>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t>親和カード</a:t>
              </a:r>
            </a:p>
          </p:txBody>
        </p:sp>
        <p:sp>
          <p:nvSpPr>
            <p:cNvPr id="39975" name="Rectangle 28">
              <a:extLst>
                <a:ext uri="{FF2B5EF4-FFF2-40B4-BE49-F238E27FC236}">
                  <a16:creationId xmlns:a16="http://schemas.microsoft.com/office/drawing/2014/main" id="{099A9D35-58AF-3BFD-F4D8-2266C7D59BF2}"/>
                </a:ext>
              </a:extLst>
            </p:cNvPr>
            <p:cNvSpPr>
              <a:spLocks noChangeArrowheads="1"/>
            </p:cNvSpPr>
            <p:nvPr/>
          </p:nvSpPr>
          <p:spPr bwMode="auto">
            <a:xfrm>
              <a:off x="2399" y="3600"/>
              <a:ext cx="1163" cy="72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ja-JP" sz="2400"/>
            </a:p>
          </p:txBody>
        </p:sp>
        <p:sp>
          <p:nvSpPr>
            <p:cNvPr id="39976" name="Rectangle 29">
              <a:extLst>
                <a:ext uri="{FF2B5EF4-FFF2-40B4-BE49-F238E27FC236}">
                  <a16:creationId xmlns:a16="http://schemas.microsoft.com/office/drawing/2014/main" id="{AF0D8921-33FC-641E-EBFB-049F77F2C7C6}"/>
                </a:ext>
              </a:extLst>
            </p:cNvPr>
            <p:cNvSpPr>
              <a:spLocks noChangeArrowheads="1"/>
            </p:cNvSpPr>
            <p:nvPr/>
          </p:nvSpPr>
          <p:spPr bwMode="auto">
            <a:xfrm>
              <a:off x="2678" y="3504"/>
              <a:ext cx="558" cy="144"/>
            </a:xfrm>
            <a:prstGeom prst="rect">
              <a:avLst/>
            </a:prstGeom>
            <a:solidFill>
              <a:schemeClr val="bg1"/>
            </a:solidFill>
            <a:ln w="12700">
              <a:solidFill>
                <a:schemeClr val="tx1"/>
              </a:solidFill>
              <a:miter lim="800000"/>
              <a:headEnd/>
              <a:tailEnd/>
            </a:ln>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t>親和カード</a:t>
              </a:r>
            </a:p>
          </p:txBody>
        </p:sp>
        <p:sp>
          <p:nvSpPr>
            <p:cNvPr id="39977" name="Rectangle 30">
              <a:extLst>
                <a:ext uri="{FF2B5EF4-FFF2-40B4-BE49-F238E27FC236}">
                  <a16:creationId xmlns:a16="http://schemas.microsoft.com/office/drawing/2014/main" id="{228E6A2E-4C33-1B72-34DA-D977957C414A}"/>
                </a:ext>
              </a:extLst>
            </p:cNvPr>
            <p:cNvSpPr>
              <a:spLocks noChangeArrowheads="1"/>
            </p:cNvSpPr>
            <p:nvPr/>
          </p:nvSpPr>
          <p:spPr bwMode="auto">
            <a:xfrm>
              <a:off x="2492" y="3888"/>
              <a:ext cx="465" cy="144"/>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200"/>
                <a:t>データカード</a:t>
              </a:r>
            </a:p>
          </p:txBody>
        </p:sp>
        <p:sp>
          <p:nvSpPr>
            <p:cNvPr id="39978" name="Rectangle 31">
              <a:extLst>
                <a:ext uri="{FF2B5EF4-FFF2-40B4-BE49-F238E27FC236}">
                  <a16:creationId xmlns:a16="http://schemas.microsoft.com/office/drawing/2014/main" id="{F8FD1BF5-2951-7CA6-6F8C-655FF34CD82C}"/>
                </a:ext>
              </a:extLst>
            </p:cNvPr>
            <p:cNvSpPr>
              <a:spLocks noChangeArrowheads="1"/>
            </p:cNvSpPr>
            <p:nvPr/>
          </p:nvSpPr>
          <p:spPr bwMode="auto">
            <a:xfrm>
              <a:off x="2492" y="4080"/>
              <a:ext cx="465" cy="144"/>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200"/>
                <a:t>データカード</a:t>
              </a:r>
            </a:p>
          </p:txBody>
        </p:sp>
        <p:sp>
          <p:nvSpPr>
            <p:cNvPr id="39979" name="Rectangle 32">
              <a:extLst>
                <a:ext uri="{FF2B5EF4-FFF2-40B4-BE49-F238E27FC236}">
                  <a16:creationId xmlns:a16="http://schemas.microsoft.com/office/drawing/2014/main" id="{FAED060E-1A5B-37C4-4953-AC3ABF82795F}"/>
                </a:ext>
              </a:extLst>
            </p:cNvPr>
            <p:cNvSpPr>
              <a:spLocks noChangeArrowheads="1"/>
            </p:cNvSpPr>
            <p:nvPr/>
          </p:nvSpPr>
          <p:spPr bwMode="auto">
            <a:xfrm>
              <a:off x="3050" y="3840"/>
              <a:ext cx="465" cy="192"/>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200"/>
                <a:t>データカード</a:t>
              </a:r>
            </a:p>
          </p:txBody>
        </p:sp>
        <p:sp>
          <p:nvSpPr>
            <p:cNvPr id="39980" name="Rectangle 33">
              <a:extLst>
                <a:ext uri="{FF2B5EF4-FFF2-40B4-BE49-F238E27FC236}">
                  <a16:creationId xmlns:a16="http://schemas.microsoft.com/office/drawing/2014/main" id="{9A75C614-1DD7-3499-B6F1-8DD0AEB779FF}"/>
                </a:ext>
              </a:extLst>
            </p:cNvPr>
            <p:cNvSpPr>
              <a:spLocks noChangeArrowheads="1"/>
            </p:cNvSpPr>
            <p:nvPr/>
          </p:nvSpPr>
          <p:spPr bwMode="auto">
            <a:xfrm>
              <a:off x="2445" y="3792"/>
              <a:ext cx="558" cy="48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ja-JP" sz="2400"/>
            </a:p>
          </p:txBody>
        </p:sp>
        <p:sp>
          <p:nvSpPr>
            <p:cNvPr id="39981" name="Rectangle 34">
              <a:extLst>
                <a:ext uri="{FF2B5EF4-FFF2-40B4-BE49-F238E27FC236}">
                  <a16:creationId xmlns:a16="http://schemas.microsoft.com/office/drawing/2014/main" id="{4BD07C99-5FC6-25E5-0958-8CC83F20FF37}"/>
                </a:ext>
              </a:extLst>
            </p:cNvPr>
            <p:cNvSpPr>
              <a:spLocks noChangeArrowheads="1"/>
            </p:cNvSpPr>
            <p:nvPr/>
          </p:nvSpPr>
          <p:spPr bwMode="auto">
            <a:xfrm>
              <a:off x="2492" y="3696"/>
              <a:ext cx="465" cy="144"/>
            </a:xfrm>
            <a:prstGeom prst="rect">
              <a:avLst/>
            </a:prstGeom>
            <a:solidFill>
              <a:schemeClr val="bg1"/>
            </a:solidFill>
            <a:ln w="12700">
              <a:solidFill>
                <a:schemeClr val="tx1"/>
              </a:solidFill>
              <a:miter lim="800000"/>
              <a:headEnd/>
              <a:tailEnd/>
            </a:ln>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t>親和カード</a:t>
              </a:r>
            </a:p>
          </p:txBody>
        </p:sp>
        <p:sp>
          <p:nvSpPr>
            <p:cNvPr id="39982" name="Rectangle 35">
              <a:extLst>
                <a:ext uri="{FF2B5EF4-FFF2-40B4-BE49-F238E27FC236}">
                  <a16:creationId xmlns:a16="http://schemas.microsoft.com/office/drawing/2014/main" id="{B156C993-03BE-0B15-57D9-DD15E67FBB9C}"/>
                </a:ext>
              </a:extLst>
            </p:cNvPr>
            <p:cNvSpPr>
              <a:spLocks noChangeArrowheads="1"/>
            </p:cNvSpPr>
            <p:nvPr/>
          </p:nvSpPr>
          <p:spPr bwMode="auto">
            <a:xfrm>
              <a:off x="1980" y="3360"/>
              <a:ext cx="605" cy="192"/>
            </a:xfrm>
            <a:prstGeom prst="rect">
              <a:avLst/>
            </a:prstGeom>
            <a:solidFill>
              <a:schemeClr val="bg1"/>
            </a:solidFill>
            <a:ln w="12700">
              <a:solidFill>
                <a:schemeClr val="tx1"/>
              </a:solidFill>
              <a:miter lim="800000"/>
              <a:headEnd/>
              <a:tailEnd/>
            </a:ln>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600"/>
                <a:t>親和カード</a:t>
              </a:r>
            </a:p>
          </p:txBody>
        </p:sp>
        <p:sp>
          <p:nvSpPr>
            <p:cNvPr id="39983" name="Rectangle 36">
              <a:extLst>
                <a:ext uri="{FF2B5EF4-FFF2-40B4-BE49-F238E27FC236}">
                  <a16:creationId xmlns:a16="http://schemas.microsoft.com/office/drawing/2014/main" id="{B8BC1FD1-8D76-618A-26AD-4A8E3F78E9C8}"/>
                </a:ext>
              </a:extLst>
            </p:cNvPr>
            <p:cNvSpPr>
              <a:spLocks noChangeArrowheads="1"/>
            </p:cNvSpPr>
            <p:nvPr/>
          </p:nvSpPr>
          <p:spPr bwMode="auto">
            <a:xfrm>
              <a:off x="864" y="3254"/>
              <a:ext cx="1186" cy="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b="1">
                  <a:solidFill>
                    <a:srgbClr val="FF0000"/>
                  </a:solidFill>
                </a:rPr>
                <a:t>ＱＣサークルを活発にするには</a:t>
              </a:r>
            </a:p>
          </p:txBody>
        </p:sp>
        <p:sp>
          <p:nvSpPr>
            <p:cNvPr id="39984" name="Line 37">
              <a:extLst>
                <a:ext uri="{FF2B5EF4-FFF2-40B4-BE49-F238E27FC236}">
                  <a16:creationId xmlns:a16="http://schemas.microsoft.com/office/drawing/2014/main" id="{F5736735-214B-B239-063C-6DC389EEF7E7}"/>
                </a:ext>
              </a:extLst>
            </p:cNvPr>
            <p:cNvSpPr>
              <a:spLocks noChangeShapeType="1"/>
            </p:cNvSpPr>
            <p:nvPr/>
          </p:nvSpPr>
          <p:spPr bwMode="auto">
            <a:xfrm flipH="1">
              <a:off x="1984" y="3266"/>
              <a:ext cx="226" cy="46"/>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a:lstStyle/>
            <a:p>
              <a:endParaRPr lang="ja-JP" altLang="en-US"/>
            </a:p>
          </p:txBody>
        </p:sp>
        <p:sp>
          <p:nvSpPr>
            <p:cNvPr id="39985" name="Rectangle 38">
              <a:extLst>
                <a:ext uri="{FF2B5EF4-FFF2-40B4-BE49-F238E27FC236}">
                  <a16:creationId xmlns:a16="http://schemas.microsoft.com/office/drawing/2014/main" id="{244E2181-DA57-74BD-96A3-E918ADC234D5}"/>
                </a:ext>
              </a:extLst>
            </p:cNvPr>
            <p:cNvSpPr>
              <a:spLocks noChangeArrowheads="1"/>
            </p:cNvSpPr>
            <p:nvPr/>
          </p:nvSpPr>
          <p:spPr bwMode="auto">
            <a:xfrm>
              <a:off x="2176" y="3168"/>
              <a:ext cx="184"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ct val="80000"/>
                </a:lnSpc>
                <a:spcBef>
                  <a:spcPct val="0"/>
                </a:spcBef>
                <a:buFontTx/>
                <a:buNone/>
              </a:pPr>
              <a:r>
                <a:rPr lang="en-US" altLang="ja-JP" sz="1600"/>
                <a:t>①</a:t>
              </a:r>
            </a:p>
          </p:txBody>
        </p:sp>
        <p:sp>
          <p:nvSpPr>
            <p:cNvPr id="39986" name="Line 39">
              <a:extLst>
                <a:ext uri="{FF2B5EF4-FFF2-40B4-BE49-F238E27FC236}">
                  <a16:creationId xmlns:a16="http://schemas.microsoft.com/office/drawing/2014/main" id="{2AD0215A-0ED9-DFA6-FB96-5833575F4247}"/>
                </a:ext>
              </a:extLst>
            </p:cNvPr>
            <p:cNvSpPr>
              <a:spLocks noChangeShapeType="1"/>
            </p:cNvSpPr>
            <p:nvPr/>
          </p:nvSpPr>
          <p:spPr bwMode="auto">
            <a:xfrm>
              <a:off x="912" y="3842"/>
              <a:ext cx="231" cy="9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a:lstStyle/>
            <a:p>
              <a:endParaRPr lang="ja-JP" altLang="en-US"/>
            </a:p>
          </p:txBody>
        </p:sp>
        <p:sp>
          <p:nvSpPr>
            <p:cNvPr id="39987" name="Rectangle 40">
              <a:extLst>
                <a:ext uri="{FF2B5EF4-FFF2-40B4-BE49-F238E27FC236}">
                  <a16:creationId xmlns:a16="http://schemas.microsoft.com/office/drawing/2014/main" id="{5D2300C7-8804-450C-8C33-0AF392E69547}"/>
                </a:ext>
              </a:extLst>
            </p:cNvPr>
            <p:cNvSpPr>
              <a:spLocks noChangeArrowheads="1"/>
            </p:cNvSpPr>
            <p:nvPr/>
          </p:nvSpPr>
          <p:spPr bwMode="auto">
            <a:xfrm>
              <a:off x="3295" y="3216"/>
              <a:ext cx="184"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ct val="80000"/>
                </a:lnSpc>
                <a:spcBef>
                  <a:spcPct val="0"/>
                </a:spcBef>
                <a:buFontTx/>
                <a:buNone/>
              </a:pPr>
              <a:r>
                <a:rPr lang="en-US" altLang="ja-JP" sz="1600"/>
                <a:t>⑥</a:t>
              </a:r>
            </a:p>
          </p:txBody>
        </p:sp>
        <p:sp>
          <p:nvSpPr>
            <p:cNvPr id="39988" name="Rectangle 41">
              <a:extLst>
                <a:ext uri="{FF2B5EF4-FFF2-40B4-BE49-F238E27FC236}">
                  <a16:creationId xmlns:a16="http://schemas.microsoft.com/office/drawing/2014/main" id="{6086E1A4-31B6-0647-8DBA-D4AE33721F2D}"/>
                </a:ext>
              </a:extLst>
            </p:cNvPr>
            <p:cNvSpPr>
              <a:spLocks noChangeArrowheads="1"/>
            </p:cNvSpPr>
            <p:nvPr/>
          </p:nvSpPr>
          <p:spPr bwMode="auto">
            <a:xfrm>
              <a:off x="781" y="3408"/>
              <a:ext cx="185"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ct val="80000"/>
                </a:lnSpc>
                <a:spcBef>
                  <a:spcPct val="0"/>
                </a:spcBef>
                <a:buFontTx/>
                <a:buNone/>
              </a:pPr>
              <a:r>
                <a:rPr lang="en-US" altLang="ja-JP" sz="1600"/>
                <a:t>⑤</a:t>
              </a:r>
            </a:p>
          </p:txBody>
        </p:sp>
        <p:sp>
          <p:nvSpPr>
            <p:cNvPr id="39989" name="Rectangle 42">
              <a:extLst>
                <a:ext uri="{FF2B5EF4-FFF2-40B4-BE49-F238E27FC236}">
                  <a16:creationId xmlns:a16="http://schemas.microsoft.com/office/drawing/2014/main" id="{7E5E2272-D91D-9FA3-10F4-716E1E76716F}"/>
                </a:ext>
              </a:extLst>
            </p:cNvPr>
            <p:cNvSpPr>
              <a:spLocks noChangeArrowheads="1"/>
            </p:cNvSpPr>
            <p:nvPr/>
          </p:nvSpPr>
          <p:spPr bwMode="auto">
            <a:xfrm>
              <a:off x="3600" y="3642"/>
              <a:ext cx="185"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ct val="80000"/>
                </a:lnSpc>
                <a:spcBef>
                  <a:spcPct val="0"/>
                </a:spcBef>
                <a:buFontTx/>
                <a:buNone/>
              </a:pPr>
              <a:r>
                <a:rPr lang="en-US" altLang="ja-JP" sz="1600"/>
                <a:t>④</a:t>
              </a:r>
            </a:p>
          </p:txBody>
        </p:sp>
        <p:sp>
          <p:nvSpPr>
            <p:cNvPr id="39990" name="Rectangle 43">
              <a:extLst>
                <a:ext uri="{FF2B5EF4-FFF2-40B4-BE49-F238E27FC236}">
                  <a16:creationId xmlns:a16="http://schemas.microsoft.com/office/drawing/2014/main" id="{1FC53719-6617-933A-B906-4AC597522BB4}"/>
                </a:ext>
              </a:extLst>
            </p:cNvPr>
            <p:cNvSpPr>
              <a:spLocks noChangeArrowheads="1"/>
            </p:cNvSpPr>
            <p:nvPr/>
          </p:nvSpPr>
          <p:spPr bwMode="auto">
            <a:xfrm>
              <a:off x="781" y="4314"/>
              <a:ext cx="185"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ct val="80000"/>
                </a:lnSpc>
                <a:spcBef>
                  <a:spcPct val="0"/>
                </a:spcBef>
                <a:buFontTx/>
                <a:buNone/>
              </a:pPr>
              <a:r>
                <a:rPr lang="en-US" altLang="ja-JP" sz="1600"/>
                <a:t>③</a:t>
              </a:r>
            </a:p>
          </p:txBody>
        </p:sp>
        <p:sp>
          <p:nvSpPr>
            <p:cNvPr id="39991" name="Rectangle 44">
              <a:extLst>
                <a:ext uri="{FF2B5EF4-FFF2-40B4-BE49-F238E27FC236}">
                  <a16:creationId xmlns:a16="http://schemas.microsoft.com/office/drawing/2014/main" id="{F282743D-B472-10E5-7EDE-8C40D6E653CC}"/>
                </a:ext>
              </a:extLst>
            </p:cNvPr>
            <p:cNvSpPr>
              <a:spLocks noChangeArrowheads="1"/>
            </p:cNvSpPr>
            <p:nvPr/>
          </p:nvSpPr>
          <p:spPr bwMode="auto">
            <a:xfrm>
              <a:off x="781" y="3738"/>
              <a:ext cx="185"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ct val="80000"/>
                </a:lnSpc>
                <a:spcBef>
                  <a:spcPct val="0"/>
                </a:spcBef>
                <a:buFontTx/>
                <a:buNone/>
              </a:pPr>
              <a:r>
                <a:rPr lang="en-US" altLang="ja-JP" sz="1600"/>
                <a:t>②</a:t>
              </a:r>
            </a:p>
          </p:txBody>
        </p:sp>
        <p:sp>
          <p:nvSpPr>
            <p:cNvPr id="39992" name="Line 45">
              <a:extLst>
                <a:ext uri="{FF2B5EF4-FFF2-40B4-BE49-F238E27FC236}">
                  <a16:creationId xmlns:a16="http://schemas.microsoft.com/office/drawing/2014/main" id="{24C726F3-A1EF-38CB-C348-8A04328BC916}"/>
                </a:ext>
              </a:extLst>
            </p:cNvPr>
            <p:cNvSpPr>
              <a:spLocks noChangeShapeType="1"/>
            </p:cNvSpPr>
            <p:nvPr/>
          </p:nvSpPr>
          <p:spPr bwMode="auto">
            <a:xfrm flipH="1">
              <a:off x="3424" y="3746"/>
              <a:ext cx="231" cy="142"/>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a:lstStyle/>
            <a:p>
              <a:endParaRPr lang="ja-JP" altLang="en-US"/>
            </a:p>
          </p:txBody>
        </p:sp>
        <p:sp>
          <p:nvSpPr>
            <p:cNvPr id="39993" name="Line 46">
              <a:extLst>
                <a:ext uri="{FF2B5EF4-FFF2-40B4-BE49-F238E27FC236}">
                  <a16:creationId xmlns:a16="http://schemas.microsoft.com/office/drawing/2014/main" id="{30ECDBF8-DECF-0835-DC09-729A42D8920F}"/>
                </a:ext>
              </a:extLst>
            </p:cNvPr>
            <p:cNvSpPr>
              <a:spLocks noChangeShapeType="1"/>
            </p:cNvSpPr>
            <p:nvPr/>
          </p:nvSpPr>
          <p:spPr bwMode="auto">
            <a:xfrm flipV="1">
              <a:off x="911" y="4321"/>
              <a:ext cx="324" cy="46"/>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a:lstStyle/>
            <a:p>
              <a:endParaRPr lang="ja-JP" altLang="en-US"/>
            </a:p>
          </p:txBody>
        </p:sp>
        <p:sp>
          <p:nvSpPr>
            <p:cNvPr id="39994" name="Line 47">
              <a:extLst>
                <a:ext uri="{FF2B5EF4-FFF2-40B4-BE49-F238E27FC236}">
                  <a16:creationId xmlns:a16="http://schemas.microsoft.com/office/drawing/2014/main" id="{7EB0082E-A548-293C-4366-BD39CB669DB0}"/>
                </a:ext>
              </a:extLst>
            </p:cNvPr>
            <p:cNvSpPr>
              <a:spLocks noChangeShapeType="1"/>
            </p:cNvSpPr>
            <p:nvPr/>
          </p:nvSpPr>
          <p:spPr bwMode="auto">
            <a:xfrm flipV="1">
              <a:off x="911" y="4273"/>
              <a:ext cx="138" cy="9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a:lstStyle/>
            <a:p>
              <a:endParaRPr lang="ja-JP" altLang="en-US"/>
            </a:p>
          </p:txBody>
        </p:sp>
        <p:sp>
          <p:nvSpPr>
            <p:cNvPr id="39995" name="Line 48">
              <a:extLst>
                <a:ext uri="{FF2B5EF4-FFF2-40B4-BE49-F238E27FC236}">
                  <a16:creationId xmlns:a16="http://schemas.microsoft.com/office/drawing/2014/main" id="{79BE2C75-4387-4DA5-A567-7D2EAD820FA4}"/>
                </a:ext>
              </a:extLst>
            </p:cNvPr>
            <p:cNvSpPr>
              <a:spLocks noChangeShapeType="1"/>
            </p:cNvSpPr>
            <p:nvPr/>
          </p:nvSpPr>
          <p:spPr bwMode="auto">
            <a:xfrm>
              <a:off x="912" y="3506"/>
              <a:ext cx="417" cy="46"/>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a:lstStyle/>
            <a:p>
              <a:endParaRPr lang="ja-JP" altLang="en-US"/>
            </a:p>
          </p:txBody>
        </p:sp>
        <p:sp>
          <p:nvSpPr>
            <p:cNvPr id="39996" name="Line 49">
              <a:extLst>
                <a:ext uri="{FF2B5EF4-FFF2-40B4-BE49-F238E27FC236}">
                  <a16:creationId xmlns:a16="http://schemas.microsoft.com/office/drawing/2014/main" id="{B7D9CADA-9656-2E5B-5743-596B16057338}"/>
                </a:ext>
              </a:extLst>
            </p:cNvPr>
            <p:cNvSpPr>
              <a:spLocks noChangeShapeType="1"/>
            </p:cNvSpPr>
            <p:nvPr/>
          </p:nvSpPr>
          <p:spPr bwMode="auto">
            <a:xfrm>
              <a:off x="912" y="3506"/>
              <a:ext cx="231" cy="190"/>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a:lstStyle/>
            <a:p>
              <a:endParaRPr lang="ja-JP" altLang="en-US"/>
            </a:p>
          </p:txBody>
        </p:sp>
        <p:sp>
          <p:nvSpPr>
            <p:cNvPr id="39997" name="Line 50">
              <a:extLst>
                <a:ext uri="{FF2B5EF4-FFF2-40B4-BE49-F238E27FC236}">
                  <a16:creationId xmlns:a16="http://schemas.microsoft.com/office/drawing/2014/main" id="{C3F27AAA-73CF-C94A-D89A-EC92BECFB5B4}"/>
                </a:ext>
              </a:extLst>
            </p:cNvPr>
            <p:cNvSpPr>
              <a:spLocks noChangeShapeType="1"/>
            </p:cNvSpPr>
            <p:nvPr/>
          </p:nvSpPr>
          <p:spPr bwMode="auto">
            <a:xfrm>
              <a:off x="3376" y="3362"/>
              <a:ext cx="0" cy="238"/>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a:lstStyle/>
            <a:p>
              <a:endParaRPr lang="ja-JP" altLang="en-US"/>
            </a:p>
          </p:txBody>
        </p:sp>
        <p:sp>
          <p:nvSpPr>
            <p:cNvPr id="39998" name="Line 51">
              <a:extLst>
                <a:ext uri="{FF2B5EF4-FFF2-40B4-BE49-F238E27FC236}">
                  <a16:creationId xmlns:a16="http://schemas.microsoft.com/office/drawing/2014/main" id="{745373DD-6FD4-86B8-5851-988436736277}"/>
                </a:ext>
              </a:extLst>
            </p:cNvPr>
            <p:cNvSpPr>
              <a:spLocks noChangeShapeType="1"/>
            </p:cNvSpPr>
            <p:nvPr/>
          </p:nvSpPr>
          <p:spPr bwMode="auto">
            <a:xfrm flipH="1">
              <a:off x="3172" y="3362"/>
              <a:ext cx="190" cy="9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a:lstStyle/>
            <a:p>
              <a:endParaRPr lang="ja-JP" altLang="en-US"/>
            </a:p>
          </p:txBody>
        </p:sp>
      </p:grpSp>
      <p:sp>
        <p:nvSpPr>
          <p:cNvPr id="39939" name="Rectangle 17">
            <a:extLst>
              <a:ext uri="{FF2B5EF4-FFF2-40B4-BE49-F238E27FC236}">
                <a16:creationId xmlns:a16="http://schemas.microsoft.com/office/drawing/2014/main" id="{E1B5B7BD-2266-94F1-06DD-6A3BB18A91B5}"/>
              </a:ext>
            </a:extLst>
          </p:cNvPr>
          <p:cNvSpPr>
            <a:spLocks noChangeArrowheads="1"/>
          </p:cNvSpPr>
          <p:nvPr/>
        </p:nvSpPr>
        <p:spPr bwMode="auto">
          <a:xfrm>
            <a:off x="2095500" y="3467100"/>
            <a:ext cx="8039100" cy="33147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ja-JP" sz="2000">
              <a:latin typeface="UD デジタル 教科書体 NK-B" panose="02020700000000000000" pitchFamily="18" charset="-128"/>
              <a:ea typeface="UD デジタル 教科書体 NK-B" panose="02020700000000000000" pitchFamily="18" charset="-128"/>
            </a:endParaRPr>
          </a:p>
        </p:txBody>
      </p:sp>
      <p:sp>
        <p:nvSpPr>
          <p:cNvPr id="39940" name="Rectangle 35">
            <a:extLst>
              <a:ext uri="{FF2B5EF4-FFF2-40B4-BE49-F238E27FC236}">
                <a16:creationId xmlns:a16="http://schemas.microsoft.com/office/drawing/2014/main" id="{040F7920-6C0F-E4D4-4568-86B76E6D3D5F}"/>
              </a:ext>
            </a:extLst>
          </p:cNvPr>
          <p:cNvSpPr>
            <a:spLocks noChangeArrowheads="1"/>
          </p:cNvSpPr>
          <p:nvPr/>
        </p:nvSpPr>
        <p:spPr bwMode="auto">
          <a:xfrm>
            <a:off x="3695700" y="3290888"/>
            <a:ext cx="2960688" cy="304800"/>
          </a:xfrm>
          <a:prstGeom prst="rect">
            <a:avLst/>
          </a:prstGeom>
          <a:solidFill>
            <a:schemeClr val="bg1"/>
          </a:solidFill>
          <a:ln w="12700">
            <a:solidFill>
              <a:schemeClr val="tx1"/>
            </a:solidFill>
            <a:miter lim="800000"/>
            <a:headEnd/>
            <a:tailEnd/>
          </a:ln>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600">
                <a:latin typeface="UD デジタル 教科書体 NK-B" panose="02020700000000000000" pitchFamily="18" charset="-128"/>
                <a:ea typeface="UD デジタル 教科書体 NK-B" panose="02020700000000000000" pitchFamily="18" charset="-128"/>
              </a:rPr>
              <a:t>操作しやすいビデオカメラ</a:t>
            </a:r>
          </a:p>
        </p:txBody>
      </p:sp>
      <p:sp>
        <p:nvSpPr>
          <p:cNvPr id="39941" name="Rectangle 36">
            <a:extLst>
              <a:ext uri="{FF2B5EF4-FFF2-40B4-BE49-F238E27FC236}">
                <a16:creationId xmlns:a16="http://schemas.microsoft.com/office/drawing/2014/main" id="{A2D56037-9749-5C0C-FB7A-012DFBDEDD45}"/>
              </a:ext>
            </a:extLst>
          </p:cNvPr>
          <p:cNvSpPr>
            <a:spLocks noChangeArrowheads="1"/>
          </p:cNvSpPr>
          <p:nvPr/>
        </p:nvSpPr>
        <p:spPr bwMode="auto">
          <a:xfrm>
            <a:off x="1919288" y="2852738"/>
            <a:ext cx="74199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1">
                <a:solidFill>
                  <a:srgbClr val="FF0000"/>
                </a:solidFill>
              </a:rPr>
              <a:t>（</a:t>
            </a:r>
            <a:r>
              <a:rPr lang="en-US" altLang="ja-JP" sz="1600" b="1">
                <a:solidFill>
                  <a:srgbClr val="FF0000"/>
                </a:solidFill>
              </a:rPr>
              <a:t>d</a:t>
            </a:r>
            <a:r>
              <a:rPr lang="ja-JP" altLang="en-US" sz="1600" b="1">
                <a:solidFill>
                  <a:srgbClr val="FF0000"/>
                </a:solidFill>
              </a:rPr>
              <a:t>）作成例　</a:t>
            </a:r>
            <a:r>
              <a:rPr lang="en-US" altLang="ja-JP" sz="1600" b="1">
                <a:solidFill>
                  <a:srgbClr val="FF0000"/>
                </a:solidFill>
              </a:rPr>
              <a:t>『</a:t>
            </a:r>
            <a:r>
              <a:rPr lang="ja-JP" altLang="en-US" sz="1600" b="1">
                <a:solidFill>
                  <a:srgbClr val="FF0000"/>
                </a:solidFill>
              </a:rPr>
              <a:t>操作しやすいビデオカメラのお客様ニーズ調査結果</a:t>
            </a:r>
            <a:r>
              <a:rPr lang="en-US" altLang="ja-JP" sz="1600" b="1">
                <a:solidFill>
                  <a:srgbClr val="FF0000"/>
                </a:solidFill>
              </a:rPr>
              <a:t>』</a:t>
            </a:r>
          </a:p>
        </p:txBody>
      </p:sp>
      <p:grpSp>
        <p:nvGrpSpPr>
          <p:cNvPr id="39942" name="Group 63">
            <a:extLst>
              <a:ext uri="{FF2B5EF4-FFF2-40B4-BE49-F238E27FC236}">
                <a16:creationId xmlns:a16="http://schemas.microsoft.com/office/drawing/2014/main" id="{DFA5569F-A228-8F3B-A7B3-A5D384518763}"/>
              </a:ext>
            </a:extLst>
          </p:cNvPr>
          <p:cNvGrpSpPr>
            <a:grpSpLocks/>
          </p:cNvGrpSpPr>
          <p:nvPr/>
        </p:nvGrpSpPr>
        <p:grpSpPr bwMode="auto">
          <a:xfrm>
            <a:off x="2162175" y="3624263"/>
            <a:ext cx="7820025" cy="3005137"/>
            <a:chOff x="402" y="2043"/>
            <a:chExt cx="3693" cy="1026"/>
          </a:xfrm>
        </p:grpSpPr>
        <p:sp>
          <p:nvSpPr>
            <p:cNvPr id="39944" name="Rectangle 18">
              <a:extLst>
                <a:ext uri="{FF2B5EF4-FFF2-40B4-BE49-F238E27FC236}">
                  <a16:creationId xmlns:a16="http://schemas.microsoft.com/office/drawing/2014/main" id="{A5E348EF-D9D1-0738-CF24-179E9601E09B}"/>
                </a:ext>
              </a:extLst>
            </p:cNvPr>
            <p:cNvSpPr>
              <a:spLocks noChangeArrowheads="1"/>
            </p:cNvSpPr>
            <p:nvPr/>
          </p:nvSpPr>
          <p:spPr bwMode="auto">
            <a:xfrm>
              <a:off x="402" y="2133"/>
              <a:ext cx="1398" cy="936"/>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ja-JP" sz="2800">
                <a:latin typeface="UD デジタル 教科書体 NK-B" panose="02020700000000000000" pitchFamily="18" charset="-128"/>
                <a:ea typeface="UD デジタル 教科書体 NK-B" panose="02020700000000000000" pitchFamily="18" charset="-128"/>
              </a:endParaRPr>
            </a:p>
          </p:txBody>
        </p:sp>
        <p:sp>
          <p:nvSpPr>
            <p:cNvPr id="39945" name="Rectangle 19">
              <a:extLst>
                <a:ext uri="{FF2B5EF4-FFF2-40B4-BE49-F238E27FC236}">
                  <a16:creationId xmlns:a16="http://schemas.microsoft.com/office/drawing/2014/main" id="{D8EEDC3B-FEE2-8141-1B71-9B66C47225C6}"/>
                </a:ext>
              </a:extLst>
            </p:cNvPr>
            <p:cNvSpPr>
              <a:spLocks noChangeArrowheads="1"/>
            </p:cNvSpPr>
            <p:nvPr/>
          </p:nvSpPr>
          <p:spPr bwMode="auto">
            <a:xfrm>
              <a:off x="864" y="2055"/>
              <a:ext cx="558" cy="144"/>
            </a:xfrm>
            <a:prstGeom prst="rect">
              <a:avLst/>
            </a:prstGeom>
            <a:solidFill>
              <a:schemeClr val="bg1"/>
            </a:solidFill>
            <a:ln w="12700">
              <a:solidFill>
                <a:schemeClr val="tx1"/>
              </a:solidFill>
              <a:miter lim="800000"/>
              <a:headEnd/>
              <a:tailEnd/>
            </a:ln>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600">
                  <a:latin typeface="UD デジタル 教科書体 NK-B" panose="02020700000000000000" pitchFamily="18" charset="-128"/>
                  <a:ea typeface="UD デジタル 教科書体 NK-B" panose="02020700000000000000" pitchFamily="18" charset="-128"/>
                </a:rPr>
                <a:t>持ちやすい</a:t>
              </a:r>
            </a:p>
          </p:txBody>
        </p:sp>
        <p:sp>
          <p:nvSpPr>
            <p:cNvPr id="39946" name="Rectangle 20">
              <a:extLst>
                <a:ext uri="{FF2B5EF4-FFF2-40B4-BE49-F238E27FC236}">
                  <a16:creationId xmlns:a16="http://schemas.microsoft.com/office/drawing/2014/main" id="{228F0E29-D09F-EBC4-BFAC-8DDA3F28E5A1}"/>
                </a:ext>
              </a:extLst>
            </p:cNvPr>
            <p:cNvSpPr>
              <a:spLocks noChangeArrowheads="1"/>
            </p:cNvSpPr>
            <p:nvPr/>
          </p:nvSpPr>
          <p:spPr bwMode="auto">
            <a:xfrm>
              <a:off x="429" y="2472"/>
              <a:ext cx="720" cy="18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latin typeface="UD デジタル 教科書体 NK-B" panose="02020700000000000000" pitchFamily="18" charset="-128"/>
                  <a:ea typeface="UD デジタル 教科書体 NK-B" panose="02020700000000000000" pitchFamily="18" charset="-128"/>
                </a:rPr>
                <a:t>軽くて持ちやすい</a:t>
              </a:r>
            </a:p>
          </p:txBody>
        </p:sp>
        <p:sp>
          <p:nvSpPr>
            <p:cNvPr id="39947" name="Rectangle 21">
              <a:extLst>
                <a:ext uri="{FF2B5EF4-FFF2-40B4-BE49-F238E27FC236}">
                  <a16:creationId xmlns:a16="http://schemas.microsoft.com/office/drawing/2014/main" id="{BC6F2719-F2D5-4843-8755-85001A8E7C4A}"/>
                </a:ext>
              </a:extLst>
            </p:cNvPr>
            <p:cNvSpPr>
              <a:spLocks noChangeArrowheads="1"/>
            </p:cNvSpPr>
            <p:nvPr/>
          </p:nvSpPr>
          <p:spPr bwMode="auto">
            <a:xfrm>
              <a:off x="429" y="2718"/>
              <a:ext cx="720" cy="16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latin typeface="UD デジタル 教科書体 NK-B" panose="02020700000000000000" pitchFamily="18" charset="-128"/>
                  <a:ea typeface="UD デジタル 教科書体 NK-B" panose="02020700000000000000" pitchFamily="18" charset="-128"/>
                </a:rPr>
                <a:t>手にぴったりと合う</a:t>
              </a:r>
            </a:p>
          </p:txBody>
        </p:sp>
        <p:sp>
          <p:nvSpPr>
            <p:cNvPr id="39948" name="Rectangle 22">
              <a:extLst>
                <a:ext uri="{FF2B5EF4-FFF2-40B4-BE49-F238E27FC236}">
                  <a16:creationId xmlns:a16="http://schemas.microsoft.com/office/drawing/2014/main" id="{4CBCCEE6-3BE6-A9A5-948C-B6C177CCCBEF}"/>
                </a:ext>
              </a:extLst>
            </p:cNvPr>
            <p:cNvSpPr>
              <a:spLocks noChangeArrowheads="1"/>
            </p:cNvSpPr>
            <p:nvPr/>
          </p:nvSpPr>
          <p:spPr bwMode="auto">
            <a:xfrm>
              <a:off x="1194" y="2541"/>
              <a:ext cx="561" cy="237"/>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latin typeface="UD デジタル 教科書体 NK-B" panose="02020700000000000000" pitchFamily="18" charset="-128"/>
                  <a:ea typeface="UD デジタル 教科書体 NK-B" panose="02020700000000000000" pitchFamily="18" charset="-128"/>
                </a:rPr>
                <a:t>持ったとき</a:t>
              </a:r>
              <a:br>
                <a:rPr lang="ja-JP" altLang="en-US" sz="1400">
                  <a:latin typeface="UD デジタル 教科書体 NK-B" panose="02020700000000000000" pitchFamily="18" charset="-128"/>
                  <a:ea typeface="UD デジタル 教科書体 NK-B" panose="02020700000000000000" pitchFamily="18" charset="-128"/>
                </a:rPr>
              </a:br>
              <a:r>
                <a:rPr lang="ja-JP" altLang="en-US" sz="1400">
                  <a:latin typeface="UD デジタル 教科書体 NK-B" panose="02020700000000000000" pitchFamily="18" charset="-128"/>
                  <a:ea typeface="UD デジタル 教科書体 NK-B" panose="02020700000000000000" pitchFamily="18" charset="-128"/>
                </a:rPr>
                <a:t>安定感がある</a:t>
              </a:r>
            </a:p>
          </p:txBody>
        </p:sp>
        <p:sp>
          <p:nvSpPr>
            <p:cNvPr id="39949" name="Rectangle 24">
              <a:extLst>
                <a:ext uri="{FF2B5EF4-FFF2-40B4-BE49-F238E27FC236}">
                  <a16:creationId xmlns:a16="http://schemas.microsoft.com/office/drawing/2014/main" id="{F7146554-3F95-20FF-F06C-39EB7A2BF607}"/>
                </a:ext>
              </a:extLst>
            </p:cNvPr>
            <p:cNvSpPr>
              <a:spLocks noChangeArrowheads="1"/>
            </p:cNvSpPr>
            <p:nvPr/>
          </p:nvSpPr>
          <p:spPr bwMode="auto">
            <a:xfrm>
              <a:off x="1197" y="2805"/>
              <a:ext cx="558" cy="18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latin typeface="UD デジタル 教科書体 NK-B" panose="02020700000000000000" pitchFamily="18" charset="-128"/>
                  <a:ea typeface="UD デジタル 教科書体 NK-B" panose="02020700000000000000" pitchFamily="18" charset="-128"/>
                </a:rPr>
                <a:t>握りやすい</a:t>
              </a:r>
            </a:p>
          </p:txBody>
        </p:sp>
        <p:sp>
          <p:nvSpPr>
            <p:cNvPr id="39950" name="Rectangle 26">
              <a:extLst>
                <a:ext uri="{FF2B5EF4-FFF2-40B4-BE49-F238E27FC236}">
                  <a16:creationId xmlns:a16="http://schemas.microsoft.com/office/drawing/2014/main" id="{D4F54BEF-B06D-D672-22B5-8C4D1F8E251C}"/>
                </a:ext>
              </a:extLst>
            </p:cNvPr>
            <p:cNvSpPr>
              <a:spLocks noChangeArrowheads="1"/>
            </p:cNvSpPr>
            <p:nvPr/>
          </p:nvSpPr>
          <p:spPr bwMode="auto">
            <a:xfrm>
              <a:off x="429" y="2280"/>
              <a:ext cx="720" cy="147"/>
            </a:xfrm>
            <a:prstGeom prst="rect">
              <a:avLst/>
            </a:prstGeom>
            <a:solidFill>
              <a:schemeClr val="bg1"/>
            </a:solidFill>
            <a:ln w="12700">
              <a:solidFill>
                <a:schemeClr val="tx1"/>
              </a:solidFill>
              <a:miter lim="800000"/>
              <a:headEnd/>
              <a:tailEnd/>
            </a:ln>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latin typeface="UD デジタル 教科書体 NK-B" panose="02020700000000000000" pitchFamily="18" charset="-128"/>
                  <a:ea typeface="UD デジタル 教科書体 NK-B" panose="02020700000000000000" pitchFamily="18" charset="-128"/>
                </a:rPr>
                <a:t>持ち運びしやすい</a:t>
              </a:r>
            </a:p>
          </p:txBody>
        </p:sp>
        <p:sp>
          <p:nvSpPr>
            <p:cNvPr id="39951" name="Rectangle 27">
              <a:extLst>
                <a:ext uri="{FF2B5EF4-FFF2-40B4-BE49-F238E27FC236}">
                  <a16:creationId xmlns:a16="http://schemas.microsoft.com/office/drawing/2014/main" id="{C2B4B049-AA27-FC7F-A25E-27C806E54213}"/>
                </a:ext>
              </a:extLst>
            </p:cNvPr>
            <p:cNvSpPr>
              <a:spLocks noChangeArrowheads="1"/>
            </p:cNvSpPr>
            <p:nvPr/>
          </p:nvSpPr>
          <p:spPr bwMode="auto">
            <a:xfrm>
              <a:off x="1170" y="2259"/>
              <a:ext cx="585" cy="225"/>
            </a:xfrm>
            <a:prstGeom prst="rect">
              <a:avLst/>
            </a:prstGeom>
            <a:solidFill>
              <a:schemeClr val="bg1"/>
            </a:solidFill>
            <a:ln w="12700">
              <a:solidFill>
                <a:schemeClr val="tx1"/>
              </a:solidFill>
              <a:miter lim="800000"/>
              <a:headEnd/>
              <a:tailEnd/>
            </a:ln>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latin typeface="UD デジタル 教科書体 NK-B" panose="02020700000000000000" pitchFamily="18" charset="-128"/>
                  <a:ea typeface="UD デジタル 教科書体 NK-B" panose="02020700000000000000" pitchFamily="18" charset="-128"/>
                </a:rPr>
                <a:t>小さくて</a:t>
              </a:r>
              <a:br>
                <a:rPr lang="ja-JP" altLang="en-US" sz="1400">
                  <a:latin typeface="UD デジタル 教科書体 NK-B" panose="02020700000000000000" pitchFamily="18" charset="-128"/>
                  <a:ea typeface="UD デジタル 教科書体 NK-B" panose="02020700000000000000" pitchFamily="18" charset="-128"/>
                </a:rPr>
              </a:br>
              <a:r>
                <a:rPr lang="ja-JP" altLang="en-US" sz="1400">
                  <a:latin typeface="UD デジタル 教科書体 NK-B" panose="02020700000000000000" pitchFamily="18" charset="-128"/>
                  <a:ea typeface="UD デジタル 教科書体 NK-B" panose="02020700000000000000" pitchFamily="18" charset="-128"/>
                </a:rPr>
                <a:t>持ちやすい</a:t>
              </a:r>
            </a:p>
          </p:txBody>
        </p:sp>
        <p:sp>
          <p:nvSpPr>
            <p:cNvPr id="39952" name="Rectangle 28">
              <a:extLst>
                <a:ext uri="{FF2B5EF4-FFF2-40B4-BE49-F238E27FC236}">
                  <a16:creationId xmlns:a16="http://schemas.microsoft.com/office/drawing/2014/main" id="{04FCB667-8779-3118-AC2E-B9A7D46D83D4}"/>
                </a:ext>
              </a:extLst>
            </p:cNvPr>
            <p:cNvSpPr>
              <a:spLocks noChangeArrowheads="1"/>
            </p:cNvSpPr>
            <p:nvPr/>
          </p:nvSpPr>
          <p:spPr bwMode="auto">
            <a:xfrm>
              <a:off x="1845" y="2151"/>
              <a:ext cx="1305" cy="91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ja-JP" sz="2800">
                <a:latin typeface="UD デジタル 教科書体 NK-B" panose="02020700000000000000" pitchFamily="18" charset="-128"/>
                <a:ea typeface="UD デジタル 教科書体 NK-B" panose="02020700000000000000" pitchFamily="18" charset="-128"/>
              </a:endParaRPr>
            </a:p>
          </p:txBody>
        </p:sp>
        <p:sp>
          <p:nvSpPr>
            <p:cNvPr id="39953" name="Rectangle 29">
              <a:extLst>
                <a:ext uri="{FF2B5EF4-FFF2-40B4-BE49-F238E27FC236}">
                  <a16:creationId xmlns:a16="http://schemas.microsoft.com/office/drawing/2014/main" id="{A6C75BCE-B62A-2CBF-E9A2-BDE29D81535E}"/>
                </a:ext>
              </a:extLst>
            </p:cNvPr>
            <p:cNvSpPr>
              <a:spLocks noChangeArrowheads="1"/>
            </p:cNvSpPr>
            <p:nvPr/>
          </p:nvSpPr>
          <p:spPr bwMode="auto">
            <a:xfrm>
              <a:off x="2115" y="2055"/>
              <a:ext cx="790" cy="159"/>
            </a:xfrm>
            <a:prstGeom prst="rect">
              <a:avLst/>
            </a:prstGeom>
            <a:solidFill>
              <a:schemeClr val="bg1"/>
            </a:solidFill>
            <a:ln w="12700">
              <a:solidFill>
                <a:schemeClr val="tx1"/>
              </a:solidFill>
              <a:miter lim="800000"/>
              <a:headEnd/>
              <a:tailEnd/>
            </a:ln>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600">
                  <a:latin typeface="UD デジタル 教科書体 NK-B" panose="02020700000000000000" pitchFamily="18" charset="-128"/>
                  <a:ea typeface="UD デジタル 教科書体 NK-B" panose="02020700000000000000" pitchFamily="18" charset="-128"/>
                </a:rPr>
                <a:t>楽に操作できる</a:t>
              </a:r>
            </a:p>
          </p:txBody>
        </p:sp>
        <p:sp>
          <p:nvSpPr>
            <p:cNvPr id="39954" name="Rectangle 30">
              <a:extLst>
                <a:ext uri="{FF2B5EF4-FFF2-40B4-BE49-F238E27FC236}">
                  <a16:creationId xmlns:a16="http://schemas.microsoft.com/office/drawing/2014/main" id="{0867790E-D254-3CBD-C9EB-3000E4D7F2EA}"/>
                </a:ext>
              </a:extLst>
            </p:cNvPr>
            <p:cNvSpPr>
              <a:spLocks noChangeArrowheads="1"/>
            </p:cNvSpPr>
            <p:nvPr/>
          </p:nvSpPr>
          <p:spPr bwMode="auto">
            <a:xfrm>
              <a:off x="1890" y="2520"/>
              <a:ext cx="540" cy="234"/>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latin typeface="UD デジタル 教科書体 NK-B" panose="02020700000000000000" pitchFamily="18" charset="-128"/>
                  <a:ea typeface="UD デジタル 教科書体 NK-B" panose="02020700000000000000" pitchFamily="18" charset="-128"/>
                </a:rPr>
                <a:t>思い通りに</a:t>
              </a:r>
              <a:br>
                <a:rPr lang="ja-JP" altLang="en-US" sz="1400">
                  <a:latin typeface="UD デジタル 教科書体 NK-B" panose="02020700000000000000" pitchFamily="18" charset="-128"/>
                  <a:ea typeface="UD デジタル 教科書体 NK-B" panose="02020700000000000000" pitchFamily="18" charset="-128"/>
                </a:rPr>
              </a:br>
              <a:r>
                <a:rPr lang="ja-JP" altLang="en-US" sz="1400">
                  <a:latin typeface="UD デジタル 教科書体 NK-B" panose="02020700000000000000" pitchFamily="18" charset="-128"/>
                  <a:ea typeface="UD デジタル 教科書体 NK-B" panose="02020700000000000000" pitchFamily="18" charset="-128"/>
                </a:rPr>
                <a:t>調整できる</a:t>
              </a:r>
            </a:p>
          </p:txBody>
        </p:sp>
        <p:sp>
          <p:nvSpPr>
            <p:cNvPr id="39955" name="Rectangle 31">
              <a:extLst>
                <a:ext uri="{FF2B5EF4-FFF2-40B4-BE49-F238E27FC236}">
                  <a16:creationId xmlns:a16="http://schemas.microsoft.com/office/drawing/2014/main" id="{D9BE07FB-BF94-7073-BB58-76F570F6447C}"/>
                </a:ext>
              </a:extLst>
            </p:cNvPr>
            <p:cNvSpPr>
              <a:spLocks noChangeArrowheads="1"/>
            </p:cNvSpPr>
            <p:nvPr/>
          </p:nvSpPr>
          <p:spPr bwMode="auto">
            <a:xfrm>
              <a:off x="1890" y="2799"/>
              <a:ext cx="542" cy="22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latin typeface="UD デジタル 教科書体 NK-B" panose="02020700000000000000" pitchFamily="18" charset="-128"/>
                  <a:ea typeface="UD デジタル 教科書体 NK-B" panose="02020700000000000000" pitchFamily="18" charset="-128"/>
                </a:rPr>
                <a:t>調整状態を</a:t>
              </a:r>
              <a:br>
                <a:rPr lang="ja-JP" altLang="en-US" sz="1400">
                  <a:latin typeface="UD デジタル 教科書体 NK-B" panose="02020700000000000000" pitchFamily="18" charset="-128"/>
                  <a:ea typeface="UD デジタル 教科書体 NK-B" panose="02020700000000000000" pitchFamily="18" charset="-128"/>
                </a:rPr>
              </a:br>
              <a:r>
                <a:rPr lang="ja-JP" altLang="en-US" sz="1400">
                  <a:latin typeface="UD デジタル 教科書体 NK-B" panose="02020700000000000000" pitchFamily="18" charset="-128"/>
                  <a:ea typeface="UD デジタル 教科書体 NK-B" panose="02020700000000000000" pitchFamily="18" charset="-128"/>
                </a:rPr>
                <a:t>確認できる</a:t>
              </a:r>
            </a:p>
          </p:txBody>
        </p:sp>
        <p:sp>
          <p:nvSpPr>
            <p:cNvPr id="39956" name="Rectangle 32">
              <a:extLst>
                <a:ext uri="{FF2B5EF4-FFF2-40B4-BE49-F238E27FC236}">
                  <a16:creationId xmlns:a16="http://schemas.microsoft.com/office/drawing/2014/main" id="{27156D81-2F28-813E-9043-DCE46D117557}"/>
                </a:ext>
              </a:extLst>
            </p:cNvPr>
            <p:cNvSpPr>
              <a:spLocks noChangeArrowheads="1"/>
            </p:cNvSpPr>
            <p:nvPr/>
          </p:nvSpPr>
          <p:spPr bwMode="auto">
            <a:xfrm>
              <a:off x="2475" y="2259"/>
              <a:ext cx="630" cy="192"/>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latin typeface="UD デジタル 教科書体 NK-B" panose="02020700000000000000" pitchFamily="18" charset="-128"/>
                  <a:ea typeface="UD デジタル 教科書体 NK-B" panose="02020700000000000000" pitchFamily="18" charset="-128"/>
                </a:rPr>
                <a:t>手の動きに合う</a:t>
              </a:r>
            </a:p>
          </p:txBody>
        </p:sp>
        <p:sp>
          <p:nvSpPr>
            <p:cNvPr id="39957" name="Rectangle 34">
              <a:extLst>
                <a:ext uri="{FF2B5EF4-FFF2-40B4-BE49-F238E27FC236}">
                  <a16:creationId xmlns:a16="http://schemas.microsoft.com/office/drawing/2014/main" id="{62EC9A76-55F1-0AD0-04A0-C50272E3CEE4}"/>
                </a:ext>
              </a:extLst>
            </p:cNvPr>
            <p:cNvSpPr>
              <a:spLocks noChangeArrowheads="1"/>
            </p:cNvSpPr>
            <p:nvPr/>
          </p:nvSpPr>
          <p:spPr bwMode="auto">
            <a:xfrm>
              <a:off x="1890" y="2247"/>
              <a:ext cx="540" cy="237"/>
            </a:xfrm>
            <a:prstGeom prst="rect">
              <a:avLst/>
            </a:prstGeom>
            <a:solidFill>
              <a:schemeClr val="bg1"/>
            </a:solidFill>
            <a:ln w="12700">
              <a:solidFill>
                <a:schemeClr val="tx1"/>
              </a:solidFill>
              <a:miter lim="800000"/>
              <a:headEnd/>
              <a:tailEnd/>
            </a:ln>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latin typeface="UD デジタル 教科書体 NK-B" panose="02020700000000000000" pitchFamily="18" charset="-128"/>
                  <a:ea typeface="UD デジタル 教科書体 NK-B" panose="02020700000000000000" pitchFamily="18" charset="-128"/>
                </a:rPr>
                <a:t>動作中に調整</a:t>
              </a:r>
              <a:br>
                <a:rPr lang="ja-JP" altLang="en-US" sz="1400">
                  <a:latin typeface="UD デジタル 教科書体 NK-B" panose="02020700000000000000" pitchFamily="18" charset="-128"/>
                  <a:ea typeface="UD デジタル 教科書体 NK-B" panose="02020700000000000000" pitchFamily="18" charset="-128"/>
                </a:rPr>
              </a:br>
              <a:r>
                <a:rPr lang="ja-JP" altLang="en-US" sz="1400">
                  <a:latin typeface="UD デジタル 教科書体 NK-B" panose="02020700000000000000" pitchFamily="18" charset="-128"/>
                  <a:ea typeface="UD デジタル 教科書体 NK-B" panose="02020700000000000000" pitchFamily="18" charset="-128"/>
                </a:rPr>
                <a:t>できる</a:t>
              </a:r>
            </a:p>
          </p:txBody>
        </p:sp>
        <p:sp>
          <p:nvSpPr>
            <p:cNvPr id="39958" name="Rectangle 32">
              <a:extLst>
                <a:ext uri="{FF2B5EF4-FFF2-40B4-BE49-F238E27FC236}">
                  <a16:creationId xmlns:a16="http://schemas.microsoft.com/office/drawing/2014/main" id="{56074FFA-5886-7473-3330-C7DE46C116FB}"/>
                </a:ext>
              </a:extLst>
            </p:cNvPr>
            <p:cNvSpPr>
              <a:spLocks noChangeArrowheads="1"/>
            </p:cNvSpPr>
            <p:nvPr/>
          </p:nvSpPr>
          <p:spPr bwMode="auto">
            <a:xfrm>
              <a:off x="2505" y="2529"/>
              <a:ext cx="600" cy="36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latin typeface="UD デジタル 教科書体 NK-B" panose="02020700000000000000" pitchFamily="18" charset="-128"/>
                  <a:ea typeface="UD デジタル 教科書体 NK-B" panose="02020700000000000000" pitchFamily="18" charset="-128"/>
                </a:rPr>
                <a:t>軽く引くだけで</a:t>
              </a:r>
              <a:br>
                <a:rPr lang="ja-JP" altLang="en-US" sz="1400">
                  <a:latin typeface="UD デジタル 教科書体 NK-B" panose="02020700000000000000" pitchFamily="18" charset="-128"/>
                  <a:ea typeface="UD デジタル 教科書体 NK-B" panose="02020700000000000000" pitchFamily="18" charset="-128"/>
                </a:rPr>
              </a:br>
              <a:r>
                <a:rPr lang="ja-JP" altLang="en-US" sz="1400">
                  <a:latin typeface="UD デジタル 教科書体 NK-B" panose="02020700000000000000" pitchFamily="18" charset="-128"/>
                  <a:ea typeface="UD デジタル 教科書体 NK-B" panose="02020700000000000000" pitchFamily="18" charset="-128"/>
                </a:rPr>
                <a:t>調整できる</a:t>
              </a:r>
            </a:p>
          </p:txBody>
        </p:sp>
        <p:sp>
          <p:nvSpPr>
            <p:cNvPr id="39959" name="Rectangle 28">
              <a:extLst>
                <a:ext uri="{FF2B5EF4-FFF2-40B4-BE49-F238E27FC236}">
                  <a16:creationId xmlns:a16="http://schemas.microsoft.com/office/drawing/2014/main" id="{0AF2ABBE-86F8-4C9B-92A3-7E0B4E357130}"/>
                </a:ext>
              </a:extLst>
            </p:cNvPr>
            <p:cNvSpPr>
              <a:spLocks noChangeArrowheads="1"/>
            </p:cNvSpPr>
            <p:nvPr/>
          </p:nvSpPr>
          <p:spPr bwMode="auto">
            <a:xfrm>
              <a:off x="3195" y="2151"/>
              <a:ext cx="900" cy="91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ja-JP" sz="2800">
                <a:latin typeface="UD デジタル 教科書体 NK-B" panose="02020700000000000000" pitchFamily="18" charset="-128"/>
                <a:ea typeface="UD デジタル 教科書体 NK-B" panose="02020700000000000000" pitchFamily="18" charset="-128"/>
              </a:endParaRPr>
            </a:p>
          </p:txBody>
        </p:sp>
        <p:sp>
          <p:nvSpPr>
            <p:cNvPr id="39960" name="Rectangle 29">
              <a:extLst>
                <a:ext uri="{FF2B5EF4-FFF2-40B4-BE49-F238E27FC236}">
                  <a16:creationId xmlns:a16="http://schemas.microsoft.com/office/drawing/2014/main" id="{2A949670-04AE-7A78-AF0A-265FDFD76E0D}"/>
                </a:ext>
              </a:extLst>
            </p:cNvPr>
            <p:cNvSpPr>
              <a:spLocks noChangeArrowheads="1"/>
            </p:cNvSpPr>
            <p:nvPr/>
          </p:nvSpPr>
          <p:spPr bwMode="auto">
            <a:xfrm>
              <a:off x="3240" y="2043"/>
              <a:ext cx="790" cy="159"/>
            </a:xfrm>
            <a:prstGeom prst="rect">
              <a:avLst/>
            </a:prstGeom>
            <a:solidFill>
              <a:schemeClr val="bg1"/>
            </a:solidFill>
            <a:ln w="12700">
              <a:solidFill>
                <a:schemeClr val="tx1"/>
              </a:solidFill>
              <a:miter lim="800000"/>
              <a:headEnd/>
              <a:tailEnd/>
            </a:ln>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latin typeface="UD デジタル 教科書体 NK-B" panose="02020700000000000000" pitchFamily="18" charset="-128"/>
                  <a:ea typeface="UD デジタル 教科書体 NK-B" panose="02020700000000000000" pitchFamily="18" charset="-128"/>
                </a:rPr>
                <a:t>操作がわかりやすい</a:t>
              </a:r>
            </a:p>
          </p:txBody>
        </p:sp>
        <p:sp>
          <p:nvSpPr>
            <p:cNvPr id="39961" name="Rectangle 34">
              <a:extLst>
                <a:ext uri="{FF2B5EF4-FFF2-40B4-BE49-F238E27FC236}">
                  <a16:creationId xmlns:a16="http://schemas.microsoft.com/office/drawing/2014/main" id="{9B276008-4297-4C2E-8F2D-52062EA99689}"/>
                </a:ext>
              </a:extLst>
            </p:cNvPr>
            <p:cNvSpPr>
              <a:spLocks noChangeArrowheads="1"/>
            </p:cNvSpPr>
            <p:nvPr/>
          </p:nvSpPr>
          <p:spPr bwMode="auto">
            <a:xfrm>
              <a:off x="3282" y="2277"/>
              <a:ext cx="723" cy="237"/>
            </a:xfrm>
            <a:prstGeom prst="rect">
              <a:avLst/>
            </a:prstGeom>
            <a:solidFill>
              <a:schemeClr val="bg1"/>
            </a:solidFill>
            <a:ln w="12700">
              <a:solidFill>
                <a:schemeClr val="tx1"/>
              </a:solidFill>
              <a:miter lim="800000"/>
              <a:headEnd/>
              <a:tailEnd/>
            </a:ln>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a:latin typeface="UD デジタル 教科書体 NK-B" panose="02020700000000000000" pitchFamily="18" charset="-128"/>
                  <a:ea typeface="UD デジタル 教科書体 NK-B" panose="02020700000000000000" pitchFamily="18" charset="-128"/>
                </a:rPr>
                <a:t>使用方法が</a:t>
              </a:r>
              <a:br>
                <a:rPr lang="ja-JP" altLang="en-US" sz="1400">
                  <a:latin typeface="UD デジタル 教科書体 NK-B" panose="02020700000000000000" pitchFamily="18" charset="-128"/>
                  <a:ea typeface="UD デジタル 教科書体 NK-B" panose="02020700000000000000" pitchFamily="18" charset="-128"/>
                </a:rPr>
              </a:br>
              <a:r>
                <a:rPr lang="ja-JP" altLang="en-US" sz="1400">
                  <a:latin typeface="UD デジタル 教科書体 NK-B" panose="02020700000000000000" pitchFamily="18" charset="-128"/>
                  <a:ea typeface="UD デジタル 教科書体 NK-B" panose="02020700000000000000" pitchFamily="18" charset="-128"/>
                </a:rPr>
                <a:t>わかりやすい</a:t>
              </a:r>
            </a:p>
          </p:txBody>
        </p:sp>
        <p:sp>
          <p:nvSpPr>
            <p:cNvPr id="39962" name="Rectangle 34">
              <a:extLst>
                <a:ext uri="{FF2B5EF4-FFF2-40B4-BE49-F238E27FC236}">
                  <a16:creationId xmlns:a16="http://schemas.microsoft.com/office/drawing/2014/main" id="{9F3EF324-08A6-B8F8-1B95-7DC81D73871D}"/>
                </a:ext>
              </a:extLst>
            </p:cNvPr>
            <p:cNvSpPr>
              <a:spLocks noChangeArrowheads="1"/>
            </p:cNvSpPr>
            <p:nvPr/>
          </p:nvSpPr>
          <p:spPr bwMode="auto">
            <a:xfrm>
              <a:off x="3285" y="2544"/>
              <a:ext cx="720" cy="237"/>
            </a:xfrm>
            <a:prstGeom prst="rect">
              <a:avLst/>
            </a:prstGeom>
            <a:solidFill>
              <a:schemeClr val="bg1"/>
            </a:solidFill>
            <a:ln w="12700">
              <a:solidFill>
                <a:schemeClr val="tx1"/>
              </a:solidFill>
              <a:miter lim="800000"/>
              <a:headEnd/>
              <a:tailEnd/>
            </a:ln>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a:latin typeface="UD デジタル 教科書体 NK-B" panose="02020700000000000000" pitchFamily="18" charset="-128"/>
                  <a:ea typeface="UD デジタル 教科書体 NK-B" panose="02020700000000000000" pitchFamily="18" charset="-128"/>
                </a:rPr>
                <a:t>初心者でも</a:t>
              </a:r>
              <a:br>
                <a:rPr lang="ja-JP" altLang="en-US" sz="1400">
                  <a:latin typeface="UD デジタル 教科書体 NK-B" panose="02020700000000000000" pitchFamily="18" charset="-128"/>
                  <a:ea typeface="UD デジタル 教科書体 NK-B" panose="02020700000000000000" pitchFamily="18" charset="-128"/>
                </a:rPr>
              </a:br>
              <a:r>
                <a:rPr lang="ja-JP" altLang="en-US" sz="1400">
                  <a:latin typeface="UD デジタル 教科書体 NK-B" panose="02020700000000000000" pitchFamily="18" charset="-128"/>
                  <a:ea typeface="UD デジタル 教科書体 NK-B" panose="02020700000000000000" pitchFamily="18" charset="-128"/>
                </a:rPr>
                <a:t>操作がしやすい</a:t>
              </a:r>
            </a:p>
          </p:txBody>
        </p:sp>
        <p:sp>
          <p:nvSpPr>
            <p:cNvPr id="39963" name="Rectangle 34">
              <a:extLst>
                <a:ext uri="{FF2B5EF4-FFF2-40B4-BE49-F238E27FC236}">
                  <a16:creationId xmlns:a16="http://schemas.microsoft.com/office/drawing/2014/main" id="{A15415DC-ED29-E18F-5C1B-6CB9C9BA060A}"/>
                </a:ext>
              </a:extLst>
            </p:cNvPr>
            <p:cNvSpPr>
              <a:spLocks noChangeArrowheads="1"/>
            </p:cNvSpPr>
            <p:nvPr/>
          </p:nvSpPr>
          <p:spPr bwMode="auto">
            <a:xfrm>
              <a:off x="3285" y="2814"/>
              <a:ext cx="720" cy="237"/>
            </a:xfrm>
            <a:prstGeom prst="rect">
              <a:avLst/>
            </a:prstGeom>
            <a:solidFill>
              <a:schemeClr val="bg1"/>
            </a:solidFill>
            <a:ln w="12700">
              <a:solidFill>
                <a:schemeClr val="tx1"/>
              </a:solidFill>
              <a:miter lim="800000"/>
              <a:headEnd/>
              <a:tailEnd/>
            </a:ln>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a:latin typeface="UD デジタル 教科書体 NK-B" panose="02020700000000000000" pitchFamily="18" charset="-128"/>
                  <a:ea typeface="UD デジタル 教科書体 NK-B" panose="02020700000000000000" pitchFamily="18" charset="-128"/>
                </a:rPr>
                <a:t>オンラインヘルプ</a:t>
              </a:r>
              <a:br>
                <a:rPr lang="ja-JP" altLang="en-US" sz="1400">
                  <a:latin typeface="UD デジタル 教科書体 NK-B" panose="02020700000000000000" pitchFamily="18" charset="-128"/>
                  <a:ea typeface="UD デジタル 教科書体 NK-B" panose="02020700000000000000" pitchFamily="18" charset="-128"/>
                </a:rPr>
              </a:br>
              <a:r>
                <a:rPr lang="ja-JP" altLang="en-US" sz="1400">
                  <a:latin typeface="UD デジタル 教科書体 NK-B" panose="02020700000000000000" pitchFamily="18" charset="-128"/>
                  <a:ea typeface="UD デジタル 教科書体 NK-B" panose="02020700000000000000" pitchFamily="18" charset="-128"/>
                </a:rPr>
                <a:t>になっている</a:t>
              </a: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図 2">
            <a:extLst>
              <a:ext uri="{FF2B5EF4-FFF2-40B4-BE49-F238E27FC236}">
                <a16:creationId xmlns:a16="http://schemas.microsoft.com/office/drawing/2014/main" id="{A29EE7FC-DAE8-78F7-3F4A-567608D4CF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6563" y="57150"/>
            <a:ext cx="6238875" cy="674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2">
            <a:extLst>
              <a:ext uri="{FF2B5EF4-FFF2-40B4-BE49-F238E27FC236}">
                <a16:creationId xmlns:a16="http://schemas.microsoft.com/office/drawing/2014/main" id="{8E41DCCC-3D0E-B22A-0571-67006F5D9940}"/>
              </a:ext>
            </a:extLst>
          </p:cNvPr>
          <p:cNvSpPr txBox="1">
            <a:spLocks noChangeArrowheads="1"/>
          </p:cNvSpPr>
          <p:nvPr/>
        </p:nvSpPr>
        <p:spPr bwMode="auto">
          <a:xfrm>
            <a:off x="1600200" y="152400"/>
            <a:ext cx="9448800" cy="336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800" b="1">
                <a:latin typeface="HG丸ｺﾞｼｯｸM-PRO" panose="020F0600000000000000" pitchFamily="50" charset="-128"/>
                <a:ea typeface="HG丸ｺﾞｼｯｸM-PRO" panose="020F0600000000000000" pitchFamily="50" charset="-128"/>
              </a:rPr>
              <a:t>４．ＱＣサークルリーダーとしての</a:t>
            </a:r>
            <a:br>
              <a:rPr lang="ja-JP" altLang="en-US" sz="2800" b="1">
                <a:latin typeface="HG丸ｺﾞｼｯｸM-PRO" panose="020F0600000000000000" pitchFamily="50" charset="-128"/>
                <a:ea typeface="HG丸ｺﾞｼｯｸM-PRO" panose="020F0600000000000000" pitchFamily="50" charset="-128"/>
              </a:rPr>
            </a:br>
            <a:r>
              <a:rPr lang="ja-JP" altLang="en-US" sz="2800" b="1">
                <a:latin typeface="HG丸ｺﾞｼｯｸM-PRO" panose="020F0600000000000000" pitchFamily="50" charset="-128"/>
                <a:ea typeface="HG丸ｺﾞｼｯｸM-PRO" panose="020F0600000000000000" pitchFamily="50" charset="-128"/>
              </a:rPr>
              <a:t>　　　　『あるべき姿』の意思統一</a:t>
            </a:r>
          </a:p>
          <a:p>
            <a:pPr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日頃ＱＣサークル活動を通じて、皆さんが思い描いているリーダーとしての</a:t>
            </a:r>
            <a:endParaRPr lang="en-US" altLang="ja-JP" sz="1600" b="1">
              <a:latin typeface="HG丸ｺﾞｼｯｸM-PRO" panose="020F0600000000000000" pitchFamily="50" charset="-128"/>
              <a:ea typeface="HG丸ｺﾞｼｯｸM-PRO" panose="020F0600000000000000" pitchFamily="50" charset="-128"/>
            </a:endParaRPr>
          </a:p>
          <a:p>
            <a:pPr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『あるべき姿』をグループ全員で討議して、明確にしていきます。</a:t>
            </a:r>
          </a:p>
          <a:p>
            <a:pPr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グループのメンバーそれぞれが、思い描くリーダーの姿は異なっていると思います。まず、</a:t>
            </a:r>
          </a:p>
          <a:p>
            <a:pPr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皆さんが頭の中で考えていることを話し合って、『リーダーとしてのあるべき姿』に対して</a:t>
            </a:r>
          </a:p>
          <a:p>
            <a:pPr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グループ全体で共通認識を持つようにしてください。</a:t>
            </a:r>
          </a:p>
          <a:p>
            <a:pPr eaLnBrk="1" hangingPunct="1">
              <a:spcBef>
                <a:spcPct val="10000"/>
              </a:spcBef>
              <a:buFontTx/>
              <a:buNone/>
            </a:pPr>
            <a:endParaRPr lang="ja-JP" altLang="en-US" sz="1600" b="1">
              <a:latin typeface="HG丸ｺﾞｼｯｸM-PRO" panose="020F0600000000000000" pitchFamily="50" charset="-128"/>
              <a:ea typeface="HG丸ｺﾞｼｯｸM-PRO" panose="020F0600000000000000" pitchFamily="50" charset="-128"/>
            </a:endParaRPr>
          </a:p>
          <a:p>
            <a:pPr eaLnBrk="1" hangingPunct="1">
              <a:spcBef>
                <a:spcPct val="10000"/>
              </a:spcBef>
              <a:buFontTx/>
              <a:buNone/>
            </a:pPr>
            <a:endParaRPr lang="ja-JP" altLang="en-US" sz="1600" b="1">
              <a:solidFill>
                <a:srgbClr val="000000"/>
              </a:solidFill>
              <a:latin typeface="HG丸ｺﾞｼｯｸM-PRO" panose="020F0600000000000000" pitchFamily="50" charset="-128"/>
              <a:ea typeface="HG丸ｺﾞｼｯｸM-PRO" panose="020F0600000000000000" pitchFamily="50" charset="-128"/>
            </a:endParaRPr>
          </a:p>
          <a:p>
            <a:pPr eaLnBrk="1" hangingPunct="1">
              <a:spcBef>
                <a:spcPct val="10000"/>
              </a:spcBef>
              <a:buFontTx/>
              <a:buNone/>
            </a:pPr>
            <a:r>
              <a:rPr lang="ja-JP" altLang="en-US" sz="1600" b="1">
                <a:solidFill>
                  <a:srgbClr val="000000"/>
                </a:solidFill>
                <a:latin typeface="HG丸ｺﾞｼｯｸM-PRO" panose="020F0600000000000000" pitchFamily="50" charset="-128"/>
                <a:ea typeface="HG丸ｺﾞｼｯｸM-PRO" panose="020F0600000000000000" pitchFamily="50" charset="-128"/>
              </a:rPr>
              <a:t>１）『あるべき姿』</a:t>
            </a:r>
            <a:br>
              <a:rPr lang="ja-JP" altLang="en-US" sz="1600" b="1">
                <a:solidFill>
                  <a:srgbClr val="000000"/>
                </a:solidFill>
                <a:latin typeface="HG丸ｺﾞｼｯｸM-PRO" panose="020F0600000000000000" pitchFamily="50" charset="-128"/>
                <a:ea typeface="HG丸ｺﾞｼｯｸM-PRO" panose="020F0600000000000000" pitchFamily="50" charset="-128"/>
              </a:rPr>
            </a:br>
            <a:r>
              <a:rPr lang="ja-JP" altLang="en-US" sz="1600" b="1">
                <a:solidFill>
                  <a:srgbClr val="000000"/>
                </a:solidFill>
                <a:latin typeface="HG丸ｺﾞｼｯｸM-PRO" panose="020F0600000000000000" pitchFamily="50" charset="-128"/>
                <a:ea typeface="HG丸ｺﾞｼｯｸM-PRO" panose="020F0600000000000000" pitchFamily="50" charset="-128"/>
              </a:rPr>
              <a:t>　　　　　　の引き出し方</a:t>
            </a:r>
            <a:endParaRPr lang="ja-JP" altLang="en-US" sz="1600" b="1">
              <a:latin typeface="HG丸ｺﾞｼｯｸM-PRO" panose="020F0600000000000000" pitchFamily="50" charset="-128"/>
              <a:ea typeface="HG丸ｺﾞｼｯｸM-PRO" panose="020F0600000000000000" pitchFamily="50" charset="-128"/>
            </a:endParaRPr>
          </a:p>
        </p:txBody>
      </p:sp>
      <p:sp>
        <p:nvSpPr>
          <p:cNvPr id="41987" name="Text Box 185">
            <a:extLst>
              <a:ext uri="{FF2B5EF4-FFF2-40B4-BE49-F238E27FC236}">
                <a16:creationId xmlns:a16="http://schemas.microsoft.com/office/drawing/2014/main" id="{7D18BC76-9D46-EA67-7242-EE50A7D54330}"/>
              </a:ext>
            </a:extLst>
          </p:cNvPr>
          <p:cNvSpPr txBox="1">
            <a:spLocks noChangeArrowheads="1"/>
          </p:cNvSpPr>
          <p:nvPr/>
        </p:nvSpPr>
        <p:spPr bwMode="auto">
          <a:xfrm>
            <a:off x="4495800" y="2862263"/>
            <a:ext cx="4603750" cy="566737"/>
          </a:xfrm>
          <a:prstGeom prst="rect">
            <a:avLst/>
          </a:prstGeom>
          <a:solidFill>
            <a:srgbClr val="FFFFFF"/>
          </a:solidFill>
          <a:ln w="9525">
            <a:solidFill>
              <a:srgbClr val="000000"/>
            </a:solidFill>
            <a:miter lim="800000"/>
            <a:headEnd/>
            <a:tailEnd/>
          </a:ln>
        </p:spPr>
        <p:txBody>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just">
              <a:spcBef>
                <a:spcPct val="0"/>
              </a:spcBef>
              <a:buFontTx/>
              <a:buNone/>
            </a:pPr>
            <a:r>
              <a:rPr kumimoji="0" lang="ja-JP" altLang="en-US" sz="1400" b="1" i="1">
                <a:latin typeface="ＭＳ Ｐゴシック" panose="020B0600070205080204" pitchFamily="50" charset="-128"/>
              </a:rPr>
              <a:t>１．上司が期待している姿はどうか？</a:t>
            </a:r>
          </a:p>
          <a:p>
            <a:pPr algn="just">
              <a:spcBef>
                <a:spcPct val="0"/>
              </a:spcBef>
              <a:buFontTx/>
              <a:buNone/>
            </a:pPr>
            <a:r>
              <a:rPr kumimoji="0" lang="ja-JP" altLang="en-US" sz="1400" b="1" i="1">
                <a:latin typeface="ＭＳ Ｐゴシック" panose="020B0600070205080204" pitchFamily="50" charset="-128"/>
              </a:rPr>
              <a:t>２．サークルメンバーが期待している姿はどうか？</a:t>
            </a:r>
            <a:endParaRPr kumimoji="0" lang="ja-JP" altLang="en-US" sz="1400">
              <a:latin typeface="Century" panose="02040604050505020304" pitchFamily="18" charset="0"/>
              <a:ea typeface="ＭＳ 明朝" panose="02020609040205080304" pitchFamily="17" charset="-128"/>
            </a:endParaRPr>
          </a:p>
        </p:txBody>
      </p:sp>
      <p:sp>
        <p:nvSpPr>
          <p:cNvPr id="41988" name="Text Box 186">
            <a:extLst>
              <a:ext uri="{FF2B5EF4-FFF2-40B4-BE49-F238E27FC236}">
                <a16:creationId xmlns:a16="http://schemas.microsoft.com/office/drawing/2014/main" id="{4658A1D5-68A5-5539-9E3E-83DE4FFF236B}"/>
              </a:ext>
            </a:extLst>
          </p:cNvPr>
          <p:cNvSpPr txBox="1">
            <a:spLocks noChangeArrowheads="1"/>
          </p:cNvSpPr>
          <p:nvPr/>
        </p:nvSpPr>
        <p:spPr bwMode="auto">
          <a:xfrm>
            <a:off x="4498975" y="3624263"/>
            <a:ext cx="5788025" cy="566737"/>
          </a:xfrm>
          <a:prstGeom prst="rect">
            <a:avLst/>
          </a:prstGeom>
          <a:solidFill>
            <a:srgbClr val="FFFFFF"/>
          </a:solidFill>
          <a:ln w="9525">
            <a:solidFill>
              <a:srgbClr val="000000"/>
            </a:solidFill>
            <a:miter lim="800000"/>
            <a:headEnd/>
            <a:tailEnd/>
          </a:ln>
        </p:spPr>
        <p:txBody>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just">
              <a:spcBef>
                <a:spcPct val="0"/>
              </a:spcBef>
              <a:buFontTx/>
              <a:buNone/>
            </a:pPr>
            <a:r>
              <a:rPr kumimoji="0" lang="ja-JP" altLang="en-US" sz="1400" b="1" i="1">
                <a:latin typeface="ＭＳ Ｐゴシック" panose="020B0600070205080204" pitchFamily="50" charset="-128"/>
              </a:rPr>
              <a:t> ３．自分達が思い描くＱＣサークルリーダーの『あるべき姿』を明確にする。</a:t>
            </a:r>
          </a:p>
          <a:p>
            <a:pPr algn="just">
              <a:spcBef>
                <a:spcPct val="0"/>
              </a:spcBef>
              <a:buFontTx/>
              <a:buNone/>
            </a:pPr>
            <a:r>
              <a:rPr kumimoji="0" lang="ja-JP" altLang="en-US" sz="1400">
                <a:latin typeface="Century" panose="02040604050505020304" pitchFamily="18" charset="0"/>
                <a:ea typeface="ＭＳ 明朝" panose="02020609040205080304" pitchFamily="17" charset="-128"/>
              </a:rPr>
              <a:t>        ＊あるべき姿は、３項目で簡潔に表現する。</a:t>
            </a:r>
          </a:p>
        </p:txBody>
      </p:sp>
      <p:sp>
        <p:nvSpPr>
          <p:cNvPr id="41989" name="Rectangle 190">
            <a:extLst>
              <a:ext uri="{FF2B5EF4-FFF2-40B4-BE49-F238E27FC236}">
                <a16:creationId xmlns:a16="http://schemas.microsoft.com/office/drawing/2014/main" id="{2C876F80-BC7F-5F7D-DD0C-AB69FDA86867}"/>
              </a:ext>
            </a:extLst>
          </p:cNvPr>
          <p:cNvSpPr>
            <a:spLocks noChangeArrowheads="1"/>
          </p:cNvSpPr>
          <p:nvPr/>
        </p:nvSpPr>
        <p:spPr bwMode="auto">
          <a:xfrm>
            <a:off x="3457575" y="2071688"/>
            <a:ext cx="9906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aphicFrame>
        <p:nvGraphicFramePr>
          <p:cNvPr id="41990" name="Object 189">
            <a:extLst>
              <a:ext uri="{FF2B5EF4-FFF2-40B4-BE49-F238E27FC236}">
                <a16:creationId xmlns:a16="http://schemas.microsoft.com/office/drawing/2014/main" id="{1EA673D9-1C43-9590-127C-C853CBC115F2}"/>
              </a:ext>
            </a:extLst>
          </p:cNvPr>
          <p:cNvGraphicFramePr>
            <a:graphicFrameLocks noChangeAspect="1"/>
          </p:cNvGraphicFramePr>
          <p:nvPr/>
        </p:nvGraphicFramePr>
        <p:xfrm>
          <a:off x="4191000" y="4216400"/>
          <a:ext cx="6172200" cy="2641600"/>
        </p:xfrm>
        <a:graphic>
          <a:graphicData uri="http://schemas.openxmlformats.org/presentationml/2006/ole">
            <mc:AlternateContent xmlns:mc="http://schemas.openxmlformats.org/markup-compatibility/2006">
              <mc:Choice xmlns:v="urn:schemas-microsoft-com:vml" Requires="v">
                <p:oleObj r:id="rId2" imgW="4572000" imgH="3429000" progId="PowerPoint.Slide.8">
                  <p:embed/>
                </p:oleObj>
              </mc:Choice>
              <mc:Fallback>
                <p:oleObj r:id="rId2" imgW="4572000" imgH="3429000" progId="PowerPoint.Slide.8">
                  <p:embed/>
                  <p:pic>
                    <p:nvPicPr>
                      <p:cNvPr id="0" name="Object 189"/>
                      <p:cNvPicPr>
                        <a:picLocks noChangeAspect="1" noChangeArrowheads="1"/>
                      </p:cNvPicPr>
                      <p:nvPr/>
                    </p:nvPicPr>
                    <p:blipFill>
                      <a:blip r:embed="rId3">
                        <a:extLst>
                          <a:ext uri="{28A0092B-C50C-407E-A947-70E740481C1C}">
                            <a14:useLocalDpi xmlns:a14="http://schemas.microsoft.com/office/drawing/2010/main" val="0"/>
                          </a:ext>
                        </a:extLst>
                      </a:blip>
                      <a:srcRect b="6306"/>
                      <a:stretch>
                        <a:fillRect/>
                      </a:stretch>
                    </p:blipFill>
                    <p:spPr bwMode="auto">
                      <a:xfrm>
                        <a:off x="4191000" y="4216400"/>
                        <a:ext cx="6172200" cy="26416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1991" name="Text Box 11">
            <a:extLst>
              <a:ext uri="{FF2B5EF4-FFF2-40B4-BE49-F238E27FC236}">
                <a16:creationId xmlns:a16="http://schemas.microsoft.com/office/drawing/2014/main" id="{59DE2B67-3D6A-A02B-0F2F-ED4C1157800E}"/>
              </a:ext>
            </a:extLst>
          </p:cNvPr>
          <p:cNvSpPr txBox="1">
            <a:spLocks noChangeArrowheads="1"/>
          </p:cNvSpPr>
          <p:nvPr/>
        </p:nvSpPr>
        <p:spPr bwMode="auto">
          <a:xfrm>
            <a:off x="1676400" y="2506663"/>
            <a:ext cx="5788025" cy="276225"/>
          </a:xfrm>
          <a:prstGeom prst="rect">
            <a:avLst/>
          </a:prstGeom>
          <a:noFill/>
          <a:ln w="38100" cmpd="dbl">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r>
              <a:rPr lang="ja-JP" altLang="en-US" sz="1200" b="1">
                <a:solidFill>
                  <a:srgbClr val="FF0000"/>
                </a:solidFill>
              </a:rPr>
              <a:t>ＱＣサークル活動の目的と自職場の実態から導かれたギャップ（問題・課題）に対し</a:t>
            </a:r>
          </a:p>
        </p:txBody>
      </p:sp>
      <p:sp>
        <p:nvSpPr>
          <p:cNvPr id="41992" name="Text Box 188">
            <a:extLst>
              <a:ext uri="{FF2B5EF4-FFF2-40B4-BE49-F238E27FC236}">
                <a16:creationId xmlns:a16="http://schemas.microsoft.com/office/drawing/2014/main" id="{B4E8650F-910A-66B0-C975-C1C288F38494}"/>
              </a:ext>
            </a:extLst>
          </p:cNvPr>
          <p:cNvSpPr txBox="1">
            <a:spLocks noChangeArrowheads="1"/>
          </p:cNvSpPr>
          <p:nvPr/>
        </p:nvSpPr>
        <p:spPr bwMode="auto">
          <a:xfrm>
            <a:off x="1600200" y="4279900"/>
            <a:ext cx="32004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600" b="1">
                <a:latin typeface="HG丸ｺﾞｼｯｸM-PRO" panose="020F0600000000000000" pitchFamily="50" charset="-128"/>
                <a:ea typeface="HG丸ｺﾞｼｯｸM-PRO" panose="020F0600000000000000" pitchFamily="50" charset="-128"/>
              </a:rPr>
              <a:t>２）ＱＣサークルリーダー</a:t>
            </a:r>
            <a:br>
              <a:rPr lang="ja-JP" altLang="en-US"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としての「あるべき姿」</a:t>
            </a:r>
            <a:br>
              <a:rPr lang="ja-JP" altLang="en-US"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の意思統一</a:t>
            </a:r>
          </a:p>
        </p:txBody>
      </p:sp>
      <p:sp>
        <p:nvSpPr>
          <p:cNvPr id="6" name="テキスト ボックス 5">
            <a:extLst>
              <a:ext uri="{FF2B5EF4-FFF2-40B4-BE49-F238E27FC236}">
                <a16:creationId xmlns:a16="http://schemas.microsoft.com/office/drawing/2014/main" id="{B132C765-AEDF-A744-4C35-A922CCAB9F4A}"/>
              </a:ext>
            </a:extLst>
          </p:cNvPr>
          <p:cNvSpPr txBox="1">
            <a:spLocks noChangeArrowheads="1"/>
          </p:cNvSpPr>
          <p:nvPr/>
        </p:nvSpPr>
        <p:spPr bwMode="auto">
          <a:xfrm>
            <a:off x="9552384" y="157163"/>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１１：４５～１２：２０</a:t>
            </a:r>
            <a:endParaRPr lang="ja-JP" altLang="en-US" sz="2400" b="1" dirty="0">
              <a:solidFill>
                <a:schemeClr val="bg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テキスト ボックス 4">
            <a:extLst>
              <a:ext uri="{FF2B5EF4-FFF2-40B4-BE49-F238E27FC236}">
                <a16:creationId xmlns:a16="http://schemas.microsoft.com/office/drawing/2014/main" id="{32DCD7AF-BF4D-B991-EFAA-E62369B17914}"/>
              </a:ext>
            </a:extLst>
          </p:cNvPr>
          <p:cNvSpPr txBox="1">
            <a:spLocks noChangeArrowheads="1"/>
          </p:cNvSpPr>
          <p:nvPr/>
        </p:nvSpPr>
        <p:spPr bwMode="auto">
          <a:xfrm>
            <a:off x="8042276" y="6094413"/>
            <a:ext cx="41767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ja-JP" sz="3600" b="1">
                <a:latin typeface="HG丸ｺﾞｼｯｸM-PRO" panose="020F0600000000000000" pitchFamily="50" charset="-128"/>
                <a:ea typeface="HG丸ｺﾞｼｯｸM-PRO" panose="020F0600000000000000" pitchFamily="50" charset="-128"/>
                <a:cs typeface="Times New Roman" panose="02020603050405020304" pitchFamily="18" charset="0"/>
              </a:rPr>
              <a:t>事務連絡</a:t>
            </a:r>
            <a:endParaRPr lang="ja-JP" altLang="en-US" sz="3600" b="1">
              <a:ea typeface="HG丸ｺﾞｼｯｸM-PRO" panose="020F0600000000000000" pitchFamily="50" charset="-128"/>
              <a:cs typeface="Times New Roman" panose="02020603050405020304" pitchFamily="18" charset="0"/>
            </a:endParaRPr>
          </a:p>
        </p:txBody>
      </p:sp>
      <p:sp>
        <p:nvSpPr>
          <p:cNvPr id="31747" name="テキスト ボックス 11">
            <a:extLst>
              <a:ext uri="{FF2B5EF4-FFF2-40B4-BE49-F238E27FC236}">
                <a16:creationId xmlns:a16="http://schemas.microsoft.com/office/drawing/2014/main" id="{A823D67E-1B16-E021-AF93-363357146E74}"/>
              </a:ext>
            </a:extLst>
          </p:cNvPr>
          <p:cNvSpPr txBox="1">
            <a:spLocks noChangeArrowheads="1"/>
          </p:cNvSpPr>
          <p:nvPr/>
        </p:nvSpPr>
        <p:spPr bwMode="auto">
          <a:xfrm>
            <a:off x="2060575" y="2305050"/>
            <a:ext cx="8281988"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en-US" altLang="ja-JP">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・お車でお越しのお客様で隣駐車場を</a:t>
            </a: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　ご利用の方は、</a:t>
            </a:r>
            <a:r>
              <a:rPr lang="en-US" altLang="ja-JP" sz="2800" b="1">
                <a:solidFill>
                  <a:srgbClr val="FF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6F</a:t>
            </a:r>
            <a:r>
              <a:rPr lang="ja-JP" altLang="en-US" sz="2800" b="1">
                <a:solidFill>
                  <a:srgbClr val="FF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en-US" altLang="ja-JP" sz="2800" b="1">
                <a:solidFill>
                  <a:srgbClr val="FF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602</a:t>
            </a:r>
            <a:r>
              <a:rPr lang="ja-JP" altLang="en-US" sz="2800" b="1">
                <a:solidFill>
                  <a:srgbClr val="FF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会議室前</a:t>
            </a: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に</a:t>
            </a: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　駐車場カードリーダーがあります。</a:t>
            </a: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昼食の休憩時間</a:t>
            </a:r>
            <a:r>
              <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各グループの休憩時間</a:t>
            </a:r>
            <a:r>
              <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rPr>
              <a:t>』</a:t>
            </a: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帰る前</a:t>
            </a:r>
            <a:r>
              <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にリーダーを通して押印してから</a:t>
            </a: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　お帰りください</a:t>
            </a:r>
            <a:endParaRPr lang="en-US" altLang="ja-JP" sz="2800">
              <a:ea typeface="HG丸ｺﾞｼｯｸM-PRO" panose="020F0600000000000000" pitchFamily="50" charset="-128"/>
              <a:cs typeface="Times New Roman" panose="02020603050405020304" pitchFamily="18" charset="0"/>
            </a:endParaRPr>
          </a:p>
          <a:p>
            <a:pPr>
              <a:spcBef>
                <a:spcPct val="0"/>
              </a:spcBef>
              <a:buFontTx/>
              <a:buNone/>
            </a:pPr>
            <a:endParaRPr lang="en-US" altLang="ja-JP">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sp>
        <p:nvSpPr>
          <p:cNvPr id="31748" name="テキスト ボックス 1">
            <a:extLst>
              <a:ext uri="{FF2B5EF4-FFF2-40B4-BE49-F238E27FC236}">
                <a16:creationId xmlns:a16="http://schemas.microsoft.com/office/drawing/2014/main" id="{28AADBAF-A185-5BFA-4B30-21E106F5E591}"/>
              </a:ext>
            </a:extLst>
          </p:cNvPr>
          <p:cNvSpPr txBox="1">
            <a:spLocks noChangeArrowheads="1"/>
          </p:cNvSpPr>
          <p:nvPr/>
        </p:nvSpPr>
        <p:spPr bwMode="auto">
          <a:xfrm>
            <a:off x="2060575" y="117475"/>
            <a:ext cx="8281988" cy="3416320"/>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4800" b="1">
                <a:solidFill>
                  <a:schemeClr val="bg1"/>
                </a:solidFill>
              </a:rPr>
              <a:t>　　　　　　昼食時間　</a:t>
            </a:r>
            <a:endParaRPr lang="en-US" altLang="ja-JP" sz="4800" b="1">
              <a:solidFill>
                <a:schemeClr val="bg1"/>
              </a:solidFill>
            </a:endParaRPr>
          </a:p>
          <a:p>
            <a:pPr>
              <a:spcBef>
                <a:spcPct val="0"/>
              </a:spcBef>
              <a:buFontTx/>
              <a:buNone/>
            </a:pPr>
            <a:r>
              <a:rPr lang="ja-JP" altLang="en-US" sz="4800" b="1">
                <a:solidFill>
                  <a:schemeClr val="bg1"/>
                </a:solidFill>
              </a:rPr>
              <a:t>　　　　１２：２０～１３：０５　　</a:t>
            </a:r>
            <a:endParaRPr lang="en-US" altLang="ja-JP" sz="4000" b="1">
              <a:solidFill>
                <a:schemeClr val="bg1"/>
              </a:solidFill>
            </a:endParaRPr>
          </a:p>
          <a:p>
            <a:pPr>
              <a:spcBef>
                <a:spcPct val="0"/>
              </a:spcBef>
              <a:buFontTx/>
              <a:buNone/>
            </a:pPr>
            <a:r>
              <a:rPr lang="ja-JP" altLang="en-US" sz="2400" b="1">
                <a:solidFill>
                  <a:schemeClr val="bg1"/>
                </a:solidFill>
              </a:rPr>
              <a:t>　　普段会えない方と話をするチャンスです。この時間を</a:t>
            </a:r>
            <a:endParaRPr lang="en-US" altLang="ja-JP" sz="2400" b="1">
              <a:solidFill>
                <a:schemeClr val="bg1"/>
              </a:solidFill>
            </a:endParaRPr>
          </a:p>
          <a:p>
            <a:pPr>
              <a:spcBef>
                <a:spcPct val="0"/>
              </a:spcBef>
              <a:buFontTx/>
              <a:buNone/>
            </a:pPr>
            <a:r>
              <a:rPr lang="ja-JP" altLang="en-US" sz="2400" b="1">
                <a:solidFill>
                  <a:schemeClr val="bg1"/>
                </a:solidFill>
              </a:rPr>
              <a:t>　　利用して同じ班の方々、アドバイザーとコミニュケーション</a:t>
            </a:r>
            <a:endParaRPr lang="en-US" altLang="ja-JP" sz="2400" b="1">
              <a:solidFill>
                <a:schemeClr val="bg1"/>
              </a:solidFill>
            </a:endParaRPr>
          </a:p>
          <a:p>
            <a:pPr>
              <a:spcBef>
                <a:spcPct val="0"/>
              </a:spcBef>
              <a:buFontTx/>
              <a:buNone/>
            </a:pPr>
            <a:r>
              <a:rPr lang="ja-JP" altLang="en-US" sz="2400" b="1">
                <a:solidFill>
                  <a:schemeClr val="bg1"/>
                </a:solidFill>
              </a:rPr>
              <a:t>　　を取るようにお願いします。　名刺がある方は交換も</a:t>
            </a:r>
            <a:r>
              <a:rPr lang="en-US" altLang="ja-JP" sz="2400" b="1">
                <a:solidFill>
                  <a:schemeClr val="bg1"/>
                </a:solidFill>
              </a:rPr>
              <a:t>OK</a:t>
            </a:r>
          </a:p>
          <a:p>
            <a:pPr>
              <a:spcBef>
                <a:spcPct val="0"/>
              </a:spcBef>
              <a:buFontTx/>
              <a:buNone/>
            </a:pPr>
            <a:r>
              <a:rPr lang="ja-JP" altLang="en-US" sz="2400" b="1">
                <a:solidFill>
                  <a:schemeClr val="bg1"/>
                </a:solidFill>
              </a:rPr>
              <a:t>例：</a:t>
            </a:r>
            <a:r>
              <a:rPr lang="en-US" altLang="ja-JP" sz="2400" b="1">
                <a:solidFill>
                  <a:schemeClr val="bg1"/>
                </a:solidFill>
              </a:rPr>
              <a:t>QC</a:t>
            </a:r>
            <a:r>
              <a:rPr lang="ja-JP" altLang="en-US" sz="2400" b="1">
                <a:solidFill>
                  <a:schemeClr val="bg1"/>
                </a:solidFill>
              </a:rPr>
              <a:t>サークル活動の困り事、</a:t>
            </a:r>
            <a:r>
              <a:rPr lang="en-US" altLang="ja-JP" sz="2400" b="1">
                <a:solidFill>
                  <a:schemeClr val="bg1"/>
                </a:solidFill>
              </a:rPr>
              <a:t>QC</a:t>
            </a:r>
            <a:r>
              <a:rPr lang="ja-JP" altLang="en-US" sz="2400" b="1">
                <a:solidFill>
                  <a:schemeClr val="bg1"/>
                </a:solidFill>
              </a:rPr>
              <a:t>サークルの特色や自慢など</a:t>
            </a:r>
            <a:endParaRPr lang="en-US" altLang="ja-JP" sz="2400" b="1">
              <a:solidFill>
                <a:schemeClr val="bg1"/>
              </a:solidFill>
            </a:endParaRPr>
          </a:p>
          <a:p>
            <a:pPr>
              <a:spcBef>
                <a:spcPct val="0"/>
              </a:spcBef>
              <a:buFontTx/>
              <a:buNone/>
            </a:pPr>
            <a:endParaRPr lang="ja-JP" altLang="en-US" sz="2400" b="1">
              <a:solidFill>
                <a:schemeClr val="bg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図 2">
            <a:extLst>
              <a:ext uri="{FF2B5EF4-FFF2-40B4-BE49-F238E27FC236}">
                <a16:creationId xmlns:a16="http://schemas.microsoft.com/office/drawing/2014/main" id="{A23BE9D3-0AEB-CF5E-B85F-DF45EB7053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2750" y="52388"/>
            <a:ext cx="6286500" cy="675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2">
            <a:extLst>
              <a:ext uri="{FF2B5EF4-FFF2-40B4-BE49-F238E27FC236}">
                <a16:creationId xmlns:a16="http://schemas.microsoft.com/office/drawing/2014/main" id="{304DAEF0-1950-A093-2B59-89FBDCFB4A4C}"/>
              </a:ext>
            </a:extLst>
          </p:cNvPr>
          <p:cNvSpPr txBox="1">
            <a:spLocks noChangeArrowheads="1"/>
          </p:cNvSpPr>
          <p:nvPr/>
        </p:nvSpPr>
        <p:spPr bwMode="auto">
          <a:xfrm>
            <a:off x="836613" y="228600"/>
            <a:ext cx="9220200" cy="159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10000"/>
              </a:spcBef>
              <a:buFontTx/>
              <a:buNone/>
            </a:pPr>
            <a:r>
              <a:rPr lang="en-US" altLang="ja-JP" sz="2800" b="1">
                <a:latin typeface="HG丸ｺﾞｼｯｸM-PRO" panose="020F0600000000000000" pitchFamily="50" charset="-128"/>
                <a:ea typeface="HG丸ｺﾞｼｯｸM-PRO" panose="020F0600000000000000" pitchFamily="50" charset="-128"/>
              </a:rPr>
              <a:t>5</a:t>
            </a:r>
            <a:r>
              <a:rPr lang="ja-JP" altLang="en-US" sz="2800" b="1">
                <a:latin typeface="HG丸ｺﾞｼｯｸM-PRO" panose="020F0600000000000000" pitchFamily="50" charset="-128"/>
                <a:ea typeface="HG丸ｺﾞｼｯｸM-PRO" panose="020F0600000000000000" pitchFamily="50" charset="-128"/>
              </a:rPr>
              <a:t>．『リーダーのやるべきこと』の洗出し</a:t>
            </a: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グループで共通認識が得られたＱＣサークルリーダーの『あるべき姿』を考えた場合に、</a:t>
            </a: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リーダーが何をすればその『あるべき姿』を達成できるのか、そのための行動を考えます。</a:t>
            </a: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まとめ方は、次の例を参考に、各グループの個性を発揮して、</a:t>
            </a: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『リーダーのやるべきこと』を具体的に数多く出して、目で見える形にしてください。 </a:t>
            </a:r>
          </a:p>
        </p:txBody>
      </p:sp>
      <p:sp>
        <p:nvSpPr>
          <p:cNvPr id="44035" name="Text Box 7">
            <a:extLst>
              <a:ext uri="{FF2B5EF4-FFF2-40B4-BE49-F238E27FC236}">
                <a16:creationId xmlns:a16="http://schemas.microsoft.com/office/drawing/2014/main" id="{69C505A6-EF1C-9049-ACF0-B43A09F26F81}"/>
              </a:ext>
            </a:extLst>
          </p:cNvPr>
          <p:cNvSpPr txBox="1">
            <a:spLocks noChangeArrowheads="1"/>
          </p:cNvSpPr>
          <p:nvPr/>
        </p:nvSpPr>
        <p:spPr bwMode="auto">
          <a:xfrm>
            <a:off x="836613" y="5715000"/>
            <a:ext cx="8915400" cy="10699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50000"/>
              </a:spcBef>
              <a:buFontTx/>
              <a:buNone/>
            </a:pPr>
            <a:r>
              <a:rPr lang="ja-JP" altLang="en-US" sz="1600" b="1">
                <a:latin typeface="HG丸ｺﾞｼｯｸM-PRO" panose="020F0600000000000000" pitchFamily="50" charset="-128"/>
                <a:ea typeface="HG丸ｺﾞｼｯｸM-PRO" panose="020F0600000000000000" pitchFamily="50" charset="-128"/>
              </a:rPr>
              <a:t> やるべきことの出し方</a:t>
            </a:r>
          </a:p>
          <a:p>
            <a:pPr algn="just" eaLnBrk="1" hangingPunct="1">
              <a:spcBef>
                <a:spcPct val="50000"/>
              </a:spcBef>
              <a:buFontTx/>
              <a:buNone/>
            </a:pPr>
            <a:r>
              <a:rPr lang="ja-JP" altLang="en-US" sz="1600" b="1">
                <a:latin typeface="HG丸ｺﾞｼｯｸM-PRO" panose="020F0600000000000000" pitchFamily="50" charset="-128"/>
                <a:ea typeface="HG丸ｺﾞｼｯｸM-PRO" panose="020F0600000000000000" pitchFamily="50" charset="-128"/>
              </a:rPr>
              <a:t>（１）グループのメンバーが各自で考え、その内容をカード（付箋）に書く。</a:t>
            </a:r>
          </a:p>
          <a:p>
            <a:pPr algn="just" eaLnBrk="1" hangingPunct="1">
              <a:spcBef>
                <a:spcPct val="50000"/>
              </a:spcBef>
              <a:buFontTx/>
              <a:buNone/>
            </a:pPr>
            <a:endParaRPr lang="ja-JP" altLang="en-US" sz="1600" b="1">
              <a:latin typeface="HG丸ｺﾞｼｯｸM-PRO" panose="020F0600000000000000" pitchFamily="50" charset="-128"/>
              <a:ea typeface="HG丸ｺﾞｼｯｸM-PRO" panose="020F0600000000000000" pitchFamily="50" charset="-128"/>
            </a:endParaRPr>
          </a:p>
        </p:txBody>
      </p:sp>
      <p:grpSp>
        <p:nvGrpSpPr>
          <p:cNvPr id="44036" name="Group 43">
            <a:extLst>
              <a:ext uri="{FF2B5EF4-FFF2-40B4-BE49-F238E27FC236}">
                <a16:creationId xmlns:a16="http://schemas.microsoft.com/office/drawing/2014/main" id="{98B8D58F-4469-4D60-4BC4-D31FDA36DF5A}"/>
              </a:ext>
            </a:extLst>
          </p:cNvPr>
          <p:cNvGrpSpPr>
            <a:grpSpLocks/>
          </p:cNvGrpSpPr>
          <p:nvPr/>
        </p:nvGrpSpPr>
        <p:grpSpPr bwMode="auto">
          <a:xfrm>
            <a:off x="1751013" y="1798638"/>
            <a:ext cx="7391400" cy="3851275"/>
            <a:chOff x="500" y="1133"/>
            <a:chExt cx="3847" cy="2426"/>
          </a:xfrm>
        </p:grpSpPr>
        <p:sp>
          <p:nvSpPr>
            <p:cNvPr id="44038" name="Text Box 8">
              <a:extLst>
                <a:ext uri="{FF2B5EF4-FFF2-40B4-BE49-F238E27FC236}">
                  <a16:creationId xmlns:a16="http://schemas.microsoft.com/office/drawing/2014/main" id="{508CBE7F-5A0D-8F5A-E162-7CC73ED7CB94}"/>
                </a:ext>
              </a:extLst>
            </p:cNvPr>
            <p:cNvSpPr txBox="1">
              <a:spLocks noChangeArrowheads="1"/>
            </p:cNvSpPr>
            <p:nvPr/>
          </p:nvSpPr>
          <p:spPr bwMode="auto">
            <a:xfrm>
              <a:off x="678" y="1184"/>
              <a:ext cx="260" cy="2268"/>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kumimoji="0" lang="ja-JP" altLang="en-US" sz="1100">
                  <a:solidFill>
                    <a:srgbClr val="000000"/>
                  </a:solidFill>
                  <a:latin typeface="ＭＳ Ｐゴシック" panose="020B0600070205080204" pitchFamily="50" charset="-128"/>
                </a:rPr>
                <a:t>自分達の思い描くサークルリーダーになるためには</a:t>
              </a:r>
            </a:p>
          </p:txBody>
        </p:sp>
        <p:sp>
          <p:nvSpPr>
            <p:cNvPr id="44039" name="Text Box 9">
              <a:extLst>
                <a:ext uri="{FF2B5EF4-FFF2-40B4-BE49-F238E27FC236}">
                  <a16:creationId xmlns:a16="http://schemas.microsoft.com/office/drawing/2014/main" id="{E0F79008-52FD-47C6-3689-F9CD91939649}"/>
                </a:ext>
              </a:extLst>
            </p:cNvPr>
            <p:cNvSpPr txBox="1">
              <a:spLocks noChangeArrowheads="1"/>
            </p:cNvSpPr>
            <p:nvPr/>
          </p:nvSpPr>
          <p:spPr bwMode="auto">
            <a:xfrm>
              <a:off x="2311" y="1826"/>
              <a:ext cx="889" cy="196"/>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just"/>
              <a:r>
                <a:rPr kumimoji="0" lang="en-US" altLang="ja-JP" sz="1000">
                  <a:solidFill>
                    <a:srgbClr val="000000"/>
                  </a:solidFill>
                  <a:latin typeface="ＭＳ Ｐ明朝" panose="02020600040205080304" pitchFamily="18" charset="-128"/>
                  <a:ea typeface="ＭＳ Ｐ明朝" panose="02020600040205080304" pitchFamily="18" charset="-128"/>
                </a:rPr>
                <a:t>b)○○</a:t>
              </a:r>
              <a:r>
                <a:rPr kumimoji="0" lang="ja-JP" altLang="en-US" sz="1000">
                  <a:solidFill>
                    <a:srgbClr val="000000"/>
                  </a:solidFill>
                  <a:latin typeface="ＭＳ Ｐ明朝" panose="02020600040205080304" pitchFamily="18" charset="-128"/>
                  <a:ea typeface="ＭＳ Ｐ明朝" panose="02020600040205080304" pitchFamily="18" charset="-128"/>
                </a:rPr>
                <a:t>を△△する</a:t>
              </a:r>
            </a:p>
            <a:p>
              <a:pPr algn="just"/>
              <a:endParaRPr kumimoji="0" lang="ja-JP" altLang="en-US" sz="1000">
                <a:solidFill>
                  <a:srgbClr val="000000"/>
                </a:solidFill>
                <a:latin typeface="ＭＳ Ｐ明朝" panose="02020600040205080304" pitchFamily="18" charset="-128"/>
                <a:ea typeface="ＭＳ Ｐ明朝" panose="02020600040205080304" pitchFamily="18" charset="-128"/>
              </a:endParaRPr>
            </a:p>
          </p:txBody>
        </p:sp>
        <p:sp>
          <p:nvSpPr>
            <p:cNvPr id="44040" name="Text Box 10">
              <a:extLst>
                <a:ext uri="{FF2B5EF4-FFF2-40B4-BE49-F238E27FC236}">
                  <a16:creationId xmlns:a16="http://schemas.microsoft.com/office/drawing/2014/main" id="{F7480072-7B57-941F-51E8-799D2F91FE4A}"/>
                </a:ext>
              </a:extLst>
            </p:cNvPr>
            <p:cNvSpPr txBox="1">
              <a:spLocks noChangeArrowheads="1"/>
            </p:cNvSpPr>
            <p:nvPr/>
          </p:nvSpPr>
          <p:spPr bwMode="auto">
            <a:xfrm>
              <a:off x="3362" y="1343"/>
              <a:ext cx="889" cy="196"/>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just"/>
              <a:r>
                <a:rPr kumimoji="0" lang="ja-JP" altLang="en-US" sz="1000">
                  <a:solidFill>
                    <a:srgbClr val="000000"/>
                  </a:solidFill>
                  <a:latin typeface="ＭＳ Ｐ明朝" panose="02020600040205080304" pitchFamily="18" charset="-128"/>
                  <a:ea typeface="ＭＳ Ｐ明朝" panose="02020600040205080304" pitchFamily="18" charset="-128"/>
                </a:rPr>
                <a:t>ｱ）○○を△△する</a:t>
              </a:r>
            </a:p>
            <a:p>
              <a:pPr algn="just"/>
              <a:endParaRPr kumimoji="0" lang="ja-JP" altLang="en-US" sz="1000">
                <a:solidFill>
                  <a:srgbClr val="000000"/>
                </a:solidFill>
                <a:latin typeface="ＭＳ Ｐ明朝" panose="02020600040205080304" pitchFamily="18" charset="-128"/>
                <a:ea typeface="ＭＳ Ｐ明朝" panose="02020600040205080304" pitchFamily="18" charset="-128"/>
              </a:endParaRPr>
            </a:p>
          </p:txBody>
        </p:sp>
        <p:sp>
          <p:nvSpPr>
            <p:cNvPr id="44041" name="Text Box 11">
              <a:extLst>
                <a:ext uri="{FF2B5EF4-FFF2-40B4-BE49-F238E27FC236}">
                  <a16:creationId xmlns:a16="http://schemas.microsoft.com/office/drawing/2014/main" id="{780DF392-F87A-ED7C-85BA-964AEEB19BEA}"/>
                </a:ext>
              </a:extLst>
            </p:cNvPr>
            <p:cNvSpPr txBox="1">
              <a:spLocks noChangeArrowheads="1"/>
            </p:cNvSpPr>
            <p:nvPr/>
          </p:nvSpPr>
          <p:spPr bwMode="auto">
            <a:xfrm>
              <a:off x="3362" y="1966"/>
              <a:ext cx="889" cy="196"/>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just"/>
              <a:r>
                <a:rPr kumimoji="0" lang="ja-JP" altLang="en-US" sz="1000">
                  <a:solidFill>
                    <a:srgbClr val="000000"/>
                  </a:solidFill>
                  <a:latin typeface="ＭＳ Ｐ明朝" panose="02020600040205080304" pitchFamily="18" charset="-128"/>
                  <a:ea typeface="ＭＳ Ｐ明朝" panose="02020600040205080304" pitchFamily="18" charset="-128"/>
                </a:rPr>
                <a:t>ｳ）○○を△△する</a:t>
              </a:r>
            </a:p>
            <a:p>
              <a:pPr algn="just"/>
              <a:endParaRPr kumimoji="0" lang="ja-JP" altLang="en-US" sz="1000">
                <a:solidFill>
                  <a:srgbClr val="000000"/>
                </a:solidFill>
                <a:latin typeface="ＭＳ Ｐ明朝" panose="02020600040205080304" pitchFamily="18" charset="-128"/>
                <a:ea typeface="ＭＳ Ｐ明朝" panose="02020600040205080304" pitchFamily="18" charset="-128"/>
              </a:endParaRPr>
            </a:p>
          </p:txBody>
        </p:sp>
        <p:sp>
          <p:nvSpPr>
            <p:cNvPr id="44042" name="Text Box 12">
              <a:extLst>
                <a:ext uri="{FF2B5EF4-FFF2-40B4-BE49-F238E27FC236}">
                  <a16:creationId xmlns:a16="http://schemas.microsoft.com/office/drawing/2014/main" id="{DC496BA2-B21E-8AE0-4155-A8579E24B11B}"/>
                </a:ext>
              </a:extLst>
            </p:cNvPr>
            <p:cNvSpPr txBox="1">
              <a:spLocks noChangeArrowheads="1"/>
            </p:cNvSpPr>
            <p:nvPr/>
          </p:nvSpPr>
          <p:spPr bwMode="auto">
            <a:xfrm>
              <a:off x="3362" y="1659"/>
              <a:ext cx="889" cy="196"/>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just"/>
              <a:r>
                <a:rPr kumimoji="0" lang="ja-JP" altLang="en-US" sz="1000">
                  <a:solidFill>
                    <a:srgbClr val="000000"/>
                  </a:solidFill>
                  <a:latin typeface="ＭＳ Ｐ明朝" panose="02020600040205080304" pitchFamily="18" charset="-128"/>
                  <a:ea typeface="ＭＳ Ｐ明朝" panose="02020600040205080304" pitchFamily="18" charset="-128"/>
                </a:rPr>
                <a:t>ｲ）○○を△△する</a:t>
              </a:r>
            </a:p>
            <a:p>
              <a:pPr algn="just"/>
              <a:endParaRPr kumimoji="0" lang="ja-JP" altLang="en-US" sz="1000">
                <a:solidFill>
                  <a:srgbClr val="000000"/>
                </a:solidFill>
                <a:latin typeface="ＭＳ Ｐ明朝" panose="02020600040205080304" pitchFamily="18" charset="-128"/>
                <a:ea typeface="ＭＳ Ｐ明朝" panose="02020600040205080304" pitchFamily="18" charset="-128"/>
              </a:endParaRPr>
            </a:p>
          </p:txBody>
        </p:sp>
        <p:sp>
          <p:nvSpPr>
            <p:cNvPr id="44043" name="Line 13">
              <a:extLst>
                <a:ext uri="{FF2B5EF4-FFF2-40B4-BE49-F238E27FC236}">
                  <a16:creationId xmlns:a16="http://schemas.microsoft.com/office/drawing/2014/main" id="{D77A6B2A-8C09-888C-3334-EC85D774D45C}"/>
                </a:ext>
              </a:extLst>
            </p:cNvPr>
            <p:cNvSpPr>
              <a:spLocks noChangeShapeType="1"/>
            </p:cNvSpPr>
            <p:nvPr/>
          </p:nvSpPr>
          <p:spPr bwMode="auto">
            <a:xfrm>
              <a:off x="2197" y="1595"/>
              <a:ext cx="0" cy="641"/>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44" name="Line 14">
              <a:extLst>
                <a:ext uri="{FF2B5EF4-FFF2-40B4-BE49-F238E27FC236}">
                  <a16:creationId xmlns:a16="http://schemas.microsoft.com/office/drawing/2014/main" id="{3C81ADB9-1CEF-04C2-780B-A33822FE9BD5}"/>
                </a:ext>
              </a:extLst>
            </p:cNvPr>
            <p:cNvSpPr>
              <a:spLocks noChangeShapeType="1"/>
            </p:cNvSpPr>
            <p:nvPr/>
          </p:nvSpPr>
          <p:spPr bwMode="auto">
            <a:xfrm>
              <a:off x="2068" y="1890"/>
              <a:ext cx="244"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45" name="Line 15">
              <a:extLst>
                <a:ext uri="{FF2B5EF4-FFF2-40B4-BE49-F238E27FC236}">
                  <a16:creationId xmlns:a16="http://schemas.microsoft.com/office/drawing/2014/main" id="{FBBC7B84-DA9A-3C5A-29C7-750D6925C4DE}"/>
                </a:ext>
              </a:extLst>
            </p:cNvPr>
            <p:cNvSpPr>
              <a:spLocks noChangeShapeType="1"/>
            </p:cNvSpPr>
            <p:nvPr/>
          </p:nvSpPr>
          <p:spPr bwMode="auto">
            <a:xfrm>
              <a:off x="2203" y="1593"/>
              <a:ext cx="116"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46" name="Line 16">
              <a:extLst>
                <a:ext uri="{FF2B5EF4-FFF2-40B4-BE49-F238E27FC236}">
                  <a16:creationId xmlns:a16="http://schemas.microsoft.com/office/drawing/2014/main" id="{5A8EEC40-717E-31A4-BDE5-B0566A602A3A}"/>
                </a:ext>
              </a:extLst>
            </p:cNvPr>
            <p:cNvSpPr>
              <a:spLocks noChangeShapeType="1"/>
            </p:cNvSpPr>
            <p:nvPr/>
          </p:nvSpPr>
          <p:spPr bwMode="auto">
            <a:xfrm>
              <a:off x="2203" y="2240"/>
              <a:ext cx="116"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47" name="Line 17">
              <a:extLst>
                <a:ext uri="{FF2B5EF4-FFF2-40B4-BE49-F238E27FC236}">
                  <a16:creationId xmlns:a16="http://schemas.microsoft.com/office/drawing/2014/main" id="{81E303EB-8E3D-EE4C-6E08-0F711D99247E}"/>
                </a:ext>
              </a:extLst>
            </p:cNvPr>
            <p:cNvSpPr>
              <a:spLocks noChangeShapeType="1"/>
            </p:cNvSpPr>
            <p:nvPr/>
          </p:nvSpPr>
          <p:spPr bwMode="auto">
            <a:xfrm>
              <a:off x="3278" y="1414"/>
              <a:ext cx="0" cy="641"/>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48" name="Line 18">
              <a:extLst>
                <a:ext uri="{FF2B5EF4-FFF2-40B4-BE49-F238E27FC236}">
                  <a16:creationId xmlns:a16="http://schemas.microsoft.com/office/drawing/2014/main" id="{0C54A4A9-CED8-938E-00E2-93B82D1422A9}"/>
                </a:ext>
              </a:extLst>
            </p:cNvPr>
            <p:cNvSpPr>
              <a:spLocks noChangeShapeType="1"/>
            </p:cNvSpPr>
            <p:nvPr/>
          </p:nvSpPr>
          <p:spPr bwMode="auto">
            <a:xfrm>
              <a:off x="3200" y="1600"/>
              <a:ext cx="7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49" name="Line 19">
              <a:extLst>
                <a:ext uri="{FF2B5EF4-FFF2-40B4-BE49-F238E27FC236}">
                  <a16:creationId xmlns:a16="http://schemas.microsoft.com/office/drawing/2014/main" id="{8B11B743-D8C6-A0F7-2918-07DDBFBA32C4}"/>
                </a:ext>
              </a:extLst>
            </p:cNvPr>
            <p:cNvSpPr>
              <a:spLocks noChangeShapeType="1"/>
            </p:cNvSpPr>
            <p:nvPr/>
          </p:nvSpPr>
          <p:spPr bwMode="auto">
            <a:xfrm>
              <a:off x="3274" y="1734"/>
              <a:ext cx="8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50" name="Line 20">
              <a:extLst>
                <a:ext uri="{FF2B5EF4-FFF2-40B4-BE49-F238E27FC236}">
                  <a16:creationId xmlns:a16="http://schemas.microsoft.com/office/drawing/2014/main" id="{5B95606B-68D2-AB24-F3CB-464491687EB6}"/>
                </a:ext>
              </a:extLst>
            </p:cNvPr>
            <p:cNvSpPr>
              <a:spLocks noChangeShapeType="1"/>
            </p:cNvSpPr>
            <p:nvPr/>
          </p:nvSpPr>
          <p:spPr bwMode="auto">
            <a:xfrm>
              <a:off x="3274" y="2052"/>
              <a:ext cx="8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51" name="Line 21">
              <a:extLst>
                <a:ext uri="{FF2B5EF4-FFF2-40B4-BE49-F238E27FC236}">
                  <a16:creationId xmlns:a16="http://schemas.microsoft.com/office/drawing/2014/main" id="{3262DA92-A29D-DC99-5901-0A2BD746EEAE}"/>
                </a:ext>
              </a:extLst>
            </p:cNvPr>
            <p:cNvSpPr>
              <a:spLocks noChangeShapeType="1"/>
            </p:cNvSpPr>
            <p:nvPr/>
          </p:nvSpPr>
          <p:spPr bwMode="auto">
            <a:xfrm>
              <a:off x="3274" y="1411"/>
              <a:ext cx="8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52" name="Line 22">
              <a:extLst>
                <a:ext uri="{FF2B5EF4-FFF2-40B4-BE49-F238E27FC236}">
                  <a16:creationId xmlns:a16="http://schemas.microsoft.com/office/drawing/2014/main" id="{29011A97-89F5-3E19-3A10-780ECCCAC1E5}"/>
                </a:ext>
              </a:extLst>
            </p:cNvPr>
            <p:cNvSpPr>
              <a:spLocks noChangeShapeType="1"/>
            </p:cNvSpPr>
            <p:nvPr/>
          </p:nvSpPr>
          <p:spPr bwMode="auto">
            <a:xfrm>
              <a:off x="1054" y="1891"/>
              <a:ext cx="0" cy="113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53" name="Line 23">
              <a:extLst>
                <a:ext uri="{FF2B5EF4-FFF2-40B4-BE49-F238E27FC236}">
                  <a16:creationId xmlns:a16="http://schemas.microsoft.com/office/drawing/2014/main" id="{51B43D4E-26CA-33C4-13E2-1A144C5115E4}"/>
                </a:ext>
              </a:extLst>
            </p:cNvPr>
            <p:cNvSpPr>
              <a:spLocks noChangeShapeType="1"/>
            </p:cNvSpPr>
            <p:nvPr/>
          </p:nvSpPr>
          <p:spPr bwMode="auto">
            <a:xfrm>
              <a:off x="1061" y="1899"/>
              <a:ext cx="11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54" name="Line 24">
              <a:extLst>
                <a:ext uri="{FF2B5EF4-FFF2-40B4-BE49-F238E27FC236}">
                  <a16:creationId xmlns:a16="http://schemas.microsoft.com/office/drawing/2014/main" id="{74BBD55D-B09B-5E8F-33DB-86437C794F2E}"/>
                </a:ext>
              </a:extLst>
            </p:cNvPr>
            <p:cNvSpPr>
              <a:spLocks noChangeShapeType="1"/>
            </p:cNvSpPr>
            <p:nvPr/>
          </p:nvSpPr>
          <p:spPr bwMode="auto">
            <a:xfrm>
              <a:off x="1061" y="2440"/>
              <a:ext cx="11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55" name="Line 25">
              <a:extLst>
                <a:ext uri="{FF2B5EF4-FFF2-40B4-BE49-F238E27FC236}">
                  <a16:creationId xmlns:a16="http://schemas.microsoft.com/office/drawing/2014/main" id="{F861502D-2459-D66E-F478-8CB844E03460}"/>
                </a:ext>
              </a:extLst>
            </p:cNvPr>
            <p:cNvSpPr>
              <a:spLocks noChangeShapeType="1"/>
            </p:cNvSpPr>
            <p:nvPr/>
          </p:nvSpPr>
          <p:spPr bwMode="auto">
            <a:xfrm>
              <a:off x="1061" y="3018"/>
              <a:ext cx="11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56" name="Line 26">
              <a:extLst>
                <a:ext uri="{FF2B5EF4-FFF2-40B4-BE49-F238E27FC236}">
                  <a16:creationId xmlns:a16="http://schemas.microsoft.com/office/drawing/2014/main" id="{3ED4AD52-1C9D-4A79-2A42-9998772801E9}"/>
                </a:ext>
              </a:extLst>
            </p:cNvPr>
            <p:cNvSpPr>
              <a:spLocks noChangeShapeType="1"/>
            </p:cNvSpPr>
            <p:nvPr/>
          </p:nvSpPr>
          <p:spPr bwMode="auto">
            <a:xfrm>
              <a:off x="939" y="2440"/>
              <a:ext cx="116"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57" name="Text Box 27">
              <a:extLst>
                <a:ext uri="{FF2B5EF4-FFF2-40B4-BE49-F238E27FC236}">
                  <a16:creationId xmlns:a16="http://schemas.microsoft.com/office/drawing/2014/main" id="{648BD576-8995-1A9E-6791-9902DAF89BB2}"/>
                </a:ext>
              </a:extLst>
            </p:cNvPr>
            <p:cNvSpPr txBox="1">
              <a:spLocks noChangeArrowheads="1"/>
            </p:cNvSpPr>
            <p:nvPr/>
          </p:nvSpPr>
          <p:spPr bwMode="auto">
            <a:xfrm>
              <a:off x="1025" y="1540"/>
              <a:ext cx="118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just"/>
              <a:r>
                <a:rPr kumimoji="0" lang="ja-JP" altLang="en-US" sz="1000">
                  <a:solidFill>
                    <a:srgbClr val="000000"/>
                  </a:solidFill>
                  <a:latin typeface="ＭＳ ゴシック" panose="020B0609070205080204" pitchFamily="49" charset="-128"/>
                  <a:ea typeface="ＭＳ ゴシック" panose="020B0609070205080204" pitchFamily="49" charset="-128"/>
                </a:rPr>
                <a:t>（リーダーのあるべき姿）</a:t>
              </a:r>
            </a:p>
          </p:txBody>
        </p:sp>
        <p:sp>
          <p:nvSpPr>
            <p:cNvPr id="44058" name="Text Box 28">
              <a:extLst>
                <a:ext uri="{FF2B5EF4-FFF2-40B4-BE49-F238E27FC236}">
                  <a16:creationId xmlns:a16="http://schemas.microsoft.com/office/drawing/2014/main" id="{A76FB574-FC0E-0AA6-0EF9-3B28FE0433E1}"/>
                </a:ext>
              </a:extLst>
            </p:cNvPr>
            <p:cNvSpPr txBox="1">
              <a:spLocks noChangeArrowheads="1"/>
            </p:cNvSpPr>
            <p:nvPr/>
          </p:nvSpPr>
          <p:spPr bwMode="auto">
            <a:xfrm>
              <a:off x="1179" y="1815"/>
              <a:ext cx="889" cy="16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just"/>
              <a:r>
                <a:rPr kumimoji="0" lang="ja-JP" altLang="en-US" sz="1000">
                  <a:solidFill>
                    <a:srgbClr val="000000"/>
                  </a:solidFill>
                  <a:latin typeface="ＭＳ Ｐ明朝" panose="02020600040205080304" pitchFamily="18" charset="-128"/>
                  <a:ea typeface="ＭＳ Ｐ明朝" panose="02020600040205080304" pitchFamily="18" charset="-128"/>
                </a:rPr>
                <a:t>①○○を△△する</a:t>
              </a:r>
            </a:p>
          </p:txBody>
        </p:sp>
        <p:sp>
          <p:nvSpPr>
            <p:cNvPr id="44059" name="Text Box 29">
              <a:extLst>
                <a:ext uri="{FF2B5EF4-FFF2-40B4-BE49-F238E27FC236}">
                  <a16:creationId xmlns:a16="http://schemas.microsoft.com/office/drawing/2014/main" id="{BAC06644-4F00-04F9-A69B-A2E9DC8F1F0F}"/>
                </a:ext>
              </a:extLst>
            </p:cNvPr>
            <p:cNvSpPr txBox="1">
              <a:spLocks noChangeArrowheads="1"/>
            </p:cNvSpPr>
            <p:nvPr/>
          </p:nvSpPr>
          <p:spPr bwMode="auto">
            <a:xfrm>
              <a:off x="1178" y="2350"/>
              <a:ext cx="889" cy="179"/>
            </a:xfrm>
            <a:prstGeom prst="rect">
              <a:avLst/>
            </a:prstGeom>
            <a:solidFill>
              <a:srgbClr val="FFFFFF"/>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just"/>
              <a:r>
                <a:rPr kumimoji="0" lang="ja-JP" altLang="en-US" sz="1000">
                  <a:solidFill>
                    <a:srgbClr val="000000"/>
                  </a:solidFill>
                  <a:latin typeface="ＭＳ Ｐ明朝" panose="02020600040205080304" pitchFamily="18" charset="-128"/>
                  <a:ea typeface="ＭＳ Ｐ明朝" panose="02020600040205080304" pitchFamily="18" charset="-128"/>
                </a:rPr>
                <a:t>②○○を△△する</a:t>
              </a:r>
            </a:p>
          </p:txBody>
        </p:sp>
        <p:sp>
          <p:nvSpPr>
            <p:cNvPr id="44060" name="Text Box 30">
              <a:extLst>
                <a:ext uri="{FF2B5EF4-FFF2-40B4-BE49-F238E27FC236}">
                  <a16:creationId xmlns:a16="http://schemas.microsoft.com/office/drawing/2014/main" id="{B30BC3DA-23A3-2FFE-1C06-61D6A1FA9DA5}"/>
                </a:ext>
              </a:extLst>
            </p:cNvPr>
            <p:cNvSpPr txBox="1">
              <a:spLocks noChangeArrowheads="1"/>
            </p:cNvSpPr>
            <p:nvPr/>
          </p:nvSpPr>
          <p:spPr bwMode="auto">
            <a:xfrm>
              <a:off x="1179" y="2926"/>
              <a:ext cx="889" cy="165"/>
            </a:xfrm>
            <a:prstGeom prst="rect">
              <a:avLst/>
            </a:prstGeom>
            <a:solidFill>
              <a:srgbClr val="FFFFFF"/>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just"/>
              <a:r>
                <a:rPr kumimoji="0" lang="ja-JP" altLang="en-US" sz="1000">
                  <a:solidFill>
                    <a:srgbClr val="000000"/>
                  </a:solidFill>
                  <a:latin typeface="ＭＳ Ｐ明朝" panose="02020600040205080304" pitchFamily="18" charset="-128"/>
                  <a:ea typeface="ＭＳ Ｐ明朝" panose="02020600040205080304" pitchFamily="18" charset="-128"/>
                </a:rPr>
                <a:t>③○○を△△する</a:t>
              </a:r>
            </a:p>
          </p:txBody>
        </p:sp>
        <p:sp>
          <p:nvSpPr>
            <p:cNvPr id="44061" name="Text Box 31">
              <a:extLst>
                <a:ext uri="{FF2B5EF4-FFF2-40B4-BE49-F238E27FC236}">
                  <a16:creationId xmlns:a16="http://schemas.microsoft.com/office/drawing/2014/main" id="{73C22BAB-7142-91E5-554B-DB70720C576F}"/>
                </a:ext>
              </a:extLst>
            </p:cNvPr>
            <p:cNvSpPr txBox="1">
              <a:spLocks noChangeArrowheads="1"/>
            </p:cNvSpPr>
            <p:nvPr/>
          </p:nvSpPr>
          <p:spPr bwMode="auto">
            <a:xfrm>
              <a:off x="2289" y="1265"/>
              <a:ext cx="96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just"/>
              <a:r>
                <a:rPr kumimoji="0" lang="ja-JP" altLang="en-US" sz="1000">
                  <a:solidFill>
                    <a:srgbClr val="000000"/>
                  </a:solidFill>
                  <a:latin typeface="ＭＳ ゴシック" panose="020B0609070205080204" pitchFamily="49" charset="-128"/>
                  <a:ea typeface="ＭＳ ゴシック" panose="020B0609070205080204" pitchFamily="49" charset="-128"/>
                </a:rPr>
                <a:t>（そのための行動）</a:t>
              </a:r>
            </a:p>
          </p:txBody>
        </p:sp>
        <p:sp>
          <p:nvSpPr>
            <p:cNvPr id="44062" name="Text Box 32">
              <a:extLst>
                <a:ext uri="{FF2B5EF4-FFF2-40B4-BE49-F238E27FC236}">
                  <a16:creationId xmlns:a16="http://schemas.microsoft.com/office/drawing/2014/main" id="{FE08D66D-7EDF-308D-2538-3D95098CBAF6}"/>
                </a:ext>
              </a:extLst>
            </p:cNvPr>
            <p:cNvSpPr txBox="1">
              <a:spLocks noChangeArrowheads="1"/>
            </p:cNvSpPr>
            <p:nvPr/>
          </p:nvSpPr>
          <p:spPr bwMode="auto">
            <a:xfrm>
              <a:off x="3253" y="1164"/>
              <a:ext cx="96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just"/>
              <a:r>
                <a:rPr kumimoji="0" lang="ja-JP" altLang="en-US" sz="1000">
                  <a:solidFill>
                    <a:srgbClr val="000000"/>
                  </a:solidFill>
                  <a:latin typeface="ＭＳ ゴシック" panose="020B0609070205080204" pitchFamily="49" charset="-128"/>
                  <a:ea typeface="ＭＳ ゴシック" panose="020B0609070205080204" pitchFamily="49" charset="-128"/>
                </a:rPr>
                <a:t>（そのための行動）</a:t>
              </a:r>
            </a:p>
          </p:txBody>
        </p:sp>
        <p:sp>
          <p:nvSpPr>
            <p:cNvPr id="44063" name="Text Box 33">
              <a:extLst>
                <a:ext uri="{FF2B5EF4-FFF2-40B4-BE49-F238E27FC236}">
                  <a16:creationId xmlns:a16="http://schemas.microsoft.com/office/drawing/2014/main" id="{B8F185BB-F23B-19C4-DC69-85EB76A82BD1}"/>
                </a:ext>
              </a:extLst>
            </p:cNvPr>
            <p:cNvSpPr txBox="1">
              <a:spLocks noChangeArrowheads="1"/>
            </p:cNvSpPr>
            <p:nvPr/>
          </p:nvSpPr>
          <p:spPr bwMode="auto">
            <a:xfrm>
              <a:off x="2311" y="2128"/>
              <a:ext cx="889" cy="196"/>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just"/>
              <a:r>
                <a:rPr kumimoji="0" lang="en-US" altLang="ja-JP" sz="1000">
                  <a:solidFill>
                    <a:srgbClr val="000000"/>
                  </a:solidFill>
                  <a:latin typeface="ＭＳ Ｐ明朝" panose="02020600040205080304" pitchFamily="18" charset="-128"/>
                  <a:ea typeface="ＭＳ Ｐ明朝" panose="02020600040205080304" pitchFamily="18" charset="-128"/>
                </a:rPr>
                <a:t>c)○○</a:t>
              </a:r>
              <a:r>
                <a:rPr kumimoji="0" lang="ja-JP" altLang="en-US" sz="1000">
                  <a:solidFill>
                    <a:srgbClr val="000000"/>
                  </a:solidFill>
                  <a:latin typeface="ＭＳ Ｐ明朝" panose="02020600040205080304" pitchFamily="18" charset="-128"/>
                  <a:ea typeface="ＭＳ Ｐ明朝" panose="02020600040205080304" pitchFamily="18" charset="-128"/>
                </a:rPr>
                <a:t>を△△する</a:t>
              </a:r>
            </a:p>
            <a:p>
              <a:pPr algn="just"/>
              <a:endParaRPr kumimoji="0" lang="ja-JP" altLang="en-US" sz="1000">
                <a:solidFill>
                  <a:srgbClr val="000000"/>
                </a:solidFill>
                <a:latin typeface="ＭＳ Ｐ明朝" panose="02020600040205080304" pitchFamily="18" charset="-128"/>
                <a:ea typeface="ＭＳ Ｐ明朝" panose="02020600040205080304" pitchFamily="18" charset="-128"/>
              </a:endParaRPr>
            </a:p>
            <a:p>
              <a:pPr algn="just"/>
              <a:endParaRPr kumimoji="0" lang="ja-JP" altLang="en-US" sz="1000">
                <a:solidFill>
                  <a:srgbClr val="000000"/>
                </a:solidFill>
                <a:latin typeface="ＭＳ Ｐ明朝" panose="02020600040205080304" pitchFamily="18" charset="-128"/>
                <a:ea typeface="ＭＳ Ｐ明朝" panose="02020600040205080304" pitchFamily="18" charset="-128"/>
              </a:endParaRPr>
            </a:p>
          </p:txBody>
        </p:sp>
        <p:sp>
          <p:nvSpPr>
            <p:cNvPr id="44064" name="Text Box 34">
              <a:extLst>
                <a:ext uri="{FF2B5EF4-FFF2-40B4-BE49-F238E27FC236}">
                  <a16:creationId xmlns:a16="http://schemas.microsoft.com/office/drawing/2014/main" id="{E4C325D0-0A86-D4A2-0A93-9428E0D4652D}"/>
                </a:ext>
              </a:extLst>
            </p:cNvPr>
            <p:cNvSpPr txBox="1">
              <a:spLocks noChangeArrowheads="1"/>
            </p:cNvSpPr>
            <p:nvPr/>
          </p:nvSpPr>
          <p:spPr bwMode="auto">
            <a:xfrm>
              <a:off x="2311" y="1500"/>
              <a:ext cx="889" cy="196"/>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just"/>
              <a:r>
                <a:rPr kumimoji="0" lang="en-US" altLang="ja-JP" sz="1000">
                  <a:solidFill>
                    <a:srgbClr val="000000"/>
                  </a:solidFill>
                  <a:latin typeface="ＭＳ Ｐ明朝" panose="02020600040205080304" pitchFamily="18" charset="-128"/>
                  <a:ea typeface="ＭＳ Ｐ明朝" panose="02020600040205080304" pitchFamily="18" charset="-128"/>
                </a:rPr>
                <a:t>a)○○</a:t>
              </a:r>
              <a:r>
                <a:rPr kumimoji="0" lang="ja-JP" altLang="en-US" sz="1000">
                  <a:solidFill>
                    <a:srgbClr val="000000"/>
                  </a:solidFill>
                  <a:latin typeface="ＭＳ Ｐ明朝" panose="02020600040205080304" pitchFamily="18" charset="-128"/>
                  <a:ea typeface="ＭＳ Ｐ明朝" panose="02020600040205080304" pitchFamily="18" charset="-128"/>
                </a:rPr>
                <a:t>を△△する</a:t>
              </a:r>
            </a:p>
          </p:txBody>
        </p:sp>
        <p:sp>
          <p:nvSpPr>
            <p:cNvPr id="44065" name="Line 35">
              <a:extLst>
                <a:ext uri="{FF2B5EF4-FFF2-40B4-BE49-F238E27FC236}">
                  <a16:creationId xmlns:a16="http://schemas.microsoft.com/office/drawing/2014/main" id="{20B78F47-BC82-98AC-FFF1-9CE1401D8A19}"/>
                </a:ext>
              </a:extLst>
            </p:cNvPr>
            <p:cNvSpPr>
              <a:spLocks noChangeShapeType="1"/>
            </p:cNvSpPr>
            <p:nvPr/>
          </p:nvSpPr>
          <p:spPr bwMode="auto">
            <a:xfrm>
              <a:off x="2062" y="2440"/>
              <a:ext cx="244"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66" name="Text Box 36">
              <a:extLst>
                <a:ext uri="{FF2B5EF4-FFF2-40B4-BE49-F238E27FC236}">
                  <a16:creationId xmlns:a16="http://schemas.microsoft.com/office/drawing/2014/main" id="{5DE6CAC9-72C9-8DAA-6FEC-2D31473A20E7}"/>
                </a:ext>
              </a:extLst>
            </p:cNvPr>
            <p:cNvSpPr txBox="1">
              <a:spLocks noChangeArrowheads="1"/>
            </p:cNvSpPr>
            <p:nvPr/>
          </p:nvSpPr>
          <p:spPr bwMode="auto">
            <a:xfrm>
              <a:off x="3378" y="2330"/>
              <a:ext cx="889" cy="19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just"/>
              <a:r>
                <a:rPr kumimoji="0" lang="ja-JP" altLang="en-US" sz="1000">
                  <a:solidFill>
                    <a:srgbClr val="000000"/>
                  </a:solidFill>
                  <a:latin typeface="ＭＳ Ｐ明朝" panose="02020600040205080304" pitchFamily="18" charset="-128"/>
                  <a:ea typeface="ＭＳ Ｐ明朝" panose="02020600040205080304" pitchFamily="18" charset="-128"/>
                </a:rPr>
                <a:t>ｴ）○○を△△する</a:t>
              </a:r>
            </a:p>
            <a:p>
              <a:pPr algn="just"/>
              <a:endParaRPr kumimoji="0" lang="ja-JP" altLang="en-US" sz="1000">
                <a:solidFill>
                  <a:srgbClr val="000000"/>
                </a:solidFill>
                <a:latin typeface="ＭＳ Ｐ明朝" panose="02020600040205080304" pitchFamily="18" charset="-128"/>
                <a:ea typeface="ＭＳ Ｐ明朝" panose="02020600040205080304" pitchFamily="18" charset="-128"/>
              </a:endParaRPr>
            </a:p>
          </p:txBody>
        </p:sp>
        <p:sp>
          <p:nvSpPr>
            <p:cNvPr id="44067" name="Line 37">
              <a:extLst>
                <a:ext uri="{FF2B5EF4-FFF2-40B4-BE49-F238E27FC236}">
                  <a16:creationId xmlns:a16="http://schemas.microsoft.com/office/drawing/2014/main" id="{F080B576-03F5-6915-8F85-D432465C0BFF}"/>
                </a:ext>
              </a:extLst>
            </p:cNvPr>
            <p:cNvSpPr>
              <a:spLocks noChangeShapeType="1"/>
            </p:cNvSpPr>
            <p:nvPr/>
          </p:nvSpPr>
          <p:spPr bwMode="auto">
            <a:xfrm>
              <a:off x="3173" y="2422"/>
              <a:ext cx="205"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68" name="Text Box 38">
              <a:extLst>
                <a:ext uri="{FF2B5EF4-FFF2-40B4-BE49-F238E27FC236}">
                  <a16:creationId xmlns:a16="http://schemas.microsoft.com/office/drawing/2014/main" id="{BC41C01C-190A-765B-79A3-9C00A3F1C1FB}"/>
                </a:ext>
              </a:extLst>
            </p:cNvPr>
            <p:cNvSpPr txBox="1">
              <a:spLocks noChangeArrowheads="1"/>
            </p:cNvSpPr>
            <p:nvPr/>
          </p:nvSpPr>
          <p:spPr bwMode="auto">
            <a:xfrm>
              <a:off x="2309" y="2342"/>
              <a:ext cx="889" cy="19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just"/>
              <a:r>
                <a:rPr kumimoji="0" lang="en-US" altLang="ja-JP" sz="1000">
                  <a:solidFill>
                    <a:srgbClr val="000000"/>
                  </a:solidFill>
                  <a:latin typeface="ＭＳ Ｐ明朝" panose="02020600040205080304" pitchFamily="18" charset="-128"/>
                  <a:ea typeface="ＭＳ Ｐ明朝" panose="02020600040205080304" pitchFamily="18" charset="-128"/>
                </a:rPr>
                <a:t>d)○○</a:t>
              </a:r>
              <a:r>
                <a:rPr kumimoji="0" lang="ja-JP" altLang="en-US" sz="1000">
                  <a:solidFill>
                    <a:srgbClr val="000000"/>
                  </a:solidFill>
                  <a:latin typeface="ＭＳ Ｐ明朝" panose="02020600040205080304" pitchFamily="18" charset="-128"/>
                  <a:ea typeface="ＭＳ Ｐ明朝" panose="02020600040205080304" pitchFamily="18" charset="-128"/>
                </a:rPr>
                <a:t>を△△する</a:t>
              </a:r>
            </a:p>
            <a:p>
              <a:pPr algn="just"/>
              <a:endParaRPr kumimoji="0" lang="ja-JP" altLang="en-US" sz="1000">
                <a:solidFill>
                  <a:srgbClr val="000000"/>
                </a:solidFill>
                <a:latin typeface="ＭＳ Ｐ明朝" panose="02020600040205080304" pitchFamily="18" charset="-128"/>
                <a:ea typeface="ＭＳ Ｐ明朝" panose="02020600040205080304" pitchFamily="18" charset="-128"/>
              </a:endParaRPr>
            </a:p>
            <a:p>
              <a:pPr algn="just"/>
              <a:endParaRPr kumimoji="0" lang="ja-JP" altLang="en-US" sz="1000">
                <a:solidFill>
                  <a:srgbClr val="000000"/>
                </a:solidFill>
                <a:latin typeface="ＭＳ Ｐ明朝" panose="02020600040205080304" pitchFamily="18" charset="-128"/>
                <a:ea typeface="ＭＳ Ｐ明朝" panose="02020600040205080304" pitchFamily="18" charset="-128"/>
              </a:endParaRPr>
            </a:p>
          </p:txBody>
        </p:sp>
        <p:sp>
          <p:nvSpPr>
            <p:cNvPr id="44069" name="Line 39">
              <a:extLst>
                <a:ext uri="{FF2B5EF4-FFF2-40B4-BE49-F238E27FC236}">
                  <a16:creationId xmlns:a16="http://schemas.microsoft.com/office/drawing/2014/main" id="{CADB316C-BE4D-C665-93A8-FD21C8988F34}"/>
                </a:ext>
              </a:extLst>
            </p:cNvPr>
            <p:cNvSpPr>
              <a:spLocks noChangeShapeType="1"/>
            </p:cNvSpPr>
            <p:nvPr/>
          </p:nvSpPr>
          <p:spPr bwMode="auto">
            <a:xfrm>
              <a:off x="3276" y="2422"/>
              <a:ext cx="0" cy="30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70" name="Text Box 40">
              <a:extLst>
                <a:ext uri="{FF2B5EF4-FFF2-40B4-BE49-F238E27FC236}">
                  <a16:creationId xmlns:a16="http://schemas.microsoft.com/office/drawing/2014/main" id="{90F05172-9B9A-81CB-37E9-84BAA098C4DD}"/>
                </a:ext>
              </a:extLst>
            </p:cNvPr>
            <p:cNvSpPr txBox="1">
              <a:spLocks noChangeArrowheads="1"/>
            </p:cNvSpPr>
            <p:nvPr/>
          </p:nvSpPr>
          <p:spPr bwMode="auto">
            <a:xfrm>
              <a:off x="3378" y="2628"/>
              <a:ext cx="890" cy="196"/>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just"/>
              <a:r>
                <a:rPr kumimoji="0" lang="ja-JP" altLang="en-US" sz="1000">
                  <a:solidFill>
                    <a:srgbClr val="000000"/>
                  </a:solidFill>
                  <a:latin typeface="ＭＳ Ｐ明朝" panose="02020600040205080304" pitchFamily="18" charset="-128"/>
                  <a:ea typeface="ＭＳ Ｐ明朝" panose="02020600040205080304" pitchFamily="18" charset="-128"/>
                </a:rPr>
                <a:t>ｵ）○○を△△する</a:t>
              </a:r>
            </a:p>
            <a:p>
              <a:pPr algn="just"/>
              <a:endParaRPr kumimoji="0" lang="ja-JP" altLang="en-US" sz="1000">
                <a:solidFill>
                  <a:srgbClr val="000000"/>
                </a:solidFill>
                <a:latin typeface="ＭＳ Ｐ明朝" panose="02020600040205080304" pitchFamily="18" charset="-128"/>
                <a:ea typeface="ＭＳ Ｐ明朝" panose="02020600040205080304" pitchFamily="18" charset="-128"/>
              </a:endParaRPr>
            </a:p>
          </p:txBody>
        </p:sp>
        <p:sp>
          <p:nvSpPr>
            <p:cNvPr id="44071" name="Line 41">
              <a:extLst>
                <a:ext uri="{FF2B5EF4-FFF2-40B4-BE49-F238E27FC236}">
                  <a16:creationId xmlns:a16="http://schemas.microsoft.com/office/drawing/2014/main" id="{D2E01310-7B58-149B-3694-4A34EF390167}"/>
                </a:ext>
              </a:extLst>
            </p:cNvPr>
            <p:cNvSpPr>
              <a:spLocks noChangeShapeType="1"/>
            </p:cNvSpPr>
            <p:nvPr/>
          </p:nvSpPr>
          <p:spPr bwMode="auto">
            <a:xfrm>
              <a:off x="3282" y="2727"/>
              <a:ext cx="8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72" name="Rectangle 42">
              <a:extLst>
                <a:ext uri="{FF2B5EF4-FFF2-40B4-BE49-F238E27FC236}">
                  <a16:creationId xmlns:a16="http://schemas.microsoft.com/office/drawing/2014/main" id="{B4D91BA7-41FE-97F0-BEE0-74F7D9690F2E}"/>
                </a:ext>
              </a:extLst>
            </p:cNvPr>
            <p:cNvSpPr>
              <a:spLocks noChangeArrowheads="1"/>
            </p:cNvSpPr>
            <p:nvPr/>
          </p:nvSpPr>
          <p:spPr bwMode="auto">
            <a:xfrm>
              <a:off x="500" y="1133"/>
              <a:ext cx="3847" cy="2426"/>
            </a:xfrm>
            <a:prstGeom prst="rect">
              <a:avLst/>
            </a:prstGeom>
            <a:noFill/>
            <a:ln w="9525" algn="ctr">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endParaRPr lang="ja-JP" altLang="en-US"/>
            </a:p>
          </p:txBody>
        </p:sp>
      </p:grpSp>
      <p:sp>
        <p:nvSpPr>
          <p:cNvPr id="2" name="テキスト ボックス 1">
            <a:extLst>
              <a:ext uri="{FF2B5EF4-FFF2-40B4-BE49-F238E27FC236}">
                <a16:creationId xmlns:a16="http://schemas.microsoft.com/office/drawing/2014/main" id="{8BCFF2FD-360E-E3BC-74A5-9E8FE54EE736}"/>
              </a:ext>
            </a:extLst>
          </p:cNvPr>
          <p:cNvSpPr txBox="1">
            <a:spLocks noChangeArrowheads="1"/>
          </p:cNvSpPr>
          <p:nvPr/>
        </p:nvSpPr>
        <p:spPr bwMode="auto">
          <a:xfrm>
            <a:off x="9552384" y="157163"/>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１３：０５～１４：１５</a:t>
            </a:r>
            <a:endParaRPr lang="ja-JP" altLang="en-US" sz="2400" b="1" dirty="0">
              <a:solidFill>
                <a:schemeClr val="bg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2">
            <a:extLst>
              <a:ext uri="{FF2B5EF4-FFF2-40B4-BE49-F238E27FC236}">
                <a16:creationId xmlns:a16="http://schemas.microsoft.com/office/drawing/2014/main" id="{94BE95E7-836D-C8A6-8CFF-93438A16F474}"/>
              </a:ext>
            </a:extLst>
          </p:cNvPr>
          <p:cNvSpPr txBox="1">
            <a:spLocks noChangeArrowheads="1"/>
          </p:cNvSpPr>
          <p:nvPr/>
        </p:nvSpPr>
        <p:spPr bwMode="auto">
          <a:xfrm>
            <a:off x="274638" y="152400"/>
            <a:ext cx="9448800" cy="303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en-US" altLang="ja-JP" sz="2400" b="1">
                <a:latin typeface="HG丸ｺﾞｼｯｸM-PRO" panose="020F0600000000000000" pitchFamily="50" charset="-128"/>
                <a:ea typeface="HG丸ｺﾞｼｯｸM-PRO" panose="020F0600000000000000" pitchFamily="50" charset="-128"/>
              </a:rPr>
              <a:t>6</a:t>
            </a:r>
            <a:r>
              <a:rPr lang="ja-JP" altLang="en-US" sz="2400" b="1">
                <a:latin typeface="HG丸ｺﾞｼｯｸM-PRO" panose="020F0600000000000000" pitchFamily="50" charset="-128"/>
                <a:ea typeface="HG丸ｺﾞｼｯｸM-PRO" panose="020F0600000000000000" pitchFamily="50" charset="-128"/>
              </a:rPr>
              <a:t>．『リーダーのやるべきこと』の充実と仕上げ</a:t>
            </a:r>
            <a:endParaRPr lang="en-US" altLang="ja-JP" sz="2400">
              <a:latin typeface="HG丸ｺﾞｼｯｸM-PRO" panose="020F0600000000000000" pitchFamily="50" charset="-128"/>
              <a:ea typeface="HG丸ｺﾞｼｯｸM-PRO" panose="020F0600000000000000" pitchFamily="50" charset="-128"/>
            </a:endParaRPr>
          </a:p>
          <a:p>
            <a:pPr eaLnBrk="1" hangingPunct="1">
              <a:spcBef>
                <a:spcPct val="50000"/>
              </a:spcBef>
              <a:buFontTx/>
              <a:buNone/>
            </a:pPr>
            <a:r>
              <a:rPr lang="ja-JP" altLang="en-US" sz="1600" b="1">
                <a:latin typeface="HG丸ｺﾞｼｯｸM-PRO" panose="020F0600000000000000" pitchFamily="50" charset="-128"/>
                <a:ea typeface="HG丸ｺﾞｼｯｸM-PRO" panose="020F0600000000000000" pitchFamily="50" charset="-128"/>
              </a:rPr>
              <a:t>（１）出されたカードを整理した系統図などを、全員で良くながめて再検討し内容を充実させる。</a:t>
            </a:r>
          </a:p>
          <a:p>
            <a:pPr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（２）ここで完成させた『リーダーのやるべきこと』は、今後のＱＣサークル活動をうまく</a:t>
            </a:r>
            <a:br>
              <a:rPr lang="en-US" altLang="ja-JP"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進めていくためのマニュアルとしてそのまま使えるものになりますので、十分に討議を重ねて</a:t>
            </a:r>
            <a:br>
              <a:rPr lang="en-US" altLang="ja-JP"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ください。</a:t>
            </a:r>
            <a:endParaRPr lang="en-US" altLang="ja-JP" sz="1600" b="1">
              <a:latin typeface="HG丸ｺﾞｼｯｸM-PRO" panose="020F0600000000000000" pitchFamily="50" charset="-128"/>
              <a:ea typeface="HG丸ｺﾞｼｯｸM-PRO" panose="020F0600000000000000" pitchFamily="50" charset="-128"/>
            </a:endParaRPr>
          </a:p>
          <a:p>
            <a:pPr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（３）まとめたものの中で、特に重要なものはマークするなど、目立たせると良い。</a:t>
            </a:r>
          </a:p>
          <a:p>
            <a:pPr eaLnBrk="1" hangingPunct="1">
              <a:spcBef>
                <a:spcPct val="50000"/>
              </a:spcBef>
              <a:buFontTx/>
              <a:buNone/>
            </a:pPr>
            <a:r>
              <a:rPr lang="en-US" altLang="ja-JP" sz="2400" b="1">
                <a:latin typeface="HG丸ｺﾞｼｯｸM-PRO" panose="020F0600000000000000" pitchFamily="50" charset="-128"/>
                <a:ea typeface="HG丸ｺﾞｼｯｸM-PRO" panose="020F0600000000000000" pitchFamily="50" charset="-128"/>
              </a:rPr>
              <a:t>7</a:t>
            </a:r>
            <a:r>
              <a:rPr lang="ja-JP" altLang="en-US" sz="2400" b="1">
                <a:latin typeface="HG丸ｺﾞｼｯｸM-PRO" panose="020F0600000000000000" pitchFamily="50" charset="-128"/>
                <a:ea typeface="HG丸ｺﾞｼｯｸM-PRO" panose="020F0600000000000000" pitchFamily="50" charset="-128"/>
              </a:rPr>
              <a:t>．『リーダーとしての心得３カ条』の策定とまとめ</a:t>
            </a:r>
            <a:endParaRPr lang="en-US" altLang="ja-JP" sz="2400">
              <a:latin typeface="HG丸ｺﾞｼｯｸM-PRO" panose="020F0600000000000000" pitchFamily="50" charset="-128"/>
              <a:ea typeface="HG丸ｺﾞｼｯｸM-PRO" panose="020F0600000000000000" pitchFamily="50" charset="-128"/>
            </a:endParaRPr>
          </a:p>
          <a:p>
            <a:pPr eaLnBrk="1" hangingPunct="1">
              <a:spcBef>
                <a:spcPct val="50000"/>
              </a:spcBef>
              <a:buFontTx/>
              <a:buNone/>
            </a:pPr>
            <a:r>
              <a:rPr lang="ja-JP" altLang="en-US" sz="1600" b="1">
                <a:latin typeface="HG丸ｺﾞｼｯｸM-PRO" panose="020F0600000000000000" pitchFamily="50" charset="-128"/>
                <a:ea typeface="HG丸ｺﾞｼｯｸM-PRO" panose="020F0600000000000000" pitchFamily="50" charset="-128"/>
              </a:rPr>
              <a:t>（１）これまでグループ全員で討議したことを基に、これからＱＣサークル活動を</a:t>
            </a:r>
            <a:br>
              <a:rPr lang="en-US" altLang="ja-JP"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どう進めていくかについて話し合い、『リーダーとしての心得３カ条』を作成します。</a:t>
            </a:r>
          </a:p>
        </p:txBody>
      </p:sp>
      <p:grpSp>
        <p:nvGrpSpPr>
          <p:cNvPr id="45059" name="Group 36">
            <a:extLst>
              <a:ext uri="{FF2B5EF4-FFF2-40B4-BE49-F238E27FC236}">
                <a16:creationId xmlns:a16="http://schemas.microsoft.com/office/drawing/2014/main" id="{1D93210F-0EB7-0535-1F00-501935818F72}"/>
              </a:ext>
            </a:extLst>
          </p:cNvPr>
          <p:cNvGrpSpPr>
            <a:grpSpLocks/>
          </p:cNvGrpSpPr>
          <p:nvPr/>
        </p:nvGrpSpPr>
        <p:grpSpPr bwMode="auto">
          <a:xfrm>
            <a:off x="808038" y="3429000"/>
            <a:ext cx="404812" cy="215900"/>
            <a:chOff x="1440" y="2106"/>
            <a:chExt cx="255" cy="136"/>
          </a:xfrm>
        </p:grpSpPr>
        <p:sp>
          <p:nvSpPr>
            <p:cNvPr id="45076" name="Rectangle 4">
              <a:extLst>
                <a:ext uri="{FF2B5EF4-FFF2-40B4-BE49-F238E27FC236}">
                  <a16:creationId xmlns:a16="http://schemas.microsoft.com/office/drawing/2014/main" id="{E1A164AC-B98D-156A-F4B4-A3C2BA66BB0D}"/>
                </a:ext>
              </a:extLst>
            </p:cNvPr>
            <p:cNvSpPr>
              <a:spLocks noChangeArrowheads="1"/>
            </p:cNvSpPr>
            <p:nvPr/>
          </p:nvSpPr>
          <p:spPr bwMode="auto">
            <a:xfrm>
              <a:off x="1440" y="2106"/>
              <a:ext cx="5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a:solidFill>
                    <a:srgbClr val="000000"/>
                  </a:solidFill>
                  <a:latin typeface="ＭＳ Ｐゴシック" panose="020B0600070205080204" pitchFamily="50" charset="-128"/>
                </a:rPr>
                <a:t>［</a:t>
              </a:r>
              <a:endParaRPr lang="ja-JP" altLang="en-US" sz="2400"/>
            </a:p>
          </p:txBody>
        </p:sp>
        <p:sp>
          <p:nvSpPr>
            <p:cNvPr id="45077" name="Rectangle 5">
              <a:extLst>
                <a:ext uri="{FF2B5EF4-FFF2-40B4-BE49-F238E27FC236}">
                  <a16:creationId xmlns:a16="http://schemas.microsoft.com/office/drawing/2014/main" id="{B21BEA98-454F-1904-DB9B-3FDA6302ABF5}"/>
                </a:ext>
              </a:extLst>
            </p:cNvPr>
            <p:cNvSpPr>
              <a:spLocks noChangeArrowheads="1"/>
            </p:cNvSpPr>
            <p:nvPr/>
          </p:nvSpPr>
          <p:spPr bwMode="auto">
            <a:xfrm>
              <a:off x="1496" y="2106"/>
              <a:ext cx="11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b="1">
                  <a:solidFill>
                    <a:srgbClr val="000000"/>
                  </a:solidFill>
                  <a:latin typeface="ＭＳ Ｐゴシック" panose="020B0600070205080204" pitchFamily="50" charset="-128"/>
                </a:rPr>
                <a:t>例</a:t>
              </a:r>
              <a:endParaRPr lang="ja-JP" altLang="en-US" sz="2400"/>
            </a:p>
          </p:txBody>
        </p:sp>
        <p:sp>
          <p:nvSpPr>
            <p:cNvPr id="45078" name="Rectangle 6">
              <a:extLst>
                <a:ext uri="{FF2B5EF4-FFF2-40B4-BE49-F238E27FC236}">
                  <a16:creationId xmlns:a16="http://schemas.microsoft.com/office/drawing/2014/main" id="{A4024D89-A779-6003-0E2B-BCF6F0204101}"/>
                </a:ext>
              </a:extLst>
            </p:cNvPr>
            <p:cNvSpPr>
              <a:spLocks noChangeArrowheads="1"/>
            </p:cNvSpPr>
            <p:nvPr/>
          </p:nvSpPr>
          <p:spPr bwMode="auto">
            <a:xfrm>
              <a:off x="1609" y="2106"/>
              <a:ext cx="5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a:solidFill>
                    <a:srgbClr val="000000"/>
                  </a:solidFill>
                  <a:latin typeface="ＭＳ Ｐゴシック" panose="020B0600070205080204" pitchFamily="50" charset="-128"/>
                </a:rPr>
                <a:t>］</a:t>
              </a:r>
              <a:endParaRPr lang="ja-JP" altLang="en-US" sz="2400"/>
            </a:p>
          </p:txBody>
        </p:sp>
        <p:sp>
          <p:nvSpPr>
            <p:cNvPr id="45079" name="Rectangle 7">
              <a:extLst>
                <a:ext uri="{FF2B5EF4-FFF2-40B4-BE49-F238E27FC236}">
                  <a16:creationId xmlns:a16="http://schemas.microsoft.com/office/drawing/2014/main" id="{9B738C42-C60A-15EA-8B57-CB8835904812}"/>
                </a:ext>
              </a:extLst>
            </p:cNvPr>
            <p:cNvSpPr>
              <a:spLocks noChangeArrowheads="1"/>
            </p:cNvSpPr>
            <p:nvPr/>
          </p:nvSpPr>
          <p:spPr bwMode="auto">
            <a:xfrm>
              <a:off x="1666" y="2127"/>
              <a:ext cx="2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100">
                  <a:solidFill>
                    <a:srgbClr val="000000"/>
                  </a:solidFill>
                  <a:latin typeface="HG丸ｺﾞｼｯｸM-PRO" panose="020F0600000000000000" pitchFamily="50" charset="-128"/>
                  <a:ea typeface="HG丸ｺﾞｼｯｸM-PRO" panose="020F0600000000000000" pitchFamily="50" charset="-128"/>
                </a:rPr>
                <a:t> </a:t>
              </a:r>
              <a:endParaRPr lang="ja-JP" altLang="en-US" sz="2400"/>
            </a:p>
          </p:txBody>
        </p:sp>
      </p:grpSp>
      <p:sp>
        <p:nvSpPr>
          <p:cNvPr id="45060" name="Text Box 38">
            <a:extLst>
              <a:ext uri="{FF2B5EF4-FFF2-40B4-BE49-F238E27FC236}">
                <a16:creationId xmlns:a16="http://schemas.microsoft.com/office/drawing/2014/main" id="{152CB208-25B6-DE57-0CB1-8879AFBFEED9}"/>
              </a:ext>
            </a:extLst>
          </p:cNvPr>
          <p:cNvSpPr txBox="1">
            <a:spLocks noChangeArrowheads="1"/>
          </p:cNvSpPr>
          <p:nvPr/>
        </p:nvSpPr>
        <p:spPr bwMode="auto">
          <a:xfrm>
            <a:off x="263525" y="6092825"/>
            <a:ext cx="7543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（２）「グループの決め事」を評価する。</a:t>
            </a: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（３）発表資料を完成させ、発表の準備をする。</a:t>
            </a:r>
          </a:p>
        </p:txBody>
      </p:sp>
      <p:sp>
        <p:nvSpPr>
          <p:cNvPr id="45061" name="Text Box 41">
            <a:extLst>
              <a:ext uri="{FF2B5EF4-FFF2-40B4-BE49-F238E27FC236}">
                <a16:creationId xmlns:a16="http://schemas.microsoft.com/office/drawing/2014/main" id="{51841102-57B3-CF66-D019-49D31198C950}"/>
              </a:ext>
            </a:extLst>
          </p:cNvPr>
          <p:cNvSpPr txBox="1">
            <a:spLocks noChangeArrowheads="1"/>
          </p:cNvSpPr>
          <p:nvPr/>
        </p:nvSpPr>
        <p:spPr bwMode="auto">
          <a:xfrm>
            <a:off x="1614488" y="3500438"/>
            <a:ext cx="7921625" cy="13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pPr>
            <a:endParaRPr lang="ja-JP" altLang="en-US" sz="900"/>
          </a:p>
        </p:txBody>
      </p:sp>
      <p:grpSp>
        <p:nvGrpSpPr>
          <p:cNvPr id="45062" name="Group 54">
            <a:extLst>
              <a:ext uri="{FF2B5EF4-FFF2-40B4-BE49-F238E27FC236}">
                <a16:creationId xmlns:a16="http://schemas.microsoft.com/office/drawing/2014/main" id="{ECDDF359-E3B3-1153-FECA-E2A452A3A555}"/>
              </a:ext>
            </a:extLst>
          </p:cNvPr>
          <p:cNvGrpSpPr>
            <a:grpSpLocks/>
          </p:cNvGrpSpPr>
          <p:nvPr/>
        </p:nvGrpSpPr>
        <p:grpSpPr bwMode="auto">
          <a:xfrm>
            <a:off x="1341438" y="3424238"/>
            <a:ext cx="7924800" cy="2670175"/>
            <a:chOff x="1124" y="2157"/>
            <a:chExt cx="3901" cy="1682"/>
          </a:xfrm>
        </p:grpSpPr>
        <p:sp>
          <p:nvSpPr>
            <p:cNvPr id="45065" name="Rectangle 8">
              <a:extLst>
                <a:ext uri="{FF2B5EF4-FFF2-40B4-BE49-F238E27FC236}">
                  <a16:creationId xmlns:a16="http://schemas.microsoft.com/office/drawing/2014/main" id="{AC161461-A19C-C323-BED5-5AD56A4C179F}"/>
                </a:ext>
              </a:extLst>
            </p:cNvPr>
            <p:cNvSpPr>
              <a:spLocks noChangeArrowheads="1"/>
            </p:cNvSpPr>
            <p:nvPr/>
          </p:nvSpPr>
          <p:spPr bwMode="auto">
            <a:xfrm>
              <a:off x="1189" y="2394"/>
              <a:ext cx="8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a:solidFill>
                    <a:srgbClr val="000000"/>
                  </a:solidFill>
                  <a:latin typeface="ＭＳ Ｐゴシック" panose="020B0600070205080204" pitchFamily="50" charset="-128"/>
                </a:rPr>
                <a:t>   </a:t>
              </a:r>
              <a:endParaRPr lang="ja-JP" altLang="en-US" sz="2400"/>
            </a:p>
          </p:txBody>
        </p:sp>
        <p:sp>
          <p:nvSpPr>
            <p:cNvPr id="45066" name="Rectangle 42">
              <a:extLst>
                <a:ext uri="{FF2B5EF4-FFF2-40B4-BE49-F238E27FC236}">
                  <a16:creationId xmlns:a16="http://schemas.microsoft.com/office/drawing/2014/main" id="{2995DA73-8487-AC0E-7015-C247D7FA7E65}"/>
                </a:ext>
              </a:extLst>
            </p:cNvPr>
            <p:cNvSpPr>
              <a:spLocks noChangeArrowheads="1"/>
            </p:cNvSpPr>
            <p:nvPr/>
          </p:nvSpPr>
          <p:spPr bwMode="auto">
            <a:xfrm>
              <a:off x="2087" y="2318"/>
              <a:ext cx="1926" cy="160"/>
            </a:xfrm>
            <a:prstGeom prst="rect">
              <a:avLst/>
            </a:prstGeom>
            <a:noFill/>
            <a:ln w="38100" cmpd="dbl">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defTabSz="84455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defTabSz="8445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defTabSz="84455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200" b="1"/>
                <a:t>リーダーとしての心得３カ条</a:t>
              </a:r>
            </a:p>
          </p:txBody>
        </p:sp>
        <p:sp>
          <p:nvSpPr>
            <p:cNvPr id="45067" name="Text Box 43">
              <a:extLst>
                <a:ext uri="{FF2B5EF4-FFF2-40B4-BE49-F238E27FC236}">
                  <a16:creationId xmlns:a16="http://schemas.microsoft.com/office/drawing/2014/main" id="{DA60B024-A62E-5A79-BD34-A274A1726114}"/>
                </a:ext>
              </a:extLst>
            </p:cNvPr>
            <p:cNvSpPr txBox="1">
              <a:spLocks noChangeArrowheads="1"/>
            </p:cNvSpPr>
            <p:nvPr/>
          </p:nvSpPr>
          <p:spPr bwMode="auto">
            <a:xfrm>
              <a:off x="1164" y="2659"/>
              <a:ext cx="698"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pPr>
              <a:r>
                <a:rPr lang="ja-JP" altLang="en-US" sz="1200" b="1"/>
                <a:t>第　１　条</a:t>
              </a:r>
            </a:p>
          </p:txBody>
        </p:sp>
        <p:sp>
          <p:nvSpPr>
            <p:cNvPr id="45068" name="Text Box 44">
              <a:extLst>
                <a:ext uri="{FF2B5EF4-FFF2-40B4-BE49-F238E27FC236}">
                  <a16:creationId xmlns:a16="http://schemas.microsoft.com/office/drawing/2014/main" id="{42223454-FA57-F264-7DAE-431B47B5289A}"/>
                </a:ext>
              </a:extLst>
            </p:cNvPr>
            <p:cNvSpPr txBox="1">
              <a:spLocks noChangeArrowheads="1"/>
            </p:cNvSpPr>
            <p:nvPr/>
          </p:nvSpPr>
          <p:spPr bwMode="auto">
            <a:xfrm>
              <a:off x="1164" y="3022"/>
              <a:ext cx="698"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pPr>
              <a:r>
                <a:rPr lang="ja-JP" altLang="en-US" sz="1200" b="1"/>
                <a:t>第　２　条</a:t>
              </a:r>
            </a:p>
          </p:txBody>
        </p:sp>
        <p:sp>
          <p:nvSpPr>
            <p:cNvPr id="45069" name="Text Box 45">
              <a:extLst>
                <a:ext uri="{FF2B5EF4-FFF2-40B4-BE49-F238E27FC236}">
                  <a16:creationId xmlns:a16="http://schemas.microsoft.com/office/drawing/2014/main" id="{310AF73B-10F3-9C61-8646-8C5FD5755EFB}"/>
                </a:ext>
              </a:extLst>
            </p:cNvPr>
            <p:cNvSpPr txBox="1">
              <a:spLocks noChangeArrowheads="1"/>
            </p:cNvSpPr>
            <p:nvPr/>
          </p:nvSpPr>
          <p:spPr bwMode="auto">
            <a:xfrm>
              <a:off x="1164" y="3385"/>
              <a:ext cx="698"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pPr>
              <a:r>
                <a:rPr lang="ja-JP" altLang="en-US" sz="1200" b="1"/>
                <a:t>第　３　条</a:t>
              </a:r>
            </a:p>
          </p:txBody>
        </p:sp>
        <p:sp>
          <p:nvSpPr>
            <p:cNvPr id="45070" name="Text Box 46">
              <a:extLst>
                <a:ext uri="{FF2B5EF4-FFF2-40B4-BE49-F238E27FC236}">
                  <a16:creationId xmlns:a16="http://schemas.microsoft.com/office/drawing/2014/main" id="{B481D528-BF71-AC20-5498-89493DDC58D2}"/>
                </a:ext>
              </a:extLst>
            </p:cNvPr>
            <p:cNvSpPr txBox="1">
              <a:spLocks noChangeArrowheads="1"/>
            </p:cNvSpPr>
            <p:nvPr/>
          </p:nvSpPr>
          <p:spPr bwMode="auto">
            <a:xfrm>
              <a:off x="1157" y="2181"/>
              <a:ext cx="1174" cy="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pPr>
              <a:r>
                <a:rPr lang="ja-JP" altLang="en-US" sz="900"/>
                <a:t>ＡｺｰｽＧＤ記録用紙（発表資料５）</a:t>
              </a:r>
            </a:p>
          </p:txBody>
        </p:sp>
        <p:sp>
          <p:nvSpPr>
            <p:cNvPr id="45071" name="Rectangle 47">
              <a:extLst>
                <a:ext uri="{FF2B5EF4-FFF2-40B4-BE49-F238E27FC236}">
                  <a16:creationId xmlns:a16="http://schemas.microsoft.com/office/drawing/2014/main" id="{D6EAABCC-BEA9-6FDE-81FA-C5D180FCCE66}"/>
                </a:ext>
              </a:extLst>
            </p:cNvPr>
            <p:cNvSpPr>
              <a:spLocks noChangeArrowheads="1"/>
            </p:cNvSpPr>
            <p:nvPr/>
          </p:nvSpPr>
          <p:spPr bwMode="auto">
            <a:xfrm>
              <a:off x="1124" y="2614"/>
              <a:ext cx="1894" cy="12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endParaRPr lang="ja-JP" altLang="en-US"/>
            </a:p>
          </p:txBody>
        </p:sp>
        <p:sp>
          <p:nvSpPr>
            <p:cNvPr id="45072" name="Text Box 48">
              <a:extLst>
                <a:ext uri="{FF2B5EF4-FFF2-40B4-BE49-F238E27FC236}">
                  <a16:creationId xmlns:a16="http://schemas.microsoft.com/office/drawing/2014/main" id="{B35C665E-E66D-8478-1CF6-DC1D94D651B8}"/>
                </a:ext>
              </a:extLst>
            </p:cNvPr>
            <p:cNvSpPr txBox="1">
              <a:spLocks noChangeArrowheads="1"/>
            </p:cNvSpPr>
            <p:nvPr/>
          </p:nvSpPr>
          <p:spPr bwMode="auto">
            <a:xfrm>
              <a:off x="3054" y="2486"/>
              <a:ext cx="1695"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pPr>
              <a:r>
                <a:rPr lang="ja-JP" altLang="en-US" sz="1200" b="1"/>
                <a:t>決意表明（メンバー全員が記入）</a:t>
              </a:r>
            </a:p>
          </p:txBody>
        </p:sp>
        <p:sp>
          <p:nvSpPr>
            <p:cNvPr id="45073" name="Rectangle 49">
              <a:extLst>
                <a:ext uri="{FF2B5EF4-FFF2-40B4-BE49-F238E27FC236}">
                  <a16:creationId xmlns:a16="http://schemas.microsoft.com/office/drawing/2014/main" id="{11931C0E-BD3B-1AEA-AE6E-0A423B313D54}"/>
                </a:ext>
              </a:extLst>
            </p:cNvPr>
            <p:cNvSpPr>
              <a:spLocks noChangeArrowheads="1"/>
            </p:cNvSpPr>
            <p:nvPr/>
          </p:nvSpPr>
          <p:spPr bwMode="auto">
            <a:xfrm>
              <a:off x="3083" y="2614"/>
              <a:ext cx="1927" cy="12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endParaRPr lang="ja-JP" altLang="en-US"/>
            </a:p>
          </p:txBody>
        </p:sp>
        <p:sp>
          <p:nvSpPr>
            <p:cNvPr id="45074" name="Text Box 50">
              <a:extLst>
                <a:ext uri="{FF2B5EF4-FFF2-40B4-BE49-F238E27FC236}">
                  <a16:creationId xmlns:a16="http://schemas.microsoft.com/office/drawing/2014/main" id="{E0080179-DF7D-A9A5-2E4C-37AD55F9B65B}"/>
                </a:ext>
              </a:extLst>
            </p:cNvPr>
            <p:cNvSpPr txBox="1">
              <a:spLocks noChangeArrowheads="1"/>
            </p:cNvSpPr>
            <p:nvPr/>
          </p:nvSpPr>
          <p:spPr bwMode="auto">
            <a:xfrm>
              <a:off x="4099" y="2338"/>
              <a:ext cx="926" cy="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pPr>
              <a:r>
                <a:rPr lang="ja-JP" altLang="en-US" sz="900" u="sng"/>
                <a:t>Ａコース：　　　　　グループ</a:t>
              </a:r>
            </a:p>
          </p:txBody>
        </p:sp>
        <p:sp>
          <p:nvSpPr>
            <p:cNvPr id="45075" name="Text Box 51">
              <a:extLst>
                <a:ext uri="{FF2B5EF4-FFF2-40B4-BE49-F238E27FC236}">
                  <a16:creationId xmlns:a16="http://schemas.microsoft.com/office/drawing/2014/main" id="{F5671933-EED3-DC34-10F1-5E2A508CD225}"/>
                </a:ext>
              </a:extLst>
            </p:cNvPr>
            <p:cNvSpPr txBox="1">
              <a:spLocks noChangeArrowheads="1"/>
            </p:cNvSpPr>
            <p:nvPr/>
          </p:nvSpPr>
          <p:spPr bwMode="auto">
            <a:xfrm>
              <a:off x="3917" y="2157"/>
              <a:ext cx="1020" cy="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pPr>
              <a:r>
                <a:rPr lang="ja-JP" altLang="en-US" sz="900"/>
                <a:t>事務・販売サービス入門・初級研修会）</a:t>
              </a:r>
            </a:p>
          </p:txBody>
        </p:sp>
      </p:grpSp>
      <p:sp>
        <p:nvSpPr>
          <p:cNvPr id="2" name="テキスト ボックス 1">
            <a:extLst>
              <a:ext uri="{FF2B5EF4-FFF2-40B4-BE49-F238E27FC236}">
                <a16:creationId xmlns:a16="http://schemas.microsoft.com/office/drawing/2014/main" id="{98B7140B-DA6A-05AC-C3B3-F06DCB37FE9F}"/>
              </a:ext>
            </a:extLst>
          </p:cNvPr>
          <p:cNvSpPr txBox="1">
            <a:spLocks noChangeArrowheads="1"/>
          </p:cNvSpPr>
          <p:nvPr/>
        </p:nvSpPr>
        <p:spPr bwMode="auto">
          <a:xfrm>
            <a:off x="9552384" y="157163"/>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１４：１５～１４：５５</a:t>
            </a:r>
            <a:endParaRPr lang="ja-JP" altLang="en-US" sz="2400" b="1" dirty="0">
              <a:solidFill>
                <a:schemeClr val="bg1"/>
              </a:solidFill>
            </a:endParaRPr>
          </a:p>
        </p:txBody>
      </p:sp>
      <p:sp>
        <p:nvSpPr>
          <p:cNvPr id="3" name="テキスト ボックス 2">
            <a:extLst>
              <a:ext uri="{FF2B5EF4-FFF2-40B4-BE49-F238E27FC236}">
                <a16:creationId xmlns:a16="http://schemas.microsoft.com/office/drawing/2014/main" id="{57C7B301-17E1-1122-7562-07E6188194E9}"/>
              </a:ext>
            </a:extLst>
          </p:cNvPr>
          <p:cNvSpPr txBox="1">
            <a:spLocks noChangeArrowheads="1"/>
          </p:cNvSpPr>
          <p:nvPr/>
        </p:nvSpPr>
        <p:spPr bwMode="auto">
          <a:xfrm>
            <a:off x="9552384" y="2132856"/>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１４：５５～１５：３５</a:t>
            </a:r>
            <a:endParaRPr lang="ja-JP" altLang="en-US" sz="2400" b="1" dirty="0">
              <a:solidFill>
                <a:schemeClr val="bg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図 2">
            <a:extLst>
              <a:ext uri="{FF2B5EF4-FFF2-40B4-BE49-F238E27FC236}">
                <a16:creationId xmlns:a16="http://schemas.microsoft.com/office/drawing/2014/main" id="{001CC3D8-312F-5F2D-9E35-31035CADDF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47988" y="33338"/>
            <a:ext cx="6296025" cy="679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 Box 2">
            <a:extLst>
              <a:ext uri="{FF2B5EF4-FFF2-40B4-BE49-F238E27FC236}">
                <a16:creationId xmlns:a16="http://schemas.microsoft.com/office/drawing/2014/main" id="{262F7482-71E5-6ACA-B71E-19B177E426F8}"/>
              </a:ext>
            </a:extLst>
          </p:cNvPr>
          <p:cNvSpPr txBox="1">
            <a:spLocks noChangeArrowheads="1"/>
          </p:cNvSpPr>
          <p:nvPr/>
        </p:nvSpPr>
        <p:spPr bwMode="auto">
          <a:xfrm>
            <a:off x="334963" y="228600"/>
            <a:ext cx="9906000"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en-US" altLang="ja-JP" sz="2400" b="1">
                <a:solidFill>
                  <a:srgbClr val="000000"/>
                </a:solidFill>
                <a:latin typeface="HG丸ｺﾞｼｯｸM-PRO" panose="020F0600000000000000" pitchFamily="50" charset="-128"/>
                <a:ea typeface="HG丸ｺﾞｼｯｸM-PRO" panose="020F0600000000000000" pitchFamily="50" charset="-128"/>
              </a:rPr>
              <a:t>8</a:t>
            </a:r>
            <a:r>
              <a:rPr lang="ja-JP" altLang="en-US" sz="2400" b="1">
                <a:solidFill>
                  <a:srgbClr val="000000"/>
                </a:solidFill>
                <a:latin typeface="HG丸ｺﾞｼｯｸM-PRO" panose="020F0600000000000000" pitchFamily="50" charset="-128"/>
                <a:ea typeface="HG丸ｺﾞｼｯｸM-PRO" panose="020F0600000000000000" pitchFamily="50" charset="-128"/>
              </a:rPr>
              <a:t>．『</a:t>
            </a:r>
            <a:r>
              <a:rPr lang="en-US" altLang="ja-JP" sz="2400" b="1">
                <a:solidFill>
                  <a:srgbClr val="000000"/>
                </a:solidFill>
                <a:latin typeface="HG丸ｺﾞｼｯｸM-PRO" panose="020F0600000000000000" pitchFamily="50" charset="-128"/>
                <a:ea typeface="HG丸ｺﾞｼｯｸM-PRO" panose="020F0600000000000000" pitchFamily="50" charset="-128"/>
              </a:rPr>
              <a:t>QC</a:t>
            </a:r>
            <a:r>
              <a:rPr lang="ja-JP" altLang="en-US" sz="2400" b="1">
                <a:solidFill>
                  <a:srgbClr val="000000"/>
                </a:solidFill>
                <a:latin typeface="HG丸ｺﾞｼｯｸM-PRO" panose="020F0600000000000000" pitchFamily="50" charset="-128"/>
                <a:ea typeface="HG丸ｺﾞｼｯｸM-PRO" panose="020F0600000000000000" pitchFamily="50" charset="-128"/>
              </a:rPr>
              <a:t>サークルリーダーとしての私の行動</a:t>
            </a:r>
            <a:r>
              <a:rPr lang="ja-JP" altLang="en-US" sz="2400" b="1">
                <a:latin typeface="HG丸ｺﾞｼｯｸM-PRO" panose="020F0600000000000000" pitchFamily="50" charset="-128"/>
                <a:ea typeface="HG丸ｺﾞｼｯｸM-PRO" panose="020F0600000000000000" pitchFamily="50" charset="-128"/>
              </a:rPr>
              <a:t>計画書』の作成</a:t>
            </a:r>
            <a:endParaRPr lang="ja-JP" altLang="en-US" sz="2400">
              <a:latin typeface="HG丸ｺﾞｼｯｸM-PRO" panose="020F0600000000000000" pitchFamily="50" charset="-128"/>
              <a:ea typeface="HG丸ｺﾞｼｯｸM-PRO" panose="020F0600000000000000" pitchFamily="50" charset="-128"/>
            </a:endParaRPr>
          </a:p>
          <a:p>
            <a:pPr eaLnBrk="1" hangingPunct="1">
              <a:spcBef>
                <a:spcPct val="10000"/>
              </a:spcBef>
              <a:buFontTx/>
              <a:buNone/>
            </a:pPr>
            <a:r>
              <a:rPr lang="ja-JP" altLang="en-US" sz="2400">
                <a:latin typeface="ＭＳ Ｐゴシック" panose="020B0600070205080204" pitchFamily="50" charset="-128"/>
              </a:rPr>
              <a:t>   </a:t>
            </a:r>
            <a:r>
              <a:rPr lang="ja-JP" altLang="en-US" sz="1600" b="1">
                <a:solidFill>
                  <a:srgbClr val="000000"/>
                </a:solidFill>
                <a:ea typeface="HG丸ｺﾞｼｯｸM-PRO" panose="020F0600000000000000" pitchFamily="50" charset="-128"/>
              </a:rPr>
              <a:t>各自が職場へ帰ってからすぐに行動できるように</a:t>
            </a:r>
            <a:br>
              <a:rPr lang="ja-JP" altLang="en-US" sz="1600" b="1">
                <a:solidFill>
                  <a:srgbClr val="000000"/>
                </a:solidFill>
                <a:ea typeface="HG丸ｺﾞｼｯｸM-PRO" panose="020F0600000000000000" pitchFamily="50" charset="-128"/>
              </a:rPr>
            </a:br>
            <a:r>
              <a:rPr lang="ja-JP" altLang="en-US" sz="1600" b="1">
                <a:solidFill>
                  <a:srgbClr val="000000"/>
                </a:solidFill>
                <a:ea typeface="HG丸ｺﾞｼｯｸM-PRO" panose="020F0600000000000000" pitchFamily="50" charset="-128"/>
              </a:rPr>
              <a:t>　『ＱＣサークルリーダーとしての私の行動計画書』を作成します。</a:t>
            </a:r>
            <a:endParaRPr lang="ja-JP" altLang="en-US" sz="1600" b="1">
              <a:ea typeface="HG丸ｺﾞｼｯｸM-PRO" panose="020F0600000000000000" pitchFamily="50" charset="-128"/>
            </a:endParaRPr>
          </a:p>
        </p:txBody>
      </p:sp>
      <p:sp>
        <p:nvSpPr>
          <p:cNvPr id="47107" name="Text Box 5">
            <a:extLst>
              <a:ext uri="{FF2B5EF4-FFF2-40B4-BE49-F238E27FC236}">
                <a16:creationId xmlns:a16="http://schemas.microsoft.com/office/drawing/2014/main" id="{6F61FCA7-F0B2-4AF8-61B7-0848EB5A1444}"/>
              </a:ext>
            </a:extLst>
          </p:cNvPr>
          <p:cNvSpPr txBox="1">
            <a:spLocks noChangeArrowheads="1"/>
          </p:cNvSpPr>
          <p:nvPr/>
        </p:nvSpPr>
        <p:spPr bwMode="auto">
          <a:xfrm>
            <a:off x="639763" y="4106863"/>
            <a:ext cx="9264650" cy="275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作成時のポイント</a:t>
            </a:r>
          </a:p>
          <a:p>
            <a:pPr algn="just" eaLnBrk="1" hangingPunct="1">
              <a:spcBef>
                <a:spcPct val="10000"/>
              </a:spcBef>
              <a:buFontTx/>
              <a:buNone/>
            </a:pPr>
            <a:r>
              <a:rPr lang="ja-JP" altLang="en-US" sz="1600" b="1">
                <a:solidFill>
                  <a:srgbClr val="000000"/>
                </a:solidFill>
                <a:latin typeface="HG丸ｺﾞｼｯｸM-PRO" panose="020F0600000000000000" pitchFamily="50" charset="-128"/>
                <a:ea typeface="HG丸ｺﾞｼｯｸM-PRO" panose="020F0600000000000000" pitchFamily="50" charset="-128"/>
              </a:rPr>
              <a:t>　① 自分の担当するサークルを念頭におきながら書きます。</a:t>
            </a:r>
            <a:endParaRPr lang="ja-JP" altLang="en-US"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solidFill>
                  <a:srgbClr val="000000"/>
                </a:solidFill>
                <a:latin typeface="HG丸ｺﾞｼｯｸM-PRO" panose="020F0600000000000000" pitchFamily="50" charset="-128"/>
                <a:ea typeface="HG丸ｺﾞｼｯｸM-PRO" panose="020F0600000000000000" pitchFamily="50" charset="-128"/>
              </a:rPr>
              <a:t>       ・サークルのレベル、おかれた状況、メンバーの性格など思い出しながら書く。</a:t>
            </a:r>
            <a:endParaRPr lang="ja-JP" altLang="en-US"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solidFill>
                  <a:srgbClr val="000000"/>
                </a:solidFill>
                <a:latin typeface="HG丸ｺﾞｼｯｸM-PRO" panose="020F0600000000000000" pitchFamily="50" charset="-128"/>
                <a:ea typeface="HG丸ｺﾞｼｯｸM-PRO" panose="020F0600000000000000" pitchFamily="50" charset="-128"/>
              </a:rPr>
              <a:t>　② 私の決意表明</a:t>
            </a:r>
            <a:endParaRPr lang="en-US" altLang="ja-JP" sz="1600" b="1">
              <a:solidFill>
                <a:srgbClr val="000000"/>
              </a:solidFill>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solidFill>
                  <a:srgbClr val="000000"/>
                </a:solidFill>
                <a:latin typeface="HG丸ｺﾞｼｯｸM-PRO" panose="020F0600000000000000" pitchFamily="50" charset="-128"/>
                <a:ea typeface="HG丸ｺﾞｼｯｸM-PRO" panose="020F0600000000000000" pitchFamily="50" charset="-128"/>
              </a:rPr>
              <a:t>　　 ・『リーダーとしての心得３カ条』をポイントに、この研修で感動や共感したこと、</a:t>
            </a:r>
            <a:endParaRPr lang="ja-JP" altLang="en-US"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solidFill>
                  <a:srgbClr val="000000"/>
                </a:solidFill>
                <a:latin typeface="HG丸ｺﾞｼｯｸM-PRO" panose="020F0600000000000000" pitchFamily="50" charset="-128"/>
                <a:ea typeface="HG丸ｺﾞｼｯｸM-PRO" panose="020F0600000000000000" pitchFamily="50" charset="-128"/>
              </a:rPr>
              <a:t>          ヒントになったことなど自分の実感も込めて泥臭くかつ簡潔に明瞭にまとめる。</a:t>
            </a:r>
            <a:endParaRPr lang="ja-JP" altLang="en-US"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solidFill>
                  <a:srgbClr val="000000"/>
                </a:solidFill>
                <a:latin typeface="HG丸ｺﾞｼｯｸM-PRO" panose="020F0600000000000000" pitchFamily="50" charset="-128"/>
                <a:ea typeface="HG丸ｺﾞｼｯｸM-PRO" panose="020F0600000000000000" pitchFamily="50" charset="-128"/>
              </a:rPr>
              <a:t>       ・「私の決意表明」の欄に記入してください。</a:t>
            </a:r>
            <a:endParaRPr lang="ja-JP" altLang="en-US"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solidFill>
                  <a:srgbClr val="000000"/>
                </a:solidFill>
                <a:latin typeface="HG丸ｺﾞｼｯｸM-PRO" panose="020F0600000000000000" pitchFamily="50" charset="-128"/>
                <a:ea typeface="HG丸ｺﾞｼｯｸM-PRO" panose="020F0600000000000000" pitchFamily="50" charset="-128"/>
              </a:rPr>
              <a:t>　③ 今後やるべきこと</a:t>
            </a:r>
            <a:endParaRPr lang="ja-JP" altLang="en-US"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solidFill>
                  <a:srgbClr val="000000"/>
                </a:solidFill>
                <a:latin typeface="HG丸ｺﾞｼｯｸM-PRO" panose="020F0600000000000000" pitchFamily="50" charset="-128"/>
                <a:ea typeface="HG丸ｺﾞｼｯｸM-PRO" panose="020F0600000000000000" pitchFamily="50" charset="-128"/>
              </a:rPr>
              <a:t>　　 ・『リーダーのやるべきこと』の中から「これだけは何とかやってみよう」という</a:t>
            </a:r>
            <a:endParaRPr lang="ja-JP" altLang="en-US"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solidFill>
                  <a:srgbClr val="000000"/>
                </a:solidFill>
                <a:latin typeface="HG丸ｺﾞｼｯｸM-PRO" panose="020F0600000000000000" pitchFamily="50" charset="-128"/>
                <a:ea typeface="HG丸ｺﾞｼｯｸM-PRO" panose="020F0600000000000000" pitchFamily="50" charset="-128"/>
              </a:rPr>
              <a:t>          ものを２～３項目取り上げ、具体的な行動計画を作成します。</a:t>
            </a:r>
            <a:endParaRPr lang="ja-JP" altLang="en-US" sz="1600" b="1">
              <a:latin typeface="HG丸ｺﾞｼｯｸM-PRO" panose="020F0600000000000000" pitchFamily="50" charset="-128"/>
              <a:ea typeface="HG丸ｺﾞｼｯｸM-PRO" panose="020F0600000000000000" pitchFamily="50" charset="-128"/>
            </a:endParaRPr>
          </a:p>
        </p:txBody>
      </p:sp>
      <p:grpSp>
        <p:nvGrpSpPr>
          <p:cNvPr id="47108" name="Group 70">
            <a:extLst>
              <a:ext uri="{FF2B5EF4-FFF2-40B4-BE49-F238E27FC236}">
                <a16:creationId xmlns:a16="http://schemas.microsoft.com/office/drawing/2014/main" id="{28676520-5DFC-6432-4B65-E3E628E1FC2B}"/>
              </a:ext>
            </a:extLst>
          </p:cNvPr>
          <p:cNvGrpSpPr>
            <a:grpSpLocks/>
          </p:cNvGrpSpPr>
          <p:nvPr/>
        </p:nvGrpSpPr>
        <p:grpSpPr bwMode="auto">
          <a:xfrm>
            <a:off x="1895475" y="1485900"/>
            <a:ext cx="6678613" cy="2508250"/>
            <a:chOff x="1079" y="936"/>
            <a:chExt cx="4207" cy="1580"/>
          </a:xfrm>
        </p:grpSpPr>
        <p:sp>
          <p:nvSpPr>
            <p:cNvPr id="47111" name="Rectangle 8">
              <a:extLst>
                <a:ext uri="{FF2B5EF4-FFF2-40B4-BE49-F238E27FC236}">
                  <a16:creationId xmlns:a16="http://schemas.microsoft.com/office/drawing/2014/main" id="{B57543DD-3BA7-86E1-3F65-4F43A8E13F7B}"/>
                </a:ext>
              </a:extLst>
            </p:cNvPr>
            <p:cNvSpPr>
              <a:spLocks noChangeArrowheads="1"/>
            </p:cNvSpPr>
            <p:nvPr/>
          </p:nvSpPr>
          <p:spPr bwMode="auto">
            <a:xfrm>
              <a:off x="1442" y="936"/>
              <a:ext cx="2540" cy="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defTabSz="84455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defTabSz="8445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defTabSz="84455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b="1">
                  <a:latin typeface="ＭＳ Ｐゴシック" panose="020B0600070205080204" pitchFamily="50" charset="-128"/>
                </a:rPr>
                <a:t>ＱＣサークルリーダーとしての私の行動計画書</a:t>
              </a:r>
            </a:p>
          </p:txBody>
        </p:sp>
        <p:sp>
          <p:nvSpPr>
            <p:cNvPr id="47112" name="Text Box 64">
              <a:extLst>
                <a:ext uri="{FF2B5EF4-FFF2-40B4-BE49-F238E27FC236}">
                  <a16:creationId xmlns:a16="http://schemas.microsoft.com/office/drawing/2014/main" id="{F6F81729-1CA1-E6A6-BED2-40446F80D2FB}"/>
                </a:ext>
              </a:extLst>
            </p:cNvPr>
            <p:cNvSpPr txBox="1">
              <a:spLocks noChangeArrowheads="1"/>
            </p:cNvSpPr>
            <p:nvPr/>
          </p:nvSpPr>
          <p:spPr bwMode="auto">
            <a:xfrm>
              <a:off x="4345" y="936"/>
              <a:ext cx="941" cy="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pPr>
              <a:r>
                <a:rPr lang="ja-JP" altLang="en-US" sz="900" u="sng">
                  <a:latin typeface="ＭＳ Ｐゴシック" panose="020B0600070205080204" pitchFamily="50" charset="-128"/>
                </a:rPr>
                <a:t>Ａコース：　　　　グループ</a:t>
              </a:r>
            </a:p>
          </p:txBody>
        </p:sp>
        <p:grpSp>
          <p:nvGrpSpPr>
            <p:cNvPr id="47113" name="Group 68">
              <a:extLst>
                <a:ext uri="{FF2B5EF4-FFF2-40B4-BE49-F238E27FC236}">
                  <a16:creationId xmlns:a16="http://schemas.microsoft.com/office/drawing/2014/main" id="{F8F64C0E-BB36-4E94-D2F3-D017958DB00C}"/>
                </a:ext>
              </a:extLst>
            </p:cNvPr>
            <p:cNvGrpSpPr>
              <a:grpSpLocks/>
            </p:cNvGrpSpPr>
            <p:nvPr/>
          </p:nvGrpSpPr>
          <p:grpSpPr bwMode="auto">
            <a:xfrm>
              <a:off x="1079" y="1072"/>
              <a:ext cx="4173" cy="1444"/>
              <a:chOff x="1260" y="907"/>
              <a:chExt cx="4050" cy="1627"/>
            </a:xfrm>
          </p:grpSpPr>
          <p:sp>
            <p:nvSpPr>
              <p:cNvPr id="47114" name="Rectangle 10">
                <a:extLst>
                  <a:ext uri="{FF2B5EF4-FFF2-40B4-BE49-F238E27FC236}">
                    <a16:creationId xmlns:a16="http://schemas.microsoft.com/office/drawing/2014/main" id="{F175A6AB-8E16-CF4F-1101-ABF01AACEDD1}"/>
                  </a:ext>
                </a:extLst>
              </p:cNvPr>
              <p:cNvSpPr>
                <a:spLocks noChangeArrowheads="1"/>
              </p:cNvSpPr>
              <p:nvPr/>
            </p:nvSpPr>
            <p:spPr bwMode="auto">
              <a:xfrm>
                <a:off x="3557" y="2290"/>
                <a:ext cx="1705" cy="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r>
                  <a:rPr lang="ja-JP" altLang="en-US" sz="900">
                    <a:latin typeface="ＭＳ Ｐゴシック" panose="020B0600070205080204" pitchFamily="50" charset="-128"/>
                  </a:rPr>
                  <a:t>（完了時）</a:t>
                </a:r>
              </a:p>
            </p:txBody>
          </p:sp>
          <p:sp>
            <p:nvSpPr>
              <p:cNvPr id="47115" name="Rectangle 11">
                <a:extLst>
                  <a:ext uri="{FF2B5EF4-FFF2-40B4-BE49-F238E27FC236}">
                    <a16:creationId xmlns:a16="http://schemas.microsoft.com/office/drawing/2014/main" id="{58F5C896-F264-E191-46F5-9CD5E0A6AEE8}"/>
                  </a:ext>
                </a:extLst>
              </p:cNvPr>
              <p:cNvSpPr>
                <a:spLocks noChangeArrowheads="1"/>
              </p:cNvSpPr>
              <p:nvPr/>
            </p:nvSpPr>
            <p:spPr bwMode="auto">
              <a:xfrm>
                <a:off x="1817" y="2290"/>
                <a:ext cx="1740" cy="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r>
                  <a:rPr lang="ja-JP" altLang="en-US" sz="900">
                    <a:latin typeface="ＭＳ Ｐゴシック" panose="020B0600070205080204" pitchFamily="50" charset="-128"/>
                  </a:rPr>
                  <a:t>（計画時）</a:t>
                </a:r>
              </a:p>
            </p:txBody>
          </p:sp>
          <p:sp>
            <p:nvSpPr>
              <p:cNvPr id="47116" name="Rectangle 12">
                <a:extLst>
                  <a:ext uri="{FF2B5EF4-FFF2-40B4-BE49-F238E27FC236}">
                    <a16:creationId xmlns:a16="http://schemas.microsoft.com/office/drawing/2014/main" id="{F26BD631-6AFA-844C-DF09-EA70DFE0012F}"/>
                  </a:ext>
                </a:extLst>
              </p:cNvPr>
              <p:cNvSpPr>
                <a:spLocks noChangeArrowheads="1"/>
              </p:cNvSpPr>
              <p:nvPr/>
            </p:nvSpPr>
            <p:spPr bwMode="auto">
              <a:xfrm>
                <a:off x="1260" y="2290"/>
                <a:ext cx="557" cy="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r>
                  <a:rPr lang="ja-JP" altLang="en-US" sz="900">
                    <a:latin typeface="ＭＳ Ｐゴシック" panose="020B0600070205080204" pitchFamily="50" charset="-128"/>
                  </a:rPr>
                  <a:t>上司のアドバイス</a:t>
                </a:r>
              </a:p>
            </p:txBody>
          </p:sp>
          <p:sp>
            <p:nvSpPr>
              <p:cNvPr id="47117" name="Rectangle 13">
                <a:extLst>
                  <a:ext uri="{FF2B5EF4-FFF2-40B4-BE49-F238E27FC236}">
                    <a16:creationId xmlns:a16="http://schemas.microsoft.com/office/drawing/2014/main" id="{6970130B-6AAB-31DE-F4E5-439D8C0700D2}"/>
                  </a:ext>
                </a:extLst>
              </p:cNvPr>
              <p:cNvSpPr>
                <a:spLocks noChangeArrowheads="1"/>
              </p:cNvSpPr>
              <p:nvPr/>
            </p:nvSpPr>
            <p:spPr bwMode="auto">
              <a:xfrm>
                <a:off x="4758" y="1726"/>
                <a:ext cx="504"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a:buFontTx/>
                  <a:buNone/>
                </a:pPr>
                <a:endParaRPr lang="ja-JP" altLang="en-US" sz="900" b="1">
                  <a:latin typeface="ＭＳ Ｐゴシック" panose="020B0600070205080204" pitchFamily="50" charset="-128"/>
                </a:endParaRPr>
              </a:p>
            </p:txBody>
          </p:sp>
          <p:sp>
            <p:nvSpPr>
              <p:cNvPr id="47118" name="Rectangle 14">
                <a:extLst>
                  <a:ext uri="{FF2B5EF4-FFF2-40B4-BE49-F238E27FC236}">
                    <a16:creationId xmlns:a16="http://schemas.microsoft.com/office/drawing/2014/main" id="{CBF06BCC-992E-18C8-4FB7-6CA456AFC4C2}"/>
                  </a:ext>
                </a:extLst>
              </p:cNvPr>
              <p:cNvSpPr>
                <a:spLocks noChangeArrowheads="1"/>
              </p:cNvSpPr>
              <p:nvPr/>
            </p:nvSpPr>
            <p:spPr bwMode="auto">
              <a:xfrm>
                <a:off x="1260" y="1726"/>
                <a:ext cx="143"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a:buFontTx/>
                  <a:buNone/>
                </a:pPr>
                <a:r>
                  <a:rPr lang="ja-JP" altLang="en-US" sz="900">
                    <a:latin typeface="ＭＳ Ｐゴシック" panose="020B0600070205080204" pitchFamily="50" charset="-128"/>
                  </a:rPr>
                  <a:t>②</a:t>
                </a:r>
              </a:p>
            </p:txBody>
          </p:sp>
          <p:sp>
            <p:nvSpPr>
              <p:cNvPr id="47119" name="Rectangle 15">
                <a:extLst>
                  <a:ext uri="{FF2B5EF4-FFF2-40B4-BE49-F238E27FC236}">
                    <a16:creationId xmlns:a16="http://schemas.microsoft.com/office/drawing/2014/main" id="{170DC746-C62C-C3B5-A179-C7136156E5FB}"/>
                  </a:ext>
                </a:extLst>
              </p:cNvPr>
              <p:cNvSpPr>
                <a:spLocks noChangeArrowheads="1"/>
              </p:cNvSpPr>
              <p:nvPr/>
            </p:nvSpPr>
            <p:spPr bwMode="auto">
              <a:xfrm>
                <a:off x="4758" y="2039"/>
                <a:ext cx="504" cy="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a:buFontTx/>
                  <a:buNone/>
                </a:pPr>
                <a:endParaRPr lang="ja-JP" altLang="en-US" sz="900" b="1">
                  <a:latin typeface="ＭＳ Ｐゴシック" panose="020B0600070205080204" pitchFamily="50" charset="-128"/>
                </a:endParaRPr>
              </a:p>
            </p:txBody>
          </p:sp>
          <p:sp>
            <p:nvSpPr>
              <p:cNvPr id="47120" name="Rectangle 16">
                <a:extLst>
                  <a:ext uri="{FF2B5EF4-FFF2-40B4-BE49-F238E27FC236}">
                    <a16:creationId xmlns:a16="http://schemas.microsoft.com/office/drawing/2014/main" id="{001FD30C-A515-1869-4463-165743D0C15C}"/>
                  </a:ext>
                </a:extLst>
              </p:cNvPr>
              <p:cNvSpPr>
                <a:spLocks noChangeArrowheads="1"/>
              </p:cNvSpPr>
              <p:nvPr/>
            </p:nvSpPr>
            <p:spPr bwMode="auto">
              <a:xfrm>
                <a:off x="3928" y="2039"/>
                <a:ext cx="830" cy="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endParaRPr lang="ja-JP" altLang="en-US" sz="900" b="1">
                  <a:latin typeface="ＭＳ Ｐゴシック" panose="020B0600070205080204" pitchFamily="50" charset="-128"/>
                </a:endParaRPr>
              </a:p>
            </p:txBody>
          </p:sp>
          <p:sp>
            <p:nvSpPr>
              <p:cNvPr id="47121" name="Rectangle 17">
                <a:extLst>
                  <a:ext uri="{FF2B5EF4-FFF2-40B4-BE49-F238E27FC236}">
                    <a16:creationId xmlns:a16="http://schemas.microsoft.com/office/drawing/2014/main" id="{AE2BF4B8-F60B-4D8C-33F2-062DA4B87487}"/>
                  </a:ext>
                </a:extLst>
              </p:cNvPr>
              <p:cNvSpPr>
                <a:spLocks noChangeArrowheads="1"/>
              </p:cNvSpPr>
              <p:nvPr/>
            </p:nvSpPr>
            <p:spPr bwMode="auto">
              <a:xfrm>
                <a:off x="3104" y="2039"/>
                <a:ext cx="824" cy="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endParaRPr lang="ja-JP" altLang="en-US" sz="900" b="1">
                  <a:latin typeface="ＭＳ Ｐゴシック" panose="020B0600070205080204" pitchFamily="50" charset="-128"/>
                </a:endParaRPr>
              </a:p>
            </p:txBody>
          </p:sp>
          <p:sp>
            <p:nvSpPr>
              <p:cNvPr id="47122" name="Rectangle 18">
                <a:extLst>
                  <a:ext uri="{FF2B5EF4-FFF2-40B4-BE49-F238E27FC236}">
                    <a16:creationId xmlns:a16="http://schemas.microsoft.com/office/drawing/2014/main" id="{F8DD03CA-11F9-A53E-8636-85734709B710}"/>
                  </a:ext>
                </a:extLst>
              </p:cNvPr>
              <p:cNvSpPr>
                <a:spLocks noChangeArrowheads="1"/>
              </p:cNvSpPr>
              <p:nvPr/>
            </p:nvSpPr>
            <p:spPr bwMode="auto">
              <a:xfrm>
                <a:off x="2189" y="2039"/>
                <a:ext cx="915" cy="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endParaRPr lang="ja-JP" altLang="en-US" sz="900" b="1">
                  <a:latin typeface="ＭＳ Ｐゴシック" panose="020B0600070205080204" pitchFamily="50" charset="-128"/>
                </a:endParaRPr>
              </a:p>
            </p:txBody>
          </p:sp>
          <p:sp>
            <p:nvSpPr>
              <p:cNvPr id="47123" name="Rectangle 19">
                <a:extLst>
                  <a:ext uri="{FF2B5EF4-FFF2-40B4-BE49-F238E27FC236}">
                    <a16:creationId xmlns:a16="http://schemas.microsoft.com/office/drawing/2014/main" id="{30F03C47-2075-4F09-D0B4-9651F21EF4E4}"/>
                  </a:ext>
                </a:extLst>
              </p:cNvPr>
              <p:cNvSpPr>
                <a:spLocks noChangeArrowheads="1"/>
              </p:cNvSpPr>
              <p:nvPr/>
            </p:nvSpPr>
            <p:spPr bwMode="auto">
              <a:xfrm>
                <a:off x="1403" y="2039"/>
                <a:ext cx="786" cy="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endParaRPr lang="ja-JP" altLang="en-US" sz="900" b="1">
                  <a:latin typeface="ＭＳ Ｐゴシック" panose="020B0600070205080204" pitchFamily="50" charset="-128"/>
                </a:endParaRPr>
              </a:p>
            </p:txBody>
          </p:sp>
          <p:sp>
            <p:nvSpPr>
              <p:cNvPr id="47124" name="Rectangle 20">
                <a:extLst>
                  <a:ext uri="{FF2B5EF4-FFF2-40B4-BE49-F238E27FC236}">
                    <a16:creationId xmlns:a16="http://schemas.microsoft.com/office/drawing/2014/main" id="{3D584EEC-9DB4-9586-8080-9374F6206113}"/>
                  </a:ext>
                </a:extLst>
              </p:cNvPr>
              <p:cNvSpPr>
                <a:spLocks noChangeArrowheads="1"/>
              </p:cNvSpPr>
              <p:nvPr/>
            </p:nvSpPr>
            <p:spPr bwMode="auto">
              <a:xfrm>
                <a:off x="1260" y="2039"/>
                <a:ext cx="143" cy="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a:buFontTx/>
                  <a:buNone/>
                </a:pPr>
                <a:r>
                  <a:rPr lang="ja-JP" altLang="en-US" sz="900">
                    <a:latin typeface="ＭＳ Ｐゴシック" panose="020B0600070205080204" pitchFamily="50" charset="-128"/>
                  </a:rPr>
                  <a:t>③</a:t>
                </a:r>
              </a:p>
            </p:txBody>
          </p:sp>
          <p:sp>
            <p:nvSpPr>
              <p:cNvPr id="47125" name="Rectangle 21">
                <a:extLst>
                  <a:ext uri="{FF2B5EF4-FFF2-40B4-BE49-F238E27FC236}">
                    <a16:creationId xmlns:a16="http://schemas.microsoft.com/office/drawing/2014/main" id="{648C3133-B2DE-6A29-E761-BCA4F3B97795}"/>
                  </a:ext>
                </a:extLst>
              </p:cNvPr>
              <p:cNvSpPr>
                <a:spLocks noChangeArrowheads="1"/>
              </p:cNvSpPr>
              <p:nvPr/>
            </p:nvSpPr>
            <p:spPr bwMode="auto">
              <a:xfrm>
                <a:off x="3928" y="1726"/>
                <a:ext cx="830"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endParaRPr lang="ja-JP" altLang="en-US" sz="900" b="1">
                  <a:latin typeface="ＭＳ Ｐゴシック" panose="020B0600070205080204" pitchFamily="50" charset="-128"/>
                </a:endParaRPr>
              </a:p>
            </p:txBody>
          </p:sp>
          <p:sp>
            <p:nvSpPr>
              <p:cNvPr id="47126" name="Rectangle 22">
                <a:extLst>
                  <a:ext uri="{FF2B5EF4-FFF2-40B4-BE49-F238E27FC236}">
                    <a16:creationId xmlns:a16="http://schemas.microsoft.com/office/drawing/2014/main" id="{F7682A10-73B0-7A5E-DAB2-A332CD4402EE}"/>
                  </a:ext>
                </a:extLst>
              </p:cNvPr>
              <p:cNvSpPr>
                <a:spLocks noChangeArrowheads="1"/>
              </p:cNvSpPr>
              <p:nvPr/>
            </p:nvSpPr>
            <p:spPr bwMode="auto">
              <a:xfrm>
                <a:off x="3104" y="1726"/>
                <a:ext cx="824"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endParaRPr lang="ja-JP" altLang="en-US" sz="900" b="1">
                  <a:latin typeface="ＭＳ Ｐゴシック" panose="020B0600070205080204" pitchFamily="50" charset="-128"/>
                </a:endParaRPr>
              </a:p>
            </p:txBody>
          </p:sp>
          <p:sp>
            <p:nvSpPr>
              <p:cNvPr id="47127" name="Rectangle 23">
                <a:extLst>
                  <a:ext uri="{FF2B5EF4-FFF2-40B4-BE49-F238E27FC236}">
                    <a16:creationId xmlns:a16="http://schemas.microsoft.com/office/drawing/2014/main" id="{E7CCADB2-291E-49EB-11EE-3F0946F4069E}"/>
                  </a:ext>
                </a:extLst>
              </p:cNvPr>
              <p:cNvSpPr>
                <a:spLocks noChangeArrowheads="1"/>
              </p:cNvSpPr>
              <p:nvPr/>
            </p:nvSpPr>
            <p:spPr bwMode="auto">
              <a:xfrm>
                <a:off x="2189" y="1726"/>
                <a:ext cx="915"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endParaRPr lang="ja-JP" altLang="en-US" sz="900" b="1">
                  <a:latin typeface="ＭＳ Ｐゴシック" panose="020B0600070205080204" pitchFamily="50" charset="-128"/>
                </a:endParaRPr>
              </a:p>
            </p:txBody>
          </p:sp>
          <p:sp>
            <p:nvSpPr>
              <p:cNvPr id="47128" name="Rectangle 24">
                <a:extLst>
                  <a:ext uri="{FF2B5EF4-FFF2-40B4-BE49-F238E27FC236}">
                    <a16:creationId xmlns:a16="http://schemas.microsoft.com/office/drawing/2014/main" id="{D84D22C3-3841-658D-C578-46172B4C5E84}"/>
                  </a:ext>
                </a:extLst>
              </p:cNvPr>
              <p:cNvSpPr>
                <a:spLocks noChangeArrowheads="1"/>
              </p:cNvSpPr>
              <p:nvPr/>
            </p:nvSpPr>
            <p:spPr bwMode="auto">
              <a:xfrm>
                <a:off x="1403" y="1726"/>
                <a:ext cx="786"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endParaRPr lang="ja-JP" altLang="en-US" sz="900" b="1">
                  <a:latin typeface="ＭＳ Ｐゴシック" panose="020B0600070205080204" pitchFamily="50" charset="-128"/>
                </a:endParaRPr>
              </a:p>
            </p:txBody>
          </p:sp>
          <p:sp>
            <p:nvSpPr>
              <p:cNvPr id="47129" name="Rectangle 25">
                <a:extLst>
                  <a:ext uri="{FF2B5EF4-FFF2-40B4-BE49-F238E27FC236}">
                    <a16:creationId xmlns:a16="http://schemas.microsoft.com/office/drawing/2014/main" id="{C66653CC-E34A-4DF6-95D1-8C1C49F21542}"/>
                  </a:ext>
                </a:extLst>
              </p:cNvPr>
              <p:cNvSpPr>
                <a:spLocks noChangeArrowheads="1"/>
              </p:cNvSpPr>
              <p:nvPr/>
            </p:nvSpPr>
            <p:spPr bwMode="auto">
              <a:xfrm>
                <a:off x="4758" y="1358"/>
                <a:ext cx="504"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a:buFontTx/>
                  <a:buNone/>
                </a:pPr>
                <a:endParaRPr lang="ja-JP" altLang="en-US" sz="900" b="1">
                  <a:latin typeface="ＭＳ Ｐゴシック" panose="020B0600070205080204" pitchFamily="50" charset="-128"/>
                </a:endParaRPr>
              </a:p>
            </p:txBody>
          </p:sp>
          <p:sp>
            <p:nvSpPr>
              <p:cNvPr id="47130" name="Rectangle 26">
                <a:extLst>
                  <a:ext uri="{FF2B5EF4-FFF2-40B4-BE49-F238E27FC236}">
                    <a16:creationId xmlns:a16="http://schemas.microsoft.com/office/drawing/2014/main" id="{34099A83-62E7-8B99-1956-1C9C8DB51989}"/>
                  </a:ext>
                </a:extLst>
              </p:cNvPr>
              <p:cNvSpPr>
                <a:spLocks noChangeArrowheads="1"/>
              </p:cNvSpPr>
              <p:nvPr/>
            </p:nvSpPr>
            <p:spPr bwMode="auto">
              <a:xfrm>
                <a:off x="3928" y="1358"/>
                <a:ext cx="830"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endParaRPr lang="ja-JP" altLang="en-US" sz="900" b="1">
                  <a:latin typeface="ＭＳ Ｐゴシック" panose="020B0600070205080204" pitchFamily="50" charset="-128"/>
                </a:endParaRPr>
              </a:p>
            </p:txBody>
          </p:sp>
          <p:sp>
            <p:nvSpPr>
              <p:cNvPr id="47131" name="Rectangle 27">
                <a:extLst>
                  <a:ext uri="{FF2B5EF4-FFF2-40B4-BE49-F238E27FC236}">
                    <a16:creationId xmlns:a16="http://schemas.microsoft.com/office/drawing/2014/main" id="{587F28DA-2640-83CB-148B-A2D3DCC4C9F2}"/>
                  </a:ext>
                </a:extLst>
              </p:cNvPr>
              <p:cNvSpPr>
                <a:spLocks noChangeArrowheads="1"/>
              </p:cNvSpPr>
              <p:nvPr/>
            </p:nvSpPr>
            <p:spPr bwMode="auto">
              <a:xfrm>
                <a:off x="3104" y="1358"/>
                <a:ext cx="824"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endParaRPr lang="ja-JP" altLang="en-US" sz="900" b="1">
                  <a:latin typeface="ＭＳ Ｐゴシック" panose="020B0600070205080204" pitchFamily="50" charset="-128"/>
                </a:endParaRPr>
              </a:p>
            </p:txBody>
          </p:sp>
          <p:sp>
            <p:nvSpPr>
              <p:cNvPr id="47132" name="Rectangle 28">
                <a:extLst>
                  <a:ext uri="{FF2B5EF4-FFF2-40B4-BE49-F238E27FC236}">
                    <a16:creationId xmlns:a16="http://schemas.microsoft.com/office/drawing/2014/main" id="{8D4850FD-2EBF-3ECB-DC18-3689BA48D4C7}"/>
                  </a:ext>
                </a:extLst>
              </p:cNvPr>
              <p:cNvSpPr>
                <a:spLocks noChangeArrowheads="1"/>
              </p:cNvSpPr>
              <p:nvPr/>
            </p:nvSpPr>
            <p:spPr bwMode="auto">
              <a:xfrm>
                <a:off x="2189" y="1358"/>
                <a:ext cx="915"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endParaRPr lang="ja-JP" altLang="en-US" sz="900" b="1">
                  <a:latin typeface="ＭＳ Ｐゴシック" panose="020B0600070205080204" pitchFamily="50" charset="-128"/>
                </a:endParaRPr>
              </a:p>
            </p:txBody>
          </p:sp>
          <p:sp>
            <p:nvSpPr>
              <p:cNvPr id="47133" name="Rectangle 29">
                <a:extLst>
                  <a:ext uri="{FF2B5EF4-FFF2-40B4-BE49-F238E27FC236}">
                    <a16:creationId xmlns:a16="http://schemas.microsoft.com/office/drawing/2014/main" id="{968FE070-C8D6-CA64-90D0-4ACD24EA9112}"/>
                  </a:ext>
                </a:extLst>
              </p:cNvPr>
              <p:cNvSpPr>
                <a:spLocks noChangeArrowheads="1"/>
              </p:cNvSpPr>
              <p:nvPr/>
            </p:nvSpPr>
            <p:spPr bwMode="auto">
              <a:xfrm>
                <a:off x="1403" y="1358"/>
                <a:ext cx="786"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endParaRPr lang="ja-JP" altLang="en-US" sz="900" b="1">
                  <a:latin typeface="ＭＳ Ｐゴシック" panose="020B0600070205080204" pitchFamily="50" charset="-128"/>
                </a:endParaRPr>
              </a:p>
            </p:txBody>
          </p:sp>
          <p:sp>
            <p:nvSpPr>
              <p:cNvPr id="47134" name="Rectangle 30">
                <a:extLst>
                  <a:ext uri="{FF2B5EF4-FFF2-40B4-BE49-F238E27FC236}">
                    <a16:creationId xmlns:a16="http://schemas.microsoft.com/office/drawing/2014/main" id="{FBEA7F99-8685-65D0-EA0D-F48265C8D261}"/>
                  </a:ext>
                </a:extLst>
              </p:cNvPr>
              <p:cNvSpPr>
                <a:spLocks noChangeArrowheads="1"/>
              </p:cNvSpPr>
              <p:nvPr/>
            </p:nvSpPr>
            <p:spPr bwMode="auto">
              <a:xfrm>
                <a:off x="1260" y="1358"/>
                <a:ext cx="143"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a:buFontTx/>
                  <a:buNone/>
                </a:pPr>
                <a:r>
                  <a:rPr lang="ja-JP" altLang="en-US" sz="800">
                    <a:latin typeface="ＭＳ Ｐゴシック" panose="020B0600070205080204" pitchFamily="50" charset="-128"/>
                  </a:rPr>
                  <a:t>①</a:t>
                </a:r>
              </a:p>
            </p:txBody>
          </p:sp>
          <p:sp>
            <p:nvSpPr>
              <p:cNvPr id="47135" name="Rectangle 31">
                <a:extLst>
                  <a:ext uri="{FF2B5EF4-FFF2-40B4-BE49-F238E27FC236}">
                    <a16:creationId xmlns:a16="http://schemas.microsoft.com/office/drawing/2014/main" id="{C0BE4E71-C038-0E2B-9A38-BE5E62CC4A2F}"/>
                  </a:ext>
                </a:extLst>
              </p:cNvPr>
              <p:cNvSpPr>
                <a:spLocks noChangeArrowheads="1"/>
              </p:cNvSpPr>
              <p:nvPr/>
            </p:nvSpPr>
            <p:spPr bwMode="auto">
              <a:xfrm>
                <a:off x="4758" y="1226"/>
                <a:ext cx="504" cy="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a:buFontTx/>
                  <a:buNone/>
                </a:pPr>
                <a:r>
                  <a:rPr lang="ja-JP" altLang="en-US" sz="900">
                    <a:latin typeface="ＭＳ Ｐゴシック" panose="020B0600070205080204" pitchFamily="50" charset="-128"/>
                  </a:rPr>
                  <a:t>完了時点の</a:t>
                </a:r>
              </a:p>
              <a:p>
                <a:pPr algn="ctr">
                  <a:buFontTx/>
                  <a:buNone/>
                </a:pPr>
                <a:r>
                  <a:rPr lang="ja-JP" altLang="en-US" sz="900">
                    <a:latin typeface="ＭＳ Ｐゴシック" panose="020B0600070205080204" pitchFamily="50" charset="-128"/>
                  </a:rPr>
                  <a:t>自己評価欄</a:t>
                </a:r>
              </a:p>
            </p:txBody>
          </p:sp>
          <p:sp>
            <p:nvSpPr>
              <p:cNvPr id="47136" name="Rectangle 32">
                <a:extLst>
                  <a:ext uri="{FF2B5EF4-FFF2-40B4-BE49-F238E27FC236}">
                    <a16:creationId xmlns:a16="http://schemas.microsoft.com/office/drawing/2014/main" id="{7918CC00-49EB-5E99-EF7C-182D6EAE2F10}"/>
                  </a:ext>
                </a:extLst>
              </p:cNvPr>
              <p:cNvSpPr>
                <a:spLocks noChangeArrowheads="1"/>
              </p:cNvSpPr>
              <p:nvPr/>
            </p:nvSpPr>
            <p:spPr bwMode="auto">
              <a:xfrm>
                <a:off x="3808" y="1234"/>
                <a:ext cx="1052" cy="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a:buFontTx/>
                  <a:buNone/>
                </a:pPr>
                <a:r>
                  <a:rPr lang="ja-JP" altLang="en-US" sz="900">
                    <a:latin typeface="ＭＳ Ｐゴシック" panose="020B0600070205080204" pitchFamily="50" charset="-128"/>
                  </a:rPr>
                  <a:t>活動期間</a:t>
                </a:r>
                <a:br>
                  <a:rPr lang="ja-JP" altLang="en-US" sz="900">
                    <a:latin typeface="ＭＳ Ｐゴシック" panose="020B0600070205080204" pitchFamily="50" charset="-128"/>
                  </a:rPr>
                </a:br>
                <a:r>
                  <a:rPr lang="ja-JP" altLang="en-US" sz="900">
                    <a:latin typeface="ＭＳ Ｐゴシック" panose="020B0600070205080204" pitchFamily="50" charset="-128"/>
                  </a:rPr>
                  <a:t> （いつから、いつまで、回数）</a:t>
                </a:r>
              </a:p>
            </p:txBody>
          </p:sp>
          <p:sp>
            <p:nvSpPr>
              <p:cNvPr id="47137" name="Rectangle 33">
                <a:extLst>
                  <a:ext uri="{FF2B5EF4-FFF2-40B4-BE49-F238E27FC236}">
                    <a16:creationId xmlns:a16="http://schemas.microsoft.com/office/drawing/2014/main" id="{215B6B35-EE02-0AEE-C9E8-7603A3621791}"/>
                  </a:ext>
                </a:extLst>
              </p:cNvPr>
              <p:cNvSpPr>
                <a:spLocks noChangeArrowheads="1"/>
              </p:cNvSpPr>
              <p:nvPr/>
            </p:nvSpPr>
            <p:spPr bwMode="auto">
              <a:xfrm>
                <a:off x="3096" y="1226"/>
                <a:ext cx="824" cy="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a:buFontTx/>
                  <a:buNone/>
                </a:pPr>
                <a:r>
                  <a:rPr lang="ja-JP" altLang="en-US" sz="900">
                    <a:latin typeface="ＭＳ Ｐゴシック" panose="020B0600070205080204" pitchFamily="50" charset="-128"/>
                  </a:rPr>
                  <a:t>具体的方法</a:t>
                </a:r>
                <a:br>
                  <a:rPr lang="ja-JP" altLang="en-US" sz="900">
                    <a:latin typeface="ＭＳ Ｐゴシック" panose="020B0600070205080204" pitchFamily="50" charset="-128"/>
                  </a:rPr>
                </a:br>
                <a:r>
                  <a:rPr lang="ja-JP" altLang="en-US" sz="900">
                    <a:latin typeface="ＭＳ Ｐゴシック" panose="020B0600070205080204" pitchFamily="50" charset="-128"/>
                  </a:rPr>
                  <a:t> </a:t>
                </a:r>
                <a:r>
                  <a:rPr lang="ja-JP" altLang="en-US" sz="800">
                    <a:latin typeface="ＭＳ Ｐゴシック" panose="020B0600070205080204" pitchFamily="50" charset="-128"/>
                  </a:rPr>
                  <a:t>（どのような方法でやるのか）</a:t>
                </a:r>
              </a:p>
            </p:txBody>
          </p:sp>
          <p:sp>
            <p:nvSpPr>
              <p:cNvPr id="47138" name="Rectangle 34">
                <a:extLst>
                  <a:ext uri="{FF2B5EF4-FFF2-40B4-BE49-F238E27FC236}">
                    <a16:creationId xmlns:a16="http://schemas.microsoft.com/office/drawing/2014/main" id="{B571D80F-AFD1-91E7-FA56-AADBF59C4FBF}"/>
                  </a:ext>
                </a:extLst>
              </p:cNvPr>
              <p:cNvSpPr>
                <a:spLocks noChangeArrowheads="1"/>
              </p:cNvSpPr>
              <p:nvPr/>
            </p:nvSpPr>
            <p:spPr bwMode="auto">
              <a:xfrm>
                <a:off x="2189" y="1226"/>
                <a:ext cx="915" cy="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a:buFontTx/>
                  <a:buNone/>
                </a:pPr>
                <a:r>
                  <a:rPr lang="ja-JP" altLang="en-US" sz="800">
                    <a:latin typeface="ＭＳ Ｐゴシック" panose="020B0600070205080204" pitchFamily="50" charset="-128"/>
                  </a:rPr>
                  <a:t>実施項目</a:t>
                </a:r>
                <a:br>
                  <a:rPr lang="ja-JP" altLang="en-US" sz="800">
                    <a:latin typeface="ＭＳ Ｐゴシック" panose="020B0600070205080204" pitchFamily="50" charset="-128"/>
                  </a:rPr>
                </a:br>
                <a:r>
                  <a:rPr lang="ja-JP" altLang="en-US" sz="800">
                    <a:latin typeface="ＭＳ Ｐゴシック" panose="020B0600070205080204" pitchFamily="50" charset="-128"/>
                  </a:rPr>
                  <a:t>（自分で何をするのか）</a:t>
                </a:r>
              </a:p>
            </p:txBody>
          </p:sp>
          <p:sp>
            <p:nvSpPr>
              <p:cNvPr id="47139" name="Rectangle 35">
                <a:extLst>
                  <a:ext uri="{FF2B5EF4-FFF2-40B4-BE49-F238E27FC236}">
                    <a16:creationId xmlns:a16="http://schemas.microsoft.com/office/drawing/2014/main" id="{3869CB80-FC13-1A0F-0656-94660108BD99}"/>
                  </a:ext>
                </a:extLst>
              </p:cNvPr>
              <p:cNvSpPr>
                <a:spLocks noChangeArrowheads="1"/>
              </p:cNvSpPr>
              <p:nvPr/>
            </p:nvSpPr>
            <p:spPr bwMode="auto">
              <a:xfrm>
                <a:off x="1403" y="1234"/>
                <a:ext cx="786" cy="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a:buFontTx/>
                  <a:buNone/>
                </a:pPr>
                <a:r>
                  <a:rPr lang="ja-JP" altLang="en-US" sz="800">
                    <a:latin typeface="ＭＳ Ｐゴシック" panose="020B0600070205080204" pitchFamily="50" charset="-128"/>
                  </a:rPr>
                  <a:t>今後やるべきこと</a:t>
                </a:r>
                <a:br>
                  <a:rPr lang="ja-JP" altLang="en-US" sz="800">
                    <a:latin typeface="ＭＳ Ｐゴシック" panose="020B0600070205080204" pitchFamily="50" charset="-128"/>
                  </a:rPr>
                </a:br>
                <a:r>
                  <a:rPr lang="ja-JP" altLang="en-US" sz="800">
                    <a:latin typeface="ＭＳ Ｐゴシック" panose="020B0600070205080204" pitchFamily="50" charset="-128"/>
                  </a:rPr>
                  <a:t>（２～３項目）</a:t>
                </a:r>
              </a:p>
            </p:txBody>
          </p:sp>
          <p:sp>
            <p:nvSpPr>
              <p:cNvPr id="47140" name="Rectangle 36">
                <a:extLst>
                  <a:ext uri="{FF2B5EF4-FFF2-40B4-BE49-F238E27FC236}">
                    <a16:creationId xmlns:a16="http://schemas.microsoft.com/office/drawing/2014/main" id="{587AB28D-F0E1-6A69-218E-306749C5C71C}"/>
                  </a:ext>
                </a:extLst>
              </p:cNvPr>
              <p:cNvSpPr>
                <a:spLocks noChangeArrowheads="1"/>
              </p:cNvSpPr>
              <p:nvPr/>
            </p:nvSpPr>
            <p:spPr bwMode="auto">
              <a:xfrm>
                <a:off x="1260" y="1218"/>
                <a:ext cx="143" cy="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r>
                  <a:rPr lang="ja-JP" altLang="en-US" sz="900">
                    <a:latin typeface="ＭＳ Ｐゴシック" panose="020B0600070205080204" pitchFamily="50" charset="-128"/>
                  </a:rPr>
                  <a:t>№</a:t>
                </a:r>
              </a:p>
            </p:txBody>
          </p:sp>
          <p:sp>
            <p:nvSpPr>
              <p:cNvPr id="47141" name="Rectangle 37">
                <a:extLst>
                  <a:ext uri="{FF2B5EF4-FFF2-40B4-BE49-F238E27FC236}">
                    <a16:creationId xmlns:a16="http://schemas.microsoft.com/office/drawing/2014/main" id="{F6AD34E6-0AA3-F33E-B4B5-EB0280482917}"/>
                  </a:ext>
                </a:extLst>
              </p:cNvPr>
              <p:cNvSpPr>
                <a:spLocks noChangeArrowheads="1"/>
              </p:cNvSpPr>
              <p:nvPr/>
            </p:nvSpPr>
            <p:spPr bwMode="auto">
              <a:xfrm>
                <a:off x="1260" y="1068"/>
                <a:ext cx="4002" cy="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r>
                  <a:rPr lang="ja-JP" altLang="en-US" sz="900">
                    <a:latin typeface="ＭＳ Ｐゴシック" panose="020B0600070205080204" pitchFamily="50" charset="-128"/>
                  </a:rPr>
                  <a:t>私の決意表明（としてのリーダー心得３カ条から）</a:t>
                </a:r>
              </a:p>
              <a:p>
                <a:pPr>
                  <a:buFontTx/>
                  <a:buNone/>
                </a:pPr>
                <a:r>
                  <a:rPr lang="ja-JP" altLang="en-US" sz="900">
                    <a:latin typeface="ＭＳ Ｐゴシック" panose="020B0600070205080204" pitchFamily="50" charset="-128"/>
                  </a:rPr>
                  <a:t>　　　　　　</a:t>
                </a:r>
              </a:p>
            </p:txBody>
          </p:sp>
          <p:sp>
            <p:nvSpPr>
              <p:cNvPr id="47142" name="Rectangle 38">
                <a:extLst>
                  <a:ext uri="{FF2B5EF4-FFF2-40B4-BE49-F238E27FC236}">
                    <a16:creationId xmlns:a16="http://schemas.microsoft.com/office/drawing/2014/main" id="{81EE2B35-7D08-3A11-A4C1-B65C63A315A6}"/>
                  </a:ext>
                </a:extLst>
              </p:cNvPr>
              <p:cNvSpPr>
                <a:spLocks noChangeArrowheads="1"/>
              </p:cNvSpPr>
              <p:nvPr/>
            </p:nvSpPr>
            <p:spPr bwMode="auto">
              <a:xfrm>
                <a:off x="4381" y="907"/>
                <a:ext cx="929" cy="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r>
                  <a:rPr lang="ja-JP" altLang="en-US" sz="800">
                    <a:latin typeface="ＭＳ Ｐゴシック" panose="020B0600070205080204" pitchFamily="50" charset="-128"/>
                  </a:rPr>
                  <a:t>作成年月日</a:t>
                </a:r>
                <a:br>
                  <a:rPr lang="ja-JP" altLang="en-US" sz="800">
                    <a:latin typeface="ＭＳ Ｐゴシック" panose="020B0600070205080204" pitchFamily="50" charset="-128"/>
                  </a:rPr>
                </a:br>
                <a:r>
                  <a:rPr lang="ja-JP" altLang="en-US" sz="800" b="1">
                    <a:latin typeface="ＭＳ Ｐゴシック" panose="020B0600070205080204" pitchFamily="50" charset="-128"/>
                  </a:rPr>
                  <a:t>　</a:t>
                </a:r>
                <a:r>
                  <a:rPr lang="en-US" altLang="ja-JP" sz="800" b="1">
                    <a:latin typeface="ＭＳ Ｐゴシック" panose="020B0600070205080204" pitchFamily="50" charset="-128"/>
                  </a:rPr>
                  <a:t>2019</a:t>
                </a:r>
                <a:r>
                  <a:rPr lang="ja-JP" altLang="en-US" sz="800" b="1">
                    <a:latin typeface="ＭＳ Ｐゴシック" panose="020B0600070205080204" pitchFamily="50" charset="-128"/>
                  </a:rPr>
                  <a:t>年　</a:t>
                </a:r>
                <a:r>
                  <a:rPr lang="en-US" altLang="ja-JP" sz="800" b="1">
                    <a:latin typeface="ＭＳ Ｐゴシック" panose="020B0600070205080204" pitchFamily="50" charset="-128"/>
                  </a:rPr>
                  <a:t>3</a:t>
                </a:r>
                <a:r>
                  <a:rPr lang="ja-JP" altLang="en-US" sz="800" b="1">
                    <a:latin typeface="ＭＳ Ｐゴシック" panose="020B0600070205080204" pitchFamily="50" charset="-128"/>
                  </a:rPr>
                  <a:t>月　　日（　）</a:t>
                </a:r>
                <a:endParaRPr lang="ja-JP" altLang="en-US" sz="800">
                  <a:latin typeface="ＭＳ Ｐゴシック" panose="020B0600070205080204" pitchFamily="50" charset="-128"/>
                </a:endParaRPr>
              </a:p>
            </p:txBody>
          </p:sp>
          <p:sp>
            <p:nvSpPr>
              <p:cNvPr id="47143" name="Rectangle 39">
                <a:extLst>
                  <a:ext uri="{FF2B5EF4-FFF2-40B4-BE49-F238E27FC236}">
                    <a16:creationId xmlns:a16="http://schemas.microsoft.com/office/drawing/2014/main" id="{85985CF5-3BC6-6648-5F6B-51089CB2BB98}"/>
                  </a:ext>
                </a:extLst>
              </p:cNvPr>
              <p:cNvSpPr>
                <a:spLocks noChangeArrowheads="1"/>
              </p:cNvSpPr>
              <p:nvPr/>
            </p:nvSpPr>
            <p:spPr bwMode="auto">
              <a:xfrm>
                <a:off x="3713" y="907"/>
                <a:ext cx="644" cy="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r>
                  <a:rPr lang="ja-JP" altLang="en-US" sz="800">
                    <a:latin typeface="ＭＳ Ｐゴシック" panose="020B0600070205080204" pitchFamily="50" charset="-128"/>
                  </a:rPr>
                  <a:t>作成場所</a:t>
                </a:r>
                <a:br>
                  <a:rPr lang="ja-JP" altLang="en-US" sz="800">
                    <a:latin typeface="ＭＳ Ｐゴシック" panose="020B0600070205080204" pitchFamily="50" charset="-128"/>
                  </a:rPr>
                </a:br>
                <a:r>
                  <a:rPr lang="ja-JP" altLang="en-US" sz="800">
                    <a:latin typeface="ＭＳ Ｐゴシック" panose="020B0600070205080204" pitchFamily="50" charset="-128"/>
                  </a:rPr>
                  <a:t>　</a:t>
                </a:r>
                <a:r>
                  <a:rPr lang="ja-JP" altLang="en-US" sz="800" b="1">
                    <a:latin typeface="ＭＳ Ｐゴシック" panose="020B0600070205080204" pitchFamily="50" charset="-128"/>
                  </a:rPr>
                  <a:t>○○○○○</a:t>
                </a:r>
                <a:endParaRPr lang="ja-JP" altLang="en-US" sz="800">
                  <a:latin typeface="ＭＳ Ｐゴシック" panose="020B0600070205080204" pitchFamily="50" charset="-128"/>
                </a:endParaRPr>
              </a:p>
            </p:txBody>
          </p:sp>
          <p:sp>
            <p:nvSpPr>
              <p:cNvPr id="47144" name="Rectangle 40">
                <a:extLst>
                  <a:ext uri="{FF2B5EF4-FFF2-40B4-BE49-F238E27FC236}">
                    <a16:creationId xmlns:a16="http://schemas.microsoft.com/office/drawing/2014/main" id="{4A550AB3-E5AE-9B01-1BBB-36AB14F4E5A4}"/>
                  </a:ext>
                </a:extLst>
              </p:cNvPr>
              <p:cNvSpPr>
                <a:spLocks noChangeArrowheads="1"/>
              </p:cNvSpPr>
              <p:nvPr/>
            </p:nvSpPr>
            <p:spPr bwMode="auto">
              <a:xfrm>
                <a:off x="2793" y="907"/>
                <a:ext cx="928" cy="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r>
                  <a:rPr lang="ja-JP" altLang="en-US" sz="800">
                    <a:latin typeface="ＭＳ Ｐゴシック" panose="020B0600070205080204" pitchFamily="50" charset="-128"/>
                  </a:rPr>
                  <a:t>氏名</a:t>
                </a:r>
                <a:br>
                  <a:rPr lang="ja-JP" altLang="en-US" sz="800">
                    <a:latin typeface="ＭＳ Ｐゴシック" panose="020B0600070205080204" pitchFamily="50" charset="-128"/>
                  </a:rPr>
                </a:br>
                <a:r>
                  <a:rPr lang="ja-JP" altLang="en-US" sz="800">
                    <a:latin typeface="ＭＳ Ｐゴシック" panose="020B0600070205080204" pitchFamily="50" charset="-128"/>
                  </a:rPr>
                  <a:t>　</a:t>
                </a:r>
                <a:r>
                  <a:rPr lang="ja-JP" altLang="en-US" sz="800" b="1">
                    <a:latin typeface="ＭＳ Ｐゴシック" panose="020B0600070205080204" pitchFamily="50" charset="-128"/>
                  </a:rPr>
                  <a:t>○○　○○</a:t>
                </a:r>
              </a:p>
            </p:txBody>
          </p:sp>
          <p:sp>
            <p:nvSpPr>
              <p:cNvPr id="47145" name="Rectangle 41">
                <a:extLst>
                  <a:ext uri="{FF2B5EF4-FFF2-40B4-BE49-F238E27FC236}">
                    <a16:creationId xmlns:a16="http://schemas.microsoft.com/office/drawing/2014/main" id="{5045E98F-BC2E-43B8-1A56-D1B7FDAB3B69}"/>
                  </a:ext>
                </a:extLst>
              </p:cNvPr>
              <p:cNvSpPr>
                <a:spLocks noChangeArrowheads="1"/>
              </p:cNvSpPr>
              <p:nvPr/>
            </p:nvSpPr>
            <p:spPr bwMode="auto">
              <a:xfrm>
                <a:off x="1999" y="907"/>
                <a:ext cx="786" cy="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r>
                  <a:rPr lang="ja-JP" altLang="en-US" sz="800">
                    <a:latin typeface="ＭＳ Ｐゴシック" panose="020B0600070205080204" pitchFamily="50" charset="-128"/>
                  </a:rPr>
                  <a:t>所　属</a:t>
                </a:r>
                <a:br>
                  <a:rPr lang="ja-JP" altLang="en-US" sz="800">
                    <a:latin typeface="ＭＳ Ｐゴシック" panose="020B0600070205080204" pitchFamily="50" charset="-128"/>
                  </a:rPr>
                </a:br>
                <a:r>
                  <a:rPr lang="ja-JP" altLang="en-US" sz="800">
                    <a:latin typeface="ＭＳ Ｐゴシック" panose="020B0600070205080204" pitchFamily="50" charset="-128"/>
                  </a:rPr>
                  <a:t>　</a:t>
                </a:r>
                <a:r>
                  <a:rPr lang="ja-JP" altLang="en-US" sz="800" b="1">
                    <a:latin typeface="ＭＳ Ｐゴシック" panose="020B0600070205080204" pitchFamily="50" charset="-128"/>
                  </a:rPr>
                  <a:t>○○○○部○○○課</a:t>
                </a:r>
              </a:p>
            </p:txBody>
          </p:sp>
          <p:sp>
            <p:nvSpPr>
              <p:cNvPr id="47146" name="Rectangle 42">
                <a:extLst>
                  <a:ext uri="{FF2B5EF4-FFF2-40B4-BE49-F238E27FC236}">
                    <a16:creationId xmlns:a16="http://schemas.microsoft.com/office/drawing/2014/main" id="{DCAE63A6-7089-ADC5-D1F3-218602550DF3}"/>
                  </a:ext>
                </a:extLst>
              </p:cNvPr>
              <p:cNvSpPr>
                <a:spLocks noChangeArrowheads="1"/>
              </p:cNvSpPr>
              <p:nvPr/>
            </p:nvSpPr>
            <p:spPr bwMode="auto">
              <a:xfrm>
                <a:off x="1284" y="907"/>
                <a:ext cx="715" cy="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r>
                  <a:rPr lang="ja-JP" altLang="en-US" sz="800" b="1">
                    <a:latin typeface="ＭＳ Ｐゴシック" panose="020B0600070205080204" pitchFamily="50" charset="-128"/>
                  </a:rPr>
                  <a:t>会社名</a:t>
                </a:r>
              </a:p>
              <a:p>
                <a:pPr>
                  <a:buFontTx/>
                  <a:buNone/>
                </a:pPr>
                <a:r>
                  <a:rPr lang="ja-JP" altLang="en-US" sz="800" b="1">
                    <a:latin typeface="ＭＳ Ｐゴシック" panose="020B0600070205080204" pitchFamily="50" charset="-128"/>
                  </a:rPr>
                  <a:t>○○○○株式会社</a:t>
                </a:r>
              </a:p>
            </p:txBody>
          </p:sp>
          <p:sp>
            <p:nvSpPr>
              <p:cNvPr id="47147" name="Line 43">
                <a:extLst>
                  <a:ext uri="{FF2B5EF4-FFF2-40B4-BE49-F238E27FC236}">
                    <a16:creationId xmlns:a16="http://schemas.microsoft.com/office/drawing/2014/main" id="{1C9D531F-6EB1-0D24-7E3C-E51A901DDD01}"/>
                  </a:ext>
                </a:extLst>
              </p:cNvPr>
              <p:cNvSpPr>
                <a:spLocks noChangeShapeType="1"/>
              </p:cNvSpPr>
              <p:nvPr/>
            </p:nvSpPr>
            <p:spPr bwMode="auto">
              <a:xfrm>
                <a:off x="1260" y="907"/>
                <a:ext cx="4002"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48" name="Line 44">
                <a:extLst>
                  <a:ext uri="{FF2B5EF4-FFF2-40B4-BE49-F238E27FC236}">
                    <a16:creationId xmlns:a16="http://schemas.microsoft.com/office/drawing/2014/main" id="{EEF0B49B-8CCB-4381-2D51-B01BA723033A}"/>
                  </a:ext>
                </a:extLst>
              </p:cNvPr>
              <p:cNvSpPr>
                <a:spLocks noChangeShapeType="1"/>
              </p:cNvSpPr>
              <p:nvPr/>
            </p:nvSpPr>
            <p:spPr bwMode="auto">
              <a:xfrm>
                <a:off x="1260" y="1084"/>
                <a:ext cx="400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49" name="Line 45">
                <a:extLst>
                  <a:ext uri="{FF2B5EF4-FFF2-40B4-BE49-F238E27FC236}">
                    <a16:creationId xmlns:a16="http://schemas.microsoft.com/office/drawing/2014/main" id="{06AA5630-F6AC-5392-2DC9-FD170CC9B78E}"/>
                  </a:ext>
                </a:extLst>
              </p:cNvPr>
              <p:cNvSpPr>
                <a:spLocks noChangeShapeType="1"/>
              </p:cNvSpPr>
              <p:nvPr/>
            </p:nvSpPr>
            <p:spPr bwMode="auto">
              <a:xfrm>
                <a:off x="1260" y="1218"/>
                <a:ext cx="400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50" name="Line 46">
                <a:extLst>
                  <a:ext uri="{FF2B5EF4-FFF2-40B4-BE49-F238E27FC236}">
                    <a16:creationId xmlns:a16="http://schemas.microsoft.com/office/drawing/2014/main" id="{4B960CF0-6ACF-0D57-E3A2-61F2DF56CBBF}"/>
                  </a:ext>
                </a:extLst>
              </p:cNvPr>
              <p:cNvSpPr>
                <a:spLocks noChangeShapeType="1"/>
              </p:cNvSpPr>
              <p:nvPr/>
            </p:nvSpPr>
            <p:spPr bwMode="auto">
              <a:xfrm>
                <a:off x="1260" y="1390"/>
                <a:ext cx="400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51" name="Line 47">
                <a:extLst>
                  <a:ext uri="{FF2B5EF4-FFF2-40B4-BE49-F238E27FC236}">
                    <a16:creationId xmlns:a16="http://schemas.microsoft.com/office/drawing/2014/main" id="{2E4286FE-55A6-11BD-40B4-1738972A47F7}"/>
                  </a:ext>
                </a:extLst>
              </p:cNvPr>
              <p:cNvSpPr>
                <a:spLocks noChangeShapeType="1"/>
              </p:cNvSpPr>
              <p:nvPr/>
            </p:nvSpPr>
            <p:spPr bwMode="auto">
              <a:xfrm>
                <a:off x="1260" y="2039"/>
                <a:ext cx="400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52" name="Line 48">
                <a:extLst>
                  <a:ext uri="{FF2B5EF4-FFF2-40B4-BE49-F238E27FC236}">
                    <a16:creationId xmlns:a16="http://schemas.microsoft.com/office/drawing/2014/main" id="{25A6FCFD-F377-2E15-00C7-9880ECC370A8}"/>
                  </a:ext>
                </a:extLst>
              </p:cNvPr>
              <p:cNvSpPr>
                <a:spLocks noChangeShapeType="1"/>
              </p:cNvSpPr>
              <p:nvPr/>
            </p:nvSpPr>
            <p:spPr bwMode="auto">
              <a:xfrm>
                <a:off x="1260" y="2427"/>
                <a:ext cx="4002"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53" name="Line 49">
                <a:extLst>
                  <a:ext uri="{FF2B5EF4-FFF2-40B4-BE49-F238E27FC236}">
                    <a16:creationId xmlns:a16="http://schemas.microsoft.com/office/drawing/2014/main" id="{5B9C9DEC-48DB-FFA3-A8CD-5F0814A934E1}"/>
                  </a:ext>
                </a:extLst>
              </p:cNvPr>
              <p:cNvSpPr>
                <a:spLocks noChangeShapeType="1"/>
              </p:cNvSpPr>
              <p:nvPr/>
            </p:nvSpPr>
            <p:spPr bwMode="auto">
              <a:xfrm>
                <a:off x="1260" y="907"/>
                <a:ext cx="0" cy="152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54" name="Line 50">
                <a:extLst>
                  <a:ext uri="{FF2B5EF4-FFF2-40B4-BE49-F238E27FC236}">
                    <a16:creationId xmlns:a16="http://schemas.microsoft.com/office/drawing/2014/main" id="{0974ABF5-5F40-0F79-C6EF-A0D2D8AC84C1}"/>
                  </a:ext>
                </a:extLst>
              </p:cNvPr>
              <p:cNvSpPr>
                <a:spLocks noChangeShapeType="1"/>
              </p:cNvSpPr>
              <p:nvPr/>
            </p:nvSpPr>
            <p:spPr bwMode="auto">
              <a:xfrm>
                <a:off x="1975" y="915"/>
                <a:ext cx="0" cy="16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55" name="Line 51">
                <a:extLst>
                  <a:ext uri="{FF2B5EF4-FFF2-40B4-BE49-F238E27FC236}">
                    <a16:creationId xmlns:a16="http://schemas.microsoft.com/office/drawing/2014/main" id="{BE781D5C-D09A-52E8-1EEB-E4DB38BE835E}"/>
                  </a:ext>
                </a:extLst>
              </p:cNvPr>
              <p:cNvSpPr>
                <a:spLocks noChangeShapeType="1"/>
              </p:cNvSpPr>
              <p:nvPr/>
            </p:nvSpPr>
            <p:spPr bwMode="auto">
              <a:xfrm>
                <a:off x="2761" y="915"/>
                <a:ext cx="0" cy="16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56" name="Line 52">
                <a:extLst>
                  <a:ext uri="{FF2B5EF4-FFF2-40B4-BE49-F238E27FC236}">
                    <a16:creationId xmlns:a16="http://schemas.microsoft.com/office/drawing/2014/main" id="{DE0E8520-BB4E-3373-1CCD-A8FD5363B323}"/>
                  </a:ext>
                </a:extLst>
              </p:cNvPr>
              <p:cNvSpPr>
                <a:spLocks noChangeShapeType="1"/>
              </p:cNvSpPr>
              <p:nvPr/>
            </p:nvSpPr>
            <p:spPr bwMode="auto">
              <a:xfrm>
                <a:off x="3689" y="910"/>
                <a:ext cx="0" cy="16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57" name="Line 53">
                <a:extLst>
                  <a:ext uri="{FF2B5EF4-FFF2-40B4-BE49-F238E27FC236}">
                    <a16:creationId xmlns:a16="http://schemas.microsoft.com/office/drawing/2014/main" id="{BD11F281-0DE1-C091-A7B5-628A8A5499C1}"/>
                  </a:ext>
                </a:extLst>
              </p:cNvPr>
              <p:cNvSpPr>
                <a:spLocks noChangeShapeType="1"/>
              </p:cNvSpPr>
              <p:nvPr/>
            </p:nvSpPr>
            <p:spPr bwMode="auto">
              <a:xfrm>
                <a:off x="4333" y="915"/>
                <a:ext cx="0" cy="16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58" name="Line 54">
                <a:extLst>
                  <a:ext uri="{FF2B5EF4-FFF2-40B4-BE49-F238E27FC236}">
                    <a16:creationId xmlns:a16="http://schemas.microsoft.com/office/drawing/2014/main" id="{64754642-B326-1395-464E-82D0787BF702}"/>
                  </a:ext>
                </a:extLst>
              </p:cNvPr>
              <p:cNvSpPr>
                <a:spLocks noChangeShapeType="1"/>
              </p:cNvSpPr>
              <p:nvPr/>
            </p:nvSpPr>
            <p:spPr bwMode="auto">
              <a:xfrm>
                <a:off x="5262" y="907"/>
                <a:ext cx="0" cy="152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59" name="Line 55">
                <a:extLst>
                  <a:ext uri="{FF2B5EF4-FFF2-40B4-BE49-F238E27FC236}">
                    <a16:creationId xmlns:a16="http://schemas.microsoft.com/office/drawing/2014/main" id="{5164D917-F218-6688-3CA1-2C2972310BA7}"/>
                  </a:ext>
                </a:extLst>
              </p:cNvPr>
              <p:cNvSpPr>
                <a:spLocks noChangeShapeType="1"/>
              </p:cNvSpPr>
              <p:nvPr/>
            </p:nvSpPr>
            <p:spPr bwMode="auto">
              <a:xfrm>
                <a:off x="1403" y="1218"/>
                <a:ext cx="0" cy="107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60" name="Line 56">
                <a:extLst>
                  <a:ext uri="{FF2B5EF4-FFF2-40B4-BE49-F238E27FC236}">
                    <a16:creationId xmlns:a16="http://schemas.microsoft.com/office/drawing/2014/main" id="{12DE5353-0169-BC46-7D27-0C9CB0193452}"/>
                  </a:ext>
                </a:extLst>
              </p:cNvPr>
              <p:cNvSpPr>
                <a:spLocks noChangeShapeType="1"/>
              </p:cNvSpPr>
              <p:nvPr/>
            </p:nvSpPr>
            <p:spPr bwMode="auto">
              <a:xfrm>
                <a:off x="2189" y="1218"/>
                <a:ext cx="0" cy="107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61" name="Line 57">
                <a:extLst>
                  <a:ext uri="{FF2B5EF4-FFF2-40B4-BE49-F238E27FC236}">
                    <a16:creationId xmlns:a16="http://schemas.microsoft.com/office/drawing/2014/main" id="{9C0F77A9-A55E-B5A1-4AF4-935F5321E448}"/>
                  </a:ext>
                </a:extLst>
              </p:cNvPr>
              <p:cNvSpPr>
                <a:spLocks noChangeShapeType="1"/>
              </p:cNvSpPr>
              <p:nvPr/>
            </p:nvSpPr>
            <p:spPr bwMode="auto">
              <a:xfrm>
                <a:off x="3104" y="1218"/>
                <a:ext cx="0" cy="107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62" name="Line 58">
                <a:extLst>
                  <a:ext uri="{FF2B5EF4-FFF2-40B4-BE49-F238E27FC236}">
                    <a16:creationId xmlns:a16="http://schemas.microsoft.com/office/drawing/2014/main" id="{8C272A21-5C6F-30D6-F6F3-3D32C362F58A}"/>
                  </a:ext>
                </a:extLst>
              </p:cNvPr>
              <p:cNvSpPr>
                <a:spLocks noChangeShapeType="1"/>
              </p:cNvSpPr>
              <p:nvPr/>
            </p:nvSpPr>
            <p:spPr bwMode="auto">
              <a:xfrm>
                <a:off x="3928" y="1218"/>
                <a:ext cx="0" cy="107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63" name="Line 59">
                <a:extLst>
                  <a:ext uri="{FF2B5EF4-FFF2-40B4-BE49-F238E27FC236}">
                    <a16:creationId xmlns:a16="http://schemas.microsoft.com/office/drawing/2014/main" id="{E813A034-7BFF-DD14-C1FA-15A4A5A2BA55}"/>
                  </a:ext>
                </a:extLst>
              </p:cNvPr>
              <p:cNvSpPr>
                <a:spLocks noChangeShapeType="1"/>
              </p:cNvSpPr>
              <p:nvPr/>
            </p:nvSpPr>
            <p:spPr bwMode="auto">
              <a:xfrm>
                <a:off x="4758" y="1218"/>
                <a:ext cx="0" cy="107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64" name="Line 60">
                <a:extLst>
                  <a:ext uri="{FF2B5EF4-FFF2-40B4-BE49-F238E27FC236}">
                    <a16:creationId xmlns:a16="http://schemas.microsoft.com/office/drawing/2014/main" id="{6204EC97-07CF-1739-6106-A7CA0C7E7E5F}"/>
                  </a:ext>
                </a:extLst>
              </p:cNvPr>
              <p:cNvSpPr>
                <a:spLocks noChangeShapeType="1"/>
              </p:cNvSpPr>
              <p:nvPr/>
            </p:nvSpPr>
            <p:spPr bwMode="auto">
              <a:xfrm>
                <a:off x="1260" y="1726"/>
                <a:ext cx="400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65" name="Line 61">
                <a:extLst>
                  <a:ext uri="{FF2B5EF4-FFF2-40B4-BE49-F238E27FC236}">
                    <a16:creationId xmlns:a16="http://schemas.microsoft.com/office/drawing/2014/main" id="{F4A7FFC7-E949-CFA0-D0F0-52E3C3B0D243}"/>
                  </a:ext>
                </a:extLst>
              </p:cNvPr>
              <p:cNvSpPr>
                <a:spLocks noChangeShapeType="1"/>
              </p:cNvSpPr>
              <p:nvPr/>
            </p:nvSpPr>
            <p:spPr bwMode="auto">
              <a:xfrm>
                <a:off x="1260" y="2290"/>
                <a:ext cx="400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66" name="Line 62">
                <a:extLst>
                  <a:ext uri="{FF2B5EF4-FFF2-40B4-BE49-F238E27FC236}">
                    <a16:creationId xmlns:a16="http://schemas.microsoft.com/office/drawing/2014/main" id="{0D2A1492-DC1D-63BF-45E1-7FDFA75323D6}"/>
                  </a:ext>
                </a:extLst>
              </p:cNvPr>
              <p:cNvSpPr>
                <a:spLocks noChangeShapeType="1"/>
              </p:cNvSpPr>
              <p:nvPr/>
            </p:nvSpPr>
            <p:spPr bwMode="auto">
              <a:xfrm>
                <a:off x="1817" y="2290"/>
                <a:ext cx="0" cy="13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67" name="Line 63">
                <a:extLst>
                  <a:ext uri="{FF2B5EF4-FFF2-40B4-BE49-F238E27FC236}">
                    <a16:creationId xmlns:a16="http://schemas.microsoft.com/office/drawing/2014/main" id="{EF4E0666-FF4E-515B-5063-2296FD898A88}"/>
                  </a:ext>
                </a:extLst>
              </p:cNvPr>
              <p:cNvSpPr>
                <a:spLocks noChangeShapeType="1"/>
              </p:cNvSpPr>
              <p:nvPr/>
            </p:nvSpPr>
            <p:spPr bwMode="auto">
              <a:xfrm>
                <a:off x="3557" y="2290"/>
                <a:ext cx="0" cy="13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68" name="Text Box 65">
                <a:extLst>
                  <a:ext uri="{FF2B5EF4-FFF2-40B4-BE49-F238E27FC236}">
                    <a16:creationId xmlns:a16="http://schemas.microsoft.com/office/drawing/2014/main" id="{4C4A04BB-A005-7D50-9E79-0446C1145CA1}"/>
                  </a:ext>
                </a:extLst>
              </p:cNvPr>
              <p:cNvSpPr txBox="1">
                <a:spLocks noChangeArrowheads="1"/>
              </p:cNvSpPr>
              <p:nvPr/>
            </p:nvSpPr>
            <p:spPr bwMode="auto">
              <a:xfrm>
                <a:off x="1291" y="2447"/>
                <a:ext cx="2056" cy="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pPr>
                <a:r>
                  <a:rPr lang="en-US" altLang="ja-JP" sz="800">
                    <a:latin typeface="ＭＳ Ｐゴシック" panose="020B0600070205080204" pitchFamily="50" charset="-128"/>
                  </a:rPr>
                  <a:t>【</a:t>
                </a:r>
                <a:r>
                  <a:rPr lang="ja-JP" altLang="en-US" sz="800">
                    <a:latin typeface="ＭＳ Ｐゴシック" panose="020B0600070205080204" pitchFamily="50" charset="-128"/>
                  </a:rPr>
                  <a:t>経路</a:t>
                </a:r>
                <a:r>
                  <a:rPr lang="en-US" altLang="ja-JP" sz="800">
                    <a:latin typeface="ＭＳ Ｐゴシック" panose="020B0600070205080204" pitchFamily="50" charset="-128"/>
                  </a:rPr>
                  <a:t>】</a:t>
                </a:r>
                <a:r>
                  <a:rPr lang="ja-JP" altLang="en-US" sz="800">
                    <a:latin typeface="ＭＳ Ｐゴシック" panose="020B0600070205080204" pitchFamily="50" charset="-128"/>
                  </a:rPr>
                  <a:t>本人⇒研修会事務局⇒各社事務局⇒上司⇒本人</a:t>
                </a:r>
              </a:p>
            </p:txBody>
          </p:sp>
        </p:grpSp>
      </p:grpSp>
      <p:sp>
        <p:nvSpPr>
          <p:cNvPr id="47109" name="Text Box 66">
            <a:extLst>
              <a:ext uri="{FF2B5EF4-FFF2-40B4-BE49-F238E27FC236}">
                <a16:creationId xmlns:a16="http://schemas.microsoft.com/office/drawing/2014/main" id="{A431D365-58E3-0A25-E558-5AE47A7D29A1}"/>
              </a:ext>
            </a:extLst>
          </p:cNvPr>
          <p:cNvSpPr txBox="1">
            <a:spLocks noChangeArrowheads="1"/>
          </p:cNvSpPr>
          <p:nvPr/>
        </p:nvSpPr>
        <p:spPr bwMode="auto">
          <a:xfrm>
            <a:off x="6062663" y="1341438"/>
            <a:ext cx="2344737" cy="13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pPr>
            <a:r>
              <a:rPr lang="ja-JP" altLang="en-US" sz="900">
                <a:latin typeface="ＭＳ Ｐゴシック" panose="020B0600070205080204" pitchFamily="50" charset="-128"/>
              </a:rPr>
              <a:t>事務・販売・サービス入門・初級研修会</a:t>
            </a:r>
          </a:p>
        </p:txBody>
      </p:sp>
      <p:sp>
        <p:nvSpPr>
          <p:cNvPr id="3" name="テキスト ボックス 2">
            <a:extLst>
              <a:ext uri="{FF2B5EF4-FFF2-40B4-BE49-F238E27FC236}">
                <a16:creationId xmlns:a16="http://schemas.microsoft.com/office/drawing/2014/main" id="{A082C8E8-D813-12AD-E496-9B8279D10F9D}"/>
              </a:ext>
            </a:extLst>
          </p:cNvPr>
          <p:cNvSpPr txBox="1">
            <a:spLocks noChangeArrowheads="1"/>
          </p:cNvSpPr>
          <p:nvPr/>
        </p:nvSpPr>
        <p:spPr bwMode="auto">
          <a:xfrm>
            <a:off x="9552384" y="157163"/>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１５：３５～１６：０５</a:t>
            </a:r>
            <a:endParaRPr lang="ja-JP" altLang="en-US" sz="2400" b="1" dirty="0">
              <a:solidFill>
                <a:schemeClr val="bg1"/>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図 2">
            <a:extLst>
              <a:ext uri="{FF2B5EF4-FFF2-40B4-BE49-F238E27FC236}">
                <a16:creationId xmlns:a16="http://schemas.microsoft.com/office/drawing/2014/main" id="{23311991-E752-9A2E-6FD0-CF61A2C443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47988" y="57150"/>
            <a:ext cx="6296025" cy="674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AutoShape 2">
            <a:extLst>
              <a:ext uri="{FF2B5EF4-FFF2-40B4-BE49-F238E27FC236}">
                <a16:creationId xmlns:a16="http://schemas.microsoft.com/office/drawing/2014/main" id="{0F7E29DB-BFD0-3765-4A5D-BD16915F8FC3}"/>
              </a:ext>
            </a:extLst>
          </p:cNvPr>
          <p:cNvSpPr>
            <a:spLocks noChangeArrowheads="1"/>
          </p:cNvSpPr>
          <p:nvPr/>
        </p:nvSpPr>
        <p:spPr bwMode="auto">
          <a:xfrm>
            <a:off x="966000" y="795337"/>
            <a:ext cx="10260000" cy="4039145"/>
          </a:xfrm>
          <a:prstGeom prst="roundRect">
            <a:avLst>
              <a:gd name="adj" fmla="val 7032"/>
            </a:avLst>
          </a:prstGeom>
          <a:solidFill>
            <a:srgbClr val="FFFFFF"/>
          </a:solidFill>
          <a:ln w="9525">
            <a:solidFill>
              <a:schemeClr val="tx1"/>
            </a:solidFill>
            <a:round/>
            <a:headEnd/>
            <a:tailEnd/>
          </a:ln>
        </p:spPr>
        <p:txBody>
          <a:bodyPr wrap="none" tIns="21600" bIns="21600" anchor="t"/>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◆車でお越しの方は、</a:t>
            </a:r>
            <a:r>
              <a:rPr lang="en-US" altLang="ja-JP" sz="1700" b="1">
                <a:latin typeface="Meiryo UI" panose="020B0604030504040204" pitchFamily="50" charset="-128"/>
                <a:ea typeface="Meiryo UI" panose="020B0604030504040204" pitchFamily="50" charset="-128"/>
              </a:rPr>
              <a:t>6</a:t>
            </a:r>
            <a:r>
              <a:rPr lang="ja-JP" altLang="en-US" sz="1700" b="1">
                <a:latin typeface="Meiryo UI" panose="020B0604030504040204" pitchFamily="50" charset="-128"/>
                <a:ea typeface="Meiryo UI" panose="020B0604030504040204" pitchFamily="50" charset="-128"/>
              </a:rPr>
              <a:t>階６０２会議室前に</a:t>
            </a:r>
            <a:r>
              <a:rPr lang="ja-JP" altLang="en-US" sz="1700" b="1">
                <a:solidFill>
                  <a:srgbClr val="3333FF"/>
                </a:solidFill>
                <a:latin typeface="Meiryo UI" panose="020B0604030504040204" pitchFamily="50" charset="-128"/>
                <a:ea typeface="Meiryo UI" panose="020B0604030504040204" pitchFamily="50" charset="-128"/>
              </a:rPr>
              <a:t>駐車券リーダーがありますのでご利用ください（割引されます）</a:t>
            </a:r>
            <a:endParaRPr lang="en-US" altLang="ja-JP" sz="1700" b="1">
              <a:solidFill>
                <a:srgbClr val="3333FF"/>
              </a:solidFill>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１．貴重品は各自で管理してください</a:t>
            </a: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２．万一の非常事態に備え、避難経路・災害発生時の注意・お願い事項の確認をお願いします</a:t>
            </a: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３．会場内・敷地内は</a:t>
            </a:r>
            <a:r>
              <a:rPr lang="ja-JP" altLang="en-US" sz="1700" b="1">
                <a:solidFill>
                  <a:srgbClr val="FF0000"/>
                </a:solidFill>
                <a:latin typeface="Meiryo UI" panose="020B0604030504040204" pitchFamily="50" charset="-128"/>
                <a:ea typeface="Meiryo UI" panose="020B0604030504040204" pitchFamily="50" charset="-128"/>
              </a:rPr>
              <a:t>禁煙</a:t>
            </a:r>
            <a:r>
              <a:rPr lang="ja-JP" altLang="en-US" sz="1700" b="1">
                <a:latin typeface="Meiryo UI" panose="020B0604030504040204" pitchFamily="50" charset="-128"/>
                <a:ea typeface="Meiryo UI" panose="020B0604030504040204" pitchFamily="50" charset="-128"/>
              </a:rPr>
              <a:t>です（刈谷駅ロータリー内喫煙所をご利用ください）</a:t>
            </a: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４．研修の妨げにならないように、携帯電話の確認をお願いします（電源オフ・マナーモード）</a:t>
            </a:r>
            <a:endParaRPr lang="en-US" altLang="ja-JP" sz="1700" b="1">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５．本日は多くの企業の方が参加されていますので、気軽に話しかけて交流を図りましょう</a:t>
            </a:r>
            <a:endParaRPr lang="en-US" altLang="ja-JP" sz="1700" b="1">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６．グループディスカッションの進行は各グループのリーダーが行います</a:t>
            </a:r>
            <a:endParaRPr lang="en-US" altLang="ja-JP" sz="1700" b="1">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solidFill>
                  <a:srgbClr val="FF0000"/>
                </a:solidFill>
                <a:latin typeface="Meiryo UI" panose="020B0604030504040204" pitchFamily="50" charset="-128"/>
                <a:ea typeface="Meiryo UI" panose="020B0604030504040204" pitchFamily="50" charset="-128"/>
              </a:rPr>
              <a:t>　　　　</a:t>
            </a:r>
            <a:r>
              <a:rPr lang="ja-JP" altLang="en-US" sz="1700" b="1">
                <a:latin typeface="Meiryo UI" panose="020B0604030504040204" pitchFamily="50" charset="-128"/>
                <a:ea typeface="Meiryo UI" panose="020B0604030504040204" pitchFamily="50" charset="-128"/>
              </a:rPr>
              <a:t>不明なことは気兼ねなく各アドバイザー・会場世話人に聞いてください</a:t>
            </a:r>
            <a:endParaRPr lang="en-US" altLang="ja-JP" sz="1700" b="1">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solidFill>
                  <a:srgbClr val="FF0000"/>
                </a:solidFill>
                <a:latin typeface="Meiryo UI" panose="020B0604030504040204" pitchFamily="50" charset="-128"/>
                <a:ea typeface="Meiryo UI" panose="020B0604030504040204" pitchFamily="50" charset="-128"/>
              </a:rPr>
              <a:t>　</a:t>
            </a:r>
            <a:r>
              <a:rPr lang="ja-JP" altLang="en-US" sz="1700" b="1">
                <a:latin typeface="Meiryo UI" panose="020B0604030504040204" pitchFamily="50" charset="-128"/>
                <a:ea typeface="Meiryo UI" panose="020B0604030504040204" pitchFamily="50" charset="-128"/>
              </a:rPr>
              <a:t>７</a:t>
            </a:r>
            <a:r>
              <a:rPr lang="en-US" altLang="ja-JP" sz="1700" b="1">
                <a:latin typeface="Meiryo UI" panose="020B0604030504040204" pitchFamily="50" charset="-128"/>
                <a:ea typeface="Meiryo UI" panose="020B0604030504040204" pitchFamily="50" charset="-128"/>
              </a:rPr>
              <a:t>.</a:t>
            </a:r>
            <a:r>
              <a:rPr lang="ja-JP" altLang="en-US" sz="1700" b="1">
                <a:solidFill>
                  <a:srgbClr val="0000FF"/>
                </a:solidFill>
                <a:latin typeface="Meiryo UI" panose="020B0604030504040204" pitchFamily="50" charset="-128"/>
                <a:ea typeface="Meiryo UI" panose="020B0604030504040204" pitchFamily="50" charset="-128"/>
              </a:rPr>
              <a:t>発表資料の持ち帰りを希望される方は、スマホ撮影・テキストへの記入</a:t>
            </a:r>
            <a:r>
              <a:rPr lang="ja-JP" altLang="en-US" sz="1700" b="1">
                <a:solidFill>
                  <a:srgbClr val="FF0000"/>
                </a:solidFill>
                <a:latin typeface="Meiryo UI" panose="020B0604030504040204" pitchFamily="50" charset="-128"/>
                <a:ea typeface="Meiryo UI" panose="020B0604030504040204" pitchFamily="50" charset="-128"/>
              </a:rPr>
              <a:t>をお願いいたします</a:t>
            </a:r>
            <a:endParaRPr lang="en-US" altLang="ja-JP" sz="1700" b="1">
              <a:solidFill>
                <a:srgbClr val="FF0000"/>
              </a:solidFill>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solidFill>
                  <a:srgbClr val="FF0000"/>
                </a:solidFill>
                <a:latin typeface="Meiryo UI" panose="020B0604030504040204" pitchFamily="50" charset="-128"/>
                <a:ea typeface="Meiryo UI" panose="020B0604030504040204" pitchFamily="50" charset="-128"/>
              </a:rPr>
              <a:t>　</a:t>
            </a:r>
            <a:r>
              <a:rPr lang="ja-JP" altLang="en-US" sz="1700" b="1">
                <a:latin typeface="Meiryo UI" panose="020B0604030504040204" pitchFamily="50" charset="-128"/>
                <a:ea typeface="Meiryo UI" panose="020B0604030504040204" pitchFamily="50" charset="-128"/>
              </a:rPr>
              <a:t>８</a:t>
            </a:r>
            <a:r>
              <a:rPr lang="en-US" altLang="ja-JP" sz="1700" b="1">
                <a:latin typeface="Meiryo UI" panose="020B0604030504040204" pitchFamily="50" charset="-128"/>
                <a:ea typeface="Meiryo UI" panose="020B0604030504040204" pitchFamily="50" charset="-128"/>
              </a:rPr>
              <a:t>.</a:t>
            </a:r>
            <a:r>
              <a:rPr lang="ja-JP" altLang="en-US" sz="1700" b="1">
                <a:latin typeface="Meiryo UI" panose="020B0604030504040204" pitchFamily="50" charset="-128"/>
                <a:ea typeface="Meiryo UI" panose="020B0604030504040204" pitchFamily="50" charset="-128"/>
              </a:rPr>
              <a:t>最後にアンケートを入力（</a:t>
            </a:r>
            <a:r>
              <a:rPr lang="en-US" altLang="ja-JP" sz="1700" b="1">
                <a:latin typeface="Meiryo UI" panose="020B0604030504040204" pitchFamily="50" charset="-128"/>
                <a:ea typeface="Meiryo UI" panose="020B0604030504040204" pitchFamily="50" charset="-128"/>
              </a:rPr>
              <a:t>QR</a:t>
            </a:r>
            <a:r>
              <a:rPr lang="ja-JP" altLang="en-US" sz="1700" b="1">
                <a:latin typeface="Meiryo UI" panose="020B0604030504040204" pitchFamily="50" charset="-128"/>
                <a:ea typeface="Meiryo UI" panose="020B0604030504040204" pitchFamily="50" charset="-128"/>
              </a:rPr>
              <a:t>コードアクセス）し、終わられた方から気を付けてお帰りください</a:t>
            </a:r>
            <a:endParaRPr lang="en-US" altLang="ja-JP" sz="1700" b="1">
              <a:latin typeface="Meiryo UI" panose="020B0604030504040204" pitchFamily="50" charset="-128"/>
              <a:ea typeface="Meiryo UI" panose="020B0604030504040204" pitchFamily="50" charset="-128"/>
            </a:endParaRPr>
          </a:p>
        </p:txBody>
      </p:sp>
      <p:sp>
        <p:nvSpPr>
          <p:cNvPr id="21507" name="AutoShape 3">
            <a:extLst>
              <a:ext uri="{FF2B5EF4-FFF2-40B4-BE49-F238E27FC236}">
                <a16:creationId xmlns:a16="http://schemas.microsoft.com/office/drawing/2014/main" id="{6651D963-2647-76ED-1746-BC459C228983}"/>
              </a:ext>
            </a:extLst>
          </p:cNvPr>
          <p:cNvSpPr>
            <a:spLocks noChangeArrowheads="1"/>
          </p:cNvSpPr>
          <p:nvPr/>
        </p:nvSpPr>
        <p:spPr bwMode="auto">
          <a:xfrm>
            <a:off x="966000" y="5445224"/>
            <a:ext cx="10260000" cy="1296888"/>
          </a:xfrm>
          <a:prstGeom prst="roundRect">
            <a:avLst>
              <a:gd name="adj" fmla="val 12236"/>
            </a:avLst>
          </a:prstGeom>
          <a:solidFill>
            <a:srgbClr val="FFFFFF"/>
          </a:solidFill>
          <a:ln w="9525">
            <a:solidFill>
              <a:schemeClr val="tx1"/>
            </a:solidFill>
            <a:round/>
            <a:headEnd/>
            <a:tailEnd/>
          </a:ln>
        </p:spPr>
        <p:txBody>
          <a:bodyPr wrap="none" tIns="0" bIns="0"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dist" eaLnBrk="1" hangingPunct="1">
              <a:lnSpc>
                <a:spcPct val="150000"/>
              </a:lnSpc>
              <a:spcBef>
                <a:spcPct val="0"/>
              </a:spcBef>
              <a:buFontTx/>
              <a:buNone/>
            </a:pPr>
            <a:r>
              <a:rPr lang="en-US" altLang="ja-JP" sz="1700" b="1">
                <a:latin typeface="Meiryo UI" panose="020B0604030504040204" pitchFamily="50" charset="-128"/>
                <a:ea typeface="Meiryo UI" panose="020B0604030504040204" pitchFamily="50" charset="-128"/>
              </a:rPr>
              <a:t>◆</a:t>
            </a:r>
            <a:r>
              <a:rPr lang="ja-JP" altLang="en-US" sz="1700" b="1">
                <a:latin typeface="Meiryo UI" panose="020B0604030504040204" pitchFamily="50" charset="-128"/>
                <a:ea typeface="Meiryo UI" panose="020B0604030504040204" pitchFamily="50" charset="-128"/>
              </a:rPr>
              <a:t>昼食について</a:t>
            </a: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弁当並びに昼食時に配布されたお茶の容器は、廊下の所定場所へ片づけてください</a:t>
            </a:r>
            <a:endParaRPr lang="en-US" altLang="ja-JP" sz="1700" b="1">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a:t>
            </a:r>
            <a:r>
              <a:rPr lang="en-US" altLang="ja-JP" sz="1700" b="1">
                <a:solidFill>
                  <a:srgbClr val="FF0000"/>
                </a:solidFill>
                <a:latin typeface="Meiryo UI" panose="020B0604030504040204" pitchFamily="50" charset="-128"/>
                <a:ea typeface="Meiryo UI" panose="020B0604030504040204" pitchFamily="50" charset="-128"/>
              </a:rPr>
              <a:t>※</a:t>
            </a:r>
            <a:r>
              <a:rPr lang="ja-JP" altLang="en-US" sz="1700" b="1">
                <a:solidFill>
                  <a:srgbClr val="FF0000"/>
                </a:solidFill>
                <a:latin typeface="Meiryo UI" panose="020B0604030504040204" pitchFamily="50" charset="-128"/>
                <a:ea typeface="Meiryo UI" panose="020B0604030504040204" pitchFamily="50" charset="-128"/>
              </a:rPr>
              <a:t> 個人で持参されたペットボトルは、恐れ入りますがお持ち帰りください。</a:t>
            </a:r>
            <a:endParaRPr lang="ja-JP" altLang="en-US" sz="1700" b="1">
              <a:latin typeface="Meiryo UI" panose="020B0604030504040204" pitchFamily="50" charset="-128"/>
              <a:ea typeface="Meiryo UI" panose="020B0604030504040204" pitchFamily="50" charset="-128"/>
            </a:endParaRPr>
          </a:p>
        </p:txBody>
      </p:sp>
      <p:sp>
        <p:nvSpPr>
          <p:cNvPr id="21508" name="AutoShape 4">
            <a:extLst>
              <a:ext uri="{FF2B5EF4-FFF2-40B4-BE49-F238E27FC236}">
                <a16:creationId xmlns:a16="http://schemas.microsoft.com/office/drawing/2014/main" id="{0F4B82C3-6B7B-0599-8CBA-4CA3D0456B33}"/>
              </a:ext>
            </a:extLst>
          </p:cNvPr>
          <p:cNvSpPr>
            <a:spLocks noChangeArrowheads="1"/>
          </p:cNvSpPr>
          <p:nvPr/>
        </p:nvSpPr>
        <p:spPr bwMode="auto">
          <a:xfrm>
            <a:off x="2278596" y="0"/>
            <a:ext cx="7634808" cy="776288"/>
          </a:xfrm>
          <a:prstGeom prst="horizontalScroll">
            <a:avLst>
              <a:gd name="adj" fmla="val 12500"/>
            </a:avLst>
          </a:prstGeom>
          <a:solidFill>
            <a:srgbClr val="FFFF99"/>
          </a:solidFill>
          <a:ln w="9525">
            <a:solidFill>
              <a:srgbClr val="000000"/>
            </a:solidFill>
            <a:round/>
            <a:headEnd/>
            <a:tailEnd/>
          </a:ln>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3200">
                <a:ea typeface="ＤＦＰPOP体" pitchFamily="82" charset="-128"/>
              </a:rPr>
              <a:t>“お知らせとお願い”</a:t>
            </a:r>
          </a:p>
        </p:txBody>
      </p:sp>
      <p:sp>
        <p:nvSpPr>
          <p:cNvPr id="21509" name="Text Box 5">
            <a:extLst>
              <a:ext uri="{FF2B5EF4-FFF2-40B4-BE49-F238E27FC236}">
                <a16:creationId xmlns:a16="http://schemas.microsoft.com/office/drawing/2014/main" id="{7459FB59-D973-FB8F-60BE-431C4FFD30A5}"/>
              </a:ext>
            </a:extLst>
          </p:cNvPr>
          <p:cNvSpPr txBox="1">
            <a:spLocks noChangeArrowheads="1"/>
          </p:cNvSpPr>
          <p:nvPr/>
        </p:nvSpPr>
        <p:spPr bwMode="auto">
          <a:xfrm>
            <a:off x="2171700" y="4906491"/>
            <a:ext cx="7848600" cy="466725"/>
          </a:xfrm>
          <a:prstGeom prst="rect">
            <a:avLst/>
          </a:prstGeom>
          <a:solidFill>
            <a:srgbClr val="FFFF00"/>
          </a:solidFill>
          <a:ln w="9525">
            <a:solidFill>
              <a:srgbClr val="000000"/>
            </a:solidFill>
            <a:miter lim="800000"/>
            <a:headEnd/>
            <a:tailEnd/>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b="1">
                <a:solidFill>
                  <a:srgbClr val="000000"/>
                </a:solidFill>
                <a:ea typeface="ＤＦＰPOP体" pitchFamily="82" charset="-128"/>
              </a:rPr>
              <a:t>お互いに気配りをしながら楽しく研修をしましよう！</a:t>
            </a:r>
          </a:p>
        </p:txBody>
      </p:sp>
      <p:sp>
        <p:nvSpPr>
          <p:cNvPr id="2" name="テキスト ボックス 1">
            <a:extLst>
              <a:ext uri="{FF2B5EF4-FFF2-40B4-BE49-F238E27FC236}">
                <a16:creationId xmlns:a16="http://schemas.microsoft.com/office/drawing/2014/main" id="{80466DA5-37F1-AD1E-FB39-EE4BD134EAEE}"/>
              </a:ext>
            </a:extLst>
          </p:cNvPr>
          <p:cNvSpPr txBox="1">
            <a:spLocks noChangeArrowheads="1"/>
          </p:cNvSpPr>
          <p:nvPr/>
        </p:nvSpPr>
        <p:spPr bwMode="auto">
          <a:xfrm>
            <a:off x="9977009" y="157163"/>
            <a:ext cx="2095655" cy="461962"/>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dirty="0">
                <a:solidFill>
                  <a:schemeClr val="bg1"/>
                </a:solidFill>
              </a:rPr>
              <a:t>９：１５～９：２０</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 Box 2">
            <a:extLst>
              <a:ext uri="{FF2B5EF4-FFF2-40B4-BE49-F238E27FC236}">
                <a16:creationId xmlns:a16="http://schemas.microsoft.com/office/drawing/2014/main" id="{BAA81E79-16E7-4DEE-B4D1-3A5488B541EF}"/>
              </a:ext>
            </a:extLst>
          </p:cNvPr>
          <p:cNvSpPr txBox="1">
            <a:spLocks noChangeArrowheads="1"/>
          </p:cNvSpPr>
          <p:nvPr/>
        </p:nvSpPr>
        <p:spPr bwMode="auto">
          <a:xfrm>
            <a:off x="1447800" y="304800"/>
            <a:ext cx="9448800" cy="4315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10000"/>
              </a:spcBef>
              <a:buFontTx/>
              <a:buNone/>
            </a:pPr>
            <a:r>
              <a:rPr lang="en-US" altLang="ja-JP" sz="2800" b="1">
                <a:solidFill>
                  <a:srgbClr val="000000"/>
                </a:solidFill>
                <a:latin typeface="HG丸ｺﾞｼｯｸM-PRO" panose="020F0600000000000000" pitchFamily="50" charset="-128"/>
                <a:ea typeface="HG丸ｺﾞｼｯｸM-PRO" panose="020F0600000000000000" pitchFamily="50" charset="-128"/>
              </a:rPr>
              <a:t>9</a:t>
            </a:r>
            <a:r>
              <a:rPr lang="ja-JP" altLang="en-US" sz="2800" b="1">
                <a:solidFill>
                  <a:srgbClr val="000000"/>
                </a:solidFill>
                <a:latin typeface="HG丸ｺﾞｼｯｸM-PRO" panose="020F0600000000000000" pitchFamily="50" charset="-128"/>
                <a:ea typeface="HG丸ｺﾞｼｯｸM-PRO" panose="020F0600000000000000" pitchFamily="50" charset="-128"/>
              </a:rPr>
              <a:t>．結果の発表と講評</a:t>
            </a:r>
            <a:endParaRPr lang="en-US" altLang="ja-JP" sz="280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endParaRPr lang="en-US" altLang="ja-JP"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（１）２～３グループで討議結果と各自の決意を発表する。</a:t>
            </a: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発表時間はチーフアドバイザーが指示します。以下はその目安です。 </a:t>
            </a:r>
            <a:endParaRPr lang="en-US" altLang="ja-JP"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準備時間：１分</a:t>
            </a:r>
            <a:endParaRPr lang="en-US" altLang="ja-JP"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発表：５分</a:t>
            </a:r>
            <a:endParaRPr lang="en-US" altLang="ja-JP"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質疑：２分/グループ</a:t>
            </a:r>
            <a:endParaRPr lang="en-US" altLang="ja-JP"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講評＜アドバイザー＞：２分</a:t>
            </a:r>
            <a:endParaRPr lang="en-US" altLang="ja-JP"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endParaRPr lang="ja-JP" altLang="en-US"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（２）総合講評</a:t>
            </a:r>
            <a:endParaRPr lang="en-US" altLang="ja-JP"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全ての発表終了後、会場世話人がおこないます。</a:t>
            </a:r>
            <a:endParaRPr lang="en-US" altLang="ja-JP"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endParaRPr lang="ja-JP" altLang="en-US"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（３）発表資料は、グループアドバイザーに提出してください。</a:t>
            </a:r>
          </a:p>
          <a:p>
            <a:pPr algn="just" eaLnBrk="1" hangingPunct="1">
              <a:spcBef>
                <a:spcPct val="10000"/>
              </a:spcBef>
              <a:buFontTx/>
              <a:buNone/>
            </a:pPr>
            <a:endParaRPr lang="ja-JP" altLang="en-US" sz="1600" b="1">
              <a:latin typeface="HG丸ｺﾞｼｯｸM-PRO" panose="020F0600000000000000" pitchFamily="50" charset="-128"/>
              <a:ea typeface="HG丸ｺﾞｼｯｸM-PRO" panose="020F0600000000000000" pitchFamily="50" charset="-128"/>
            </a:endParaRPr>
          </a:p>
          <a:p>
            <a:pPr eaLnBrk="1" hangingPunct="1">
              <a:spcBef>
                <a:spcPct val="10000"/>
              </a:spcBef>
              <a:buFontTx/>
              <a:buNone/>
            </a:pPr>
            <a:endParaRPr lang="ja-JP" altLang="en-US" sz="1600" b="1">
              <a:latin typeface="HG丸ｺﾞｼｯｸM-PRO" panose="020F0600000000000000" pitchFamily="50" charset="-128"/>
              <a:ea typeface="HG丸ｺﾞｼｯｸM-PRO" panose="020F0600000000000000" pitchFamily="50" charset="-128"/>
            </a:endParaRPr>
          </a:p>
        </p:txBody>
      </p:sp>
      <p:sp>
        <p:nvSpPr>
          <p:cNvPr id="2" name="テキスト ボックス 1">
            <a:extLst>
              <a:ext uri="{FF2B5EF4-FFF2-40B4-BE49-F238E27FC236}">
                <a16:creationId xmlns:a16="http://schemas.microsoft.com/office/drawing/2014/main" id="{84266006-F3B2-263F-401A-092CB38B2FF7}"/>
              </a:ext>
            </a:extLst>
          </p:cNvPr>
          <p:cNvSpPr txBox="1">
            <a:spLocks noChangeArrowheads="1"/>
          </p:cNvSpPr>
          <p:nvPr/>
        </p:nvSpPr>
        <p:spPr bwMode="auto">
          <a:xfrm>
            <a:off x="9552384" y="157163"/>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１６：０５～１６：３５</a:t>
            </a:r>
            <a:endParaRPr lang="ja-JP" altLang="en-US" sz="2400" b="1" dirty="0">
              <a:solidFill>
                <a:schemeClr val="bg1"/>
              </a:solidFill>
            </a:endParaRPr>
          </a:p>
        </p:txBody>
      </p:sp>
      <p:sp>
        <p:nvSpPr>
          <p:cNvPr id="6" name="Rectangle 4">
            <a:extLst>
              <a:ext uri="{FF2B5EF4-FFF2-40B4-BE49-F238E27FC236}">
                <a16:creationId xmlns:a16="http://schemas.microsoft.com/office/drawing/2014/main" id="{2A167965-A962-3A72-DCF9-0F6044C3EA73}"/>
              </a:ext>
            </a:extLst>
          </p:cNvPr>
          <p:cNvSpPr>
            <a:spLocks noChangeArrowheads="1"/>
          </p:cNvSpPr>
          <p:nvPr/>
        </p:nvSpPr>
        <p:spPr bwMode="auto">
          <a:xfrm>
            <a:off x="1447800" y="4767464"/>
            <a:ext cx="8977064" cy="464462"/>
          </a:xfrm>
          <a:prstGeom prst="rect">
            <a:avLst/>
          </a:prstGeom>
          <a:noFill/>
          <a:ln>
            <a:noFill/>
          </a:ln>
        </p:spPr>
        <p:txBody>
          <a:bodyPr lIns="89389" tIns="45426" rIns="89389" bIns="45426"/>
          <a:lstStyle>
            <a:lvl1pPr marL="342900" indent="-34290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90000"/>
              </a:lnSpc>
              <a:buFontTx/>
              <a:buNone/>
              <a:defRPr/>
            </a:pPr>
            <a:r>
              <a:rPr lang="ja-JP" altLang="en-US" sz="2000" b="1" dirty="0">
                <a:latin typeface="HG丸ｺﾞｼｯｸM-PRO" panose="020F0600000000000000" pitchFamily="50" charset="-128"/>
                <a:ea typeface="HG丸ｺﾞｼｯｸM-PRO" panose="020F0600000000000000" pitchFamily="50" charset="-128"/>
              </a:rPr>
              <a:t>・時間配分は会場世話人、</a:t>
            </a:r>
            <a:r>
              <a:rPr lang="ja-JP" altLang="en-US" sz="2000" b="1">
                <a:latin typeface="HG丸ｺﾞｼｯｸM-PRO" panose="020F0600000000000000" pitchFamily="50" charset="-128"/>
                <a:ea typeface="HG丸ｺﾞｼｯｸM-PRO" panose="020F0600000000000000" pitchFamily="50" charset="-128"/>
              </a:rPr>
              <a:t>チーフアドバイザーが進捗</a:t>
            </a:r>
            <a:r>
              <a:rPr lang="ja-JP" altLang="en-US" sz="2000" b="1" dirty="0">
                <a:latin typeface="HG丸ｺﾞｼｯｸM-PRO" panose="020F0600000000000000" pitchFamily="50" charset="-128"/>
                <a:ea typeface="HG丸ｺﾞｼｯｸM-PRO" panose="020F0600000000000000" pitchFamily="50" charset="-128"/>
              </a:rPr>
              <a:t>状況を見て決定する</a:t>
            </a:r>
            <a:endParaRPr lang="ja-JP" altLang="en-US" sz="1800" b="1" dirty="0">
              <a:latin typeface="HG丸ｺﾞｼｯｸM-PRO" panose="020F0600000000000000" pitchFamily="50" charset="-128"/>
              <a:ea typeface="HG丸ｺﾞｼｯｸM-PRO" panose="020F0600000000000000" pitchFamily="50" charset="-128"/>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6" name="テキスト ボックス 3">
            <a:extLst>
              <a:ext uri="{FF2B5EF4-FFF2-40B4-BE49-F238E27FC236}">
                <a16:creationId xmlns:a16="http://schemas.microsoft.com/office/drawing/2014/main" id="{987319DD-E13B-B563-B5A6-0FC8D34B7144}"/>
              </a:ext>
            </a:extLst>
          </p:cNvPr>
          <p:cNvSpPr txBox="1"/>
          <p:nvPr/>
        </p:nvSpPr>
        <p:spPr>
          <a:xfrm>
            <a:off x="1619250" y="966788"/>
            <a:ext cx="2054225" cy="708025"/>
          </a:xfrm>
          <a:prstGeom prst="rect">
            <a:avLst/>
          </a:prstGeom>
          <a:no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000" kern="0" dirty="0">
                <a:solidFill>
                  <a:sysClr val="windowText" lastClr="000000"/>
                </a:solidFill>
                <a:latin typeface="Meiryo UI" panose="020B0604030504040204" pitchFamily="50" charset="-128"/>
                <a:ea typeface="Meiryo UI" panose="020B0604030504040204" pitchFamily="50" charset="-128"/>
              </a:rPr>
              <a:t>ボードに発表資料</a:t>
            </a:r>
            <a:endParaRPr lang="en-US" altLang="ja-JP" sz="2000" kern="0" dirty="0">
              <a:solidFill>
                <a:sysClr val="windowText" lastClr="000000"/>
              </a:solidFill>
              <a:latin typeface="Meiryo UI" panose="020B0604030504040204" pitchFamily="50" charset="-128"/>
              <a:ea typeface="Meiryo UI" panose="020B0604030504040204" pitchFamily="50" charset="-128"/>
            </a:endParaRPr>
          </a:p>
          <a:p>
            <a:pPr algn="ctr" eaLnBrk="1" fontAlgn="auto" hangingPunct="1">
              <a:spcBef>
                <a:spcPts val="0"/>
              </a:spcBef>
              <a:spcAft>
                <a:spcPts val="0"/>
              </a:spcAft>
              <a:defRPr/>
            </a:pPr>
            <a:r>
              <a:rPr lang="ja-JP" altLang="en-US" sz="2000" kern="0" dirty="0">
                <a:solidFill>
                  <a:sysClr val="windowText" lastClr="000000"/>
                </a:solidFill>
                <a:latin typeface="Meiryo UI" panose="020B0604030504040204" pitchFamily="50" charset="-128"/>
                <a:ea typeface="Meiryo UI" panose="020B0604030504040204" pitchFamily="50" charset="-128"/>
              </a:rPr>
              <a:t>貼り付け</a:t>
            </a:r>
            <a:endParaRPr lang="en-US" altLang="ja-JP" sz="2000" kern="0" dirty="0">
              <a:solidFill>
                <a:sysClr val="windowText" lastClr="000000"/>
              </a:solidFill>
              <a:latin typeface="Meiryo UI" panose="020B0604030504040204" pitchFamily="50" charset="-128"/>
              <a:ea typeface="Meiryo UI" panose="020B0604030504040204" pitchFamily="50" charset="-128"/>
            </a:endParaRPr>
          </a:p>
        </p:txBody>
      </p:sp>
      <p:sp>
        <p:nvSpPr>
          <p:cNvPr id="52227" name="AutoShape 4" descr="フリー素材 イラスト 無料棒人間 に対する画像結果">
            <a:extLst>
              <a:ext uri="{FF2B5EF4-FFF2-40B4-BE49-F238E27FC236}">
                <a16:creationId xmlns:a16="http://schemas.microsoft.com/office/drawing/2014/main" id="{363F1D6F-5884-7F4C-62EE-47240FA13DCF}"/>
              </a:ext>
            </a:extLst>
          </p:cNvPr>
          <p:cNvSpPr>
            <a:spLocks noChangeAspect="1" noChangeArrowheads="1"/>
          </p:cNvSpPr>
          <p:nvPr/>
        </p:nvSpPr>
        <p:spPr bwMode="auto">
          <a:xfrm>
            <a:off x="1541463" y="0"/>
            <a:ext cx="179387"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endParaRPr lang="ja-JP" altLang="en-US" sz="3600"/>
          </a:p>
        </p:txBody>
      </p:sp>
      <p:pic>
        <p:nvPicPr>
          <p:cNvPr id="52228" name="Picture 8" descr="フリー素材 イラスト 無料棒人間 に対する画像結果">
            <a:extLst>
              <a:ext uri="{FF2B5EF4-FFF2-40B4-BE49-F238E27FC236}">
                <a16:creationId xmlns:a16="http://schemas.microsoft.com/office/drawing/2014/main" id="{64DD94F1-53BC-FD8A-F196-C1D3236C2EE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29300" y="525463"/>
            <a:ext cx="968375" cy="156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9" name="Picture 10" descr="案内をしている人のイラスト（棒人間） | かわいいフリー素材集 いらすとや">
            <a:extLst>
              <a:ext uri="{FF2B5EF4-FFF2-40B4-BE49-F238E27FC236}">
                <a16:creationId xmlns:a16="http://schemas.microsoft.com/office/drawing/2014/main" id="{2C3B3607-B11E-9890-530C-D7C414E3F0CE}"/>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4070350" y="55563"/>
            <a:ext cx="1163638" cy="137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8" descr="フリー素材 イラスト 無料棒人間 に対する画像結果">
            <a:extLst>
              <a:ext uri="{FF2B5EF4-FFF2-40B4-BE49-F238E27FC236}">
                <a16:creationId xmlns:a16="http://schemas.microsoft.com/office/drawing/2014/main" id="{FED70C60-6655-014E-0E64-95565DA5F878}"/>
              </a:ext>
            </a:extLst>
          </p:cNvPr>
          <p:cNvPicPr>
            <a:picLocks noChangeAspect="1" noChangeArrowheads="1"/>
          </p:cNvPicPr>
          <p:nvPr/>
        </p:nvPicPr>
        <p:blipFill>
          <a:blip r:embed="rId2">
            <a:clrChange>
              <a:clrFrom>
                <a:srgbClr val="FCFCFC"/>
              </a:clrFrom>
              <a:clrTo>
                <a:srgbClr val="FCFCFC">
                  <a:alpha val="0"/>
                </a:srgbClr>
              </a:clrTo>
            </a:clrChange>
          </a:blip>
          <a:srcRect/>
          <a:stretch>
            <a:fillRect/>
          </a:stretch>
        </p:blipFill>
        <p:spPr bwMode="auto">
          <a:xfrm>
            <a:off x="2795570" y="1849195"/>
            <a:ext cx="967456" cy="1564216"/>
          </a:xfrm>
          <a:prstGeom prst="rect">
            <a:avLst/>
          </a:prstGeom>
          <a:noFill/>
          <a:scene3d>
            <a:camera prst="orthographicFront">
              <a:rot lat="0" lon="10799999" rev="0"/>
            </a:camera>
            <a:lightRig rig="threePt" dir="t"/>
          </a:scene3d>
        </p:spPr>
      </p:pic>
      <p:pic>
        <p:nvPicPr>
          <p:cNvPr id="52231" name="Picture 8" descr="フリー素材 イラスト 無料棒人間 に対する画像結果">
            <a:extLst>
              <a:ext uri="{FF2B5EF4-FFF2-40B4-BE49-F238E27FC236}">
                <a16:creationId xmlns:a16="http://schemas.microsoft.com/office/drawing/2014/main" id="{5C8630BF-75B5-C529-3CBB-35764AE67C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50138" y="1614488"/>
            <a:ext cx="968375"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44">
            <a:extLst>
              <a:ext uri="{FF2B5EF4-FFF2-40B4-BE49-F238E27FC236}">
                <a16:creationId xmlns:a16="http://schemas.microsoft.com/office/drawing/2014/main" id="{B593F2EE-5C7B-FA45-0226-B6940304BF4E}"/>
              </a:ext>
            </a:extLst>
          </p:cNvPr>
          <p:cNvSpPr>
            <a:spLocks noChangeArrowheads="1"/>
          </p:cNvSpPr>
          <p:nvPr/>
        </p:nvSpPr>
        <p:spPr bwMode="auto">
          <a:xfrm rot="17745229">
            <a:off x="3294063" y="1295400"/>
            <a:ext cx="1176338" cy="46037"/>
          </a:xfrm>
          <a:prstGeom prst="rect">
            <a:avLst/>
          </a:prstGeom>
          <a:solidFill>
            <a:schemeClr val="bg2"/>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ja-JP" sz="1108">
              <a:solidFill>
                <a:schemeClr val="bg1"/>
              </a:solidFill>
            </a:endParaRPr>
          </a:p>
        </p:txBody>
      </p:sp>
      <p:pic>
        <p:nvPicPr>
          <p:cNvPr id="14" name="Picture 8" descr="フリー素材 イラスト 無料棒人間 に対する画像結果">
            <a:extLst>
              <a:ext uri="{FF2B5EF4-FFF2-40B4-BE49-F238E27FC236}">
                <a16:creationId xmlns:a16="http://schemas.microsoft.com/office/drawing/2014/main" id="{0B60B2CD-5773-4C3B-ADF8-5D32148E178F}"/>
              </a:ext>
            </a:extLst>
          </p:cNvPr>
          <p:cNvPicPr>
            <a:picLocks noChangeAspect="1" noChangeArrowheads="1"/>
          </p:cNvPicPr>
          <p:nvPr/>
        </p:nvPicPr>
        <p:blipFill>
          <a:blip r:embed="rId2">
            <a:clrChange>
              <a:clrFrom>
                <a:srgbClr val="FDFDFD"/>
              </a:clrFrom>
              <a:clrTo>
                <a:srgbClr val="FDFDFD">
                  <a:alpha val="0"/>
                </a:srgbClr>
              </a:clrTo>
            </a:clrChange>
          </a:blip>
          <a:srcRect/>
          <a:stretch>
            <a:fillRect/>
          </a:stretch>
        </p:blipFill>
        <p:spPr bwMode="auto">
          <a:xfrm>
            <a:off x="3586452" y="1895954"/>
            <a:ext cx="967456" cy="1564216"/>
          </a:xfrm>
          <a:prstGeom prst="rect">
            <a:avLst/>
          </a:prstGeom>
          <a:noFill/>
          <a:scene3d>
            <a:camera prst="orthographicFront">
              <a:rot lat="0" lon="10799999" rev="0"/>
            </a:camera>
            <a:lightRig rig="threePt" dir="t"/>
          </a:scene3d>
        </p:spPr>
      </p:pic>
      <p:pic>
        <p:nvPicPr>
          <p:cNvPr id="52234" name="Picture 8" descr="フリー素材 イラスト 無料棒人間 に対する画像結果">
            <a:extLst>
              <a:ext uri="{FF2B5EF4-FFF2-40B4-BE49-F238E27FC236}">
                <a16:creationId xmlns:a16="http://schemas.microsoft.com/office/drawing/2014/main" id="{D863A9DA-EF07-F081-4D9E-ED4479BAA6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86550" y="1192213"/>
            <a:ext cx="968375"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テキスト ボックス 18">
            <a:extLst>
              <a:ext uri="{FF2B5EF4-FFF2-40B4-BE49-F238E27FC236}">
                <a16:creationId xmlns:a16="http://schemas.microsoft.com/office/drawing/2014/main" id="{ACBE62DA-8807-27AE-BC00-A5AF682543D6}"/>
              </a:ext>
            </a:extLst>
          </p:cNvPr>
          <p:cNvSpPr txBox="1">
            <a:spLocks noChangeArrowheads="1"/>
          </p:cNvSpPr>
          <p:nvPr/>
        </p:nvSpPr>
        <p:spPr bwMode="auto">
          <a:xfrm>
            <a:off x="7094538" y="434975"/>
            <a:ext cx="3467100" cy="773113"/>
          </a:xfrm>
          <a:prstGeom prst="rect">
            <a:avLst/>
          </a:prstGeom>
          <a:solidFill>
            <a:srgbClr val="FFFFFF"/>
          </a:solidFill>
          <a:ln>
            <a:noFill/>
          </a:ln>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defRPr/>
            </a:pPr>
            <a:r>
              <a:rPr lang="ja-JP" altLang="en-US" sz="2215" dirty="0">
                <a:solidFill>
                  <a:srgbClr val="FF0000"/>
                </a:solidFill>
                <a:latin typeface="Meiryo UI" panose="020B0604030504040204" pitchFamily="50" charset="-128"/>
                <a:ea typeface="Meiryo UI" panose="020B0604030504040204" pitchFamily="50" charset="-128"/>
              </a:rPr>
              <a:t>・２～</a:t>
            </a:r>
            <a:r>
              <a:rPr lang="en-US" altLang="ja-JP" sz="2215" dirty="0">
                <a:solidFill>
                  <a:srgbClr val="FF0000"/>
                </a:solidFill>
                <a:latin typeface="Meiryo UI" panose="020B0604030504040204" pitchFamily="50" charset="-128"/>
                <a:ea typeface="Meiryo UI" panose="020B0604030504040204" pitchFamily="50" charset="-128"/>
              </a:rPr>
              <a:t>3</a:t>
            </a:r>
            <a:r>
              <a:rPr lang="ja-JP" altLang="en-US" sz="2215" dirty="0">
                <a:solidFill>
                  <a:srgbClr val="FF0000"/>
                </a:solidFill>
                <a:latin typeface="Meiryo UI" panose="020B0604030504040204" pitchFamily="50" charset="-128"/>
                <a:ea typeface="Meiryo UI" panose="020B0604030504040204" pitchFamily="50" charset="-128"/>
              </a:rPr>
              <a:t>グループの対面方式</a:t>
            </a:r>
            <a:endParaRPr lang="en-US" altLang="ja-JP" sz="2215" dirty="0">
              <a:solidFill>
                <a:srgbClr val="FF0000"/>
              </a:solidFill>
              <a:latin typeface="Meiryo UI" panose="020B0604030504040204" pitchFamily="50" charset="-128"/>
              <a:ea typeface="Meiryo UI" panose="020B0604030504040204" pitchFamily="50" charset="-128"/>
            </a:endParaRPr>
          </a:p>
          <a:p>
            <a:pPr>
              <a:defRPr/>
            </a:pPr>
            <a:r>
              <a:rPr lang="ja-JP" altLang="en-US" sz="2215" dirty="0">
                <a:solidFill>
                  <a:srgbClr val="FF0000"/>
                </a:solidFill>
                <a:latin typeface="Meiryo UI" panose="020B0604030504040204" pitchFamily="50" charset="-128"/>
                <a:ea typeface="Meiryo UI" panose="020B0604030504040204" pitchFamily="50" charset="-128"/>
              </a:rPr>
              <a:t>・発表用紙</a:t>
            </a:r>
            <a:r>
              <a:rPr lang="en-US" altLang="ja-JP" sz="2215" dirty="0">
                <a:solidFill>
                  <a:srgbClr val="FF0000"/>
                </a:solidFill>
                <a:latin typeface="Meiryo UI" panose="020B0604030504040204" pitchFamily="50" charset="-128"/>
                <a:ea typeface="Meiryo UI" panose="020B0604030504040204" pitchFamily="50" charset="-128"/>
              </a:rPr>
              <a:t>…A</a:t>
            </a:r>
            <a:r>
              <a:rPr lang="ja-JP" altLang="en-US" sz="2215" dirty="0">
                <a:solidFill>
                  <a:srgbClr val="FF0000"/>
                </a:solidFill>
                <a:latin typeface="Meiryo UI" panose="020B0604030504040204" pitchFamily="50" charset="-128"/>
                <a:ea typeface="Meiryo UI" panose="020B0604030504040204" pitchFamily="50" charset="-128"/>
              </a:rPr>
              <a:t>３を使用</a:t>
            </a:r>
            <a:endParaRPr lang="en-US" altLang="ja-JP" sz="2215" dirty="0">
              <a:solidFill>
                <a:srgbClr val="FF0000"/>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0B16335E-758D-9455-BE0D-E50D7893E5A6}"/>
              </a:ext>
            </a:extLst>
          </p:cNvPr>
          <p:cNvSpPr txBox="1"/>
          <p:nvPr/>
        </p:nvSpPr>
        <p:spPr>
          <a:xfrm>
            <a:off x="1676400" y="82550"/>
            <a:ext cx="1825625" cy="584200"/>
          </a:xfrm>
          <a:prstGeom prst="rect">
            <a:avLst/>
          </a:prstGeom>
          <a:noFill/>
          <a:ln w="9525" cmpd="sng">
            <a:noFill/>
          </a:ln>
          <a:effectLst/>
        </p:spPr>
        <p:txBody>
          <a:bodyPr wrap="none">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defRPr/>
            </a:pPr>
            <a:r>
              <a:rPr lang="ja-JP" altLang="en-US" sz="3200" kern="0" dirty="0">
                <a:solidFill>
                  <a:sysClr val="windowText" lastClr="000000"/>
                </a:solidFill>
                <a:latin typeface="Meiryo UI" panose="020B0604030504040204" pitchFamily="50" charset="-128"/>
                <a:ea typeface="Meiryo UI" panose="020B0604030504040204" pitchFamily="50" charset="-128"/>
              </a:rPr>
              <a:t>発表方法</a:t>
            </a:r>
            <a:endParaRPr lang="en-US" altLang="ja-JP" sz="3200" kern="0" dirty="0">
              <a:solidFill>
                <a:sysClr val="windowText" lastClr="000000"/>
              </a:solidFill>
              <a:latin typeface="Meiryo UI" panose="020B0604030504040204" pitchFamily="50" charset="-128"/>
              <a:ea typeface="Meiryo UI" panose="020B0604030504040204" pitchFamily="50" charset="-128"/>
            </a:endParaRPr>
          </a:p>
        </p:txBody>
      </p:sp>
      <p:sp>
        <p:nvSpPr>
          <p:cNvPr id="52237" name="Rectangle 4">
            <a:extLst>
              <a:ext uri="{FF2B5EF4-FFF2-40B4-BE49-F238E27FC236}">
                <a16:creationId xmlns:a16="http://schemas.microsoft.com/office/drawing/2014/main" id="{43F200FA-A6B7-2FA9-C9DA-55E4DDC5897A}"/>
              </a:ext>
            </a:extLst>
          </p:cNvPr>
          <p:cNvSpPr>
            <a:spLocks noChangeArrowheads="1"/>
          </p:cNvSpPr>
          <p:nvPr/>
        </p:nvSpPr>
        <p:spPr bwMode="auto">
          <a:xfrm>
            <a:off x="6067425" y="4491038"/>
            <a:ext cx="2606675"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38" tIns="49212" rIns="96838" bIns="49212">
            <a:spAutoFit/>
          </a:bodyPr>
          <a:lstStyle>
            <a:lvl1pPr marL="342900" indent="-34290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90000"/>
              </a:lnSpc>
              <a:buFontTx/>
              <a:buNone/>
            </a:pPr>
            <a:r>
              <a:rPr lang="ja-JP" altLang="en-US" sz="2400">
                <a:latin typeface="Meiryo UI" panose="020B0604030504040204" pitchFamily="50" charset="-128"/>
                <a:ea typeface="Meiryo UI" panose="020B0604030504040204" pitchFamily="50" charset="-128"/>
              </a:rPr>
              <a:t>発表順序</a:t>
            </a:r>
            <a:endParaRPr lang="en-US" altLang="ja-JP" sz="2400">
              <a:latin typeface="Meiryo UI" panose="020B0604030504040204" pitchFamily="50" charset="-128"/>
              <a:ea typeface="Meiryo UI" panose="020B0604030504040204" pitchFamily="50" charset="-128"/>
            </a:endParaRPr>
          </a:p>
          <a:p>
            <a:pPr eaLnBrk="1" hangingPunct="1">
              <a:lnSpc>
                <a:spcPct val="90000"/>
              </a:lnSpc>
              <a:buFontTx/>
              <a:buNone/>
            </a:pPr>
            <a:r>
              <a:rPr lang="ja-JP" altLang="en-US" sz="2400">
                <a:latin typeface="Meiryo UI" panose="020B0604030504040204" pitchFamily="50" charset="-128"/>
                <a:ea typeface="Meiryo UI" panose="020B0604030504040204" pitchFamily="50" charset="-128"/>
              </a:rPr>
              <a:t>　・１→２、２</a:t>
            </a:r>
            <a:r>
              <a:rPr lang="en-US" altLang="ja-JP" sz="2400">
                <a:latin typeface="Meiryo UI" panose="020B0604030504040204" pitchFamily="50" charset="-128"/>
                <a:ea typeface="Meiryo UI" panose="020B0604030504040204" pitchFamily="50" charset="-128"/>
              </a:rPr>
              <a:t>→</a:t>
            </a:r>
            <a:r>
              <a:rPr lang="ja-JP" altLang="en-US" sz="2400">
                <a:latin typeface="Meiryo UI" panose="020B0604030504040204" pitchFamily="50" charset="-128"/>
                <a:ea typeface="Meiryo UI" panose="020B0604030504040204" pitchFamily="50" charset="-128"/>
              </a:rPr>
              <a:t>１</a:t>
            </a:r>
            <a:endParaRPr lang="en-US" altLang="ja-JP" sz="2400">
              <a:latin typeface="Meiryo UI" panose="020B0604030504040204" pitchFamily="50" charset="-128"/>
              <a:ea typeface="Meiryo UI" panose="020B0604030504040204" pitchFamily="50" charset="-128"/>
            </a:endParaRPr>
          </a:p>
          <a:p>
            <a:pPr eaLnBrk="1" hangingPunct="1">
              <a:lnSpc>
                <a:spcPct val="90000"/>
              </a:lnSpc>
              <a:buFontTx/>
              <a:buNone/>
            </a:pPr>
            <a:r>
              <a:rPr lang="ja-JP" altLang="en-US" sz="2400">
                <a:latin typeface="Meiryo UI" panose="020B0604030504040204" pitchFamily="50" charset="-128"/>
                <a:ea typeface="Meiryo UI" panose="020B0604030504040204" pitchFamily="50" charset="-128"/>
              </a:rPr>
              <a:t>　・３</a:t>
            </a:r>
            <a:r>
              <a:rPr lang="en-US" altLang="ja-JP" sz="2400">
                <a:latin typeface="Meiryo UI" panose="020B0604030504040204" pitchFamily="50" charset="-128"/>
                <a:ea typeface="Meiryo UI" panose="020B0604030504040204" pitchFamily="50" charset="-128"/>
              </a:rPr>
              <a:t>→</a:t>
            </a:r>
            <a:r>
              <a:rPr lang="ja-JP" altLang="en-US" sz="2400">
                <a:latin typeface="Meiryo UI" panose="020B0604030504040204" pitchFamily="50" charset="-128"/>
                <a:ea typeface="Meiryo UI" panose="020B0604030504040204" pitchFamily="50" charset="-128"/>
              </a:rPr>
              <a:t>４、４→３</a:t>
            </a:r>
            <a:endParaRPr lang="en-US" altLang="ja-JP" sz="2400">
              <a:latin typeface="Meiryo UI" panose="020B0604030504040204" pitchFamily="50" charset="-128"/>
              <a:ea typeface="Meiryo UI" panose="020B0604030504040204" pitchFamily="50" charset="-128"/>
            </a:endParaRPr>
          </a:p>
        </p:txBody>
      </p:sp>
      <p:sp>
        <p:nvSpPr>
          <p:cNvPr id="52238" name="Rectangle 4">
            <a:extLst>
              <a:ext uri="{FF2B5EF4-FFF2-40B4-BE49-F238E27FC236}">
                <a16:creationId xmlns:a16="http://schemas.microsoft.com/office/drawing/2014/main" id="{B0421CF0-BFF3-5594-B2AD-8CF7D031896E}"/>
              </a:ext>
            </a:extLst>
          </p:cNvPr>
          <p:cNvSpPr>
            <a:spLocks noChangeArrowheads="1"/>
          </p:cNvSpPr>
          <p:nvPr/>
        </p:nvSpPr>
        <p:spPr bwMode="auto">
          <a:xfrm>
            <a:off x="1746250" y="4491038"/>
            <a:ext cx="3376613" cy="205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38" tIns="49212" rIns="96838" bIns="49212">
            <a:spAutoFit/>
          </a:bodyPr>
          <a:lstStyle>
            <a:lvl1pPr marL="342900" indent="-34290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90000"/>
              </a:lnSpc>
              <a:buFontTx/>
              <a:buNone/>
            </a:pPr>
            <a:r>
              <a:rPr lang="ja-JP" altLang="en-US" sz="2400">
                <a:latin typeface="Meiryo UI" panose="020B0604030504040204" pitchFamily="50" charset="-128"/>
                <a:ea typeface="Meiryo UI" panose="020B0604030504040204" pitchFamily="50" charset="-128"/>
              </a:rPr>
              <a:t>タイムスケジュール</a:t>
            </a:r>
            <a:endParaRPr lang="en-US" altLang="ja-JP" sz="2400">
              <a:latin typeface="Meiryo UI" panose="020B0604030504040204" pitchFamily="50" charset="-128"/>
              <a:ea typeface="Meiryo UI" panose="020B0604030504040204" pitchFamily="50" charset="-128"/>
            </a:endParaRPr>
          </a:p>
          <a:p>
            <a:pPr eaLnBrk="1" hangingPunct="1">
              <a:lnSpc>
                <a:spcPct val="90000"/>
              </a:lnSpc>
              <a:buFontTx/>
              <a:buNone/>
            </a:pPr>
            <a:r>
              <a:rPr lang="ja-JP" altLang="en-US" sz="2400">
                <a:latin typeface="Meiryo UI" panose="020B0604030504040204" pitchFamily="50" charset="-128"/>
                <a:ea typeface="Meiryo UI" panose="020B0604030504040204" pitchFamily="50" charset="-128"/>
              </a:rPr>
              <a:t>　発表準備　　　　：１分</a:t>
            </a:r>
          </a:p>
          <a:p>
            <a:pPr eaLnBrk="1" hangingPunct="1">
              <a:lnSpc>
                <a:spcPct val="90000"/>
              </a:lnSpc>
              <a:buFontTx/>
              <a:buNone/>
            </a:pPr>
            <a:r>
              <a:rPr lang="ja-JP" altLang="en-US" sz="2400">
                <a:latin typeface="Meiryo UI" panose="020B0604030504040204" pitchFamily="50" charset="-128"/>
                <a:ea typeface="Meiryo UI" panose="020B0604030504040204" pitchFamily="50" charset="-128"/>
              </a:rPr>
              <a:t>　発表時間　　　　：５分</a:t>
            </a:r>
            <a:endParaRPr lang="en-US" altLang="ja-JP" sz="2400">
              <a:latin typeface="Meiryo UI" panose="020B0604030504040204" pitchFamily="50" charset="-128"/>
              <a:ea typeface="Meiryo UI" panose="020B0604030504040204" pitchFamily="50" charset="-128"/>
            </a:endParaRPr>
          </a:p>
          <a:p>
            <a:pPr eaLnBrk="1" hangingPunct="1">
              <a:lnSpc>
                <a:spcPct val="90000"/>
              </a:lnSpc>
              <a:buFontTx/>
              <a:buNone/>
            </a:pPr>
            <a:r>
              <a:rPr lang="ja-JP" altLang="en-US" sz="2400">
                <a:latin typeface="Meiryo UI" panose="020B0604030504040204" pitchFamily="50" charset="-128"/>
                <a:ea typeface="Meiryo UI" panose="020B0604030504040204" pitchFamily="50" charset="-128"/>
              </a:rPr>
              <a:t>　質疑応答　　　　：２分</a:t>
            </a:r>
          </a:p>
          <a:p>
            <a:pPr eaLnBrk="1" hangingPunct="1">
              <a:lnSpc>
                <a:spcPct val="90000"/>
              </a:lnSpc>
              <a:buFontTx/>
              <a:buNone/>
            </a:pPr>
            <a:r>
              <a:rPr lang="ja-JP" altLang="en-US" sz="2400">
                <a:latin typeface="Meiryo UI" panose="020B0604030504040204" pitchFamily="50" charset="-128"/>
                <a:ea typeface="Meiryo UI" panose="020B0604030504040204" pitchFamily="50" charset="-128"/>
              </a:rPr>
              <a:t>　ｱﾄﾞﾊﾞｲｻﾞｰｺﾒﾝﾄ：２分</a:t>
            </a:r>
            <a:endParaRPr lang="ja-JP" altLang="en-US" sz="2000">
              <a:latin typeface="Meiryo UI" panose="020B0604030504040204" pitchFamily="50" charset="-128"/>
              <a:ea typeface="Meiryo UI" panose="020B0604030504040204" pitchFamily="50" charset="-128"/>
            </a:endParaRPr>
          </a:p>
        </p:txBody>
      </p:sp>
      <p:pic>
        <p:nvPicPr>
          <p:cNvPr id="52239" name="Picture 8" descr="フリー素材 イラスト 無料棒人間 に対する画像結果">
            <a:extLst>
              <a:ext uri="{FF2B5EF4-FFF2-40B4-BE49-F238E27FC236}">
                <a16:creationId xmlns:a16="http://schemas.microsoft.com/office/drawing/2014/main" id="{0B7287A4-1E20-12F4-ECAA-ABBABC32E3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07400" y="1350963"/>
            <a:ext cx="968375"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40" name="Picture 8" descr="フリー素材 イラスト 無料棒人間 に対する画像結果">
            <a:extLst>
              <a:ext uri="{FF2B5EF4-FFF2-40B4-BE49-F238E27FC236}">
                <a16:creationId xmlns:a16="http://schemas.microsoft.com/office/drawing/2014/main" id="{05C61C58-AAB8-9FEF-6C34-9DAE48E4C5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2800" y="1760538"/>
            <a:ext cx="968375"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41" name="Picture 8" descr="フリー素材 イラスト 無料棒人間 に対する画像結果">
            <a:extLst>
              <a:ext uri="{FF2B5EF4-FFF2-40B4-BE49-F238E27FC236}">
                <a16:creationId xmlns:a16="http://schemas.microsoft.com/office/drawing/2014/main" id="{0F1B8E29-B583-85A4-6DDE-560B52E28E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18513" y="2436813"/>
            <a:ext cx="968375"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テキスト ボックス 3">
            <a:extLst>
              <a:ext uri="{FF2B5EF4-FFF2-40B4-BE49-F238E27FC236}">
                <a16:creationId xmlns:a16="http://schemas.microsoft.com/office/drawing/2014/main" id="{819245A4-46BB-804A-CE1F-E36204C20BB8}"/>
              </a:ext>
            </a:extLst>
          </p:cNvPr>
          <p:cNvSpPr txBox="1"/>
          <p:nvPr/>
        </p:nvSpPr>
        <p:spPr>
          <a:xfrm>
            <a:off x="6312024" y="3396061"/>
            <a:ext cx="2393950" cy="523875"/>
          </a:xfrm>
          <a:prstGeom prst="rect">
            <a:avLst/>
          </a:prstGeom>
          <a:no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800" kern="0" dirty="0">
                <a:solidFill>
                  <a:sysClr val="windowText" lastClr="000000"/>
                </a:solidFill>
                <a:effectLst>
                  <a:glow rad="127000">
                    <a:schemeClr val="bg1"/>
                  </a:glow>
                </a:effectLst>
                <a:latin typeface="Meiryo UI" panose="020B0604030504040204" pitchFamily="50" charset="-128"/>
                <a:ea typeface="Meiryo UI" panose="020B0604030504040204" pitchFamily="50" charset="-128"/>
              </a:rPr>
              <a:t>質問グループ側</a:t>
            </a:r>
            <a:endParaRPr lang="en-US" altLang="ja-JP" sz="2800" kern="0" dirty="0">
              <a:solidFill>
                <a:sysClr val="windowText" lastClr="000000"/>
              </a:solidFill>
              <a:effectLst>
                <a:glow rad="127000">
                  <a:schemeClr val="bg1"/>
                </a:glow>
              </a:effectLst>
              <a:latin typeface="Meiryo UI" panose="020B0604030504040204" pitchFamily="50" charset="-128"/>
              <a:ea typeface="Meiryo UI" panose="020B0604030504040204" pitchFamily="50" charset="-128"/>
            </a:endParaRPr>
          </a:p>
        </p:txBody>
      </p:sp>
      <p:sp>
        <p:nvSpPr>
          <p:cNvPr id="17" name="テキスト ボックス 3">
            <a:extLst>
              <a:ext uri="{FF2B5EF4-FFF2-40B4-BE49-F238E27FC236}">
                <a16:creationId xmlns:a16="http://schemas.microsoft.com/office/drawing/2014/main" id="{ED886BE9-A0D5-D4C9-385C-1F9FD041B07E}"/>
              </a:ext>
            </a:extLst>
          </p:cNvPr>
          <p:cNvSpPr txBox="1"/>
          <p:nvPr/>
        </p:nvSpPr>
        <p:spPr>
          <a:xfrm>
            <a:off x="2524250" y="3396062"/>
            <a:ext cx="2395537" cy="523875"/>
          </a:xfrm>
          <a:prstGeom prst="rect">
            <a:avLst/>
          </a:prstGeom>
          <a:no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800" kern="0" dirty="0">
                <a:solidFill>
                  <a:sysClr val="windowText" lastClr="000000"/>
                </a:solidFill>
                <a:effectLst>
                  <a:glow rad="127000">
                    <a:schemeClr val="bg1"/>
                  </a:glow>
                </a:effectLst>
                <a:latin typeface="Meiryo UI" panose="020B0604030504040204" pitchFamily="50" charset="-128"/>
                <a:ea typeface="Meiryo UI" panose="020B0604030504040204" pitchFamily="50" charset="-128"/>
              </a:rPr>
              <a:t>発表グループ側</a:t>
            </a:r>
            <a:endParaRPr lang="en-US" altLang="ja-JP" sz="2800" kern="0" dirty="0">
              <a:solidFill>
                <a:sysClr val="windowText" lastClr="000000"/>
              </a:solidFill>
              <a:effectLst>
                <a:glow rad="127000">
                  <a:schemeClr val="bg1"/>
                </a:glow>
              </a:effectLst>
              <a:latin typeface="Meiryo UI" panose="020B0604030504040204" pitchFamily="50" charset="-128"/>
              <a:ea typeface="Meiryo UI" panose="020B0604030504040204" pitchFamily="50" charset="-128"/>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8ACDE1-FA10-DB49-5418-0FAD7CE4D23B}"/>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BA03BD3E-E6CB-7B12-28D8-B7C4AA5F1634}"/>
              </a:ext>
            </a:extLst>
          </p:cNvPr>
          <p:cNvPicPr>
            <a:picLocks noChangeAspect="1"/>
          </p:cNvPicPr>
          <p:nvPr/>
        </p:nvPicPr>
        <p:blipFill>
          <a:blip r:embed="rId2"/>
          <a:stretch>
            <a:fillRect/>
          </a:stretch>
        </p:blipFill>
        <p:spPr>
          <a:xfrm>
            <a:off x="2999656" y="74333"/>
            <a:ext cx="6167313" cy="6667035"/>
          </a:xfrm>
          <a:prstGeom prst="rect">
            <a:avLst/>
          </a:prstGeom>
        </p:spPr>
      </p:pic>
      <p:sp>
        <p:nvSpPr>
          <p:cNvPr id="4" name="正方形/長方形 3">
            <a:extLst>
              <a:ext uri="{FF2B5EF4-FFF2-40B4-BE49-F238E27FC236}">
                <a16:creationId xmlns:a16="http://schemas.microsoft.com/office/drawing/2014/main" id="{705C1AC9-00DF-7D0C-FB47-5969542DD314}"/>
              </a:ext>
            </a:extLst>
          </p:cNvPr>
          <p:cNvSpPr/>
          <p:nvPr/>
        </p:nvSpPr>
        <p:spPr bwMode="auto">
          <a:xfrm>
            <a:off x="3021958" y="5638946"/>
            <a:ext cx="6138000" cy="360040"/>
          </a:xfrm>
          <a:prstGeom prst="rect">
            <a:avLst/>
          </a:prstGeom>
          <a:noFill/>
          <a:ln w="34925"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400" b="0" i="0" u="none" strike="noStrike" cap="none" normalizeH="0" baseline="0">
              <a:ln>
                <a:noFill/>
              </a:ln>
              <a:solidFill>
                <a:schemeClr val="tx1"/>
              </a:solidFill>
              <a:effectLst/>
              <a:latin typeface="Times New Roman" pitchFamily="18" charset="0"/>
              <a:ea typeface="ＭＳ Ｐゴシック" pitchFamily="50" charset="-128"/>
            </a:endParaRPr>
          </a:p>
        </p:txBody>
      </p:sp>
    </p:spTree>
    <p:extLst>
      <p:ext uri="{BB962C8B-B14F-4D97-AF65-F5344CB8AC3E}">
        <p14:creationId xmlns:p14="http://schemas.microsoft.com/office/powerpoint/2010/main" val="1335634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9D8C77-7BE8-C86E-0443-945C89AEB26F}"/>
            </a:ext>
          </a:extLst>
        </p:cNvPr>
        <p:cNvGrpSpPr/>
        <p:nvPr/>
      </p:nvGrpSpPr>
      <p:grpSpPr>
        <a:xfrm>
          <a:off x="0" y="0"/>
          <a:ext cx="0" cy="0"/>
          <a:chOff x="0" y="0"/>
          <a:chExt cx="0" cy="0"/>
        </a:xfrm>
      </p:grpSpPr>
      <p:sp>
        <p:nvSpPr>
          <p:cNvPr id="49154" name="Text Box 2">
            <a:extLst>
              <a:ext uri="{FF2B5EF4-FFF2-40B4-BE49-F238E27FC236}">
                <a16:creationId xmlns:a16="http://schemas.microsoft.com/office/drawing/2014/main" id="{88BB4139-7387-6D10-AB60-8BE483C88C77}"/>
              </a:ext>
            </a:extLst>
          </p:cNvPr>
          <p:cNvSpPr txBox="1">
            <a:spLocks noChangeArrowheads="1"/>
          </p:cNvSpPr>
          <p:nvPr/>
        </p:nvSpPr>
        <p:spPr bwMode="auto">
          <a:xfrm>
            <a:off x="1447800" y="304800"/>
            <a:ext cx="9448800" cy="1809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10000"/>
              </a:spcBef>
              <a:buFontTx/>
              <a:buNone/>
            </a:pPr>
            <a:r>
              <a:rPr lang="en-US" altLang="ja-JP" sz="2800" b="1">
                <a:solidFill>
                  <a:srgbClr val="000000"/>
                </a:solidFill>
                <a:latin typeface="HG丸ｺﾞｼｯｸM-PRO" panose="020F0600000000000000" pitchFamily="50" charset="-128"/>
                <a:ea typeface="HG丸ｺﾞｼｯｸM-PRO" panose="020F0600000000000000" pitchFamily="50" charset="-128"/>
              </a:rPr>
              <a:t>10</a:t>
            </a:r>
            <a:r>
              <a:rPr lang="ja-JP" altLang="en-US" sz="2800" b="1">
                <a:solidFill>
                  <a:srgbClr val="000000"/>
                </a:solidFill>
                <a:latin typeface="HG丸ｺﾞｼｯｸM-PRO" panose="020F0600000000000000" pitchFamily="50" charset="-128"/>
                <a:ea typeface="HG丸ｺﾞｼｯｸM-PRO" panose="020F0600000000000000" pitchFamily="50" charset="-128"/>
              </a:rPr>
              <a:t>．なんでも相談会</a:t>
            </a:r>
          </a:p>
          <a:p>
            <a:pPr algn="just" eaLnBrk="1" hangingPunct="1">
              <a:spcBef>
                <a:spcPct val="10000"/>
              </a:spcBef>
              <a:buFontTx/>
              <a:buNone/>
            </a:pPr>
            <a:endParaRPr lang="ja-JP" altLang="en-US" sz="280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皆さんが日頃活動を進める中での悩み事、わからないことや研修会中に発生した問題点や</a:t>
            </a: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質問などに愛知地区の役員・幹事がアドバイスをします。</a:t>
            </a:r>
          </a:p>
          <a:p>
            <a:pPr eaLnBrk="1" hangingPunct="1">
              <a:spcBef>
                <a:spcPct val="10000"/>
              </a:spcBef>
              <a:buFontTx/>
              <a:buNone/>
            </a:pPr>
            <a:endParaRPr lang="ja-JP" altLang="en-US" sz="1600" b="1">
              <a:latin typeface="HG丸ｺﾞｼｯｸM-PRO" panose="020F0600000000000000" pitchFamily="50" charset="-128"/>
              <a:ea typeface="HG丸ｺﾞｼｯｸM-PRO" panose="020F0600000000000000" pitchFamily="50" charset="-128"/>
            </a:endParaRPr>
          </a:p>
        </p:txBody>
      </p:sp>
      <p:sp>
        <p:nvSpPr>
          <p:cNvPr id="2" name="テキスト ボックス 1">
            <a:extLst>
              <a:ext uri="{FF2B5EF4-FFF2-40B4-BE49-F238E27FC236}">
                <a16:creationId xmlns:a16="http://schemas.microsoft.com/office/drawing/2014/main" id="{FAE2E440-815D-4691-641F-E21F2225A090}"/>
              </a:ext>
            </a:extLst>
          </p:cNvPr>
          <p:cNvSpPr txBox="1">
            <a:spLocks noChangeArrowheads="1"/>
          </p:cNvSpPr>
          <p:nvPr/>
        </p:nvSpPr>
        <p:spPr bwMode="auto">
          <a:xfrm>
            <a:off x="9552384" y="157163"/>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１６：０５～１６：３５</a:t>
            </a:r>
            <a:endParaRPr lang="ja-JP" altLang="en-US" sz="2400" b="1" dirty="0">
              <a:solidFill>
                <a:schemeClr val="bg1"/>
              </a:solidFill>
            </a:endParaRPr>
          </a:p>
        </p:txBody>
      </p:sp>
    </p:spTree>
    <p:extLst>
      <p:ext uri="{BB962C8B-B14F-4D97-AF65-F5344CB8AC3E}">
        <p14:creationId xmlns:p14="http://schemas.microsoft.com/office/powerpoint/2010/main" val="39833976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ACE02680-CF21-FADD-217A-CA144BDA7470}"/>
              </a:ext>
            </a:extLst>
          </p:cNvPr>
          <p:cNvSpPr/>
          <p:nvPr/>
        </p:nvSpPr>
        <p:spPr>
          <a:xfrm>
            <a:off x="1774825" y="101600"/>
            <a:ext cx="6205538" cy="547688"/>
          </a:xfrm>
          <a:prstGeom prst="rect">
            <a:avLst/>
          </a:prstGeom>
        </p:spPr>
        <p:txBody>
          <a:bodyPr>
            <a:spAutoFit/>
          </a:bodyPr>
          <a:lstStyle/>
          <a:p>
            <a:pPr>
              <a:defRPr/>
            </a:pPr>
            <a:r>
              <a:rPr lang="ja-JP" altLang="en-US" sz="2954" dirty="0">
                <a:latin typeface="HG丸ｺﾞｼｯｸM-PRO" panose="020F0600000000000000" pitchFamily="50" charset="-128"/>
                <a:ea typeface="HG丸ｺﾞｼｯｸM-PRO" panose="020F0600000000000000" pitchFamily="50" charset="-128"/>
              </a:rPr>
              <a:t>アンケートのお願い</a:t>
            </a:r>
          </a:p>
        </p:txBody>
      </p:sp>
      <p:sp>
        <p:nvSpPr>
          <p:cNvPr id="60419" name="正方形/長方形 5">
            <a:extLst>
              <a:ext uri="{FF2B5EF4-FFF2-40B4-BE49-F238E27FC236}">
                <a16:creationId xmlns:a16="http://schemas.microsoft.com/office/drawing/2014/main" id="{A8421022-49B3-FB1E-469D-7F48508AD34B}"/>
              </a:ext>
            </a:extLst>
          </p:cNvPr>
          <p:cNvSpPr>
            <a:spLocks noChangeArrowheads="1"/>
          </p:cNvSpPr>
          <p:nvPr/>
        </p:nvSpPr>
        <p:spPr bwMode="auto">
          <a:xfrm>
            <a:off x="2495550" y="911225"/>
            <a:ext cx="792003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r>
              <a:rPr lang="ja-JP" altLang="en-US" sz="2800">
                <a:latin typeface="HG丸ｺﾞｼｯｸM-PRO" panose="020F0600000000000000" pitchFamily="50" charset="-128"/>
                <a:ea typeface="HG丸ｺﾞｼｯｸM-PRO" panose="020F0600000000000000" pitchFamily="50" charset="-128"/>
              </a:rPr>
              <a:t>スマートフォンにてＱＲコードを読み取って、</a:t>
            </a:r>
            <a:endParaRPr lang="en-US" altLang="ja-JP" sz="2800">
              <a:latin typeface="HG丸ｺﾞｼｯｸM-PRO" panose="020F0600000000000000" pitchFamily="50" charset="-128"/>
              <a:ea typeface="HG丸ｺﾞｼｯｸM-PRO" panose="020F0600000000000000" pitchFamily="50" charset="-128"/>
            </a:endParaRPr>
          </a:p>
          <a:p>
            <a:r>
              <a:rPr lang="ja-JP" altLang="en-US" sz="2800">
                <a:latin typeface="HG丸ｺﾞｼｯｸM-PRO" panose="020F0600000000000000" pitchFamily="50" charset="-128"/>
                <a:ea typeface="HG丸ｺﾞｼｯｸM-PRO" panose="020F0600000000000000" pitchFamily="50" charset="-128"/>
              </a:rPr>
              <a:t>アンケートへの回答をお願いします。</a:t>
            </a:r>
            <a:endParaRPr lang="en-US" altLang="ja-JP" sz="2800">
              <a:latin typeface="HG丸ｺﾞｼｯｸM-PRO" panose="020F0600000000000000" pitchFamily="50" charset="-128"/>
              <a:ea typeface="HG丸ｺﾞｼｯｸM-PRO" panose="020F0600000000000000" pitchFamily="50" charset="-128"/>
            </a:endParaRPr>
          </a:p>
        </p:txBody>
      </p:sp>
      <p:grpSp>
        <p:nvGrpSpPr>
          <p:cNvPr id="60420" name="グループ化 6">
            <a:extLst>
              <a:ext uri="{FF2B5EF4-FFF2-40B4-BE49-F238E27FC236}">
                <a16:creationId xmlns:a16="http://schemas.microsoft.com/office/drawing/2014/main" id="{E15321A1-174E-08D8-82A5-19FBFF5DD5E4}"/>
              </a:ext>
            </a:extLst>
          </p:cNvPr>
          <p:cNvGrpSpPr>
            <a:grpSpLocks/>
          </p:cNvGrpSpPr>
          <p:nvPr/>
        </p:nvGrpSpPr>
        <p:grpSpPr bwMode="auto">
          <a:xfrm>
            <a:off x="6813550" y="3933825"/>
            <a:ext cx="3182938" cy="882650"/>
            <a:chOff x="5337175" y="1176338"/>
            <a:chExt cx="3182938" cy="882650"/>
          </a:xfrm>
        </p:grpSpPr>
        <p:pic>
          <p:nvPicPr>
            <p:cNvPr id="60423" name="図 2">
              <a:extLst>
                <a:ext uri="{FF2B5EF4-FFF2-40B4-BE49-F238E27FC236}">
                  <a16:creationId xmlns:a16="http://schemas.microsoft.com/office/drawing/2014/main" id="{6796E01B-2A2C-4CF1-8AFE-D548B1E41E28}"/>
                </a:ext>
              </a:extLst>
            </p:cNvPr>
            <p:cNvPicPr>
              <a:picLocks noChangeAspect="1"/>
            </p:cNvPicPr>
            <p:nvPr/>
          </p:nvPicPr>
          <p:blipFill>
            <a:blip r:embed="rId2">
              <a:extLst>
                <a:ext uri="{28A0092B-C50C-407E-A947-70E740481C1C}">
                  <a14:useLocalDpi xmlns:a14="http://schemas.microsoft.com/office/drawing/2010/main" val="0"/>
                </a:ext>
              </a:extLst>
            </a:blip>
            <a:srcRect l="10075" t="72592" r="9825" b="12070"/>
            <a:stretch>
              <a:fillRect/>
            </a:stretch>
          </p:blipFill>
          <p:spPr bwMode="auto">
            <a:xfrm>
              <a:off x="5337175" y="1184275"/>
              <a:ext cx="3182938" cy="874713"/>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 name="テキスト ボックス 10">
              <a:extLst>
                <a:ext uri="{FF2B5EF4-FFF2-40B4-BE49-F238E27FC236}">
                  <a16:creationId xmlns:a16="http://schemas.microsoft.com/office/drawing/2014/main" id="{4DCA6FF7-65E7-5622-66DC-9E8BD8E4AFAC}"/>
                </a:ext>
              </a:extLst>
            </p:cNvPr>
            <p:cNvSpPr txBox="1">
              <a:spLocks noChangeArrowheads="1"/>
            </p:cNvSpPr>
            <p:nvPr/>
          </p:nvSpPr>
          <p:spPr bwMode="auto">
            <a:xfrm>
              <a:off x="8023225" y="1206501"/>
              <a:ext cx="431800" cy="261937"/>
            </a:xfrm>
            <a:prstGeom prst="rect">
              <a:avLst/>
            </a:prstGeom>
            <a:solidFill>
              <a:schemeClr val="bg1"/>
            </a:solidFill>
            <a:ln>
              <a:noFill/>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defRPr/>
              </a:pPr>
              <a:r>
                <a:rPr lang="en-US" altLang="ja-JP" sz="1108" dirty="0">
                  <a:ea typeface="HG丸ｺﾞｼｯｸM-PRO" panose="020F0600000000000000" pitchFamily="50" charset="-128"/>
                </a:rPr>
                <a:t>227</a:t>
              </a:r>
              <a:endParaRPr lang="ja-JP" altLang="en-US" sz="1108" dirty="0">
                <a:ea typeface="HG丸ｺﾞｼｯｸM-PRO" panose="020F0600000000000000" pitchFamily="50" charset="-128"/>
              </a:endParaRPr>
            </a:p>
          </p:txBody>
        </p:sp>
        <p:sp>
          <p:nvSpPr>
            <p:cNvPr id="9" name="角丸四角形 6">
              <a:extLst>
                <a:ext uri="{FF2B5EF4-FFF2-40B4-BE49-F238E27FC236}">
                  <a16:creationId xmlns:a16="http://schemas.microsoft.com/office/drawing/2014/main" id="{9EA2B094-9A81-B606-5E57-8B2679AFA720}"/>
                </a:ext>
              </a:extLst>
            </p:cNvPr>
            <p:cNvSpPr>
              <a:spLocks noChangeArrowheads="1"/>
            </p:cNvSpPr>
            <p:nvPr/>
          </p:nvSpPr>
          <p:spPr bwMode="auto">
            <a:xfrm>
              <a:off x="7858125" y="1176338"/>
              <a:ext cx="661988" cy="409575"/>
            </a:xfrm>
            <a:prstGeom prst="ellipse">
              <a:avLst/>
            </a:prstGeom>
            <a:noFill/>
            <a:ln w="28575" algn="ctr">
              <a:solidFill>
                <a:srgbClr val="FF0000"/>
              </a:solidFill>
              <a:prstDash val="sysDash"/>
              <a:round/>
              <a:headEnd/>
              <a:tailEnd/>
            </a:ln>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defRPr/>
              </a:pPr>
              <a:endParaRPr lang="ja-JP" altLang="en-US" sz="1292">
                <a:solidFill>
                  <a:srgbClr val="000000"/>
                </a:solidFill>
              </a:endParaRPr>
            </a:p>
          </p:txBody>
        </p:sp>
      </p:grpSp>
      <p:sp>
        <p:nvSpPr>
          <p:cNvPr id="60421" name="角丸四角形吹き出し 11">
            <a:extLst>
              <a:ext uri="{FF2B5EF4-FFF2-40B4-BE49-F238E27FC236}">
                <a16:creationId xmlns:a16="http://schemas.microsoft.com/office/drawing/2014/main" id="{0854B099-D821-1F42-B622-4BCFB3674610}"/>
              </a:ext>
            </a:extLst>
          </p:cNvPr>
          <p:cNvSpPr>
            <a:spLocks noChangeArrowheads="1"/>
          </p:cNvSpPr>
          <p:nvPr/>
        </p:nvSpPr>
        <p:spPr bwMode="auto">
          <a:xfrm>
            <a:off x="7319963" y="2962275"/>
            <a:ext cx="3225800" cy="714375"/>
          </a:xfrm>
          <a:prstGeom prst="wedgeRoundRectCallout">
            <a:avLst>
              <a:gd name="adj1" fmla="val 20856"/>
              <a:gd name="adj2" fmla="val 78667"/>
              <a:gd name="adj3" fmla="val 16667"/>
            </a:avLst>
          </a:prstGeom>
          <a:solidFill>
            <a:schemeClr val="bg1"/>
          </a:solidFill>
          <a:ln w="19050">
            <a:solidFill>
              <a:srgbClr val="FF0000"/>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800">
                <a:latin typeface="HG丸ｺﾞｼｯｸM-PRO" panose="020F0600000000000000" pitchFamily="50" charset="-128"/>
                <a:ea typeface="HG丸ｺﾞｼｯｸM-PRO" panose="020F0600000000000000" pitchFamily="50" charset="-128"/>
              </a:rPr>
              <a:t>参加券の登録</a:t>
            </a:r>
            <a:r>
              <a:rPr lang="en-US" altLang="ja-JP" sz="1800">
                <a:latin typeface="HG丸ｺﾞｼｯｸM-PRO" panose="020F0600000000000000" pitchFamily="50" charset="-128"/>
                <a:ea typeface="HG丸ｺﾞｼｯｸM-PRO" panose="020F0600000000000000" pitchFamily="50" charset="-128"/>
              </a:rPr>
              <a:t>No.</a:t>
            </a:r>
            <a:r>
              <a:rPr lang="ja-JP" altLang="en-US" sz="1800">
                <a:latin typeface="HG丸ｺﾞｼｯｸM-PRO" panose="020F0600000000000000" pitchFamily="50" charset="-128"/>
                <a:ea typeface="HG丸ｺﾞｼｯｸM-PRO" panose="020F0600000000000000" pitchFamily="50" charset="-128"/>
              </a:rPr>
              <a:t>を確認して</a:t>
            </a:r>
            <a:endParaRPr lang="en-US" altLang="ja-JP" sz="1800">
              <a:latin typeface="HG丸ｺﾞｼｯｸM-PRO" panose="020F0600000000000000" pitchFamily="50" charset="-128"/>
              <a:ea typeface="HG丸ｺﾞｼｯｸM-PRO" panose="020F0600000000000000" pitchFamily="50" charset="-128"/>
            </a:endParaRPr>
          </a:p>
          <a:p>
            <a:pPr algn="ctr"/>
            <a:r>
              <a:rPr lang="ja-JP" altLang="en-US" sz="1800">
                <a:latin typeface="HG丸ｺﾞｼｯｸM-PRO" panose="020F0600000000000000" pitchFamily="50" charset="-128"/>
                <a:ea typeface="HG丸ｺﾞｼｯｸM-PRO" panose="020F0600000000000000" pitchFamily="50" charset="-128"/>
              </a:rPr>
              <a:t>アンケートに入力ください</a:t>
            </a:r>
            <a:endParaRPr lang="en-US" altLang="ja-JP" sz="1800">
              <a:latin typeface="HG丸ｺﾞｼｯｸM-PRO" panose="020F0600000000000000" pitchFamily="50" charset="-128"/>
              <a:ea typeface="HG丸ｺﾞｼｯｸM-PRO" panose="020F0600000000000000" pitchFamily="50" charset="-128"/>
            </a:endParaRPr>
          </a:p>
        </p:txBody>
      </p:sp>
      <p:pic>
        <p:nvPicPr>
          <p:cNvPr id="60422" name="図 1">
            <a:extLst>
              <a:ext uri="{FF2B5EF4-FFF2-40B4-BE49-F238E27FC236}">
                <a16:creationId xmlns:a16="http://schemas.microsoft.com/office/drawing/2014/main" id="{BD4B0D45-C442-5503-4432-04480B38A4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9838" y="2349500"/>
            <a:ext cx="3195637" cy="320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3">
            <a:extLst>
              <a:ext uri="{FF2B5EF4-FFF2-40B4-BE49-F238E27FC236}">
                <a16:creationId xmlns:a16="http://schemas.microsoft.com/office/drawing/2014/main" id="{389DE660-A191-021C-5026-76DA76A10777}"/>
              </a:ext>
            </a:extLst>
          </p:cNvPr>
          <p:cNvSpPr txBox="1">
            <a:spLocks noChangeArrowheads="1"/>
          </p:cNvSpPr>
          <p:nvPr/>
        </p:nvSpPr>
        <p:spPr bwMode="auto">
          <a:xfrm>
            <a:off x="1219200" y="30163"/>
            <a:ext cx="28067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200"/>
              <a:t>ＡｺｰｽＧＤ記録用紙（発表資料１）</a:t>
            </a:r>
          </a:p>
        </p:txBody>
      </p:sp>
      <p:sp>
        <p:nvSpPr>
          <p:cNvPr id="53251" name="Text Box 28">
            <a:extLst>
              <a:ext uri="{FF2B5EF4-FFF2-40B4-BE49-F238E27FC236}">
                <a16:creationId xmlns:a16="http://schemas.microsoft.com/office/drawing/2014/main" id="{E36FCA4E-723B-C986-ACF4-D3C868901EE1}"/>
              </a:ext>
            </a:extLst>
          </p:cNvPr>
          <p:cNvSpPr txBox="1">
            <a:spLocks noChangeArrowheads="1"/>
          </p:cNvSpPr>
          <p:nvPr/>
        </p:nvSpPr>
        <p:spPr bwMode="auto">
          <a:xfrm>
            <a:off x="7373938" y="115888"/>
            <a:ext cx="3475037" cy="2921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Ins="5400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300"/>
              <a:t>事務・販売・サービス入門・初級研修会</a:t>
            </a:r>
          </a:p>
        </p:txBody>
      </p:sp>
      <p:sp>
        <p:nvSpPr>
          <p:cNvPr id="53252" name="AutoShape 113">
            <a:extLst>
              <a:ext uri="{FF2B5EF4-FFF2-40B4-BE49-F238E27FC236}">
                <a16:creationId xmlns:a16="http://schemas.microsoft.com/office/drawing/2014/main" id="{1001F4D9-11C0-5B93-6E69-C40E8F9CACE5}"/>
              </a:ext>
            </a:extLst>
          </p:cNvPr>
          <p:cNvSpPr>
            <a:spLocks noChangeArrowheads="1"/>
          </p:cNvSpPr>
          <p:nvPr/>
        </p:nvSpPr>
        <p:spPr bwMode="auto">
          <a:xfrm>
            <a:off x="1293813" y="457200"/>
            <a:ext cx="9602787" cy="6207125"/>
          </a:xfrm>
          <a:prstGeom prst="roundRect">
            <a:avLst>
              <a:gd name="adj" fmla="val 1778"/>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1800">
              <a:latin typeface="Calibri" panose="020F0502020204030204" pitchFamily="34" charset="0"/>
            </a:endParaRPr>
          </a:p>
        </p:txBody>
      </p:sp>
      <p:graphicFrame>
        <p:nvGraphicFramePr>
          <p:cNvPr id="22" name="Group 26">
            <a:extLst>
              <a:ext uri="{FF2B5EF4-FFF2-40B4-BE49-F238E27FC236}">
                <a16:creationId xmlns:a16="http://schemas.microsoft.com/office/drawing/2014/main" id="{30453087-56ED-E4F2-E404-E3BCFA2E97EC}"/>
              </a:ext>
            </a:extLst>
          </p:cNvPr>
          <p:cNvGraphicFramePr>
            <a:graphicFrameLocks noGrp="1"/>
          </p:cNvGraphicFramePr>
          <p:nvPr/>
        </p:nvGraphicFramePr>
        <p:xfrm>
          <a:off x="1524000" y="3263900"/>
          <a:ext cx="5386388" cy="3267076"/>
        </p:xfrm>
        <a:graphic>
          <a:graphicData uri="http://schemas.openxmlformats.org/drawingml/2006/table">
            <a:tbl>
              <a:tblPr/>
              <a:tblGrid>
                <a:gridCol w="399675">
                  <a:extLst>
                    <a:ext uri="{9D8B030D-6E8A-4147-A177-3AD203B41FA5}">
                      <a16:colId xmlns:a16="http://schemas.microsoft.com/office/drawing/2014/main" val="20000"/>
                    </a:ext>
                  </a:extLst>
                </a:gridCol>
                <a:gridCol w="1223621">
                  <a:extLst>
                    <a:ext uri="{9D8B030D-6E8A-4147-A177-3AD203B41FA5}">
                      <a16:colId xmlns:a16="http://schemas.microsoft.com/office/drawing/2014/main" val="20001"/>
                    </a:ext>
                  </a:extLst>
                </a:gridCol>
                <a:gridCol w="1475722">
                  <a:extLst>
                    <a:ext uri="{9D8B030D-6E8A-4147-A177-3AD203B41FA5}">
                      <a16:colId xmlns:a16="http://schemas.microsoft.com/office/drawing/2014/main" val="20002"/>
                    </a:ext>
                  </a:extLst>
                </a:gridCol>
                <a:gridCol w="2287370">
                  <a:extLst>
                    <a:ext uri="{9D8B030D-6E8A-4147-A177-3AD203B41FA5}">
                      <a16:colId xmlns:a16="http://schemas.microsoft.com/office/drawing/2014/main" val="20003"/>
                    </a:ext>
                  </a:extLst>
                </a:gridCol>
              </a:tblGrid>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en-US" altLang="ja-JP" sz="1200" b="0" i="0" u="none" strike="noStrike" cap="none" normalizeH="0" baseline="0" dirty="0">
                          <a:ln>
                            <a:noFill/>
                          </a:ln>
                          <a:solidFill>
                            <a:schemeClr val="tx1"/>
                          </a:solidFill>
                          <a:effectLst/>
                          <a:latin typeface="Times New Roman" pitchFamily="18" charset="0"/>
                          <a:ea typeface="ＭＳ Ｐゴシック" pitchFamily="50" charset="-128"/>
                        </a:rPr>
                        <a:t>№</a:t>
                      </a:r>
                    </a:p>
                  </a:txBody>
                  <a:tcPr marL="91442" marR="91442"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役　　割</a:t>
                      </a:r>
                    </a:p>
                  </a:txBody>
                  <a:tcPr marL="91442" marR="91442"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氏　名</a:t>
                      </a:r>
                    </a:p>
                  </a:txBody>
                  <a:tcPr marL="91442" marR="91442"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会　社　名</a:t>
                      </a:r>
                    </a:p>
                  </a:txBody>
                  <a:tcPr marL="91442" marR="91442"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１</a:t>
                      </a:r>
                    </a:p>
                  </a:txBody>
                  <a:tcPr marL="91442" marR="91442"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リーダー</a:t>
                      </a:r>
                    </a:p>
                  </a:txBody>
                  <a:tcPr marL="91442" marR="91442"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90002" marR="90002"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90002" marR="90002"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325438">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２</a:t>
                      </a:r>
                    </a:p>
                  </a:txBody>
                  <a:tcPr marL="91442" marR="91442"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サブリーダー</a:t>
                      </a:r>
                    </a:p>
                  </a:txBody>
                  <a:tcPr marL="91442" marR="91442"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90002" marR="90002"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90002" marR="90002"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３</a:t>
                      </a:r>
                    </a:p>
                  </a:txBody>
                  <a:tcPr marL="91442" marR="91442"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発表者</a:t>
                      </a:r>
                    </a:p>
                  </a:txBody>
                  <a:tcPr marL="91442" marR="91442"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90002" marR="90002"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90002" marR="90002"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４</a:t>
                      </a:r>
                    </a:p>
                  </a:txBody>
                  <a:tcPr marL="91442" marR="91442"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質問者</a:t>
                      </a:r>
                    </a:p>
                  </a:txBody>
                  <a:tcPr marL="91442" marR="91442"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90002" marR="90002"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90002" marR="90002"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５</a:t>
                      </a:r>
                    </a:p>
                  </a:txBody>
                  <a:tcPr marL="91442" marR="91442"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書記１</a:t>
                      </a:r>
                    </a:p>
                  </a:txBody>
                  <a:tcPr marL="91442" marR="91442"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90002" marR="90002"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90002" marR="90002"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６</a:t>
                      </a:r>
                    </a:p>
                  </a:txBody>
                  <a:tcPr marL="91442" marR="91442"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書記２</a:t>
                      </a:r>
                    </a:p>
                  </a:txBody>
                  <a:tcPr marL="91442" marR="91442"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90002" marR="90002"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90002" marR="90002"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6"/>
                  </a:ext>
                </a:extLst>
              </a:tr>
              <a:tr h="325438">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７</a:t>
                      </a:r>
                    </a:p>
                  </a:txBody>
                  <a:tcPr marL="91442" marR="91442"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defRPr/>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時間係・５Ｓ</a:t>
                      </a:r>
                    </a:p>
                  </a:txBody>
                  <a:tcPr marL="91442" marR="91442"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90002" marR="90002"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90002" marR="90002"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7"/>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８</a:t>
                      </a:r>
                    </a:p>
                  </a:txBody>
                  <a:tcPr marL="91442" marR="91442"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endParaRPr>
                    </a:p>
                  </a:txBody>
                  <a:tcPr marL="91442" marR="91442"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90002" marR="90002"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90002" marR="90002"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8"/>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９</a:t>
                      </a:r>
                    </a:p>
                  </a:txBody>
                  <a:tcPr marL="91442" marR="91442"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endParaRPr>
                    </a:p>
                  </a:txBody>
                  <a:tcPr marL="91442" marR="91442"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91442" marR="91442"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91442" marR="91442"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9"/>
                  </a:ext>
                </a:extLst>
              </a:tr>
            </a:tbl>
          </a:graphicData>
        </a:graphic>
      </p:graphicFrame>
      <p:sp>
        <p:nvSpPr>
          <p:cNvPr id="53310" name="Rectangle 83">
            <a:extLst>
              <a:ext uri="{FF2B5EF4-FFF2-40B4-BE49-F238E27FC236}">
                <a16:creationId xmlns:a16="http://schemas.microsoft.com/office/drawing/2014/main" id="{EC2C4A30-2118-B086-FBD8-408B9F83A378}"/>
              </a:ext>
            </a:extLst>
          </p:cNvPr>
          <p:cNvSpPr>
            <a:spLocks noChangeArrowheads="1"/>
          </p:cNvSpPr>
          <p:nvPr/>
        </p:nvSpPr>
        <p:spPr bwMode="auto">
          <a:xfrm>
            <a:off x="1524000" y="2857500"/>
            <a:ext cx="1679575" cy="40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838" tIns="49212" rIns="96838" bIns="49212">
            <a:spAutoFit/>
          </a:bodyPr>
          <a:lstStyle>
            <a:lvl1pPr defTabSz="84455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defTabSz="8445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defTabSz="84455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1"/>
              <a:t>役割分担</a:t>
            </a:r>
          </a:p>
        </p:txBody>
      </p:sp>
      <p:graphicFrame>
        <p:nvGraphicFramePr>
          <p:cNvPr id="24" name="Group 119">
            <a:extLst>
              <a:ext uri="{FF2B5EF4-FFF2-40B4-BE49-F238E27FC236}">
                <a16:creationId xmlns:a16="http://schemas.microsoft.com/office/drawing/2014/main" id="{36A6D4ED-C2F6-3CE7-A7E9-B3C50179CF12}"/>
              </a:ext>
            </a:extLst>
          </p:cNvPr>
          <p:cNvGraphicFramePr>
            <a:graphicFrameLocks noGrp="1"/>
          </p:cNvGraphicFramePr>
          <p:nvPr/>
        </p:nvGraphicFramePr>
        <p:xfrm>
          <a:off x="7078663" y="3244850"/>
          <a:ext cx="3695700" cy="2528888"/>
        </p:xfrm>
        <a:graphic>
          <a:graphicData uri="http://schemas.openxmlformats.org/drawingml/2006/table">
            <a:tbl>
              <a:tblPr/>
              <a:tblGrid>
                <a:gridCol w="558492">
                  <a:extLst>
                    <a:ext uri="{9D8B030D-6E8A-4147-A177-3AD203B41FA5}">
                      <a16:colId xmlns:a16="http://schemas.microsoft.com/office/drawing/2014/main" val="20000"/>
                    </a:ext>
                  </a:extLst>
                </a:gridCol>
                <a:gridCol w="2502871">
                  <a:extLst>
                    <a:ext uri="{9D8B030D-6E8A-4147-A177-3AD203B41FA5}">
                      <a16:colId xmlns:a16="http://schemas.microsoft.com/office/drawing/2014/main" val="20001"/>
                    </a:ext>
                  </a:extLst>
                </a:gridCol>
                <a:gridCol w="634337">
                  <a:extLst>
                    <a:ext uri="{9D8B030D-6E8A-4147-A177-3AD203B41FA5}">
                      <a16:colId xmlns:a16="http://schemas.microsoft.com/office/drawing/2014/main" val="20002"/>
                    </a:ext>
                  </a:extLst>
                </a:gridCol>
              </a:tblGrid>
              <a:tr h="29210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en-US" altLang="ja-JP" sz="1200" b="0" i="0" u="none" strike="noStrike" cap="none" normalizeH="0" baseline="0" dirty="0">
                          <a:ln>
                            <a:noFill/>
                          </a:ln>
                          <a:solidFill>
                            <a:schemeClr val="tx1"/>
                          </a:solidFill>
                          <a:effectLst/>
                          <a:latin typeface="Times New Roman" pitchFamily="18" charset="0"/>
                          <a:ea typeface="ＭＳ Ｐゴシック" pitchFamily="50" charset="-128"/>
                        </a:rPr>
                        <a:t>№</a:t>
                      </a:r>
                    </a:p>
                  </a:txBody>
                  <a:tcPr marL="91425" marR="9142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952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内　　容</a:t>
                      </a:r>
                    </a:p>
                  </a:txBody>
                  <a:tcPr marL="91425" marR="9142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952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評 価</a:t>
                      </a:r>
                    </a:p>
                  </a:txBody>
                  <a:tcPr marL="91425" marR="9142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952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455613">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１</a:t>
                      </a:r>
                    </a:p>
                  </a:txBody>
                  <a:tcPr marL="91425" marR="9142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952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みんなが積極的に発言する</a:t>
                      </a:r>
                    </a:p>
                  </a:txBody>
                  <a:tcPr marL="89985" marR="89985"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952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Times New Roman" pitchFamily="18" charset="0"/>
                        <a:ea typeface="ＭＳ Ｐゴシック" pitchFamily="50" charset="-128"/>
                      </a:endParaRPr>
                    </a:p>
                  </a:txBody>
                  <a:tcPr marL="89985" marR="89985"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952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454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２</a:t>
                      </a:r>
                    </a:p>
                  </a:txBody>
                  <a:tcPr marL="91425" marR="9142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みんなで時間を守る</a:t>
                      </a:r>
                    </a:p>
                  </a:txBody>
                  <a:tcPr marL="89985" marR="89985"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Times New Roman" pitchFamily="18" charset="0"/>
                        <a:ea typeface="ＭＳ Ｐゴシック" pitchFamily="50" charset="-128"/>
                      </a:endParaRPr>
                    </a:p>
                  </a:txBody>
                  <a:tcPr marL="89985" marR="89985"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46355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３</a:t>
                      </a:r>
                    </a:p>
                  </a:txBody>
                  <a:tcPr marL="91425" marR="9142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400" b="0" i="0" u="none" strike="noStrike" cap="none" normalizeH="0" baseline="0" dirty="0">
                        <a:ln>
                          <a:noFill/>
                        </a:ln>
                        <a:solidFill>
                          <a:schemeClr val="tx1"/>
                        </a:solidFill>
                        <a:effectLst/>
                        <a:latin typeface="Meiryo UI" pitchFamily="50" charset="-128"/>
                        <a:ea typeface="Meiryo UI" pitchFamily="50" charset="-128"/>
                        <a:cs typeface="Meiryo UI" pitchFamily="50" charset="-128"/>
                      </a:endParaRPr>
                    </a:p>
                  </a:txBody>
                  <a:tcPr marL="89985" marR="89985"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Times New Roman" pitchFamily="18" charset="0"/>
                        <a:ea typeface="ＭＳ Ｐゴシック" pitchFamily="50" charset="-128"/>
                      </a:endParaRPr>
                    </a:p>
                  </a:txBody>
                  <a:tcPr marL="89985" marR="89985"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43180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４</a:t>
                      </a:r>
                    </a:p>
                  </a:txBody>
                  <a:tcPr marL="91425" marR="9142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400" b="0" i="0" u="none" strike="noStrike" cap="none" normalizeH="0" baseline="0" dirty="0">
                        <a:ln>
                          <a:noFill/>
                        </a:ln>
                        <a:solidFill>
                          <a:schemeClr val="tx1"/>
                        </a:solidFill>
                        <a:effectLst/>
                        <a:latin typeface="Meiryo UI" pitchFamily="50" charset="-128"/>
                        <a:ea typeface="Meiryo UI" pitchFamily="50" charset="-128"/>
                        <a:cs typeface="Meiryo UI" pitchFamily="50" charset="-128"/>
                      </a:endParaRPr>
                    </a:p>
                  </a:txBody>
                  <a:tcPr marL="89985" marR="89985"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89985" marR="89985"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43180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５</a:t>
                      </a:r>
                    </a:p>
                  </a:txBody>
                  <a:tcPr marL="91425" marR="9142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endParaRPr>
                    </a:p>
                  </a:txBody>
                  <a:tcPr marL="91425" marR="9142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91425" marR="9142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bl>
          </a:graphicData>
        </a:graphic>
      </p:graphicFrame>
      <p:sp>
        <p:nvSpPr>
          <p:cNvPr id="53341" name="Text Box 114">
            <a:extLst>
              <a:ext uri="{FF2B5EF4-FFF2-40B4-BE49-F238E27FC236}">
                <a16:creationId xmlns:a16="http://schemas.microsoft.com/office/drawing/2014/main" id="{7EAB4F1C-53CB-CD6B-C4C4-D98A732B6F9B}"/>
              </a:ext>
            </a:extLst>
          </p:cNvPr>
          <p:cNvSpPr txBox="1">
            <a:spLocks noChangeArrowheads="1"/>
          </p:cNvSpPr>
          <p:nvPr/>
        </p:nvSpPr>
        <p:spPr bwMode="auto">
          <a:xfrm>
            <a:off x="7097713" y="5842000"/>
            <a:ext cx="4038600" cy="703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tIns="36000" rIns="36000" bIns="3600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300">
                <a:solidFill>
                  <a:srgbClr val="FF0000"/>
                </a:solidFill>
                <a:latin typeface="Meiryo UI" panose="020B0604030504040204" pitchFamily="50" charset="-128"/>
                <a:ea typeface="Meiryo UI" panose="020B0604030504040204" pitchFamily="50" charset="-128"/>
              </a:rPr>
              <a:t>★活動終了時に全員で評価を実施します</a:t>
            </a:r>
            <a:br>
              <a:rPr lang="en-US" altLang="ja-JP" sz="1300">
                <a:solidFill>
                  <a:srgbClr val="FF0000"/>
                </a:solidFill>
                <a:latin typeface="Meiryo UI" panose="020B0604030504040204" pitchFamily="50" charset="-128"/>
                <a:ea typeface="Meiryo UI" panose="020B0604030504040204" pitchFamily="50" charset="-128"/>
              </a:rPr>
            </a:br>
            <a:r>
              <a:rPr lang="ja-JP" altLang="en-US" sz="1300">
                <a:solidFill>
                  <a:srgbClr val="FF0000"/>
                </a:solidFill>
                <a:latin typeface="Meiryo UI" panose="020B0604030504040204" pitchFamily="50" charset="-128"/>
                <a:ea typeface="Meiryo UI" panose="020B0604030504040204" pitchFamily="50" charset="-128"/>
              </a:rPr>
              <a:t>★評価は、○、△、</a:t>
            </a:r>
            <a:r>
              <a:rPr lang="en-US" altLang="ja-JP" sz="1300">
                <a:solidFill>
                  <a:srgbClr val="FF0000"/>
                </a:solidFill>
                <a:latin typeface="Meiryo UI" panose="020B0604030504040204" pitchFamily="50" charset="-128"/>
                <a:ea typeface="Meiryo UI" panose="020B0604030504040204" pitchFamily="50" charset="-128"/>
              </a:rPr>
              <a:t>×</a:t>
            </a:r>
            <a:r>
              <a:rPr lang="ja-JP" altLang="en-US" sz="1300">
                <a:solidFill>
                  <a:srgbClr val="FF0000"/>
                </a:solidFill>
                <a:latin typeface="Meiryo UI" panose="020B0604030504040204" pitchFamily="50" charset="-128"/>
                <a:ea typeface="Meiryo UI" panose="020B0604030504040204" pitchFamily="50" charset="-128"/>
              </a:rPr>
              <a:t>等で記入</a:t>
            </a:r>
            <a:br>
              <a:rPr lang="en-US" altLang="ja-JP" sz="1300">
                <a:solidFill>
                  <a:srgbClr val="FF0000"/>
                </a:solidFill>
                <a:latin typeface="Meiryo UI" panose="020B0604030504040204" pitchFamily="50" charset="-128"/>
                <a:ea typeface="Meiryo UI" panose="020B0604030504040204" pitchFamily="50" charset="-128"/>
              </a:rPr>
            </a:br>
            <a:r>
              <a:rPr lang="en-US" altLang="ja-JP" sz="1500">
                <a:solidFill>
                  <a:srgbClr val="FF0000"/>
                </a:solidFill>
                <a:latin typeface="HGP創英角ｺﾞｼｯｸUB" panose="020B0900000000000000" pitchFamily="50" charset="-128"/>
                <a:ea typeface="HGP創英角ｺﾞｼｯｸUB" panose="020B0900000000000000" pitchFamily="50" charset="-128"/>
              </a:rPr>
              <a:t>※</a:t>
            </a:r>
            <a:r>
              <a:rPr lang="ja-JP" altLang="en-US" sz="1500">
                <a:solidFill>
                  <a:srgbClr val="FF0000"/>
                </a:solidFill>
                <a:latin typeface="HGP創英角ｺﾞｼｯｸUB" panose="020B0900000000000000" pitchFamily="50" charset="-128"/>
                <a:ea typeface="HGP創英角ｺﾞｼｯｸUB" panose="020B0900000000000000" pitchFamily="50" charset="-128"/>
              </a:rPr>
              <a:t>全ての資料は大きく濃い字で書きましょう！</a:t>
            </a:r>
          </a:p>
        </p:txBody>
      </p:sp>
      <p:sp>
        <p:nvSpPr>
          <p:cNvPr id="53342" name="Rectangle 115">
            <a:extLst>
              <a:ext uri="{FF2B5EF4-FFF2-40B4-BE49-F238E27FC236}">
                <a16:creationId xmlns:a16="http://schemas.microsoft.com/office/drawing/2014/main" id="{DD7ACDB0-40B4-0DD4-71B4-7B510A49965A}"/>
              </a:ext>
            </a:extLst>
          </p:cNvPr>
          <p:cNvSpPr>
            <a:spLocks noChangeArrowheads="1"/>
          </p:cNvSpPr>
          <p:nvPr/>
        </p:nvSpPr>
        <p:spPr bwMode="auto">
          <a:xfrm>
            <a:off x="7094538" y="2882900"/>
            <a:ext cx="2895600" cy="40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838" tIns="49212" rIns="96838" bIns="49212">
            <a:spAutoFit/>
          </a:bodyPr>
          <a:lstStyle>
            <a:lvl1pPr defTabSz="84455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defTabSz="8445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defTabSz="84455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1"/>
              <a:t>グループの決め事</a:t>
            </a:r>
          </a:p>
        </p:txBody>
      </p:sp>
      <p:sp>
        <p:nvSpPr>
          <p:cNvPr id="53343" name="Rectangle 2">
            <a:extLst>
              <a:ext uri="{FF2B5EF4-FFF2-40B4-BE49-F238E27FC236}">
                <a16:creationId xmlns:a16="http://schemas.microsoft.com/office/drawing/2014/main" id="{D01646D6-1305-DD6A-1AF3-99D7A7E8651C}"/>
              </a:ext>
            </a:extLst>
          </p:cNvPr>
          <p:cNvSpPr>
            <a:spLocks noChangeArrowheads="1"/>
          </p:cNvSpPr>
          <p:nvPr/>
        </p:nvSpPr>
        <p:spPr bwMode="auto">
          <a:xfrm>
            <a:off x="1481138" y="488950"/>
            <a:ext cx="2446337"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838" tIns="49212" rIns="96838" bIns="49212">
            <a:spAutoFit/>
          </a:bodyPr>
          <a:lstStyle>
            <a:lvl1pPr defTabSz="84455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defTabSz="8445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defTabSz="84455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600"/>
              <a:t>グループの旗</a:t>
            </a:r>
          </a:p>
        </p:txBody>
      </p:sp>
      <p:sp>
        <p:nvSpPr>
          <p:cNvPr id="53344" name="Rectangle 3">
            <a:extLst>
              <a:ext uri="{FF2B5EF4-FFF2-40B4-BE49-F238E27FC236}">
                <a16:creationId xmlns:a16="http://schemas.microsoft.com/office/drawing/2014/main" id="{6066A264-3F2A-EC31-5E01-2AE4B1EBCDB1}"/>
              </a:ext>
            </a:extLst>
          </p:cNvPr>
          <p:cNvSpPr>
            <a:spLocks noChangeArrowheads="1"/>
          </p:cNvSpPr>
          <p:nvPr/>
        </p:nvSpPr>
        <p:spPr bwMode="auto">
          <a:xfrm>
            <a:off x="1373188" y="1022350"/>
            <a:ext cx="3390900"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838" tIns="49212" rIns="96838" bIns="49212">
            <a:spAutoFit/>
          </a:bodyPr>
          <a:lstStyle>
            <a:lvl1pPr defTabSz="84455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defTabSz="8445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defTabSz="84455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u="sng">
                <a:latin typeface="ＭＳ Ｐゴシック" panose="020B0600070205080204" pitchFamily="50" charset="-128"/>
              </a:rPr>
              <a:t>Ａコース：　　　</a:t>
            </a:r>
            <a:r>
              <a:rPr lang="ja-JP" altLang="en-US" sz="2000" u="sng"/>
              <a:t>グループ</a:t>
            </a:r>
          </a:p>
        </p:txBody>
      </p:sp>
      <p:graphicFrame>
        <p:nvGraphicFramePr>
          <p:cNvPr id="29" name="Group 123">
            <a:extLst>
              <a:ext uri="{FF2B5EF4-FFF2-40B4-BE49-F238E27FC236}">
                <a16:creationId xmlns:a16="http://schemas.microsoft.com/office/drawing/2014/main" id="{666E954F-D2B0-DB8A-E612-5CEA101F8419}"/>
              </a:ext>
            </a:extLst>
          </p:cNvPr>
          <p:cNvGraphicFramePr>
            <a:graphicFrameLocks noGrp="1"/>
          </p:cNvGraphicFramePr>
          <p:nvPr/>
        </p:nvGraphicFramePr>
        <p:xfrm>
          <a:off x="1524000" y="1625600"/>
          <a:ext cx="2813050" cy="990600"/>
        </p:xfrm>
        <a:graphic>
          <a:graphicData uri="http://schemas.openxmlformats.org/drawingml/2006/table">
            <a:tbl>
              <a:tblPr/>
              <a:tblGrid>
                <a:gridCol w="2813050">
                  <a:extLst>
                    <a:ext uri="{9D8B030D-6E8A-4147-A177-3AD203B41FA5}">
                      <a16:colId xmlns:a16="http://schemas.microsoft.com/office/drawing/2014/main" val="20000"/>
                    </a:ext>
                  </a:extLst>
                </a:gridCol>
              </a:tblGrid>
              <a:tr h="30480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グループのネーミング</a:t>
                      </a:r>
                    </a:p>
                  </a:txBody>
                  <a:tcPr marL="91422" marR="91422" horzOverflow="overflow">
                    <a:lnL w="28575"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68580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2400" b="0" i="0" u="none" strike="noStrike" cap="none" normalizeH="0" baseline="0">
                        <a:ln>
                          <a:noFill/>
                        </a:ln>
                        <a:solidFill>
                          <a:schemeClr val="tx1"/>
                        </a:solidFill>
                        <a:effectLst/>
                        <a:latin typeface="Times New Roman" pitchFamily="18" charset="0"/>
                        <a:ea typeface="ＭＳ Ｐゴシック" pitchFamily="50" charset="-128"/>
                      </a:endParaRPr>
                    </a:p>
                  </a:txBody>
                  <a:tcPr marL="89982" marR="89982" marT="46800" marB="46800" anchor="ctr" horzOverflow="overflow">
                    <a:lnL w="28575"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bl>
          </a:graphicData>
        </a:graphic>
      </p:graphicFrame>
      <p:sp>
        <p:nvSpPr>
          <p:cNvPr id="53353" name="Rectangle 13">
            <a:extLst>
              <a:ext uri="{FF2B5EF4-FFF2-40B4-BE49-F238E27FC236}">
                <a16:creationId xmlns:a16="http://schemas.microsoft.com/office/drawing/2014/main" id="{DA5B9454-D8A5-26A1-A724-DF98E940FDDD}"/>
              </a:ext>
            </a:extLst>
          </p:cNvPr>
          <p:cNvSpPr>
            <a:spLocks noChangeArrowheads="1"/>
          </p:cNvSpPr>
          <p:nvPr/>
        </p:nvSpPr>
        <p:spPr bwMode="auto">
          <a:xfrm>
            <a:off x="4492625" y="765175"/>
            <a:ext cx="3475038" cy="2057400"/>
          </a:xfrm>
          <a:prstGeom prst="rect">
            <a:avLst/>
          </a:prstGeom>
          <a:solidFill>
            <a:schemeClr val="bg1"/>
          </a:solidFill>
          <a:ln w="254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53354" name="Text Box 14">
            <a:extLst>
              <a:ext uri="{FF2B5EF4-FFF2-40B4-BE49-F238E27FC236}">
                <a16:creationId xmlns:a16="http://schemas.microsoft.com/office/drawing/2014/main" id="{A3ACE134-F18B-374B-CC43-5F5C8C496DC2}"/>
              </a:ext>
            </a:extLst>
          </p:cNvPr>
          <p:cNvSpPr txBox="1">
            <a:spLocks noChangeArrowheads="1"/>
          </p:cNvSpPr>
          <p:nvPr/>
        </p:nvSpPr>
        <p:spPr bwMode="auto">
          <a:xfrm>
            <a:off x="5302250" y="635000"/>
            <a:ext cx="1571625" cy="284163"/>
          </a:xfrm>
          <a:prstGeom prst="rect">
            <a:avLst/>
          </a:prstGeom>
          <a:solidFill>
            <a:schemeClr val="bg1"/>
          </a:solidFill>
          <a:ln w="952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200" b="1">
                <a:latin typeface="Meiryo UI" panose="020B0604030504040204" pitchFamily="50" charset="-128"/>
                <a:ea typeface="Meiryo UI" panose="020B0604030504040204" pitchFamily="50" charset="-128"/>
              </a:rPr>
              <a:t>シンボルマーク</a:t>
            </a:r>
          </a:p>
        </p:txBody>
      </p:sp>
      <p:grpSp>
        <p:nvGrpSpPr>
          <p:cNvPr id="53355" name="グループ化 27">
            <a:extLst>
              <a:ext uri="{FF2B5EF4-FFF2-40B4-BE49-F238E27FC236}">
                <a16:creationId xmlns:a16="http://schemas.microsoft.com/office/drawing/2014/main" id="{671C16EE-8DAF-934B-B3B4-BC9D92DCB968}"/>
              </a:ext>
            </a:extLst>
          </p:cNvPr>
          <p:cNvGrpSpPr>
            <a:grpSpLocks/>
          </p:cNvGrpSpPr>
          <p:nvPr/>
        </p:nvGrpSpPr>
        <p:grpSpPr bwMode="auto">
          <a:xfrm>
            <a:off x="8089900" y="1054100"/>
            <a:ext cx="2614613" cy="1611313"/>
            <a:chOff x="6156176" y="1054100"/>
            <a:chExt cx="2786063" cy="1611313"/>
          </a:xfrm>
        </p:grpSpPr>
        <p:sp>
          <p:nvSpPr>
            <p:cNvPr id="53357" name="Rectangle 15">
              <a:extLst>
                <a:ext uri="{FF2B5EF4-FFF2-40B4-BE49-F238E27FC236}">
                  <a16:creationId xmlns:a16="http://schemas.microsoft.com/office/drawing/2014/main" id="{CDD071DE-9912-A42C-2FDB-8385CC2ECFA2}"/>
                </a:ext>
              </a:extLst>
            </p:cNvPr>
            <p:cNvSpPr>
              <a:spLocks noChangeArrowheads="1"/>
            </p:cNvSpPr>
            <p:nvPr/>
          </p:nvSpPr>
          <p:spPr bwMode="auto">
            <a:xfrm>
              <a:off x="6156176" y="2117725"/>
              <a:ext cx="2768600" cy="547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84455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defTabSz="8445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defTabSz="84455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buFontTx/>
                <a:buNone/>
              </a:pPr>
              <a:endParaRPr lang="ja-JP" altLang="ja-JP" sz="2400"/>
            </a:p>
          </p:txBody>
        </p:sp>
        <p:sp>
          <p:nvSpPr>
            <p:cNvPr id="53358" name="Rectangle 16">
              <a:extLst>
                <a:ext uri="{FF2B5EF4-FFF2-40B4-BE49-F238E27FC236}">
                  <a16:creationId xmlns:a16="http://schemas.microsoft.com/office/drawing/2014/main" id="{23E54D80-2720-4F0E-9FBF-E2A3E9B607AA}"/>
                </a:ext>
              </a:extLst>
            </p:cNvPr>
            <p:cNvSpPr>
              <a:spLocks noChangeArrowheads="1"/>
            </p:cNvSpPr>
            <p:nvPr/>
          </p:nvSpPr>
          <p:spPr bwMode="auto">
            <a:xfrm>
              <a:off x="6156176" y="1844675"/>
              <a:ext cx="2768600" cy="27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84455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defTabSz="8445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defTabSz="84455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buFontTx/>
                <a:buNone/>
              </a:pPr>
              <a:r>
                <a:rPr lang="ja-JP" altLang="en-US" sz="1200" b="1">
                  <a:latin typeface="Meiryo UI" panose="020B0604030504040204" pitchFamily="50" charset="-128"/>
                  <a:ea typeface="Meiryo UI" panose="020B0604030504040204" pitchFamily="50" charset="-128"/>
                </a:rPr>
                <a:t>アドバイザー</a:t>
              </a:r>
            </a:p>
          </p:txBody>
        </p:sp>
        <p:sp>
          <p:nvSpPr>
            <p:cNvPr id="53359" name="Rectangle 17">
              <a:extLst>
                <a:ext uri="{FF2B5EF4-FFF2-40B4-BE49-F238E27FC236}">
                  <a16:creationId xmlns:a16="http://schemas.microsoft.com/office/drawing/2014/main" id="{9D77E8B2-DEC6-C25E-46B5-50E4869C2400}"/>
                </a:ext>
              </a:extLst>
            </p:cNvPr>
            <p:cNvSpPr>
              <a:spLocks noChangeArrowheads="1"/>
            </p:cNvSpPr>
            <p:nvPr/>
          </p:nvSpPr>
          <p:spPr bwMode="auto">
            <a:xfrm>
              <a:off x="6173639" y="1341438"/>
              <a:ext cx="27686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84455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defTabSz="8445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defTabSz="84455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buFontTx/>
                <a:buNone/>
              </a:pPr>
              <a:endParaRPr lang="ja-JP" altLang="ja-JP" sz="2400"/>
            </a:p>
          </p:txBody>
        </p:sp>
        <p:sp>
          <p:nvSpPr>
            <p:cNvPr id="53360" name="Rectangle 18">
              <a:extLst>
                <a:ext uri="{FF2B5EF4-FFF2-40B4-BE49-F238E27FC236}">
                  <a16:creationId xmlns:a16="http://schemas.microsoft.com/office/drawing/2014/main" id="{684B7742-25A8-33A0-A58A-1C46AFA9D93B}"/>
                </a:ext>
              </a:extLst>
            </p:cNvPr>
            <p:cNvSpPr>
              <a:spLocks noChangeArrowheads="1"/>
            </p:cNvSpPr>
            <p:nvPr/>
          </p:nvSpPr>
          <p:spPr bwMode="auto">
            <a:xfrm>
              <a:off x="6156176" y="1054100"/>
              <a:ext cx="2768600" cy="27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84455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defTabSz="8445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defTabSz="84455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buFontTx/>
                <a:buNone/>
              </a:pPr>
              <a:r>
                <a:rPr lang="ja-JP" altLang="en-US" sz="1200" b="1">
                  <a:latin typeface="Meiryo UI" panose="020B0604030504040204" pitchFamily="50" charset="-128"/>
                  <a:ea typeface="Meiryo UI" panose="020B0604030504040204" pitchFamily="50" charset="-128"/>
                </a:rPr>
                <a:t>チーフアドバイザー</a:t>
              </a:r>
            </a:p>
          </p:txBody>
        </p:sp>
        <p:sp>
          <p:nvSpPr>
            <p:cNvPr id="53361" name="Line 19">
              <a:extLst>
                <a:ext uri="{FF2B5EF4-FFF2-40B4-BE49-F238E27FC236}">
                  <a16:creationId xmlns:a16="http://schemas.microsoft.com/office/drawing/2014/main" id="{B39C87B9-D1AB-8FFE-2158-B66D2AB5A3BE}"/>
                </a:ext>
              </a:extLst>
            </p:cNvPr>
            <p:cNvSpPr>
              <a:spLocks noChangeShapeType="1"/>
            </p:cNvSpPr>
            <p:nvPr/>
          </p:nvSpPr>
          <p:spPr bwMode="auto">
            <a:xfrm>
              <a:off x="6156176" y="1054100"/>
              <a:ext cx="2768600" cy="0"/>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3362" name="Line 20">
              <a:extLst>
                <a:ext uri="{FF2B5EF4-FFF2-40B4-BE49-F238E27FC236}">
                  <a16:creationId xmlns:a16="http://schemas.microsoft.com/office/drawing/2014/main" id="{BC858027-E187-EE7B-5D07-A1013E7E4A6D}"/>
                </a:ext>
              </a:extLst>
            </p:cNvPr>
            <p:cNvSpPr>
              <a:spLocks noChangeShapeType="1"/>
            </p:cNvSpPr>
            <p:nvPr/>
          </p:nvSpPr>
          <p:spPr bwMode="auto">
            <a:xfrm>
              <a:off x="6156176" y="1327150"/>
              <a:ext cx="2768600"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3363" name="Line 21">
              <a:extLst>
                <a:ext uri="{FF2B5EF4-FFF2-40B4-BE49-F238E27FC236}">
                  <a16:creationId xmlns:a16="http://schemas.microsoft.com/office/drawing/2014/main" id="{3942F4AA-D2B6-8E55-F990-B49FFE87D5B6}"/>
                </a:ext>
              </a:extLst>
            </p:cNvPr>
            <p:cNvSpPr>
              <a:spLocks noChangeShapeType="1"/>
            </p:cNvSpPr>
            <p:nvPr/>
          </p:nvSpPr>
          <p:spPr bwMode="auto">
            <a:xfrm>
              <a:off x="6156176" y="1844675"/>
              <a:ext cx="2768600"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3364" name="Line 22">
              <a:extLst>
                <a:ext uri="{FF2B5EF4-FFF2-40B4-BE49-F238E27FC236}">
                  <a16:creationId xmlns:a16="http://schemas.microsoft.com/office/drawing/2014/main" id="{4443E2B1-3092-FC72-2434-99B7B1227C81}"/>
                </a:ext>
              </a:extLst>
            </p:cNvPr>
            <p:cNvSpPr>
              <a:spLocks noChangeShapeType="1"/>
            </p:cNvSpPr>
            <p:nvPr/>
          </p:nvSpPr>
          <p:spPr bwMode="auto">
            <a:xfrm>
              <a:off x="6156176" y="2117725"/>
              <a:ext cx="2768600"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3365" name="Line 23">
              <a:extLst>
                <a:ext uri="{FF2B5EF4-FFF2-40B4-BE49-F238E27FC236}">
                  <a16:creationId xmlns:a16="http://schemas.microsoft.com/office/drawing/2014/main" id="{25906AA6-23C6-DC66-7F2E-BD7E0137AAF6}"/>
                </a:ext>
              </a:extLst>
            </p:cNvPr>
            <p:cNvSpPr>
              <a:spLocks noChangeShapeType="1"/>
            </p:cNvSpPr>
            <p:nvPr/>
          </p:nvSpPr>
          <p:spPr bwMode="auto">
            <a:xfrm>
              <a:off x="6156176" y="2665413"/>
              <a:ext cx="2768600" cy="0"/>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3366" name="Line 24">
              <a:extLst>
                <a:ext uri="{FF2B5EF4-FFF2-40B4-BE49-F238E27FC236}">
                  <a16:creationId xmlns:a16="http://schemas.microsoft.com/office/drawing/2014/main" id="{78A0FAD3-4318-FBE9-F76D-C70DA3F7C332}"/>
                </a:ext>
              </a:extLst>
            </p:cNvPr>
            <p:cNvSpPr>
              <a:spLocks noChangeShapeType="1"/>
            </p:cNvSpPr>
            <p:nvPr/>
          </p:nvSpPr>
          <p:spPr bwMode="auto">
            <a:xfrm>
              <a:off x="6156176" y="1054100"/>
              <a:ext cx="0" cy="1611313"/>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3367" name="Line 25">
              <a:extLst>
                <a:ext uri="{FF2B5EF4-FFF2-40B4-BE49-F238E27FC236}">
                  <a16:creationId xmlns:a16="http://schemas.microsoft.com/office/drawing/2014/main" id="{92934400-65C9-6098-99F4-3972A56515CB}"/>
                </a:ext>
              </a:extLst>
            </p:cNvPr>
            <p:cNvSpPr>
              <a:spLocks noChangeShapeType="1"/>
            </p:cNvSpPr>
            <p:nvPr/>
          </p:nvSpPr>
          <p:spPr bwMode="auto">
            <a:xfrm>
              <a:off x="8924776" y="1054100"/>
              <a:ext cx="0" cy="1611313"/>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sp>
        <p:nvSpPr>
          <p:cNvPr id="53356" name="Rectangle 4">
            <a:extLst>
              <a:ext uri="{FF2B5EF4-FFF2-40B4-BE49-F238E27FC236}">
                <a16:creationId xmlns:a16="http://schemas.microsoft.com/office/drawing/2014/main" id="{C353DFBB-64F6-E00C-C04F-5987CF8B12F8}"/>
              </a:ext>
            </a:extLst>
          </p:cNvPr>
          <p:cNvSpPr>
            <a:spLocks noChangeArrowheads="1"/>
          </p:cNvSpPr>
          <p:nvPr/>
        </p:nvSpPr>
        <p:spPr bwMode="auto">
          <a:xfrm>
            <a:off x="8486775" y="623888"/>
            <a:ext cx="2146300" cy="28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838" tIns="49212" rIns="96838" bIns="49212">
            <a:spAutoFit/>
          </a:bodyPr>
          <a:lstStyle>
            <a:lvl1pPr defTabSz="84455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defTabSz="8445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defTabSz="84455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200">
                <a:latin typeface="Meiryo UI" panose="020B0604030504040204" pitchFamily="50" charset="-128"/>
                <a:ea typeface="Meiryo UI" panose="020B0604030504040204" pitchFamily="50" charset="-128"/>
              </a:rPr>
              <a:t>年　　　　月　　　　日</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Box 2">
            <a:extLst>
              <a:ext uri="{FF2B5EF4-FFF2-40B4-BE49-F238E27FC236}">
                <a16:creationId xmlns:a16="http://schemas.microsoft.com/office/drawing/2014/main" id="{95597311-74E6-3C2F-982F-E4850A4599AE}"/>
              </a:ext>
            </a:extLst>
          </p:cNvPr>
          <p:cNvSpPr txBox="1">
            <a:spLocks noChangeArrowheads="1"/>
          </p:cNvSpPr>
          <p:nvPr/>
        </p:nvSpPr>
        <p:spPr bwMode="auto">
          <a:xfrm>
            <a:off x="3022600" y="477838"/>
            <a:ext cx="5283200" cy="400050"/>
          </a:xfrm>
          <a:prstGeom prst="rect">
            <a:avLst/>
          </a:prstGeom>
          <a:noFill/>
          <a:ln w="38100" cmpd="dbl">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000" b="1"/>
              <a:t>ＱＣサークル活動の目的と自職場の実態</a:t>
            </a:r>
          </a:p>
        </p:txBody>
      </p:sp>
      <p:sp>
        <p:nvSpPr>
          <p:cNvPr id="55299" name="Text Box 3">
            <a:extLst>
              <a:ext uri="{FF2B5EF4-FFF2-40B4-BE49-F238E27FC236}">
                <a16:creationId xmlns:a16="http://schemas.microsoft.com/office/drawing/2014/main" id="{B1CB736E-09EF-C359-0163-4DBAF5F06FF3}"/>
              </a:ext>
            </a:extLst>
          </p:cNvPr>
          <p:cNvSpPr txBox="1">
            <a:spLocks noChangeArrowheads="1"/>
          </p:cNvSpPr>
          <p:nvPr/>
        </p:nvSpPr>
        <p:spPr bwMode="auto">
          <a:xfrm>
            <a:off x="1219200" y="30163"/>
            <a:ext cx="32639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200"/>
              <a:t>ＡｺｰｽＧＤ記録用紙（発表資料２）</a:t>
            </a:r>
          </a:p>
        </p:txBody>
      </p:sp>
      <p:sp>
        <p:nvSpPr>
          <p:cNvPr id="55300" name="Text Box 4">
            <a:extLst>
              <a:ext uri="{FF2B5EF4-FFF2-40B4-BE49-F238E27FC236}">
                <a16:creationId xmlns:a16="http://schemas.microsoft.com/office/drawing/2014/main" id="{8BA561D6-BA7F-B7A7-D0AF-F2B05470D407}"/>
              </a:ext>
            </a:extLst>
          </p:cNvPr>
          <p:cNvSpPr txBox="1">
            <a:spLocks noChangeArrowheads="1"/>
          </p:cNvSpPr>
          <p:nvPr/>
        </p:nvSpPr>
        <p:spPr bwMode="auto">
          <a:xfrm>
            <a:off x="1720850" y="1143000"/>
            <a:ext cx="90805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endParaRPr lang="ja-JP" altLang="en-US" sz="2400"/>
          </a:p>
        </p:txBody>
      </p:sp>
      <p:sp>
        <p:nvSpPr>
          <p:cNvPr id="55301" name="Text Box 27">
            <a:extLst>
              <a:ext uri="{FF2B5EF4-FFF2-40B4-BE49-F238E27FC236}">
                <a16:creationId xmlns:a16="http://schemas.microsoft.com/office/drawing/2014/main" id="{1F7B6474-B515-B5DB-97E8-A10D22995A4E}"/>
              </a:ext>
            </a:extLst>
          </p:cNvPr>
          <p:cNvSpPr txBox="1">
            <a:spLocks noChangeArrowheads="1"/>
          </p:cNvSpPr>
          <p:nvPr/>
        </p:nvSpPr>
        <p:spPr bwMode="auto">
          <a:xfrm>
            <a:off x="8543925" y="571500"/>
            <a:ext cx="25050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600" u="sng"/>
              <a:t>Ａコース：　　　　　グループ</a:t>
            </a:r>
          </a:p>
        </p:txBody>
      </p:sp>
      <p:graphicFrame>
        <p:nvGraphicFramePr>
          <p:cNvPr id="45129" name="Group 73">
            <a:extLst>
              <a:ext uri="{FF2B5EF4-FFF2-40B4-BE49-F238E27FC236}">
                <a16:creationId xmlns:a16="http://schemas.microsoft.com/office/drawing/2014/main" id="{3B059F62-EB44-0821-DB7F-1D20175016AB}"/>
              </a:ext>
            </a:extLst>
          </p:cNvPr>
          <p:cNvGraphicFramePr>
            <a:graphicFrameLocks noGrp="1"/>
          </p:cNvGraphicFramePr>
          <p:nvPr/>
        </p:nvGraphicFramePr>
        <p:xfrm>
          <a:off x="1631950" y="1227138"/>
          <a:ext cx="9072563" cy="5297488"/>
        </p:xfrm>
        <a:graphic>
          <a:graphicData uri="http://schemas.openxmlformats.org/drawingml/2006/table">
            <a:tbl>
              <a:tblPr/>
              <a:tblGrid>
                <a:gridCol w="2519363">
                  <a:extLst>
                    <a:ext uri="{9D8B030D-6E8A-4147-A177-3AD203B41FA5}">
                      <a16:colId xmlns:a16="http://schemas.microsoft.com/office/drawing/2014/main" val="20000"/>
                    </a:ext>
                  </a:extLst>
                </a:gridCol>
                <a:gridCol w="2305050">
                  <a:extLst>
                    <a:ext uri="{9D8B030D-6E8A-4147-A177-3AD203B41FA5}">
                      <a16:colId xmlns:a16="http://schemas.microsoft.com/office/drawing/2014/main" val="20001"/>
                    </a:ext>
                  </a:extLst>
                </a:gridCol>
                <a:gridCol w="2232025">
                  <a:extLst>
                    <a:ext uri="{9D8B030D-6E8A-4147-A177-3AD203B41FA5}">
                      <a16:colId xmlns:a16="http://schemas.microsoft.com/office/drawing/2014/main" val="20002"/>
                    </a:ext>
                  </a:extLst>
                </a:gridCol>
                <a:gridCol w="2016125">
                  <a:extLst>
                    <a:ext uri="{9D8B030D-6E8A-4147-A177-3AD203B41FA5}">
                      <a16:colId xmlns:a16="http://schemas.microsoft.com/office/drawing/2014/main" val="20003"/>
                    </a:ext>
                  </a:extLst>
                </a:gridCol>
              </a:tblGrid>
              <a:tr h="68897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0" fontAlgn="base" latinLnBrk="0" hangingPunct="0">
                        <a:lnSpc>
                          <a:spcPct val="100000"/>
                        </a:lnSpc>
                        <a:spcBef>
                          <a:spcPct val="20000"/>
                        </a:spcBef>
                        <a:spcAft>
                          <a:spcPct val="0"/>
                        </a:spcAft>
                        <a:buClrTx/>
                        <a:buSzTx/>
                        <a:buFontTx/>
                        <a:buNone/>
                        <a:tabLst/>
                      </a:pPr>
                      <a:endPar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2449513">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dirty="0">
                        <a:ln>
                          <a:noFill/>
                        </a:ln>
                        <a:solidFill>
                          <a:schemeClr val="tx1"/>
                        </a:solidFill>
                        <a:effectLst/>
                        <a:latin typeface="Times New Roman" pitchFamily="18" charset="0"/>
                        <a:ea typeface="ＭＳ Ｐゴシック" pitchFamily="50" charset="-128"/>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215900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dirty="0">
                        <a:ln>
                          <a:noFill/>
                        </a:ln>
                        <a:solidFill>
                          <a:schemeClr val="tx1"/>
                        </a:solidFill>
                        <a:effectLst/>
                        <a:latin typeface="Times New Roman" pitchFamily="18" charset="0"/>
                        <a:ea typeface="ＭＳ Ｐゴシック" pitchFamily="50" charset="-128"/>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bl>
          </a:graphicData>
        </a:graphic>
      </p:graphicFrame>
      <p:sp>
        <p:nvSpPr>
          <p:cNvPr id="55324" name="Rectangle 74">
            <a:extLst>
              <a:ext uri="{FF2B5EF4-FFF2-40B4-BE49-F238E27FC236}">
                <a16:creationId xmlns:a16="http://schemas.microsoft.com/office/drawing/2014/main" id="{A3C3515E-DBCD-E69B-0CD1-434C07DDDD4A}"/>
              </a:ext>
            </a:extLst>
          </p:cNvPr>
          <p:cNvSpPr>
            <a:spLocks noChangeArrowheads="1"/>
          </p:cNvSpPr>
          <p:nvPr/>
        </p:nvSpPr>
        <p:spPr bwMode="auto">
          <a:xfrm>
            <a:off x="1631950" y="1268413"/>
            <a:ext cx="25193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b="1"/>
              <a:t>ＱＣサークル活動の目的</a:t>
            </a:r>
          </a:p>
        </p:txBody>
      </p:sp>
      <p:sp>
        <p:nvSpPr>
          <p:cNvPr id="55325" name="Rectangle 75">
            <a:extLst>
              <a:ext uri="{FF2B5EF4-FFF2-40B4-BE49-F238E27FC236}">
                <a16:creationId xmlns:a16="http://schemas.microsoft.com/office/drawing/2014/main" id="{6A53FD62-82BA-58C0-F4E0-A5F39C6754B0}"/>
              </a:ext>
            </a:extLst>
          </p:cNvPr>
          <p:cNvSpPr>
            <a:spLocks noChangeArrowheads="1"/>
          </p:cNvSpPr>
          <p:nvPr/>
        </p:nvSpPr>
        <p:spPr bwMode="auto">
          <a:xfrm>
            <a:off x="4151313" y="1268413"/>
            <a:ext cx="230505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b="1"/>
              <a:t>目標を達成した</a:t>
            </a:r>
          </a:p>
          <a:p>
            <a:pPr algn="ctr"/>
            <a:r>
              <a:rPr lang="ja-JP" altLang="en-US" sz="1400" b="1"/>
              <a:t>職場のあるべき姿</a:t>
            </a:r>
          </a:p>
        </p:txBody>
      </p:sp>
      <p:sp>
        <p:nvSpPr>
          <p:cNvPr id="55326" name="Rectangle 76">
            <a:extLst>
              <a:ext uri="{FF2B5EF4-FFF2-40B4-BE49-F238E27FC236}">
                <a16:creationId xmlns:a16="http://schemas.microsoft.com/office/drawing/2014/main" id="{D6A57B6E-ABC6-6D47-6A0C-A0BEDF0A54B5}"/>
              </a:ext>
            </a:extLst>
          </p:cNvPr>
          <p:cNvSpPr>
            <a:spLocks noChangeArrowheads="1"/>
          </p:cNvSpPr>
          <p:nvPr/>
        </p:nvSpPr>
        <p:spPr bwMode="auto">
          <a:xfrm>
            <a:off x="6456363" y="1268413"/>
            <a:ext cx="223202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b="1"/>
              <a:t>ＱＣサークル活動の実態</a:t>
            </a:r>
          </a:p>
        </p:txBody>
      </p:sp>
      <p:sp>
        <p:nvSpPr>
          <p:cNvPr id="55327" name="Rectangle 77">
            <a:extLst>
              <a:ext uri="{FF2B5EF4-FFF2-40B4-BE49-F238E27FC236}">
                <a16:creationId xmlns:a16="http://schemas.microsoft.com/office/drawing/2014/main" id="{46F1D5AA-67BD-426F-76E7-4E789A8ED469}"/>
              </a:ext>
            </a:extLst>
          </p:cNvPr>
          <p:cNvSpPr>
            <a:spLocks noChangeArrowheads="1"/>
          </p:cNvSpPr>
          <p:nvPr/>
        </p:nvSpPr>
        <p:spPr bwMode="auto">
          <a:xfrm>
            <a:off x="8688388" y="1268413"/>
            <a:ext cx="1944687"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b="1"/>
              <a:t>ギャップ（問題・課題）</a:t>
            </a:r>
          </a:p>
        </p:txBody>
      </p:sp>
      <p:sp>
        <p:nvSpPr>
          <p:cNvPr id="55328" name="Rectangle 78">
            <a:extLst>
              <a:ext uri="{FF2B5EF4-FFF2-40B4-BE49-F238E27FC236}">
                <a16:creationId xmlns:a16="http://schemas.microsoft.com/office/drawing/2014/main" id="{EF205DF3-4A41-BBA5-A27C-0F856B7BAD60}"/>
              </a:ext>
            </a:extLst>
          </p:cNvPr>
          <p:cNvSpPr>
            <a:spLocks noChangeArrowheads="1"/>
          </p:cNvSpPr>
          <p:nvPr/>
        </p:nvSpPr>
        <p:spPr bwMode="auto">
          <a:xfrm>
            <a:off x="1631950" y="2709863"/>
            <a:ext cx="25193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r>
              <a:rPr lang="ja-JP" altLang="en-US" sz="1300" b="1"/>
              <a:t>１．個人の能力を向上させる</a:t>
            </a:r>
          </a:p>
          <a:p>
            <a:r>
              <a:rPr lang="ja-JP" altLang="en-US" sz="1300" b="1"/>
              <a:t>（人材を育成し、技能を伝承する）</a:t>
            </a:r>
          </a:p>
        </p:txBody>
      </p:sp>
      <p:sp>
        <p:nvSpPr>
          <p:cNvPr id="55329" name="Rectangle 79">
            <a:extLst>
              <a:ext uri="{FF2B5EF4-FFF2-40B4-BE49-F238E27FC236}">
                <a16:creationId xmlns:a16="http://schemas.microsoft.com/office/drawing/2014/main" id="{EB6EB74C-35D8-C448-321B-8D4ECA406470}"/>
              </a:ext>
            </a:extLst>
          </p:cNvPr>
          <p:cNvSpPr>
            <a:spLocks noChangeArrowheads="1"/>
          </p:cNvSpPr>
          <p:nvPr/>
        </p:nvSpPr>
        <p:spPr bwMode="auto">
          <a:xfrm>
            <a:off x="1631950" y="5086350"/>
            <a:ext cx="25193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r>
              <a:rPr lang="ja-JP" altLang="en-US" sz="1300" b="1"/>
              <a:t>２．職場のチームワークを良くする</a:t>
            </a:r>
          </a:p>
          <a:p>
            <a:r>
              <a:rPr lang="ja-JP" altLang="en-US" sz="1300" b="1"/>
              <a:t>（ｺﾐｭﾆｹｰｼｮﾝのとれる職場作り）</a:t>
            </a:r>
          </a:p>
          <a:p>
            <a:r>
              <a:rPr lang="ja-JP" altLang="en-US" sz="1300" b="1"/>
              <a:t>　　　　　　　　　　　　　</a:t>
            </a:r>
          </a:p>
        </p:txBody>
      </p:sp>
      <p:sp>
        <p:nvSpPr>
          <p:cNvPr id="55330" name="Text Box 28">
            <a:extLst>
              <a:ext uri="{FF2B5EF4-FFF2-40B4-BE49-F238E27FC236}">
                <a16:creationId xmlns:a16="http://schemas.microsoft.com/office/drawing/2014/main" id="{207A4B2D-2583-0941-D50D-D969CAA8FBC7}"/>
              </a:ext>
            </a:extLst>
          </p:cNvPr>
          <p:cNvSpPr txBox="1">
            <a:spLocks noChangeArrowheads="1"/>
          </p:cNvSpPr>
          <p:nvPr/>
        </p:nvSpPr>
        <p:spPr bwMode="auto">
          <a:xfrm>
            <a:off x="7373938" y="115888"/>
            <a:ext cx="3475037" cy="2921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Ins="5400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300"/>
              <a:t>事務・販売・サービス入門・初級研修会</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 Box 3">
            <a:extLst>
              <a:ext uri="{FF2B5EF4-FFF2-40B4-BE49-F238E27FC236}">
                <a16:creationId xmlns:a16="http://schemas.microsoft.com/office/drawing/2014/main" id="{E322BCAB-9815-94F8-6298-70E57008088F}"/>
              </a:ext>
            </a:extLst>
          </p:cNvPr>
          <p:cNvSpPr>
            <a:spLocks noGrp="1" noChangeArrowheads="1"/>
          </p:cNvSpPr>
          <p:nvPr>
            <p:ph type="title"/>
          </p:nvPr>
        </p:nvSpPr>
        <p:spPr>
          <a:xfrm>
            <a:off x="1703388" y="620713"/>
            <a:ext cx="8050212" cy="457200"/>
          </a:xfrm>
          <a:ln w="38100" cmpd="dbl">
            <a:solidFill>
              <a:schemeClr val="tx1"/>
            </a:solidFill>
            <a:miter lim="800000"/>
            <a:headEnd/>
            <a:tailEnd/>
          </a:ln>
        </p:spPr>
        <p:txBody>
          <a:bodyPr lIns="91440" tIns="45720" rIns="91440" bIns="45720"/>
          <a:lstStyle/>
          <a:p>
            <a:pPr>
              <a:spcBef>
                <a:spcPct val="50000"/>
              </a:spcBef>
            </a:pPr>
            <a:r>
              <a:rPr lang="ja-JP" altLang="en-US" sz="2600" b="1">
                <a:solidFill>
                  <a:schemeClr val="tx1"/>
                </a:solidFill>
              </a:rPr>
              <a:t>ＱＣサークルリーダーとしての「あるべき姿」の意思統一</a:t>
            </a:r>
          </a:p>
        </p:txBody>
      </p:sp>
      <p:sp>
        <p:nvSpPr>
          <p:cNvPr id="56323" name="Rectangle 4">
            <a:extLst>
              <a:ext uri="{FF2B5EF4-FFF2-40B4-BE49-F238E27FC236}">
                <a16:creationId xmlns:a16="http://schemas.microsoft.com/office/drawing/2014/main" id="{60DDF6C7-0B0C-115C-82FC-43AA3E2FA296}"/>
              </a:ext>
            </a:extLst>
          </p:cNvPr>
          <p:cNvSpPr>
            <a:spLocks noChangeArrowheads="1"/>
          </p:cNvSpPr>
          <p:nvPr/>
        </p:nvSpPr>
        <p:spPr bwMode="auto">
          <a:xfrm>
            <a:off x="6261100" y="1549400"/>
            <a:ext cx="4292600" cy="2514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buFontTx/>
              <a:buNone/>
            </a:pPr>
            <a:r>
              <a:rPr lang="ja-JP" altLang="en-US" sz="2000" b="1"/>
              <a:t>２．サークルメンバーが</a:t>
            </a:r>
            <a:br>
              <a:rPr lang="ja-JP" altLang="en-US" sz="2000" b="1"/>
            </a:br>
            <a:r>
              <a:rPr lang="ja-JP" altLang="en-US" sz="2000" b="1"/>
              <a:t>期待しているリーダーの姿</a:t>
            </a:r>
          </a:p>
          <a:p>
            <a:pPr eaLnBrk="1" hangingPunct="1">
              <a:buFontTx/>
              <a:buNone/>
            </a:pPr>
            <a:r>
              <a:rPr lang="ja-JP" altLang="en-US" sz="1600"/>
              <a:t>　  </a:t>
            </a:r>
            <a:r>
              <a:rPr lang="ja-JP" altLang="en-US" sz="1600">
                <a:latin typeface="ＭＳ Ｐゴシック" panose="020B0600070205080204" pitchFamily="50" charset="-128"/>
              </a:rPr>
              <a:t>(1)</a:t>
            </a:r>
            <a:r>
              <a:rPr lang="ja-JP" altLang="en-US" sz="1600">
                <a:latin typeface="ＭＳ Ｐ明朝" panose="02020600040205080304" pitchFamily="18" charset="-128"/>
                <a:ea typeface="ＭＳ Ｐ明朝" panose="02020600040205080304" pitchFamily="18" charset="-128"/>
              </a:rPr>
              <a:t>　</a:t>
            </a:r>
            <a:r>
              <a:rPr lang="ja-JP" altLang="en-US" sz="1600" b="1">
                <a:latin typeface="ＭＳ Ｐ明朝" panose="02020600040205080304" pitchFamily="18" charset="-128"/>
                <a:ea typeface="ＭＳ Ｐ明朝" panose="02020600040205080304" pitchFamily="18" charset="-128"/>
              </a:rPr>
              <a:t>　　　　　　　　　　　　</a:t>
            </a:r>
            <a:r>
              <a:rPr lang="ja-JP" altLang="en-US" sz="1600">
                <a:latin typeface="ＭＳ Ｐゴシック" panose="020B0600070205080204" pitchFamily="50" charset="-128"/>
              </a:rPr>
              <a:t>                          </a:t>
            </a:r>
          </a:p>
          <a:p>
            <a:pPr eaLnBrk="1" hangingPunct="1">
              <a:buFontTx/>
              <a:buNone/>
            </a:pPr>
            <a:r>
              <a:rPr lang="ja-JP" altLang="en-US" sz="1600">
                <a:latin typeface="ＭＳ Ｐゴシック" panose="020B0600070205080204" pitchFamily="50" charset="-128"/>
              </a:rPr>
              <a:t>    (2)　</a:t>
            </a:r>
            <a:r>
              <a:rPr lang="ja-JP" altLang="en-US" sz="1600" b="1">
                <a:latin typeface="ＭＳ Ｐ明朝" panose="02020600040205080304" pitchFamily="18" charset="-128"/>
                <a:ea typeface="ＭＳ Ｐ明朝" panose="02020600040205080304" pitchFamily="18" charset="-128"/>
              </a:rPr>
              <a:t>　　　　　　　　　　</a:t>
            </a:r>
            <a:endParaRPr lang="ja-JP" altLang="en-US" sz="1600" b="1">
              <a:latin typeface="ＭＳ Ｐゴシック" panose="020B0600070205080204" pitchFamily="50" charset="-128"/>
            </a:endParaRPr>
          </a:p>
          <a:p>
            <a:pPr eaLnBrk="1" hangingPunct="1">
              <a:buFontTx/>
              <a:buNone/>
            </a:pPr>
            <a:r>
              <a:rPr lang="ja-JP" altLang="en-US" sz="1600">
                <a:latin typeface="ＭＳ Ｐゴシック" panose="020B0600070205080204" pitchFamily="50" charset="-128"/>
              </a:rPr>
              <a:t>    (3)　</a:t>
            </a:r>
            <a:r>
              <a:rPr lang="ja-JP" altLang="en-US" sz="1600" b="1">
                <a:latin typeface="ＭＳ Ｐ明朝" panose="02020600040205080304" pitchFamily="18" charset="-128"/>
                <a:ea typeface="ＭＳ Ｐ明朝" panose="02020600040205080304" pitchFamily="18" charset="-128"/>
              </a:rPr>
              <a:t>　　　　　　　　　　</a:t>
            </a:r>
            <a:endParaRPr lang="ja-JP" altLang="en-US" sz="1600" b="1">
              <a:latin typeface="ＭＳ Ｐゴシック" panose="020B0600070205080204" pitchFamily="50" charset="-128"/>
              <a:ea typeface="ＭＳ Ｐ明朝" panose="02020600040205080304" pitchFamily="18" charset="-128"/>
            </a:endParaRPr>
          </a:p>
          <a:p>
            <a:pPr eaLnBrk="1" hangingPunct="1">
              <a:buFontTx/>
              <a:buNone/>
            </a:pPr>
            <a:r>
              <a:rPr lang="ja-JP" altLang="en-US" sz="1600">
                <a:latin typeface="ＭＳ Ｐゴシック" panose="020B0600070205080204" pitchFamily="50" charset="-128"/>
              </a:rPr>
              <a:t>    (4)　</a:t>
            </a:r>
            <a:r>
              <a:rPr lang="ja-JP" altLang="en-US" sz="1600" b="1">
                <a:latin typeface="ＭＳ Ｐ明朝" panose="02020600040205080304" pitchFamily="18" charset="-128"/>
                <a:ea typeface="ＭＳ Ｐ明朝" panose="02020600040205080304" pitchFamily="18" charset="-128"/>
              </a:rPr>
              <a:t>　　　　　　</a:t>
            </a:r>
            <a:endParaRPr lang="ja-JP" altLang="en-US" sz="1600" b="1">
              <a:latin typeface="ＭＳ Ｐゴシック" panose="020B0600070205080204" pitchFamily="50" charset="-128"/>
              <a:ea typeface="ＭＳ Ｐ明朝" panose="02020600040205080304" pitchFamily="18" charset="-128"/>
            </a:endParaRPr>
          </a:p>
          <a:p>
            <a:pPr eaLnBrk="1" hangingPunct="1">
              <a:buFontTx/>
              <a:buNone/>
            </a:pPr>
            <a:r>
              <a:rPr lang="ja-JP" altLang="en-US" sz="1600">
                <a:latin typeface="ＭＳ Ｐゴシック" panose="020B0600070205080204" pitchFamily="50" charset="-128"/>
              </a:rPr>
              <a:t>    (5)　</a:t>
            </a:r>
            <a:r>
              <a:rPr lang="ja-JP" altLang="en-US" sz="1600" b="1">
                <a:latin typeface="ＭＳ Ｐ明朝" panose="02020600040205080304" pitchFamily="18" charset="-128"/>
                <a:ea typeface="ＭＳ Ｐ明朝" panose="02020600040205080304" pitchFamily="18" charset="-128"/>
              </a:rPr>
              <a:t>　　　　　</a:t>
            </a:r>
            <a:endParaRPr lang="ja-JP" altLang="en-US" sz="1600" b="1">
              <a:latin typeface="ＭＳ Ｐゴシック" panose="020B0600070205080204" pitchFamily="50" charset="-128"/>
            </a:endParaRPr>
          </a:p>
          <a:p>
            <a:pPr eaLnBrk="1" hangingPunct="1">
              <a:buFontTx/>
              <a:buNone/>
            </a:pPr>
            <a:r>
              <a:rPr lang="ja-JP" altLang="en-US" sz="1600">
                <a:latin typeface="ＭＳ Ｐゴシック" panose="020B0600070205080204" pitchFamily="50" charset="-128"/>
              </a:rPr>
              <a:t>    (6)　</a:t>
            </a:r>
            <a:r>
              <a:rPr lang="ja-JP" altLang="en-US" sz="1600" b="1">
                <a:latin typeface="ＭＳ Ｐゴシック" panose="020B0600070205080204" pitchFamily="50" charset="-128"/>
                <a:ea typeface="ＭＳ Ｐ明朝" panose="02020600040205080304" pitchFamily="18" charset="-128"/>
              </a:rPr>
              <a:t>　　　　　　　　　　　　</a:t>
            </a:r>
            <a:endParaRPr lang="ja-JP" altLang="en-US" sz="1600" b="1">
              <a:latin typeface="ＭＳ Ｐ明朝" panose="02020600040205080304" pitchFamily="18" charset="-128"/>
              <a:ea typeface="ＭＳ Ｐ明朝" panose="02020600040205080304" pitchFamily="18" charset="-128"/>
            </a:endParaRPr>
          </a:p>
        </p:txBody>
      </p:sp>
      <p:sp>
        <p:nvSpPr>
          <p:cNvPr id="56324" name="AutoShape 5">
            <a:extLst>
              <a:ext uri="{FF2B5EF4-FFF2-40B4-BE49-F238E27FC236}">
                <a16:creationId xmlns:a16="http://schemas.microsoft.com/office/drawing/2014/main" id="{6F0510F9-25BB-E33C-53CD-EE90734B7342}"/>
              </a:ext>
            </a:extLst>
          </p:cNvPr>
          <p:cNvSpPr>
            <a:spLocks noChangeArrowheads="1"/>
          </p:cNvSpPr>
          <p:nvPr/>
        </p:nvSpPr>
        <p:spPr bwMode="auto">
          <a:xfrm>
            <a:off x="5105400" y="4191000"/>
            <a:ext cx="1898650" cy="533400"/>
          </a:xfrm>
          <a:prstGeom prst="downArrow">
            <a:avLst>
              <a:gd name="adj1" fmla="val 58815"/>
              <a:gd name="adj2" fmla="val 46130"/>
            </a:avLst>
          </a:prstGeom>
          <a:solidFill>
            <a:schemeClr val="bg1"/>
          </a:solidFill>
          <a:ln w="12700">
            <a:solidFill>
              <a:schemeClr val="tx1"/>
            </a:solidFill>
            <a:miter lim="800000"/>
            <a:headEnd/>
            <a:tailEnd/>
          </a:ln>
        </p:spPr>
        <p:txBody>
          <a:bodyPr vert="eaVert"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56325" name="Line 6">
            <a:extLst>
              <a:ext uri="{FF2B5EF4-FFF2-40B4-BE49-F238E27FC236}">
                <a16:creationId xmlns:a16="http://schemas.microsoft.com/office/drawing/2014/main" id="{8D34CAC8-0C49-E1C7-C6E5-B35D8349C1EA}"/>
              </a:ext>
            </a:extLst>
          </p:cNvPr>
          <p:cNvSpPr>
            <a:spLocks noChangeShapeType="1"/>
          </p:cNvSpPr>
          <p:nvPr/>
        </p:nvSpPr>
        <p:spPr bwMode="auto">
          <a:xfrm>
            <a:off x="1968500" y="2495550"/>
            <a:ext cx="3632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326" name="Line 7">
            <a:extLst>
              <a:ext uri="{FF2B5EF4-FFF2-40B4-BE49-F238E27FC236}">
                <a16:creationId xmlns:a16="http://schemas.microsoft.com/office/drawing/2014/main" id="{4ACC3FB1-230B-351F-2BCE-DE0C55A96629}"/>
              </a:ext>
            </a:extLst>
          </p:cNvPr>
          <p:cNvSpPr>
            <a:spLocks noChangeShapeType="1"/>
          </p:cNvSpPr>
          <p:nvPr/>
        </p:nvSpPr>
        <p:spPr bwMode="auto">
          <a:xfrm>
            <a:off x="1954213" y="2774950"/>
            <a:ext cx="3632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327" name="Line 8">
            <a:extLst>
              <a:ext uri="{FF2B5EF4-FFF2-40B4-BE49-F238E27FC236}">
                <a16:creationId xmlns:a16="http://schemas.microsoft.com/office/drawing/2014/main" id="{8AA69CEA-0B60-393A-EF6F-96FA61870DE2}"/>
              </a:ext>
            </a:extLst>
          </p:cNvPr>
          <p:cNvSpPr>
            <a:spLocks noChangeShapeType="1"/>
          </p:cNvSpPr>
          <p:nvPr/>
        </p:nvSpPr>
        <p:spPr bwMode="auto">
          <a:xfrm>
            <a:off x="1968500" y="3067050"/>
            <a:ext cx="3632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328" name="Line 9">
            <a:extLst>
              <a:ext uri="{FF2B5EF4-FFF2-40B4-BE49-F238E27FC236}">
                <a16:creationId xmlns:a16="http://schemas.microsoft.com/office/drawing/2014/main" id="{19C7A141-0B0C-EE5B-9973-3CC5DE040C6C}"/>
              </a:ext>
            </a:extLst>
          </p:cNvPr>
          <p:cNvSpPr>
            <a:spLocks noChangeShapeType="1"/>
          </p:cNvSpPr>
          <p:nvPr/>
        </p:nvSpPr>
        <p:spPr bwMode="auto">
          <a:xfrm>
            <a:off x="1968500" y="3371850"/>
            <a:ext cx="3632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329" name="Line 10">
            <a:extLst>
              <a:ext uri="{FF2B5EF4-FFF2-40B4-BE49-F238E27FC236}">
                <a16:creationId xmlns:a16="http://schemas.microsoft.com/office/drawing/2014/main" id="{302964A5-0F69-D0D2-E623-EA4B754B84F7}"/>
              </a:ext>
            </a:extLst>
          </p:cNvPr>
          <p:cNvSpPr>
            <a:spLocks noChangeShapeType="1"/>
          </p:cNvSpPr>
          <p:nvPr/>
        </p:nvSpPr>
        <p:spPr bwMode="auto">
          <a:xfrm>
            <a:off x="1912938" y="3676650"/>
            <a:ext cx="3632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330" name="Line 11">
            <a:extLst>
              <a:ext uri="{FF2B5EF4-FFF2-40B4-BE49-F238E27FC236}">
                <a16:creationId xmlns:a16="http://schemas.microsoft.com/office/drawing/2014/main" id="{CB22F212-1CC6-3C17-7788-551A82426CF2}"/>
              </a:ext>
            </a:extLst>
          </p:cNvPr>
          <p:cNvSpPr>
            <a:spLocks noChangeShapeType="1"/>
          </p:cNvSpPr>
          <p:nvPr/>
        </p:nvSpPr>
        <p:spPr bwMode="auto">
          <a:xfrm>
            <a:off x="1927225" y="3981450"/>
            <a:ext cx="3632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331" name="Line 12">
            <a:extLst>
              <a:ext uri="{FF2B5EF4-FFF2-40B4-BE49-F238E27FC236}">
                <a16:creationId xmlns:a16="http://schemas.microsoft.com/office/drawing/2014/main" id="{7E8235D6-6EB5-B8A7-61FA-12BD136690B7}"/>
              </a:ext>
            </a:extLst>
          </p:cNvPr>
          <p:cNvSpPr>
            <a:spLocks noChangeShapeType="1"/>
          </p:cNvSpPr>
          <p:nvPr/>
        </p:nvSpPr>
        <p:spPr bwMode="auto">
          <a:xfrm>
            <a:off x="6605588" y="2505075"/>
            <a:ext cx="3632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332" name="Line 13">
            <a:extLst>
              <a:ext uri="{FF2B5EF4-FFF2-40B4-BE49-F238E27FC236}">
                <a16:creationId xmlns:a16="http://schemas.microsoft.com/office/drawing/2014/main" id="{9B5C611F-6B1D-D108-88A4-5FA3CCD7C526}"/>
              </a:ext>
            </a:extLst>
          </p:cNvPr>
          <p:cNvSpPr>
            <a:spLocks noChangeShapeType="1"/>
          </p:cNvSpPr>
          <p:nvPr/>
        </p:nvSpPr>
        <p:spPr bwMode="auto">
          <a:xfrm>
            <a:off x="6591300" y="2784475"/>
            <a:ext cx="3632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333" name="Line 14">
            <a:extLst>
              <a:ext uri="{FF2B5EF4-FFF2-40B4-BE49-F238E27FC236}">
                <a16:creationId xmlns:a16="http://schemas.microsoft.com/office/drawing/2014/main" id="{58D56909-A110-CA1E-4201-2847BC815625}"/>
              </a:ext>
            </a:extLst>
          </p:cNvPr>
          <p:cNvSpPr>
            <a:spLocks noChangeShapeType="1"/>
          </p:cNvSpPr>
          <p:nvPr/>
        </p:nvSpPr>
        <p:spPr bwMode="auto">
          <a:xfrm>
            <a:off x="6605588" y="3076575"/>
            <a:ext cx="3632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334" name="Line 15">
            <a:extLst>
              <a:ext uri="{FF2B5EF4-FFF2-40B4-BE49-F238E27FC236}">
                <a16:creationId xmlns:a16="http://schemas.microsoft.com/office/drawing/2014/main" id="{56CAFBCC-EAC7-F008-566D-23202838FF73}"/>
              </a:ext>
            </a:extLst>
          </p:cNvPr>
          <p:cNvSpPr>
            <a:spLocks noChangeShapeType="1"/>
          </p:cNvSpPr>
          <p:nvPr/>
        </p:nvSpPr>
        <p:spPr bwMode="auto">
          <a:xfrm>
            <a:off x="6605588" y="3381375"/>
            <a:ext cx="3632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335" name="Line 16">
            <a:extLst>
              <a:ext uri="{FF2B5EF4-FFF2-40B4-BE49-F238E27FC236}">
                <a16:creationId xmlns:a16="http://schemas.microsoft.com/office/drawing/2014/main" id="{FDAB4DA8-E99F-8FF8-0F31-97BD1B2B2766}"/>
              </a:ext>
            </a:extLst>
          </p:cNvPr>
          <p:cNvSpPr>
            <a:spLocks noChangeShapeType="1"/>
          </p:cNvSpPr>
          <p:nvPr/>
        </p:nvSpPr>
        <p:spPr bwMode="auto">
          <a:xfrm>
            <a:off x="6605588" y="3686175"/>
            <a:ext cx="3632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336" name="Line 17">
            <a:extLst>
              <a:ext uri="{FF2B5EF4-FFF2-40B4-BE49-F238E27FC236}">
                <a16:creationId xmlns:a16="http://schemas.microsoft.com/office/drawing/2014/main" id="{057A91A4-48AD-8E51-6EFF-A23FEEA9F94A}"/>
              </a:ext>
            </a:extLst>
          </p:cNvPr>
          <p:cNvSpPr>
            <a:spLocks noChangeShapeType="1"/>
          </p:cNvSpPr>
          <p:nvPr/>
        </p:nvSpPr>
        <p:spPr bwMode="auto">
          <a:xfrm>
            <a:off x="6605588" y="3978275"/>
            <a:ext cx="3632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grpSp>
        <p:nvGrpSpPr>
          <p:cNvPr id="56337" name="Group 18">
            <a:extLst>
              <a:ext uri="{FF2B5EF4-FFF2-40B4-BE49-F238E27FC236}">
                <a16:creationId xmlns:a16="http://schemas.microsoft.com/office/drawing/2014/main" id="{E546716C-D17B-3A7E-FB3F-60C2BF450CE9}"/>
              </a:ext>
            </a:extLst>
          </p:cNvPr>
          <p:cNvGrpSpPr>
            <a:grpSpLocks/>
          </p:cNvGrpSpPr>
          <p:nvPr/>
        </p:nvGrpSpPr>
        <p:grpSpPr bwMode="auto">
          <a:xfrm>
            <a:off x="1885950" y="4953000"/>
            <a:ext cx="8502650" cy="1447800"/>
            <a:chOff x="432" y="3136"/>
            <a:chExt cx="4944" cy="912"/>
          </a:xfrm>
        </p:grpSpPr>
        <p:sp>
          <p:nvSpPr>
            <p:cNvPr id="56342" name="Rectangle 19">
              <a:extLst>
                <a:ext uri="{FF2B5EF4-FFF2-40B4-BE49-F238E27FC236}">
                  <a16:creationId xmlns:a16="http://schemas.microsoft.com/office/drawing/2014/main" id="{68EBD5C3-1485-F59D-E1A4-5F439A769294}"/>
                </a:ext>
              </a:extLst>
            </p:cNvPr>
            <p:cNvSpPr>
              <a:spLocks noChangeArrowheads="1"/>
            </p:cNvSpPr>
            <p:nvPr/>
          </p:nvSpPr>
          <p:spPr bwMode="auto">
            <a:xfrm>
              <a:off x="432" y="3136"/>
              <a:ext cx="4944" cy="912"/>
            </a:xfrm>
            <a:prstGeom prst="rect">
              <a:avLst/>
            </a:prstGeom>
            <a:noFill/>
            <a:ln w="38100" cmpd="dbl">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buFontTx/>
                <a:buNone/>
              </a:pPr>
              <a:r>
                <a:rPr lang="ja-JP" altLang="en-US" sz="2000" b="1"/>
                <a:t>３．自分達が思い描くＱＣサークルリーダーの『あるべき姿』</a:t>
              </a:r>
            </a:p>
            <a:p>
              <a:pPr eaLnBrk="1" hangingPunct="1">
                <a:buFontTx/>
                <a:buNone/>
              </a:pPr>
              <a:r>
                <a:rPr lang="ja-JP" altLang="en-US" sz="1600"/>
                <a:t>　 　</a:t>
              </a:r>
              <a:r>
                <a:rPr lang="ja-JP" altLang="en-US" sz="1600">
                  <a:latin typeface="ＭＳ Ｐゴシック" panose="020B0600070205080204" pitchFamily="50" charset="-128"/>
                </a:rPr>
                <a:t>①　</a:t>
              </a:r>
              <a:r>
                <a:rPr lang="ja-JP" altLang="en-US" sz="1600" b="1">
                  <a:latin typeface="ＭＳ Ｐ明朝" panose="02020600040205080304" pitchFamily="18" charset="-128"/>
                  <a:ea typeface="ＭＳ Ｐ明朝" panose="02020600040205080304" pitchFamily="18" charset="-128"/>
                </a:rPr>
                <a:t>　　　　　　　　　　　　　　</a:t>
              </a:r>
              <a:r>
                <a:rPr lang="ja-JP" altLang="en-US" sz="1600">
                  <a:latin typeface="ＭＳ Ｐゴシック" panose="020B0600070205080204" pitchFamily="50" charset="-128"/>
                </a:rPr>
                <a:t>                          </a:t>
              </a:r>
            </a:p>
            <a:p>
              <a:pPr eaLnBrk="1" hangingPunct="1">
                <a:buFontTx/>
                <a:buNone/>
              </a:pPr>
              <a:r>
                <a:rPr lang="ja-JP" altLang="en-US" sz="1600">
                  <a:latin typeface="ＭＳ Ｐゴシック" panose="020B0600070205080204" pitchFamily="50" charset="-128"/>
                </a:rPr>
                <a:t>   　②　</a:t>
              </a:r>
              <a:r>
                <a:rPr lang="ja-JP" altLang="en-US" sz="1600" b="1">
                  <a:latin typeface="ＭＳ Ｐ明朝" panose="02020600040205080304" pitchFamily="18" charset="-128"/>
                  <a:ea typeface="ＭＳ Ｐ明朝" panose="02020600040205080304" pitchFamily="18" charset="-128"/>
                </a:rPr>
                <a:t>　　　　　　　　　　　　　　　　　　　　　　　　　　　　</a:t>
              </a:r>
            </a:p>
            <a:p>
              <a:pPr eaLnBrk="1" hangingPunct="1">
                <a:buFontTx/>
                <a:buNone/>
              </a:pPr>
              <a:r>
                <a:rPr lang="ja-JP" altLang="en-US" sz="1600">
                  <a:latin typeface="ＭＳ Ｐゴシック" panose="020B0600070205080204" pitchFamily="50" charset="-128"/>
                </a:rPr>
                <a:t>   　③　</a:t>
              </a:r>
              <a:r>
                <a:rPr lang="ja-JP" altLang="en-US" sz="1600" b="1">
                  <a:latin typeface="ＭＳ Ｐ明朝" panose="02020600040205080304" pitchFamily="18" charset="-128"/>
                  <a:ea typeface="ＭＳ Ｐ明朝" panose="02020600040205080304" pitchFamily="18" charset="-128"/>
                </a:rPr>
                <a:t>　　　　　　　　　　　　　　　　　　　　　　　</a:t>
              </a:r>
              <a:endParaRPr lang="ja-JP" altLang="en-US" sz="1600">
                <a:latin typeface="ＭＳ Ｐゴシック" panose="020B0600070205080204" pitchFamily="50" charset="-128"/>
              </a:endParaRPr>
            </a:p>
          </p:txBody>
        </p:sp>
        <p:sp>
          <p:nvSpPr>
            <p:cNvPr id="56343" name="Line 20">
              <a:extLst>
                <a:ext uri="{FF2B5EF4-FFF2-40B4-BE49-F238E27FC236}">
                  <a16:creationId xmlns:a16="http://schemas.microsoft.com/office/drawing/2014/main" id="{31A7B547-8039-3911-D2C0-83790206BD08}"/>
                </a:ext>
              </a:extLst>
            </p:cNvPr>
            <p:cNvSpPr>
              <a:spLocks noChangeShapeType="1"/>
            </p:cNvSpPr>
            <p:nvPr/>
          </p:nvSpPr>
          <p:spPr bwMode="auto">
            <a:xfrm>
              <a:off x="688" y="3552"/>
              <a:ext cx="4304"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344" name="Line 21">
              <a:extLst>
                <a:ext uri="{FF2B5EF4-FFF2-40B4-BE49-F238E27FC236}">
                  <a16:creationId xmlns:a16="http://schemas.microsoft.com/office/drawing/2014/main" id="{66D88F66-B6EE-87E9-F76F-9BD2FE6EE906}"/>
                </a:ext>
              </a:extLst>
            </p:cNvPr>
            <p:cNvSpPr>
              <a:spLocks noChangeShapeType="1"/>
            </p:cNvSpPr>
            <p:nvPr/>
          </p:nvSpPr>
          <p:spPr bwMode="auto">
            <a:xfrm>
              <a:off x="672" y="3760"/>
              <a:ext cx="4304"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345" name="Line 22">
              <a:extLst>
                <a:ext uri="{FF2B5EF4-FFF2-40B4-BE49-F238E27FC236}">
                  <a16:creationId xmlns:a16="http://schemas.microsoft.com/office/drawing/2014/main" id="{2273C9E9-E2DE-10AC-DD96-40C85D6E6F9D}"/>
                </a:ext>
              </a:extLst>
            </p:cNvPr>
            <p:cNvSpPr>
              <a:spLocks noChangeShapeType="1"/>
            </p:cNvSpPr>
            <p:nvPr/>
          </p:nvSpPr>
          <p:spPr bwMode="auto">
            <a:xfrm>
              <a:off x="672" y="3952"/>
              <a:ext cx="4304"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grpSp>
      <p:sp>
        <p:nvSpPr>
          <p:cNvPr id="56338" name="Text Box 23">
            <a:extLst>
              <a:ext uri="{FF2B5EF4-FFF2-40B4-BE49-F238E27FC236}">
                <a16:creationId xmlns:a16="http://schemas.microsoft.com/office/drawing/2014/main" id="{A5B88251-2F2B-399D-2C0C-3AD89CCDA7F9}"/>
              </a:ext>
            </a:extLst>
          </p:cNvPr>
          <p:cNvSpPr txBox="1">
            <a:spLocks noChangeArrowheads="1"/>
          </p:cNvSpPr>
          <p:nvPr/>
        </p:nvSpPr>
        <p:spPr bwMode="auto">
          <a:xfrm>
            <a:off x="1219200" y="30163"/>
            <a:ext cx="28067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200"/>
              <a:t>ＡｺｰｽＧＤ記録用紙（発表資料３）</a:t>
            </a:r>
          </a:p>
        </p:txBody>
      </p:sp>
      <p:sp>
        <p:nvSpPr>
          <p:cNvPr id="56339" name="Text Box 24">
            <a:extLst>
              <a:ext uri="{FF2B5EF4-FFF2-40B4-BE49-F238E27FC236}">
                <a16:creationId xmlns:a16="http://schemas.microsoft.com/office/drawing/2014/main" id="{BF336A85-1DFC-DA2E-BC2A-280FA34FB3AF}"/>
              </a:ext>
            </a:extLst>
          </p:cNvPr>
          <p:cNvSpPr txBox="1">
            <a:spLocks noChangeArrowheads="1"/>
          </p:cNvSpPr>
          <p:nvPr/>
        </p:nvSpPr>
        <p:spPr bwMode="auto">
          <a:xfrm>
            <a:off x="8543925" y="1196975"/>
            <a:ext cx="22844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400" u="sng"/>
              <a:t>Ａコース：　　　　　グループ</a:t>
            </a:r>
          </a:p>
        </p:txBody>
      </p:sp>
      <p:sp>
        <p:nvSpPr>
          <p:cNvPr id="56340" name="Rectangle 26">
            <a:extLst>
              <a:ext uri="{FF2B5EF4-FFF2-40B4-BE49-F238E27FC236}">
                <a16:creationId xmlns:a16="http://schemas.microsoft.com/office/drawing/2014/main" id="{5CE6D5F2-BBD9-985B-46A1-6337FA7D90E7}"/>
              </a:ext>
            </a:extLst>
          </p:cNvPr>
          <p:cNvSpPr>
            <a:spLocks noChangeArrowheads="1"/>
          </p:cNvSpPr>
          <p:nvPr/>
        </p:nvSpPr>
        <p:spPr bwMode="auto">
          <a:xfrm>
            <a:off x="1676400" y="1600200"/>
            <a:ext cx="4210050" cy="2514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6838" tIns="49212" rIns="96838" bIns="49212"/>
          <a:lstStyle>
            <a:lvl1pPr marL="342900" indent="-34290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nSpc>
                <a:spcPct val="90000"/>
              </a:lnSpc>
              <a:buFontTx/>
              <a:buNone/>
            </a:pPr>
            <a:r>
              <a:rPr lang="ja-JP" altLang="en-US" sz="2100" b="1"/>
              <a:t>１．上司が</a:t>
            </a:r>
            <a:br>
              <a:rPr lang="ja-JP" altLang="en-US" sz="2100" b="1"/>
            </a:br>
            <a:r>
              <a:rPr lang="ja-JP" altLang="en-US" sz="2100" b="1"/>
              <a:t>期待しているリーダーの姿</a:t>
            </a:r>
          </a:p>
          <a:p>
            <a:pPr>
              <a:lnSpc>
                <a:spcPct val="90000"/>
              </a:lnSpc>
              <a:buFontTx/>
              <a:buNone/>
            </a:pPr>
            <a:r>
              <a:rPr lang="ja-JP" altLang="en-US" sz="1700"/>
              <a:t>　  </a:t>
            </a:r>
            <a:r>
              <a:rPr lang="ja-JP" altLang="en-US" sz="1700">
                <a:latin typeface="ＭＳ Ｐゴシック" panose="020B0600070205080204" pitchFamily="50" charset="-128"/>
              </a:rPr>
              <a:t>(1)</a:t>
            </a:r>
            <a:r>
              <a:rPr lang="ja-JP" altLang="en-US" sz="1700">
                <a:latin typeface="ＭＳ Ｐ明朝" panose="02020600040205080304" pitchFamily="18" charset="-128"/>
                <a:ea typeface="ＭＳ Ｐ明朝" panose="02020600040205080304" pitchFamily="18" charset="-128"/>
              </a:rPr>
              <a:t>　</a:t>
            </a:r>
            <a:r>
              <a:rPr lang="ja-JP" altLang="en-US" sz="1700" b="1">
                <a:latin typeface="ＭＳ Ｐ明朝" panose="02020600040205080304" pitchFamily="18" charset="-128"/>
                <a:ea typeface="ＭＳ Ｐ明朝" panose="02020600040205080304" pitchFamily="18" charset="-128"/>
              </a:rPr>
              <a:t>　　　　　　</a:t>
            </a:r>
            <a:r>
              <a:rPr lang="ja-JP" altLang="en-US" sz="1700">
                <a:latin typeface="ＭＳ Ｐゴシック" panose="020B0600070205080204" pitchFamily="50" charset="-128"/>
              </a:rPr>
              <a:t>                          </a:t>
            </a:r>
          </a:p>
          <a:p>
            <a:pPr>
              <a:lnSpc>
                <a:spcPct val="90000"/>
              </a:lnSpc>
              <a:buFontTx/>
              <a:buNone/>
            </a:pPr>
            <a:r>
              <a:rPr lang="ja-JP" altLang="en-US" sz="1700">
                <a:latin typeface="ＭＳ Ｐゴシック" panose="020B0600070205080204" pitchFamily="50" charset="-128"/>
              </a:rPr>
              <a:t>    (2)</a:t>
            </a:r>
            <a:r>
              <a:rPr lang="ja-JP" altLang="en-US" sz="1700">
                <a:latin typeface="ＭＳ Ｐ明朝" panose="02020600040205080304" pitchFamily="18" charset="-128"/>
                <a:ea typeface="ＭＳ Ｐ明朝" panose="02020600040205080304" pitchFamily="18" charset="-128"/>
              </a:rPr>
              <a:t>　</a:t>
            </a:r>
            <a:r>
              <a:rPr lang="ja-JP" altLang="en-US" sz="1700" b="1">
                <a:latin typeface="ＭＳ Ｐ明朝" panose="02020600040205080304" pitchFamily="18" charset="-128"/>
                <a:ea typeface="ＭＳ Ｐ明朝" panose="02020600040205080304" pitchFamily="18" charset="-128"/>
              </a:rPr>
              <a:t>　　　　　</a:t>
            </a:r>
            <a:endParaRPr lang="ja-JP" altLang="en-US" sz="1700" b="1">
              <a:latin typeface="ＭＳ Ｐゴシック" panose="020B0600070205080204" pitchFamily="50" charset="-128"/>
            </a:endParaRPr>
          </a:p>
          <a:p>
            <a:pPr>
              <a:lnSpc>
                <a:spcPct val="90000"/>
              </a:lnSpc>
              <a:buFontTx/>
              <a:buNone/>
            </a:pPr>
            <a:r>
              <a:rPr lang="ja-JP" altLang="en-US" sz="1700">
                <a:latin typeface="ＭＳ Ｐゴシック" panose="020B0600070205080204" pitchFamily="50" charset="-128"/>
              </a:rPr>
              <a:t>    (3)</a:t>
            </a:r>
            <a:r>
              <a:rPr lang="ja-JP" altLang="en-US" sz="1700">
                <a:latin typeface="ＭＳ Ｐ明朝" panose="02020600040205080304" pitchFamily="18" charset="-128"/>
                <a:ea typeface="ＭＳ Ｐ明朝" panose="02020600040205080304" pitchFamily="18" charset="-128"/>
              </a:rPr>
              <a:t>　</a:t>
            </a:r>
            <a:r>
              <a:rPr lang="ja-JP" altLang="en-US" sz="1700" b="1">
                <a:latin typeface="ＭＳ Ｐ明朝" panose="02020600040205080304" pitchFamily="18" charset="-128"/>
                <a:ea typeface="ＭＳ Ｐ明朝" panose="02020600040205080304" pitchFamily="18" charset="-128"/>
              </a:rPr>
              <a:t>　　　　　　　　</a:t>
            </a:r>
            <a:endParaRPr lang="ja-JP" altLang="en-US" sz="1700" b="1">
              <a:latin typeface="ＭＳ Ｐゴシック" panose="020B0600070205080204" pitchFamily="50" charset="-128"/>
            </a:endParaRPr>
          </a:p>
          <a:p>
            <a:pPr>
              <a:lnSpc>
                <a:spcPct val="90000"/>
              </a:lnSpc>
              <a:buFontTx/>
              <a:buNone/>
            </a:pPr>
            <a:r>
              <a:rPr lang="ja-JP" altLang="en-US" sz="1700">
                <a:latin typeface="ＭＳ Ｐゴシック" panose="020B0600070205080204" pitchFamily="50" charset="-128"/>
              </a:rPr>
              <a:t>    (4)　</a:t>
            </a:r>
            <a:r>
              <a:rPr lang="ja-JP" altLang="en-US" sz="1700" b="1">
                <a:latin typeface="ＭＳ Ｐ明朝" panose="02020600040205080304" pitchFamily="18" charset="-128"/>
                <a:ea typeface="ＭＳ Ｐ明朝" panose="02020600040205080304" pitchFamily="18" charset="-128"/>
              </a:rPr>
              <a:t>　　　　　　</a:t>
            </a:r>
            <a:endParaRPr lang="ja-JP" altLang="en-US" sz="1700" b="1">
              <a:latin typeface="ＭＳ Ｐゴシック" panose="020B0600070205080204" pitchFamily="50" charset="-128"/>
            </a:endParaRPr>
          </a:p>
          <a:p>
            <a:pPr>
              <a:lnSpc>
                <a:spcPct val="90000"/>
              </a:lnSpc>
              <a:buFontTx/>
              <a:buNone/>
            </a:pPr>
            <a:r>
              <a:rPr lang="ja-JP" altLang="en-US" sz="1700">
                <a:latin typeface="ＭＳ Ｐゴシック" panose="020B0600070205080204" pitchFamily="50" charset="-128"/>
              </a:rPr>
              <a:t>    (5)　</a:t>
            </a:r>
            <a:r>
              <a:rPr lang="ja-JP" altLang="en-US" sz="1700" b="1">
                <a:latin typeface="ＭＳ Ｐ明朝" panose="02020600040205080304" pitchFamily="18" charset="-128"/>
                <a:ea typeface="ＭＳ Ｐ明朝" panose="02020600040205080304" pitchFamily="18" charset="-128"/>
              </a:rPr>
              <a:t>　　　　　</a:t>
            </a:r>
          </a:p>
          <a:p>
            <a:pPr>
              <a:lnSpc>
                <a:spcPct val="90000"/>
              </a:lnSpc>
              <a:buFontTx/>
              <a:buNone/>
            </a:pPr>
            <a:r>
              <a:rPr lang="ja-JP" altLang="en-US" sz="1700">
                <a:latin typeface="ＭＳ Ｐゴシック" panose="020B0600070205080204" pitchFamily="50" charset="-128"/>
              </a:rPr>
              <a:t>    (6)　</a:t>
            </a:r>
            <a:r>
              <a:rPr lang="ja-JP" altLang="en-US" sz="1700" b="1">
                <a:latin typeface="ＭＳ Ｐ明朝" panose="02020600040205080304" pitchFamily="18" charset="-128"/>
                <a:ea typeface="ＭＳ Ｐ明朝" panose="02020600040205080304" pitchFamily="18" charset="-128"/>
              </a:rPr>
              <a:t>　　　　　　　　　　　　　　　　</a:t>
            </a:r>
          </a:p>
        </p:txBody>
      </p:sp>
      <p:sp>
        <p:nvSpPr>
          <p:cNvPr id="56341" name="Text Box 28">
            <a:extLst>
              <a:ext uri="{FF2B5EF4-FFF2-40B4-BE49-F238E27FC236}">
                <a16:creationId xmlns:a16="http://schemas.microsoft.com/office/drawing/2014/main" id="{C9991D34-EC2F-F7C4-8AA7-9C7F10B67524}"/>
              </a:ext>
            </a:extLst>
          </p:cNvPr>
          <p:cNvSpPr txBox="1">
            <a:spLocks noChangeArrowheads="1"/>
          </p:cNvSpPr>
          <p:nvPr/>
        </p:nvSpPr>
        <p:spPr bwMode="auto">
          <a:xfrm>
            <a:off x="7318375" y="157163"/>
            <a:ext cx="3475038" cy="2936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Ins="54000"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300"/>
              <a:t>事務・販売・サービス入門・初級研修会</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 Box 2">
            <a:extLst>
              <a:ext uri="{FF2B5EF4-FFF2-40B4-BE49-F238E27FC236}">
                <a16:creationId xmlns:a16="http://schemas.microsoft.com/office/drawing/2014/main" id="{F7B9B3EA-286C-D582-8979-67F33BE42120}"/>
              </a:ext>
            </a:extLst>
          </p:cNvPr>
          <p:cNvSpPr>
            <a:spLocks noGrp="1" noChangeArrowheads="1"/>
          </p:cNvSpPr>
          <p:nvPr>
            <p:ph type="title"/>
          </p:nvPr>
        </p:nvSpPr>
        <p:spPr>
          <a:xfrm>
            <a:off x="2782888" y="533400"/>
            <a:ext cx="5842000" cy="533400"/>
          </a:xfrm>
          <a:ln w="38100" cmpd="dbl">
            <a:solidFill>
              <a:schemeClr val="tx1"/>
            </a:solidFill>
            <a:miter lim="800000"/>
            <a:headEnd/>
            <a:tailEnd/>
          </a:ln>
        </p:spPr>
        <p:txBody>
          <a:bodyPr lIns="91440" tIns="45720" rIns="91440" bIns="45720"/>
          <a:lstStyle/>
          <a:p>
            <a:pPr>
              <a:spcBef>
                <a:spcPct val="50000"/>
              </a:spcBef>
            </a:pPr>
            <a:r>
              <a:rPr lang="ja-JP" altLang="en-US" sz="2600" b="1">
                <a:solidFill>
                  <a:schemeClr val="tx1"/>
                </a:solidFill>
              </a:rPr>
              <a:t>ＱＣサークルリーダーのやるべきこと</a:t>
            </a:r>
          </a:p>
        </p:txBody>
      </p:sp>
      <p:sp>
        <p:nvSpPr>
          <p:cNvPr id="57347" name="Rectangle 3">
            <a:extLst>
              <a:ext uri="{FF2B5EF4-FFF2-40B4-BE49-F238E27FC236}">
                <a16:creationId xmlns:a16="http://schemas.microsoft.com/office/drawing/2014/main" id="{665CCA24-11AB-494F-9DD1-FCF6AB4319F1}"/>
              </a:ext>
            </a:extLst>
          </p:cNvPr>
          <p:cNvSpPr>
            <a:spLocks noChangeArrowheads="1"/>
          </p:cNvSpPr>
          <p:nvPr/>
        </p:nvSpPr>
        <p:spPr bwMode="auto">
          <a:xfrm>
            <a:off x="1701800" y="1524000"/>
            <a:ext cx="431800" cy="4800600"/>
          </a:xfrm>
          <a:prstGeom prst="rect">
            <a:avLst/>
          </a:prstGeom>
          <a:solidFill>
            <a:schemeClr val="bg1"/>
          </a:solidFill>
          <a:ln w="19050">
            <a:solidFill>
              <a:schemeClr val="tx1"/>
            </a:solidFill>
            <a:miter lim="800000"/>
            <a:headEnd/>
            <a:tailEnd/>
          </a:ln>
        </p:spPr>
        <p:txBody>
          <a:bodyPr vert="eaVert"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600" b="1"/>
              <a:t>自分達の思い描くサークルリーダーになるためには</a:t>
            </a:r>
          </a:p>
        </p:txBody>
      </p:sp>
      <p:sp>
        <p:nvSpPr>
          <p:cNvPr id="57348" name="Rectangle 4">
            <a:extLst>
              <a:ext uri="{FF2B5EF4-FFF2-40B4-BE49-F238E27FC236}">
                <a16:creationId xmlns:a16="http://schemas.microsoft.com/office/drawing/2014/main" id="{94012910-BC5A-CB6D-BC95-175B75826AF2}"/>
              </a:ext>
            </a:extLst>
          </p:cNvPr>
          <p:cNvSpPr>
            <a:spLocks noChangeArrowheads="1"/>
          </p:cNvSpPr>
          <p:nvPr/>
        </p:nvSpPr>
        <p:spPr bwMode="auto">
          <a:xfrm>
            <a:off x="2528888" y="1981200"/>
            <a:ext cx="2039937" cy="454025"/>
          </a:xfrm>
          <a:prstGeom prst="rect">
            <a:avLst/>
          </a:prstGeom>
          <a:solidFill>
            <a:schemeClr val="bg1"/>
          </a:solidFill>
          <a:ln w="12700">
            <a:solidFill>
              <a:schemeClr val="tx1"/>
            </a:solidFill>
            <a:miter lim="800000"/>
            <a:headEnd/>
            <a:tailEnd/>
          </a:ln>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1400" b="1">
              <a:ea typeface="ＭＳ Ｐ明朝" panose="02020600040205080304" pitchFamily="18" charset="-128"/>
            </a:endParaRPr>
          </a:p>
        </p:txBody>
      </p:sp>
      <p:sp>
        <p:nvSpPr>
          <p:cNvPr id="57349" name="Line 5">
            <a:extLst>
              <a:ext uri="{FF2B5EF4-FFF2-40B4-BE49-F238E27FC236}">
                <a16:creationId xmlns:a16="http://schemas.microsoft.com/office/drawing/2014/main" id="{9BB03DC4-485D-5C83-02BC-6B9573CB8EB1}"/>
              </a:ext>
            </a:extLst>
          </p:cNvPr>
          <p:cNvSpPr>
            <a:spLocks noChangeShapeType="1"/>
          </p:cNvSpPr>
          <p:nvPr/>
        </p:nvSpPr>
        <p:spPr bwMode="auto">
          <a:xfrm>
            <a:off x="2374900" y="2209800"/>
            <a:ext cx="0" cy="335121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7350" name="Line 6">
            <a:extLst>
              <a:ext uri="{FF2B5EF4-FFF2-40B4-BE49-F238E27FC236}">
                <a16:creationId xmlns:a16="http://schemas.microsoft.com/office/drawing/2014/main" id="{258697A5-E450-F02B-195D-5C27FFA5499C}"/>
              </a:ext>
            </a:extLst>
          </p:cNvPr>
          <p:cNvSpPr>
            <a:spLocks noChangeShapeType="1"/>
          </p:cNvSpPr>
          <p:nvPr/>
        </p:nvSpPr>
        <p:spPr bwMode="auto">
          <a:xfrm>
            <a:off x="2170113" y="4038600"/>
            <a:ext cx="40005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7351" name="Line 7">
            <a:extLst>
              <a:ext uri="{FF2B5EF4-FFF2-40B4-BE49-F238E27FC236}">
                <a16:creationId xmlns:a16="http://schemas.microsoft.com/office/drawing/2014/main" id="{D38BC160-508B-C500-1DDA-E7B13AAD27DE}"/>
              </a:ext>
            </a:extLst>
          </p:cNvPr>
          <p:cNvSpPr>
            <a:spLocks noChangeShapeType="1"/>
          </p:cNvSpPr>
          <p:nvPr/>
        </p:nvSpPr>
        <p:spPr bwMode="auto">
          <a:xfrm>
            <a:off x="4568825" y="2209800"/>
            <a:ext cx="206375"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7352" name="Line 8">
            <a:extLst>
              <a:ext uri="{FF2B5EF4-FFF2-40B4-BE49-F238E27FC236}">
                <a16:creationId xmlns:a16="http://schemas.microsoft.com/office/drawing/2014/main" id="{2DF61FDC-1333-004B-3312-EE523BBCE924}"/>
              </a:ext>
            </a:extLst>
          </p:cNvPr>
          <p:cNvSpPr>
            <a:spLocks noChangeShapeType="1"/>
          </p:cNvSpPr>
          <p:nvPr/>
        </p:nvSpPr>
        <p:spPr bwMode="auto">
          <a:xfrm>
            <a:off x="2373313" y="2208213"/>
            <a:ext cx="163512"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7353" name="Line 9">
            <a:extLst>
              <a:ext uri="{FF2B5EF4-FFF2-40B4-BE49-F238E27FC236}">
                <a16:creationId xmlns:a16="http://schemas.microsoft.com/office/drawing/2014/main" id="{3E1F8E21-C42F-79F5-5732-09FD653AD6E8}"/>
              </a:ext>
            </a:extLst>
          </p:cNvPr>
          <p:cNvSpPr>
            <a:spLocks noChangeShapeType="1"/>
          </p:cNvSpPr>
          <p:nvPr/>
        </p:nvSpPr>
        <p:spPr bwMode="auto">
          <a:xfrm>
            <a:off x="2387600" y="5561013"/>
            <a:ext cx="163513"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7354" name="Rectangle 10">
            <a:extLst>
              <a:ext uri="{FF2B5EF4-FFF2-40B4-BE49-F238E27FC236}">
                <a16:creationId xmlns:a16="http://schemas.microsoft.com/office/drawing/2014/main" id="{8E49742D-F87F-05B7-78FB-E05547CA764B}"/>
              </a:ext>
            </a:extLst>
          </p:cNvPr>
          <p:cNvSpPr>
            <a:spLocks noChangeArrowheads="1"/>
          </p:cNvSpPr>
          <p:nvPr/>
        </p:nvSpPr>
        <p:spPr bwMode="auto">
          <a:xfrm>
            <a:off x="2546350" y="3810000"/>
            <a:ext cx="1981200" cy="454025"/>
          </a:xfrm>
          <a:prstGeom prst="rect">
            <a:avLst/>
          </a:prstGeom>
          <a:solidFill>
            <a:schemeClr val="bg1"/>
          </a:solidFill>
          <a:ln w="12700">
            <a:solidFill>
              <a:schemeClr val="tx1"/>
            </a:solidFill>
            <a:miter lim="800000"/>
            <a:headEnd/>
            <a:tailEnd/>
          </a:ln>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1400" b="1">
              <a:ea typeface="ＭＳ Ｐ明朝" panose="02020600040205080304" pitchFamily="18" charset="-128"/>
            </a:endParaRPr>
          </a:p>
        </p:txBody>
      </p:sp>
      <p:sp>
        <p:nvSpPr>
          <p:cNvPr id="57355" name="Rectangle 11">
            <a:extLst>
              <a:ext uri="{FF2B5EF4-FFF2-40B4-BE49-F238E27FC236}">
                <a16:creationId xmlns:a16="http://schemas.microsoft.com/office/drawing/2014/main" id="{FC31A29D-9772-4363-25F0-C5E717DF1CCA}"/>
              </a:ext>
            </a:extLst>
          </p:cNvPr>
          <p:cNvSpPr>
            <a:spLocks noChangeArrowheads="1"/>
          </p:cNvSpPr>
          <p:nvPr/>
        </p:nvSpPr>
        <p:spPr bwMode="auto">
          <a:xfrm>
            <a:off x="2516188" y="5257800"/>
            <a:ext cx="2038350" cy="542925"/>
          </a:xfrm>
          <a:prstGeom prst="rect">
            <a:avLst/>
          </a:prstGeom>
          <a:solidFill>
            <a:schemeClr val="bg1"/>
          </a:solidFill>
          <a:ln w="12700">
            <a:solidFill>
              <a:schemeClr val="tx1"/>
            </a:solidFill>
            <a:miter lim="800000"/>
            <a:headEnd/>
            <a:tailEnd/>
          </a:ln>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1400" b="1">
              <a:ea typeface="ＭＳ Ｐ明朝" panose="02020600040205080304" pitchFamily="18" charset="-128"/>
            </a:endParaRPr>
          </a:p>
        </p:txBody>
      </p:sp>
      <p:sp>
        <p:nvSpPr>
          <p:cNvPr id="57356" name="Line 12">
            <a:extLst>
              <a:ext uri="{FF2B5EF4-FFF2-40B4-BE49-F238E27FC236}">
                <a16:creationId xmlns:a16="http://schemas.microsoft.com/office/drawing/2014/main" id="{38FAF5F3-8880-3A68-61BF-12703CC286F4}"/>
              </a:ext>
            </a:extLst>
          </p:cNvPr>
          <p:cNvSpPr>
            <a:spLocks noChangeShapeType="1"/>
          </p:cNvSpPr>
          <p:nvPr/>
        </p:nvSpPr>
        <p:spPr bwMode="auto">
          <a:xfrm>
            <a:off x="4521200" y="4083050"/>
            <a:ext cx="206375"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7357" name="Line 13">
            <a:extLst>
              <a:ext uri="{FF2B5EF4-FFF2-40B4-BE49-F238E27FC236}">
                <a16:creationId xmlns:a16="http://schemas.microsoft.com/office/drawing/2014/main" id="{BB8B1E7B-2964-2E81-4A84-30F3AB56315D}"/>
              </a:ext>
            </a:extLst>
          </p:cNvPr>
          <p:cNvSpPr>
            <a:spLocks noChangeShapeType="1"/>
          </p:cNvSpPr>
          <p:nvPr/>
        </p:nvSpPr>
        <p:spPr bwMode="auto">
          <a:xfrm>
            <a:off x="4562475" y="5556250"/>
            <a:ext cx="174625"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7358" name="Text Box 14">
            <a:extLst>
              <a:ext uri="{FF2B5EF4-FFF2-40B4-BE49-F238E27FC236}">
                <a16:creationId xmlns:a16="http://schemas.microsoft.com/office/drawing/2014/main" id="{EC09F680-6123-3110-DE1D-959CCD5FFFCA}"/>
              </a:ext>
            </a:extLst>
          </p:cNvPr>
          <p:cNvSpPr txBox="1">
            <a:spLocks noChangeArrowheads="1"/>
          </p:cNvSpPr>
          <p:nvPr/>
        </p:nvSpPr>
        <p:spPr bwMode="auto">
          <a:xfrm>
            <a:off x="1219200" y="30163"/>
            <a:ext cx="28067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200"/>
              <a:t>ＡｺｰｽＧＤ記録用紙（発表資料４）</a:t>
            </a:r>
          </a:p>
        </p:txBody>
      </p:sp>
      <p:sp>
        <p:nvSpPr>
          <p:cNvPr id="57359" name="Text Box 15">
            <a:extLst>
              <a:ext uri="{FF2B5EF4-FFF2-40B4-BE49-F238E27FC236}">
                <a16:creationId xmlns:a16="http://schemas.microsoft.com/office/drawing/2014/main" id="{BA9CD6FF-3389-35B5-9C5D-3C78ED2A3AE4}"/>
              </a:ext>
            </a:extLst>
          </p:cNvPr>
          <p:cNvSpPr txBox="1">
            <a:spLocks noChangeArrowheads="1"/>
          </p:cNvSpPr>
          <p:nvPr/>
        </p:nvSpPr>
        <p:spPr bwMode="auto">
          <a:xfrm>
            <a:off x="8688388" y="747713"/>
            <a:ext cx="235743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400" u="sng"/>
              <a:t>Ａコース：　　　　　グループ</a:t>
            </a:r>
          </a:p>
        </p:txBody>
      </p:sp>
      <p:sp>
        <p:nvSpPr>
          <p:cNvPr id="57360" name="Text Box 14">
            <a:extLst>
              <a:ext uri="{FF2B5EF4-FFF2-40B4-BE49-F238E27FC236}">
                <a16:creationId xmlns:a16="http://schemas.microsoft.com/office/drawing/2014/main" id="{3C32DD58-D49F-6555-43C5-30A7DBD4548D}"/>
              </a:ext>
            </a:extLst>
          </p:cNvPr>
          <p:cNvSpPr txBox="1">
            <a:spLocks noChangeArrowheads="1"/>
          </p:cNvSpPr>
          <p:nvPr/>
        </p:nvSpPr>
        <p:spPr bwMode="auto">
          <a:xfrm>
            <a:off x="2570163" y="1447800"/>
            <a:ext cx="21415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200"/>
              <a:t>（リーダーのあるべき姿）</a:t>
            </a:r>
          </a:p>
        </p:txBody>
      </p:sp>
      <p:sp>
        <p:nvSpPr>
          <p:cNvPr id="57361" name="Text Box 14">
            <a:extLst>
              <a:ext uri="{FF2B5EF4-FFF2-40B4-BE49-F238E27FC236}">
                <a16:creationId xmlns:a16="http://schemas.microsoft.com/office/drawing/2014/main" id="{DD52AF22-4FD3-1FD4-39AD-C90F0A4D5C2E}"/>
              </a:ext>
            </a:extLst>
          </p:cNvPr>
          <p:cNvSpPr txBox="1">
            <a:spLocks noChangeArrowheads="1"/>
          </p:cNvSpPr>
          <p:nvPr/>
        </p:nvSpPr>
        <p:spPr bwMode="auto">
          <a:xfrm>
            <a:off x="5970588" y="1447800"/>
            <a:ext cx="21415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200"/>
              <a:t>（そのための行動）</a:t>
            </a:r>
          </a:p>
        </p:txBody>
      </p:sp>
      <p:sp>
        <p:nvSpPr>
          <p:cNvPr id="57362" name="Text Box 14">
            <a:extLst>
              <a:ext uri="{FF2B5EF4-FFF2-40B4-BE49-F238E27FC236}">
                <a16:creationId xmlns:a16="http://schemas.microsoft.com/office/drawing/2014/main" id="{E8977F1B-4F79-1582-8F1C-94846DAE3A36}"/>
              </a:ext>
            </a:extLst>
          </p:cNvPr>
          <p:cNvSpPr txBox="1">
            <a:spLocks noChangeArrowheads="1"/>
          </p:cNvSpPr>
          <p:nvPr/>
        </p:nvSpPr>
        <p:spPr bwMode="auto">
          <a:xfrm>
            <a:off x="8910638" y="1447800"/>
            <a:ext cx="19383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200"/>
              <a:t>（そのための行動）</a:t>
            </a:r>
          </a:p>
        </p:txBody>
      </p:sp>
      <p:sp>
        <p:nvSpPr>
          <p:cNvPr id="57363" name="Text Box 28">
            <a:extLst>
              <a:ext uri="{FF2B5EF4-FFF2-40B4-BE49-F238E27FC236}">
                <a16:creationId xmlns:a16="http://schemas.microsoft.com/office/drawing/2014/main" id="{F6AE6472-DE79-6695-826D-FA09853B56CB}"/>
              </a:ext>
            </a:extLst>
          </p:cNvPr>
          <p:cNvSpPr txBox="1">
            <a:spLocks noChangeArrowheads="1"/>
          </p:cNvSpPr>
          <p:nvPr/>
        </p:nvSpPr>
        <p:spPr bwMode="auto">
          <a:xfrm>
            <a:off x="7373938" y="101600"/>
            <a:ext cx="3475037" cy="2921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Ins="54000"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300"/>
              <a:t>事務・販売・サービス入門・初級研修会</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DC16F8D9-D32A-6175-949D-759B1F227544}"/>
              </a:ext>
            </a:extLst>
          </p:cNvPr>
          <p:cNvSpPr>
            <a:spLocks noGrp="1" noChangeArrowheads="1"/>
          </p:cNvSpPr>
          <p:nvPr>
            <p:ph type="title"/>
          </p:nvPr>
        </p:nvSpPr>
        <p:spPr>
          <a:xfrm>
            <a:off x="3581400" y="457200"/>
            <a:ext cx="4787900" cy="533400"/>
          </a:xfrm>
          <a:ln w="38100" cap="flat" cmpd="dbl">
            <a:solidFill>
              <a:schemeClr val="tx1"/>
            </a:solidFill>
            <a:miter lim="800000"/>
            <a:headEnd/>
            <a:tailEnd/>
          </a:ln>
        </p:spPr>
        <p:txBody>
          <a:bodyPr lIns="91440" tIns="45720" rIns="91440" bIns="45720"/>
          <a:lstStyle/>
          <a:p>
            <a:pPr>
              <a:spcBef>
                <a:spcPct val="50000"/>
              </a:spcBef>
            </a:pPr>
            <a:r>
              <a:rPr lang="ja-JP" altLang="en-US" sz="2600" b="1">
                <a:solidFill>
                  <a:schemeClr val="tx1"/>
                </a:solidFill>
              </a:rPr>
              <a:t>リーダーとしての心得３カ条</a:t>
            </a:r>
          </a:p>
        </p:txBody>
      </p:sp>
      <p:sp>
        <p:nvSpPr>
          <p:cNvPr id="58371" name="Text Box 3">
            <a:extLst>
              <a:ext uri="{FF2B5EF4-FFF2-40B4-BE49-F238E27FC236}">
                <a16:creationId xmlns:a16="http://schemas.microsoft.com/office/drawing/2014/main" id="{BD423D2E-4ECB-1B35-CBB7-9AC8143780E6}"/>
              </a:ext>
            </a:extLst>
          </p:cNvPr>
          <p:cNvSpPr txBox="1">
            <a:spLocks noChangeArrowheads="1"/>
          </p:cNvSpPr>
          <p:nvPr/>
        </p:nvSpPr>
        <p:spPr bwMode="auto">
          <a:xfrm>
            <a:off x="1447800" y="1447800"/>
            <a:ext cx="1733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a:t>第　１　条</a:t>
            </a:r>
          </a:p>
        </p:txBody>
      </p:sp>
      <p:sp>
        <p:nvSpPr>
          <p:cNvPr id="58372" name="Text Box 4">
            <a:extLst>
              <a:ext uri="{FF2B5EF4-FFF2-40B4-BE49-F238E27FC236}">
                <a16:creationId xmlns:a16="http://schemas.microsoft.com/office/drawing/2014/main" id="{0E752C63-673C-AB6C-883B-B81E1831E2A5}"/>
              </a:ext>
            </a:extLst>
          </p:cNvPr>
          <p:cNvSpPr txBox="1">
            <a:spLocks noChangeArrowheads="1"/>
          </p:cNvSpPr>
          <p:nvPr/>
        </p:nvSpPr>
        <p:spPr bwMode="auto">
          <a:xfrm>
            <a:off x="1447800" y="3213100"/>
            <a:ext cx="1733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a:t>第　２　条</a:t>
            </a:r>
          </a:p>
        </p:txBody>
      </p:sp>
      <p:sp>
        <p:nvSpPr>
          <p:cNvPr id="58373" name="Text Box 5">
            <a:extLst>
              <a:ext uri="{FF2B5EF4-FFF2-40B4-BE49-F238E27FC236}">
                <a16:creationId xmlns:a16="http://schemas.microsoft.com/office/drawing/2014/main" id="{01508E5B-19FD-271B-62A0-59D4377D37B0}"/>
              </a:ext>
            </a:extLst>
          </p:cNvPr>
          <p:cNvSpPr txBox="1">
            <a:spLocks noChangeArrowheads="1"/>
          </p:cNvSpPr>
          <p:nvPr/>
        </p:nvSpPr>
        <p:spPr bwMode="auto">
          <a:xfrm>
            <a:off x="1474788" y="4876800"/>
            <a:ext cx="1733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a:t>第　３　条</a:t>
            </a:r>
          </a:p>
        </p:txBody>
      </p:sp>
      <p:sp>
        <p:nvSpPr>
          <p:cNvPr id="58374" name="Rectangle 6">
            <a:extLst>
              <a:ext uri="{FF2B5EF4-FFF2-40B4-BE49-F238E27FC236}">
                <a16:creationId xmlns:a16="http://schemas.microsoft.com/office/drawing/2014/main" id="{D6DA594D-F5A4-6CE8-D76E-FD5C60D35E4C}"/>
              </a:ext>
            </a:extLst>
          </p:cNvPr>
          <p:cNvSpPr>
            <a:spLocks noChangeArrowheads="1"/>
          </p:cNvSpPr>
          <p:nvPr/>
        </p:nvSpPr>
        <p:spPr bwMode="auto">
          <a:xfrm>
            <a:off x="1371600" y="1371600"/>
            <a:ext cx="4648200" cy="5334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58375" name="Text Box 7">
            <a:extLst>
              <a:ext uri="{FF2B5EF4-FFF2-40B4-BE49-F238E27FC236}">
                <a16:creationId xmlns:a16="http://schemas.microsoft.com/office/drawing/2014/main" id="{51B59451-74FB-1DE2-030F-A298C2C4FCED}"/>
              </a:ext>
            </a:extLst>
          </p:cNvPr>
          <p:cNvSpPr txBox="1">
            <a:spLocks noChangeArrowheads="1"/>
          </p:cNvSpPr>
          <p:nvPr/>
        </p:nvSpPr>
        <p:spPr bwMode="auto">
          <a:xfrm>
            <a:off x="6191250" y="1004888"/>
            <a:ext cx="4019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1"/>
              <a:t>決意表明（メンバー全員が記入）</a:t>
            </a:r>
          </a:p>
        </p:txBody>
      </p:sp>
      <p:sp>
        <p:nvSpPr>
          <p:cNvPr id="58376" name="Rectangle 8">
            <a:extLst>
              <a:ext uri="{FF2B5EF4-FFF2-40B4-BE49-F238E27FC236}">
                <a16:creationId xmlns:a16="http://schemas.microsoft.com/office/drawing/2014/main" id="{E4ADCC76-BB91-D3C7-B706-67FD49635530}"/>
              </a:ext>
            </a:extLst>
          </p:cNvPr>
          <p:cNvSpPr>
            <a:spLocks noChangeArrowheads="1"/>
          </p:cNvSpPr>
          <p:nvPr/>
        </p:nvSpPr>
        <p:spPr bwMode="auto">
          <a:xfrm>
            <a:off x="6248400" y="1371600"/>
            <a:ext cx="4572000" cy="5334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58377" name="Text Box 9">
            <a:extLst>
              <a:ext uri="{FF2B5EF4-FFF2-40B4-BE49-F238E27FC236}">
                <a16:creationId xmlns:a16="http://schemas.microsoft.com/office/drawing/2014/main" id="{8EB5FFE3-3B48-C6C8-0DBB-5E773CA9A39E}"/>
              </a:ext>
            </a:extLst>
          </p:cNvPr>
          <p:cNvSpPr txBox="1">
            <a:spLocks noChangeArrowheads="1"/>
          </p:cNvSpPr>
          <p:nvPr/>
        </p:nvSpPr>
        <p:spPr bwMode="auto">
          <a:xfrm>
            <a:off x="1219200" y="30163"/>
            <a:ext cx="28067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200"/>
              <a:t>ＡｺｰｽＧＤ記録用紙（発表資料５）</a:t>
            </a:r>
          </a:p>
        </p:txBody>
      </p:sp>
      <p:sp>
        <p:nvSpPr>
          <p:cNvPr id="58378" name="Text Box 10">
            <a:extLst>
              <a:ext uri="{FF2B5EF4-FFF2-40B4-BE49-F238E27FC236}">
                <a16:creationId xmlns:a16="http://schemas.microsoft.com/office/drawing/2014/main" id="{073A130F-A930-B22D-727F-5FDB03CC838B}"/>
              </a:ext>
            </a:extLst>
          </p:cNvPr>
          <p:cNvSpPr txBox="1">
            <a:spLocks noChangeArrowheads="1"/>
          </p:cNvSpPr>
          <p:nvPr/>
        </p:nvSpPr>
        <p:spPr bwMode="auto">
          <a:xfrm>
            <a:off x="8616950" y="676275"/>
            <a:ext cx="22891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400" u="sng"/>
              <a:t>Ａコース：　　　　　グループ</a:t>
            </a:r>
          </a:p>
        </p:txBody>
      </p:sp>
      <p:sp>
        <p:nvSpPr>
          <p:cNvPr id="58379" name="Text Box 28">
            <a:extLst>
              <a:ext uri="{FF2B5EF4-FFF2-40B4-BE49-F238E27FC236}">
                <a16:creationId xmlns:a16="http://schemas.microsoft.com/office/drawing/2014/main" id="{D80B510B-6ECA-3637-BE91-81AC67106B45}"/>
              </a:ext>
            </a:extLst>
          </p:cNvPr>
          <p:cNvSpPr txBox="1">
            <a:spLocks noChangeArrowheads="1"/>
          </p:cNvSpPr>
          <p:nvPr/>
        </p:nvSpPr>
        <p:spPr bwMode="auto">
          <a:xfrm>
            <a:off x="7373938" y="115888"/>
            <a:ext cx="3475037" cy="2921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Ins="5400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300"/>
              <a:t>事務・販売・サービス入門・初級研修会</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グループ化 35">
            <a:extLst>
              <a:ext uri="{FF2B5EF4-FFF2-40B4-BE49-F238E27FC236}">
                <a16:creationId xmlns:a16="http://schemas.microsoft.com/office/drawing/2014/main" id="{8F6215BF-520C-1169-45A6-0DB758ACA350}"/>
              </a:ext>
            </a:extLst>
          </p:cNvPr>
          <p:cNvGrpSpPr/>
          <p:nvPr/>
        </p:nvGrpSpPr>
        <p:grpSpPr>
          <a:xfrm>
            <a:off x="7248128" y="3933056"/>
            <a:ext cx="4164221" cy="2493299"/>
            <a:chOff x="7739013" y="4058369"/>
            <a:chExt cx="4164221" cy="2493299"/>
          </a:xfrm>
        </p:grpSpPr>
        <p:grpSp>
          <p:nvGrpSpPr>
            <p:cNvPr id="22" name="グループ化 21">
              <a:extLst>
                <a:ext uri="{FF2B5EF4-FFF2-40B4-BE49-F238E27FC236}">
                  <a16:creationId xmlns:a16="http://schemas.microsoft.com/office/drawing/2014/main" id="{70BB8501-59E5-571F-C44B-FA414C5D0F15}"/>
                </a:ext>
              </a:extLst>
            </p:cNvPr>
            <p:cNvGrpSpPr/>
            <p:nvPr/>
          </p:nvGrpSpPr>
          <p:grpSpPr>
            <a:xfrm>
              <a:off x="8029625" y="4625794"/>
              <a:ext cx="3873609" cy="1925874"/>
              <a:chOff x="6254345" y="4458114"/>
              <a:chExt cx="3860269" cy="2210544"/>
            </a:xfrm>
          </p:grpSpPr>
          <p:pic>
            <p:nvPicPr>
              <p:cNvPr id="23" name="図 22">
                <a:extLst>
                  <a:ext uri="{FF2B5EF4-FFF2-40B4-BE49-F238E27FC236}">
                    <a16:creationId xmlns:a16="http://schemas.microsoft.com/office/drawing/2014/main" id="{C707E059-2182-6DC2-772B-36DFF718452E}"/>
                  </a:ext>
                </a:extLst>
              </p:cNvPr>
              <p:cNvPicPr>
                <a:picLocks noChangeAspect="1"/>
              </p:cNvPicPr>
              <p:nvPr/>
            </p:nvPicPr>
            <p:blipFill>
              <a:blip r:embed="rId2"/>
              <a:stretch>
                <a:fillRect/>
              </a:stretch>
            </p:blipFill>
            <p:spPr>
              <a:xfrm>
                <a:off x="6254345" y="4458114"/>
                <a:ext cx="3739230" cy="2210544"/>
              </a:xfrm>
              <a:prstGeom prst="rect">
                <a:avLst/>
              </a:prstGeom>
              <a:ln>
                <a:solidFill>
                  <a:schemeClr val="tx1"/>
                </a:solidFill>
              </a:ln>
            </p:spPr>
          </p:pic>
          <p:sp>
            <p:nvSpPr>
              <p:cNvPr id="24" name="楕円 23">
                <a:extLst>
                  <a:ext uri="{FF2B5EF4-FFF2-40B4-BE49-F238E27FC236}">
                    <a16:creationId xmlns:a16="http://schemas.microsoft.com/office/drawing/2014/main" id="{4214538D-D328-6931-48EB-9D2E1390534C}"/>
                  </a:ext>
                </a:extLst>
              </p:cNvPr>
              <p:cNvSpPr/>
              <p:nvPr/>
            </p:nvSpPr>
            <p:spPr>
              <a:xfrm>
                <a:off x="9090486" y="6010290"/>
                <a:ext cx="1024128" cy="658368"/>
              </a:xfrm>
              <a:prstGeom prst="ellipse">
                <a:avLst/>
              </a:prstGeom>
              <a:noFill/>
              <a:ln w="222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sp>
            <p:nvSpPr>
              <p:cNvPr id="25" name="楕円 24">
                <a:extLst>
                  <a:ext uri="{FF2B5EF4-FFF2-40B4-BE49-F238E27FC236}">
                    <a16:creationId xmlns:a16="http://schemas.microsoft.com/office/drawing/2014/main" id="{ECEC8867-CA89-C93A-9C02-40A1B06F4D09}"/>
                  </a:ext>
                </a:extLst>
              </p:cNvPr>
              <p:cNvSpPr/>
              <p:nvPr/>
            </p:nvSpPr>
            <p:spPr>
              <a:xfrm>
                <a:off x="7077476" y="4822174"/>
                <a:ext cx="386708" cy="370332"/>
              </a:xfrm>
              <a:prstGeom prst="ellipse">
                <a:avLst/>
              </a:prstGeom>
              <a:noFill/>
              <a:ln w="222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sp>
            <p:nvSpPr>
              <p:cNvPr id="26" name="フリーフォーム: 図形 25">
                <a:extLst>
                  <a:ext uri="{FF2B5EF4-FFF2-40B4-BE49-F238E27FC236}">
                    <a16:creationId xmlns:a16="http://schemas.microsoft.com/office/drawing/2014/main" id="{2769C1E6-4DD7-3DE9-5EAB-42EEAC8A37D4}"/>
                  </a:ext>
                </a:extLst>
              </p:cNvPr>
              <p:cNvSpPr/>
              <p:nvPr/>
            </p:nvSpPr>
            <p:spPr>
              <a:xfrm>
                <a:off x="7270830" y="4774782"/>
                <a:ext cx="2453814" cy="925910"/>
              </a:xfrm>
              <a:custGeom>
                <a:avLst/>
                <a:gdLst>
                  <a:gd name="connsiteX0" fmla="*/ 2243716 w 2243716"/>
                  <a:gd name="connsiteY0" fmla="*/ 925910 h 925910"/>
                  <a:gd name="connsiteX1" fmla="*/ 910216 w 2243716"/>
                  <a:gd name="connsiteY1" fmla="*/ 68660 h 925910"/>
                  <a:gd name="connsiteX2" fmla="*/ 62491 w 2243716"/>
                  <a:gd name="connsiteY2" fmla="*/ 49610 h 925910"/>
                  <a:gd name="connsiteX3" fmla="*/ 129166 w 2243716"/>
                  <a:gd name="connsiteY3" fmla="*/ 30560 h 925910"/>
                  <a:gd name="connsiteX0" fmla="*/ 2453814 w 2453814"/>
                  <a:gd name="connsiteY0" fmla="*/ 925910 h 925910"/>
                  <a:gd name="connsiteX1" fmla="*/ 1120314 w 2453814"/>
                  <a:gd name="connsiteY1" fmla="*/ 68660 h 925910"/>
                  <a:gd name="connsiteX2" fmla="*/ 272589 w 2453814"/>
                  <a:gd name="connsiteY2" fmla="*/ 49610 h 925910"/>
                  <a:gd name="connsiteX3" fmla="*/ 24939 w 2453814"/>
                  <a:gd name="connsiteY3" fmla="*/ 87710 h 925910"/>
                </a:gdLst>
                <a:ahLst/>
                <a:cxnLst>
                  <a:cxn ang="0">
                    <a:pos x="connsiteX0" y="connsiteY0"/>
                  </a:cxn>
                  <a:cxn ang="0">
                    <a:pos x="connsiteX1" y="connsiteY1"/>
                  </a:cxn>
                  <a:cxn ang="0">
                    <a:pos x="connsiteX2" y="connsiteY2"/>
                  </a:cxn>
                  <a:cxn ang="0">
                    <a:pos x="connsiteX3" y="connsiteY3"/>
                  </a:cxn>
                </a:cxnLst>
                <a:rect l="l" t="t" r="r" b="b"/>
                <a:pathLst>
                  <a:path w="2453814" h="925910">
                    <a:moveTo>
                      <a:pt x="2453814" y="925910"/>
                    </a:moveTo>
                    <a:cubicBezTo>
                      <a:pt x="1968832" y="570310"/>
                      <a:pt x="1483851" y="214710"/>
                      <a:pt x="1120314" y="68660"/>
                    </a:cubicBezTo>
                    <a:cubicBezTo>
                      <a:pt x="756777" y="-77390"/>
                      <a:pt x="402764" y="55960"/>
                      <a:pt x="272589" y="49610"/>
                    </a:cubicBezTo>
                    <a:cubicBezTo>
                      <a:pt x="142414" y="43260"/>
                      <a:pt x="-73486" y="94060"/>
                      <a:pt x="24939" y="87710"/>
                    </a:cubicBezTo>
                  </a:path>
                </a:pathLst>
              </a:custGeom>
              <a:noFill/>
              <a:ln w="63500" cmpd="sng">
                <a:solidFill>
                  <a:srgbClr val="0000FF"/>
                </a:solidFill>
                <a:tailEnd type="triangle"/>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grpSp>
        <p:sp>
          <p:nvSpPr>
            <p:cNvPr id="28" name="テキスト ボックス 27">
              <a:extLst>
                <a:ext uri="{FF2B5EF4-FFF2-40B4-BE49-F238E27FC236}">
                  <a16:creationId xmlns:a16="http://schemas.microsoft.com/office/drawing/2014/main" id="{F0C98C07-A702-B294-F8B0-831C5A14A451}"/>
                </a:ext>
              </a:extLst>
            </p:cNvPr>
            <p:cNvSpPr txBox="1"/>
            <p:nvPr/>
          </p:nvSpPr>
          <p:spPr>
            <a:xfrm>
              <a:off x="7739013" y="4058369"/>
              <a:ext cx="3891148" cy="523220"/>
            </a:xfrm>
            <a:prstGeom prst="rect">
              <a:avLst/>
            </a:prstGeom>
            <a:noFill/>
          </p:spPr>
          <p:txBody>
            <a:bodyPr wrap="square">
              <a:spAutoFit/>
            </a:bodyPr>
            <a:lstStyle/>
            <a:p>
              <a:r>
                <a:rPr lang="ja-JP" altLang="en-US" sz="1400" dirty="0">
                  <a:solidFill>
                    <a:srgbClr val="C00000"/>
                  </a:solidFill>
                  <a:latin typeface="BIZ UDPゴシック" panose="020B0400000000000000" pitchFamily="50" charset="-128"/>
                  <a:ea typeface="BIZ UDPゴシック" panose="020B0400000000000000" pitchFamily="50" charset="-128"/>
                </a:rPr>
                <a:t>・センター内は全面禁煙です。</a:t>
              </a:r>
              <a:endParaRPr lang="en-US" altLang="ja-JP" sz="1400" dirty="0">
                <a:solidFill>
                  <a:srgbClr val="C00000"/>
                </a:solidFill>
                <a:latin typeface="BIZ UDPゴシック" panose="020B0400000000000000" pitchFamily="50" charset="-128"/>
                <a:ea typeface="BIZ UDPゴシック" panose="020B0400000000000000" pitchFamily="50" charset="-128"/>
              </a:endParaRPr>
            </a:p>
            <a:p>
              <a:r>
                <a:rPr lang="ja-JP" altLang="en-US" sz="1400" dirty="0">
                  <a:solidFill>
                    <a:srgbClr val="C00000"/>
                  </a:solidFill>
                  <a:latin typeface="BIZ UDPゴシック" panose="020B0400000000000000" pitchFamily="50" charset="-128"/>
                  <a:ea typeface="BIZ UDPゴシック" panose="020B0400000000000000" pitchFamily="50" charset="-128"/>
                </a:rPr>
                <a:t>　（刈谷駅ロータリーに喫煙スペースあり）</a:t>
              </a:r>
              <a:endParaRPr lang="ja-JP" altLang="en-US" sz="1400" dirty="0">
                <a:latin typeface="BIZ UDPゴシック" panose="020B0400000000000000" pitchFamily="50" charset="-128"/>
                <a:ea typeface="BIZ UDPゴシック" panose="020B0400000000000000" pitchFamily="50" charset="-128"/>
              </a:endParaRPr>
            </a:p>
          </p:txBody>
        </p:sp>
      </p:grpSp>
      <p:grpSp>
        <p:nvGrpSpPr>
          <p:cNvPr id="40" name="グループ化 39">
            <a:extLst>
              <a:ext uri="{FF2B5EF4-FFF2-40B4-BE49-F238E27FC236}">
                <a16:creationId xmlns:a16="http://schemas.microsoft.com/office/drawing/2014/main" id="{F5E99762-08AB-E877-A994-3C384B7EEDF9}"/>
              </a:ext>
            </a:extLst>
          </p:cNvPr>
          <p:cNvGrpSpPr/>
          <p:nvPr/>
        </p:nvGrpSpPr>
        <p:grpSpPr>
          <a:xfrm>
            <a:off x="860223" y="143724"/>
            <a:ext cx="5235777" cy="3248009"/>
            <a:chOff x="860223" y="3429000"/>
            <a:chExt cx="5235777" cy="3248009"/>
          </a:xfrm>
        </p:grpSpPr>
        <p:pic>
          <p:nvPicPr>
            <p:cNvPr id="14" name="図 13">
              <a:extLst>
                <a:ext uri="{FF2B5EF4-FFF2-40B4-BE49-F238E27FC236}">
                  <a16:creationId xmlns:a16="http://schemas.microsoft.com/office/drawing/2014/main" id="{B86E8D4F-5A43-ED76-68B3-4B3A2E0B3992}"/>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14946"/>
            <a:stretch/>
          </p:blipFill>
          <p:spPr>
            <a:xfrm>
              <a:off x="2222390" y="3429000"/>
              <a:ext cx="3873610" cy="3248009"/>
            </a:xfrm>
            <a:prstGeom prst="rect">
              <a:avLst/>
            </a:prstGeom>
          </p:spPr>
        </p:pic>
        <p:grpSp>
          <p:nvGrpSpPr>
            <p:cNvPr id="39" name="グループ化 38">
              <a:extLst>
                <a:ext uri="{FF2B5EF4-FFF2-40B4-BE49-F238E27FC236}">
                  <a16:creationId xmlns:a16="http://schemas.microsoft.com/office/drawing/2014/main" id="{5F676BD8-4683-F637-E0CE-D7979A96C0C9}"/>
                </a:ext>
              </a:extLst>
            </p:cNvPr>
            <p:cNvGrpSpPr/>
            <p:nvPr/>
          </p:nvGrpSpPr>
          <p:grpSpPr>
            <a:xfrm>
              <a:off x="860223" y="3804373"/>
              <a:ext cx="4832069" cy="2641355"/>
              <a:chOff x="860223" y="3804373"/>
              <a:chExt cx="4832069" cy="2641355"/>
            </a:xfrm>
          </p:grpSpPr>
          <p:sp>
            <p:nvSpPr>
              <p:cNvPr id="15" name="テキスト ボックス 45">
                <a:extLst>
                  <a:ext uri="{FF2B5EF4-FFF2-40B4-BE49-F238E27FC236}">
                    <a16:creationId xmlns:a16="http://schemas.microsoft.com/office/drawing/2014/main" id="{72DBEE0E-AB55-F946-AB05-4226B5A91D70}"/>
                  </a:ext>
                </a:extLst>
              </p:cNvPr>
              <p:cNvSpPr txBox="1"/>
              <p:nvPr/>
            </p:nvSpPr>
            <p:spPr>
              <a:xfrm>
                <a:off x="860223" y="3804373"/>
                <a:ext cx="867684" cy="366797"/>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5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17" name="楕円 16">
                <a:extLst>
                  <a:ext uri="{FF2B5EF4-FFF2-40B4-BE49-F238E27FC236}">
                    <a16:creationId xmlns:a16="http://schemas.microsoft.com/office/drawing/2014/main" id="{F3CDEFC2-AE4B-4A04-B5C0-8C21F8E40BC2}"/>
                  </a:ext>
                </a:extLst>
              </p:cNvPr>
              <p:cNvSpPr/>
              <p:nvPr/>
            </p:nvSpPr>
            <p:spPr>
              <a:xfrm>
                <a:off x="2693347" y="5251190"/>
                <a:ext cx="190112" cy="17832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18" name="テキスト ボックス 48">
                <a:extLst>
                  <a:ext uri="{FF2B5EF4-FFF2-40B4-BE49-F238E27FC236}">
                    <a16:creationId xmlns:a16="http://schemas.microsoft.com/office/drawing/2014/main" id="{27C73B25-8F73-4F2E-9BF1-DE2A04656BBC}"/>
                  </a:ext>
                </a:extLst>
              </p:cNvPr>
              <p:cNvSpPr txBox="1"/>
              <p:nvPr/>
            </p:nvSpPr>
            <p:spPr>
              <a:xfrm>
                <a:off x="2010752" y="5447570"/>
                <a:ext cx="763518" cy="246222"/>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9" name="楕円 18">
                <a:extLst>
                  <a:ext uri="{FF2B5EF4-FFF2-40B4-BE49-F238E27FC236}">
                    <a16:creationId xmlns:a16="http://schemas.microsoft.com/office/drawing/2014/main" id="{AD36BA43-41F9-439E-A52B-29623BF24B7C}"/>
                  </a:ext>
                </a:extLst>
              </p:cNvPr>
              <p:cNvSpPr/>
              <p:nvPr/>
            </p:nvSpPr>
            <p:spPr>
              <a:xfrm>
                <a:off x="4674537" y="4218300"/>
                <a:ext cx="190112" cy="17599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20" name="テキスト ボックス 50">
                <a:extLst>
                  <a:ext uri="{FF2B5EF4-FFF2-40B4-BE49-F238E27FC236}">
                    <a16:creationId xmlns:a16="http://schemas.microsoft.com/office/drawing/2014/main" id="{EC3FE686-76F1-4CAC-B8EE-48410AFE7B44}"/>
                  </a:ext>
                </a:extLst>
              </p:cNvPr>
              <p:cNvSpPr txBox="1"/>
              <p:nvPr/>
            </p:nvSpPr>
            <p:spPr>
              <a:xfrm>
                <a:off x="4975416" y="4042969"/>
                <a:ext cx="716876" cy="281149"/>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non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4" name="テキスト ボックス 7">
                <a:extLst>
                  <a:ext uri="{FF2B5EF4-FFF2-40B4-BE49-F238E27FC236}">
                    <a16:creationId xmlns:a16="http://schemas.microsoft.com/office/drawing/2014/main" id="{B0A464C8-51D8-4032-AAA9-877E2D0B57CD}"/>
                  </a:ext>
                </a:extLst>
              </p:cNvPr>
              <p:cNvSpPr txBox="1"/>
              <p:nvPr/>
            </p:nvSpPr>
            <p:spPr>
              <a:xfrm>
                <a:off x="2390136" y="6164710"/>
                <a:ext cx="457201" cy="281018"/>
              </a:xfrm>
              <a:prstGeom prst="rect">
                <a:avLst/>
              </a:prstGeom>
              <a:solidFill>
                <a:schemeClr val="tx1"/>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b="1">
                    <a:solidFill>
                      <a:schemeClr val="bg1"/>
                    </a:solidFill>
                    <a:latin typeface="BIZ UDPゴシック" panose="020B0400000000000000" pitchFamily="50" charset="-128"/>
                    <a:ea typeface="BIZ UDPゴシック" panose="020B0400000000000000" pitchFamily="50" charset="-128"/>
                  </a:rPr>
                  <a:t>WC</a:t>
                </a:r>
                <a:endParaRPr lang="ja-JP" altLang="en-US" b="1">
                  <a:solidFill>
                    <a:schemeClr val="bg1"/>
                  </a:solidFill>
                  <a:latin typeface="BIZ UDPゴシック" panose="020B0400000000000000" pitchFamily="50" charset="-128"/>
                  <a:ea typeface="BIZ UDPゴシック" panose="020B0400000000000000" pitchFamily="50" charset="-128"/>
                </a:endParaRPr>
              </a:p>
            </p:txBody>
          </p:sp>
          <p:sp>
            <p:nvSpPr>
              <p:cNvPr id="29" name="テキスト ボックス 28">
                <a:extLst>
                  <a:ext uri="{FF2B5EF4-FFF2-40B4-BE49-F238E27FC236}">
                    <a16:creationId xmlns:a16="http://schemas.microsoft.com/office/drawing/2014/main" id="{B8612AB1-50DA-F3B4-12DE-85D001904BA9}"/>
                  </a:ext>
                </a:extLst>
              </p:cNvPr>
              <p:cNvSpPr txBox="1"/>
              <p:nvPr/>
            </p:nvSpPr>
            <p:spPr>
              <a:xfrm>
                <a:off x="2222389" y="4469222"/>
                <a:ext cx="720080" cy="307777"/>
              </a:xfrm>
              <a:prstGeom prst="rect">
                <a:avLst/>
              </a:prstGeom>
              <a:noFill/>
              <a:ln>
                <a:noFill/>
              </a:ln>
            </p:spPr>
            <p:txBody>
              <a:bodyPr wrap="square" rtlCol="0">
                <a:spAutoFit/>
              </a:bodyPr>
              <a:lstStyle/>
              <a:p>
                <a:pPr algn="ctr"/>
                <a:r>
                  <a:rPr lang="en-US" altLang="ja-JP" sz="1400" b="1" dirty="0">
                    <a:solidFill>
                      <a:srgbClr val="C00000"/>
                    </a:solidFill>
                    <a:latin typeface="BIZ UDPゴシック" panose="020B0400000000000000" pitchFamily="50" charset="-128"/>
                    <a:ea typeface="BIZ UDPゴシック" panose="020B0400000000000000" pitchFamily="50" charset="-128"/>
                  </a:rPr>
                  <a:t>EV</a:t>
                </a:r>
                <a:endParaRPr lang="ja-JP" altLang="en-US" sz="1400" b="1" dirty="0">
                  <a:solidFill>
                    <a:srgbClr val="C00000"/>
                  </a:solidFill>
                  <a:latin typeface="BIZ UDPゴシック" panose="020B0400000000000000" pitchFamily="50" charset="-128"/>
                  <a:ea typeface="BIZ UDPゴシック" panose="020B0400000000000000" pitchFamily="50" charset="-128"/>
                </a:endParaRPr>
              </a:p>
            </p:txBody>
          </p:sp>
        </p:grpSp>
      </p:grpSp>
      <p:grpSp>
        <p:nvGrpSpPr>
          <p:cNvPr id="38" name="グループ化 37">
            <a:extLst>
              <a:ext uri="{FF2B5EF4-FFF2-40B4-BE49-F238E27FC236}">
                <a16:creationId xmlns:a16="http://schemas.microsoft.com/office/drawing/2014/main" id="{92BFC26C-1EF1-6B93-D6EA-3B6FA3663FDE}"/>
              </a:ext>
            </a:extLst>
          </p:cNvPr>
          <p:cNvGrpSpPr/>
          <p:nvPr/>
        </p:nvGrpSpPr>
        <p:grpSpPr>
          <a:xfrm>
            <a:off x="849363" y="3573016"/>
            <a:ext cx="5390653" cy="2862267"/>
            <a:chOff x="888029" y="548680"/>
            <a:chExt cx="5390653" cy="2862267"/>
          </a:xfrm>
        </p:grpSpPr>
        <p:pic>
          <p:nvPicPr>
            <p:cNvPr id="32" name="図 31">
              <a:extLst>
                <a:ext uri="{FF2B5EF4-FFF2-40B4-BE49-F238E27FC236}">
                  <a16:creationId xmlns:a16="http://schemas.microsoft.com/office/drawing/2014/main" id="{4BEFB6E4-BE72-EFB9-9D7D-A9FAA2D8413D}"/>
                </a:ext>
              </a:extLst>
            </p:cNvPr>
            <p:cNvPicPr>
              <a:picLocks noChangeAspect="1"/>
            </p:cNvPicPr>
            <p:nvPr/>
          </p:nvPicPr>
          <p:blipFill>
            <a:blip r:embed="rId5"/>
            <a:stretch>
              <a:fillRect/>
            </a:stretch>
          </p:blipFill>
          <p:spPr>
            <a:xfrm>
              <a:off x="2222389" y="548680"/>
              <a:ext cx="3004373" cy="2862267"/>
            </a:xfrm>
            <a:prstGeom prst="rect">
              <a:avLst/>
            </a:prstGeom>
          </p:spPr>
        </p:pic>
        <p:sp>
          <p:nvSpPr>
            <p:cNvPr id="33" name="テキスト ボックス 31">
              <a:extLst>
                <a:ext uri="{FF2B5EF4-FFF2-40B4-BE49-F238E27FC236}">
                  <a16:creationId xmlns:a16="http://schemas.microsoft.com/office/drawing/2014/main" id="{9121EA20-E6C5-F210-A6FA-323BA5373A9B}"/>
                </a:ext>
              </a:extLst>
            </p:cNvPr>
            <p:cNvSpPr txBox="1"/>
            <p:nvPr/>
          </p:nvSpPr>
          <p:spPr>
            <a:xfrm>
              <a:off x="888029" y="628234"/>
              <a:ext cx="878544" cy="338554"/>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4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34" name="テキスト ボックス 41">
              <a:extLst>
                <a:ext uri="{FF2B5EF4-FFF2-40B4-BE49-F238E27FC236}">
                  <a16:creationId xmlns:a16="http://schemas.microsoft.com/office/drawing/2014/main" id="{5760A0EE-FEA5-0971-C51C-BBFAAB83504E}"/>
                </a:ext>
              </a:extLst>
            </p:cNvPr>
            <p:cNvSpPr txBox="1"/>
            <p:nvPr/>
          </p:nvSpPr>
          <p:spPr>
            <a:xfrm>
              <a:off x="4931060" y="933335"/>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35" name="テキスト ボックス 41">
              <a:extLst>
                <a:ext uri="{FF2B5EF4-FFF2-40B4-BE49-F238E27FC236}">
                  <a16:creationId xmlns:a16="http://schemas.microsoft.com/office/drawing/2014/main" id="{B909EECB-DE61-F700-DAD8-CF45AD0D83FA}"/>
                </a:ext>
              </a:extLst>
            </p:cNvPr>
            <p:cNvSpPr txBox="1"/>
            <p:nvPr/>
          </p:nvSpPr>
          <p:spPr>
            <a:xfrm>
              <a:off x="2058085" y="2265667"/>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2" name="四角形吹き出し 12">
              <a:extLst>
                <a:ext uri="{FF2B5EF4-FFF2-40B4-BE49-F238E27FC236}">
                  <a16:creationId xmlns:a16="http://schemas.microsoft.com/office/drawing/2014/main" id="{95437D8F-ABEC-4F4D-937E-65DDB781FF42}"/>
                </a:ext>
              </a:extLst>
            </p:cNvPr>
            <p:cNvSpPr/>
            <p:nvPr/>
          </p:nvSpPr>
          <p:spPr>
            <a:xfrm>
              <a:off x="4667595" y="2206471"/>
              <a:ext cx="1611087" cy="792088"/>
            </a:xfrm>
            <a:prstGeom prst="wedgeRectCallout">
              <a:avLst>
                <a:gd name="adj1" fmla="val -70689"/>
                <a:gd name="adj2" fmla="val -8142"/>
              </a:avLst>
            </a:prstGeom>
            <a:solidFill>
              <a:schemeClr val="bg1"/>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200" b="1" dirty="0">
                  <a:solidFill>
                    <a:schemeClr val="tx1"/>
                  </a:solidFill>
                  <a:latin typeface="BIZ UDPゴシック" panose="020B0400000000000000" pitchFamily="50" charset="-128"/>
                  <a:ea typeface="BIZ UDPゴシック" panose="020B0400000000000000" pitchFamily="50" charset="-128"/>
                </a:rPr>
                <a:t>401</a:t>
              </a:r>
              <a:r>
                <a:rPr lang="ja-JP" altLang="en-US" sz="1200" b="1" dirty="0">
                  <a:solidFill>
                    <a:schemeClr val="tx1"/>
                  </a:solidFill>
                  <a:latin typeface="BIZ UDPゴシック" panose="020B0400000000000000" pitchFamily="50" charset="-128"/>
                  <a:ea typeface="BIZ UDPゴシック" panose="020B0400000000000000" pitchFamily="50" charset="-128"/>
                </a:rPr>
                <a:t>会議室</a:t>
              </a:r>
              <a:endParaRPr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lang="en-US" altLang="ja-JP" sz="1200" b="1">
                  <a:solidFill>
                    <a:schemeClr val="tx1"/>
                  </a:solidFill>
                  <a:latin typeface="BIZ UDPゴシック" panose="020B0400000000000000" pitchFamily="50" charset="-128"/>
                  <a:ea typeface="BIZ UDPゴシック" panose="020B0400000000000000" pitchFamily="50" charset="-128"/>
                </a:rPr>
                <a:t>【C</a:t>
              </a:r>
              <a:r>
                <a:rPr lang="ja-JP" altLang="en-US" sz="1200" b="1">
                  <a:solidFill>
                    <a:schemeClr val="tx1"/>
                  </a:solidFill>
                  <a:latin typeface="BIZ UDPゴシック" panose="020B0400000000000000" pitchFamily="50" charset="-128"/>
                  <a:ea typeface="BIZ UDPゴシック" panose="020B0400000000000000" pitchFamily="50" charset="-128"/>
                </a:rPr>
                <a:t>コース</a:t>
              </a:r>
              <a:r>
                <a:rPr lang="ja-JP" altLang="en-US" b="1">
                  <a:solidFill>
                    <a:schemeClr val="tx1"/>
                  </a:solidFill>
                  <a:latin typeface="BIZ UDPゴシック" panose="020B0400000000000000" pitchFamily="50" charset="-128"/>
                  <a:ea typeface="BIZ UDPゴシック" panose="020B0400000000000000" pitchFamily="50" charset="-128"/>
                </a:rPr>
                <a:t>問題解決</a:t>
              </a:r>
              <a:r>
                <a:rPr lang="en-US" altLang="ja-JP" sz="1200" b="1">
                  <a:solidFill>
                    <a:schemeClr val="tx1"/>
                  </a:solidFill>
                  <a:latin typeface="BIZ UDPゴシック" panose="020B0400000000000000" pitchFamily="50" charset="-128"/>
                  <a:ea typeface="BIZ UDPゴシック" panose="020B0400000000000000" pitchFamily="50" charset="-128"/>
                </a:rPr>
                <a:t>】</a:t>
              </a:r>
              <a:endParaRPr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200" b="1">
                  <a:solidFill>
                    <a:schemeClr val="tx1"/>
                  </a:solidFill>
                  <a:latin typeface="BIZ UDPゴシック" panose="020B0400000000000000" pitchFamily="50" charset="-128"/>
                  <a:ea typeface="BIZ UDPゴシック" panose="020B0400000000000000" pitchFamily="50" charset="-128"/>
                </a:rPr>
                <a:t>ジグソーパズル</a:t>
              </a:r>
              <a:endParaRPr lang="ja-JP" altLang="en-US" sz="1200" b="1"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21" name="グループ化 20">
            <a:extLst>
              <a:ext uri="{FF2B5EF4-FFF2-40B4-BE49-F238E27FC236}">
                <a16:creationId xmlns:a16="http://schemas.microsoft.com/office/drawing/2014/main" id="{7312778D-4266-2B82-AEB3-818FCE5A8743}"/>
              </a:ext>
            </a:extLst>
          </p:cNvPr>
          <p:cNvGrpSpPr/>
          <p:nvPr/>
        </p:nvGrpSpPr>
        <p:grpSpPr>
          <a:xfrm>
            <a:off x="6327523" y="116632"/>
            <a:ext cx="5298797" cy="3157947"/>
            <a:chOff x="6327523" y="116632"/>
            <a:chExt cx="5298797" cy="3157947"/>
          </a:xfrm>
        </p:grpSpPr>
        <p:grpSp>
          <p:nvGrpSpPr>
            <p:cNvPr id="37" name="グループ化 36">
              <a:extLst>
                <a:ext uri="{FF2B5EF4-FFF2-40B4-BE49-F238E27FC236}">
                  <a16:creationId xmlns:a16="http://schemas.microsoft.com/office/drawing/2014/main" id="{88E8D364-0650-0812-134E-D9BD1FF2F0EE}"/>
                </a:ext>
              </a:extLst>
            </p:cNvPr>
            <p:cNvGrpSpPr/>
            <p:nvPr/>
          </p:nvGrpSpPr>
          <p:grpSpPr>
            <a:xfrm>
              <a:off x="6327523" y="116632"/>
              <a:ext cx="5298797" cy="3157947"/>
              <a:chOff x="6327523" y="322117"/>
              <a:chExt cx="5298797" cy="3157947"/>
            </a:xfrm>
          </p:grpSpPr>
          <p:pic>
            <p:nvPicPr>
              <p:cNvPr id="5" name="図 4">
                <a:extLst>
                  <a:ext uri="{FF2B5EF4-FFF2-40B4-BE49-F238E27FC236}">
                    <a16:creationId xmlns:a16="http://schemas.microsoft.com/office/drawing/2014/main" id="{8852D1CB-7F94-9918-3C23-8F2175F38113}"/>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sharpenSoften amount="100000"/>
                        </a14:imgEffect>
                      </a14:imgLayer>
                    </a14:imgProps>
                  </a:ext>
                  <a:ext uri="{28A0092B-C50C-407E-A947-70E740481C1C}">
                    <a14:useLocalDpi xmlns:a14="http://schemas.microsoft.com/office/drawing/2010/main" val="0"/>
                  </a:ext>
                </a:extLst>
              </a:blip>
              <a:srcRect l="17674"/>
              <a:stretch/>
            </p:blipFill>
            <p:spPr>
              <a:xfrm>
                <a:off x="7498109" y="322117"/>
                <a:ext cx="3103028" cy="3157947"/>
              </a:xfrm>
              <a:prstGeom prst="rect">
                <a:avLst/>
              </a:prstGeom>
            </p:spPr>
          </p:pic>
          <p:sp>
            <p:nvSpPr>
              <p:cNvPr id="6" name="四角形吹き出し 12">
                <a:extLst>
                  <a:ext uri="{FF2B5EF4-FFF2-40B4-BE49-F238E27FC236}">
                    <a16:creationId xmlns:a16="http://schemas.microsoft.com/office/drawing/2014/main" id="{00000000-0008-0000-0000-00000D000000}"/>
                  </a:ext>
                </a:extLst>
              </p:cNvPr>
              <p:cNvSpPr/>
              <p:nvPr/>
            </p:nvSpPr>
            <p:spPr>
              <a:xfrm>
                <a:off x="10160039" y="2466576"/>
                <a:ext cx="1466281" cy="626701"/>
              </a:xfrm>
              <a:prstGeom prst="wedgeRectCallout">
                <a:avLst>
                  <a:gd name="adj1" fmla="val -82210"/>
                  <a:gd name="adj2" fmla="val 1429"/>
                </a:avLst>
              </a:prstGeom>
              <a:solidFill>
                <a:schemeClr val="bg1"/>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200" b="1" dirty="0">
                    <a:solidFill>
                      <a:srgbClr val="000000"/>
                    </a:solidFill>
                    <a:latin typeface="BIZ UDPゴシック" panose="020B0400000000000000" pitchFamily="50" charset="-128"/>
                    <a:ea typeface="BIZ UDPゴシック" panose="020B0400000000000000" pitchFamily="50" charset="-128"/>
                  </a:rPr>
                  <a:t>604</a:t>
                </a:r>
                <a:r>
                  <a:rPr lang="ja-JP" altLang="en-US" sz="1200" b="1" dirty="0">
                    <a:solidFill>
                      <a:srgbClr val="000000"/>
                    </a:solidFill>
                    <a:latin typeface="BIZ UDPゴシック" panose="020B0400000000000000" pitchFamily="50" charset="-128"/>
                    <a:ea typeface="BIZ UDPゴシック" panose="020B0400000000000000" pitchFamily="50" charset="-128"/>
                  </a:rPr>
                  <a:t>会議室</a:t>
                </a:r>
                <a:endParaRPr lang="en-US" altLang="ja-JP" sz="1200" b="1" dirty="0">
                  <a:solidFill>
                    <a:srgbClr val="000000"/>
                  </a:solidFill>
                  <a:latin typeface="BIZ UDPゴシック" panose="020B0400000000000000" pitchFamily="50" charset="-128"/>
                  <a:ea typeface="BIZ UDPゴシック" panose="020B0400000000000000" pitchFamily="50" charset="-128"/>
                </a:endParaRPr>
              </a:p>
              <a:p>
                <a:pPr algn="ctr"/>
                <a:r>
                  <a:rPr lang="en-US" altLang="ja-JP" sz="1200" b="1">
                    <a:solidFill>
                      <a:srgbClr val="000000"/>
                    </a:solidFill>
                    <a:latin typeface="BIZ UDPゴシック" panose="020B0400000000000000" pitchFamily="50" charset="-128"/>
                    <a:ea typeface="BIZ UDPゴシック" panose="020B0400000000000000" pitchFamily="50" charset="-128"/>
                  </a:rPr>
                  <a:t>【B</a:t>
                </a:r>
                <a:r>
                  <a:rPr lang="ja-JP" altLang="en-US" sz="1200" b="1">
                    <a:solidFill>
                      <a:srgbClr val="000000"/>
                    </a:solidFill>
                    <a:latin typeface="BIZ UDPゴシック" panose="020B0400000000000000" pitchFamily="50" charset="-128"/>
                    <a:ea typeface="BIZ UDPゴシック" panose="020B0400000000000000" pitchFamily="50" charset="-128"/>
                  </a:rPr>
                  <a:t>コース</a:t>
                </a:r>
                <a:r>
                  <a:rPr lang="ja-JP" altLang="en-US" sz="1200" b="1">
                    <a:solidFill>
                      <a:sysClr val="windowText" lastClr="000000"/>
                    </a:solidFill>
                    <a:latin typeface="BIZ UDPゴシック" panose="020B0400000000000000" pitchFamily="50" charset="-128"/>
                    <a:ea typeface="BIZ UDPゴシック" panose="020B0400000000000000" pitchFamily="50" charset="-128"/>
                  </a:rPr>
                  <a:t>問題解決</a:t>
                </a:r>
                <a:r>
                  <a:rPr lang="en-US" altLang="ja-JP" sz="1200" b="1">
                    <a:solidFill>
                      <a:srgbClr val="000000"/>
                    </a:solidFill>
                    <a:latin typeface="BIZ UDPゴシック" panose="020B0400000000000000" pitchFamily="50" charset="-128"/>
                    <a:ea typeface="BIZ UDPゴシック" panose="020B0400000000000000" pitchFamily="50" charset="-128"/>
                  </a:rPr>
                  <a:t>】</a:t>
                </a:r>
                <a:endParaRPr lang="en-US" altLang="ja-JP" sz="1200" b="1" dirty="0">
                  <a:solidFill>
                    <a:srgbClr val="000000"/>
                  </a:solidFill>
                  <a:latin typeface="BIZ UDPゴシック" panose="020B0400000000000000" pitchFamily="50" charset="-128"/>
                  <a:ea typeface="BIZ UDPゴシック" panose="020B0400000000000000" pitchFamily="50" charset="-128"/>
                </a:endParaRPr>
              </a:p>
              <a:p>
                <a:pPr algn="ctr"/>
                <a:r>
                  <a:rPr lang="ja-JP" altLang="en-US" sz="1200" b="1">
                    <a:solidFill>
                      <a:srgbClr val="000000"/>
                    </a:solidFill>
                    <a:latin typeface="BIZ UDPゴシック" panose="020B0400000000000000" pitchFamily="50" charset="-128"/>
                    <a:ea typeface="BIZ UDPゴシック" panose="020B0400000000000000" pitchFamily="50" charset="-128"/>
                  </a:rPr>
                  <a:t>サイコロ工作</a:t>
                </a:r>
                <a:endParaRPr lang="ja-JP" altLang="en-US" sz="1200" b="1" dirty="0">
                  <a:solidFill>
                    <a:srgbClr val="000000"/>
                  </a:solidFill>
                  <a:latin typeface="BIZ UDPゴシック" panose="020B0400000000000000" pitchFamily="50" charset="-128"/>
                  <a:ea typeface="BIZ UDPゴシック" panose="020B0400000000000000" pitchFamily="50" charset="-128"/>
                </a:endParaRPr>
              </a:p>
            </p:txBody>
          </p:sp>
          <p:sp>
            <p:nvSpPr>
              <p:cNvPr id="7" name="テキスト ボックス 31">
                <a:extLst>
                  <a:ext uri="{FF2B5EF4-FFF2-40B4-BE49-F238E27FC236}">
                    <a16:creationId xmlns:a16="http://schemas.microsoft.com/office/drawing/2014/main" id="{C897EE71-E399-1EDF-0409-A3202B00533D}"/>
                  </a:ext>
                </a:extLst>
              </p:cNvPr>
              <p:cNvSpPr txBox="1"/>
              <p:nvPr/>
            </p:nvSpPr>
            <p:spPr>
              <a:xfrm>
                <a:off x="6327523" y="669322"/>
                <a:ext cx="878544" cy="338554"/>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6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8" name="楕円 7">
                <a:extLst>
                  <a:ext uri="{FF2B5EF4-FFF2-40B4-BE49-F238E27FC236}">
                    <a16:creationId xmlns:a16="http://schemas.microsoft.com/office/drawing/2014/main" id="{96016728-6F38-1CFC-C89B-850729B701F1}"/>
                  </a:ext>
                </a:extLst>
              </p:cNvPr>
              <p:cNvSpPr/>
              <p:nvPr/>
            </p:nvSpPr>
            <p:spPr>
              <a:xfrm>
                <a:off x="7953326" y="2052349"/>
                <a:ext cx="156641" cy="143403"/>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9" name="テキスト ボックス 39">
                <a:extLst>
                  <a:ext uri="{FF2B5EF4-FFF2-40B4-BE49-F238E27FC236}">
                    <a16:creationId xmlns:a16="http://schemas.microsoft.com/office/drawing/2014/main" id="{6BEF3A7D-3101-9388-CB8F-936F79C1A7D5}"/>
                  </a:ext>
                </a:extLst>
              </p:cNvPr>
              <p:cNvSpPr txBox="1"/>
              <p:nvPr/>
            </p:nvSpPr>
            <p:spPr>
              <a:xfrm>
                <a:off x="7366486" y="2234687"/>
                <a:ext cx="745055"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0" name="楕円 9">
                <a:extLst>
                  <a:ext uri="{FF2B5EF4-FFF2-40B4-BE49-F238E27FC236}">
                    <a16:creationId xmlns:a16="http://schemas.microsoft.com/office/drawing/2014/main" id="{413AFC09-D212-6F78-BAF3-C00D682EA3EE}"/>
                  </a:ext>
                </a:extLst>
              </p:cNvPr>
              <p:cNvSpPr/>
              <p:nvPr/>
            </p:nvSpPr>
            <p:spPr>
              <a:xfrm>
                <a:off x="9992876" y="1068267"/>
                <a:ext cx="192492" cy="15226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11" name="テキスト ボックス 41">
                <a:extLst>
                  <a:ext uri="{FF2B5EF4-FFF2-40B4-BE49-F238E27FC236}">
                    <a16:creationId xmlns:a16="http://schemas.microsoft.com/office/drawing/2014/main" id="{8DDA0366-7B9D-6E0B-E1A5-1A28340F6360}"/>
                  </a:ext>
                </a:extLst>
              </p:cNvPr>
              <p:cNvSpPr txBox="1"/>
              <p:nvPr/>
            </p:nvSpPr>
            <p:spPr>
              <a:xfrm>
                <a:off x="10327795" y="933335"/>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3" name="テキスト ボックス 5">
                <a:extLst>
                  <a:ext uri="{FF2B5EF4-FFF2-40B4-BE49-F238E27FC236}">
                    <a16:creationId xmlns:a16="http://schemas.microsoft.com/office/drawing/2014/main" id="{005D62CE-AC7D-B59C-06D3-0A41702D9806}"/>
                  </a:ext>
                </a:extLst>
              </p:cNvPr>
              <p:cNvSpPr txBox="1"/>
              <p:nvPr/>
            </p:nvSpPr>
            <p:spPr>
              <a:xfrm>
                <a:off x="7663716" y="2729141"/>
                <a:ext cx="518249" cy="261610"/>
              </a:xfrm>
              <a:prstGeom prst="rect">
                <a:avLst/>
              </a:prstGeom>
              <a:solidFill>
                <a:schemeClr val="tx1"/>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b="1">
                    <a:solidFill>
                      <a:schemeClr val="bg1"/>
                    </a:solidFill>
                    <a:latin typeface="BIZ UDPゴシック" panose="020B0400000000000000" pitchFamily="50" charset="-128"/>
                    <a:ea typeface="BIZ UDPゴシック" panose="020B0400000000000000" pitchFamily="50" charset="-128"/>
                  </a:rPr>
                  <a:t>WC</a:t>
                </a:r>
                <a:endParaRPr lang="ja-JP" altLang="en-US" b="1">
                  <a:solidFill>
                    <a:schemeClr val="bg1"/>
                  </a:solidFill>
                  <a:latin typeface="BIZ UDPゴシック" panose="020B0400000000000000" pitchFamily="50" charset="-128"/>
                  <a:ea typeface="BIZ UDPゴシック" panose="020B0400000000000000" pitchFamily="50" charset="-128"/>
                </a:endParaRPr>
              </a:p>
            </p:txBody>
          </p:sp>
          <p:sp>
            <p:nvSpPr>
              <p:cNvPr id="27" name="テキスト ボックス 26">
                <a:extLst>
                  <a:ext uri="{FF2B5EF4-FFF2-40B4-BE49-F238E27FC236}">
                    <a16:creationId xmlns:a16="http://schemas.microsoft.com/office/drawing/2014/main" id="{87A1FD47-6AD6-DBE8-2F83-468AA8D580FC}"/>
                  </a:ext>
                </a:extLst>
              </p:cNvPr>
              <p:cNvSpPr txBox="1"/>
              <p:nvPr/>
            </p:nvSpPr>
            <p:spPr>
              <a:xfrm>
                <a:off x="7562799" y="1369138"/>
                <a:ext cx="720080" cy="307777"/>
              </a:xfrm>
              <a:prstGeom prst="rect">
                <a:avLst/>
              </a:prstGeom>
              <a:noFill/>
              <a:ln>
                <a:noFill/>
              </a:ln>
            </p:spPr>
            <p:txBody>
              <a:bodyPr wrap="square" rtlCol="0">
                <a:spAutoFit/>
              </a:bodyPr>
              <a:lstStyle/>
              <a:p>
                <a:pPr algn="ctr"/>
                <a:r>
                  <a:rPr lang="en-US" altLang="ja-JP" sz="1400" b="1" dirty="0">
                    <a:solidFill>
                      <a:srgbClr val="C00000"/>
                    </a:solidFill>
                    <a:latin typeface="BIZ UDPゴシック" panose="020B0400000000000000" pitchFamily="50" charset="-128"/>
                    <a:ea typeface="BIZ UDPゴシック" panose="020B0400000000000000" pitchFamily="50" charset="-128"/>
                  </a:rPr>
                  <a:t>EV</a:t>
                </a:r>
                <a:endParaRPr lang="ja-JP" altLang="en-US" sz="1400" b="1" dirty="0">
                  <a:solidFill>
                    <a:srgbClr val="C00000"/>
                  </a:solidFill>
                  <a:latin typeface="BIZ UDPゴシック" panose="020B0400000000000000" pitchFamily="50" charset="-128"/>
                  <a:ea typeface="BIZ UDPゴシック" panose="020B0400000000000000" pitchFamily="50" charset="-128"/>
                </a:endParaRPr>
              </a:p>
            </p:txBody>
          </p:sp>
          <p:sp>
            <p:nvSpPr>
              <p:cNvPr id="16" name="四角形吹き出し 12">
                <a:extLst>
                  <a:ext uri="{FF2B5EF4-FFF2-40B4-BE49-F238E27FC236}">
                    <a16:creationId xmlns:a16="http://schemas.microsoft.com/office/drawing/2014/main" id="{9CC381DE-9614-3244-9D92-23E6B032C273}"/>
                  </a:ext>
                </a:extLst>
              </p:cNvPr>
              <p:cNvSpPr/>
              <p:nvPr/>
            </p:nvSpPr>
            <p:spPr>
              <a:xfrm>
                <a:off x="10152828" y="1353112"/>
                <a:ext cx="1467884" cy="626701"/>
              </a:xfrm>
              <a:prstGeom prst="wedgeRectCallout">
                <a:avLst>
                  <a:gd name="adj1" fmla="val -67375"/>
                  <a:gd name="adj2" fmla="val -6560"/>
                </a:avLst>
              </a:prstGeom>
              <a:solidFill>
                <a:srgbClr val="66FFFF"/>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ja-JP" altLang="en-US" sz="1200" b="1">
                    <a:solidFill>
                      <a:srgbClr val="0000FF"/>
                    </a:solidFill>
                    <a:latin typeface="BIZ UDPゴシック" panose="020B0400000000000000" pitchFamily="50" charset="-128"/>
                    <a:ea typeface="BIZ UDPゴシック" panose="020B0400000000000000" pitchFamily="50" charset="-128"/>
                  </a:rPr>
                  <a:t>６０３会議室</a:t>
                </a:r>
                <a:endParaRPr lang="en-US" altLang="ja-JP" sz="1200" b="1" dirty="0">
                  <a:solidFill>
                    <a:srgbClr val="0000FF"/>
                  </a:solidFill>
                  <a:latin typeface="BIZ UDPゴシック" panose="020B0400000000000000" pitchFamily="50" charset="-128"/>
                  <a:ea typeface="BIZ UDPゴシック" panose="020B0400000000000000" pitchFamily="50" charset="-128"/>
                </a:endParaRPr>
              </a:p>
              <a:p>
                <a:pPr algn="ctr"/>
                <a:r>
                  <a:rPr lang="en-US" altLang="ja-JP" sz="1200" b="1">
                    <a:solidFill>
                      <a:srgbClr val="0000FF"/>
                    </a:solidFill>
                    <a:latin typeface="BIZ UDPゴシック" panose="020B0400000000000000" pitchFamily="50" charset="-128"/>
                    <a:ea typeface="BIZ UDPゴシック" panose="020B0400000000000000" pitchFamily="50" charset="-128"/>
                  </a:rPr>
                  <a:t>【A</a:t>
                </a:r>
                <a:r>
                  <a:rPr lang="ja-JP" altLang="en-US" sz="1200" b="1">
                    <a:solidFill>
                      <a:srgbClr val="0000FF"/>
                    </a:solidFill>
                    <a:latin typeface="BIZ UDPゴシック" panose="020B0400000000000000" pitchFamily="50" charset="-128"/>
                    <a:ea typeface="BIZ UDPゴシック" panose="020B0400000000000000" pitchFamily="50" charset="-128"/>
                  </a:rPr>
                  <a:t>コース役割認識</a:t>
                </a:r>
                <a:r>
                  <a:rPr lang="en-US" altLang="ja-JP" sz="1200" b="1">
                    <a:solidFill>
                      <a:srgbClr val="0000FF"/>
                    </a:solidFill>
                    <a:latin typeface="BIZ UDPゴシック" panose="020B0400000000000000" pitchFamily="50" charset="-128"/>
                    <a:ea typeface="BIZ UDPゴシック" panose="020B0400000000000000" pitchFamily="50" charset="-128"/>
                  </a:rPr>
                  <a:t>】</a:t>
                </a:r>
              </a:p>
              <a:p>
                <a:pPr algn="ctr"/>
                <a:r>
                  <a:rPr lang="ja-JP" altLang="en-US" sz="1200" b="1">
                    <a:solidFill>
                      <a:srgbClr val="0000FF"/>
                    </a:solidFill>
                    <a:latin typeface="BIZ UDPゴシック" panose="020B0400000000000000" pitchFamily="50" charset="-128"/>
                    <a:ea typeface="BIZ UDPゴシック" panose="020B0400000000000000" pitchFamily="50" charset="-128"/>
                  </a:rPr>
                  <a:t>グループ討議</a:t>
                </a:r>
                <a:endParaRPr lang="ja-JP" altLang="en-US" sz="1200" b="1" dirty="0">
                  <a:solidFill>
                    <a:srgbClr val="0000FF"/>
                  </a:solidFill>
                  <a:latin typeface="BIZ UDPゴシック" panose="020B0400000000000000" pitchFamily="50" charset="-128"/>
                  <a:ea typeface="BIZ UDPゴシック" panose="020B0400000000000000" pitchFamily="50" charset="-128"/>
                </a:endParaRPr>
              </a:p>
            </p:txBody>
          </p:sp>
          <p:sp>
            <p:nvSpPr>
              <p:cNvPr id="3" name="四角形吹き出し 12">
                <a:extLst>
                  <a:ext uri="{FF2B5EF4-FFF2-40B4-BE49-F238E27FC236}">
                    <a16:creationId xmlns:a16="http://schemas.microsoft.com/office/drawing/2014/main" id="{9C998E0C-8202-E770-D0CA-0F528456BBE2}"/>
                  </a:ext>
                </a:extLst>
              </p:cNvPr>
              <p:cNvSpPr/>
              <p:nvPr/>
            </p:nvSpPr>
            <p:spPr>
              <a:xfrm>
                <a:off x="9548608" y="2080972"/>
                <a:ext cx="1184152" cy="257369"/>
              </a:xfrm>
              <a:prstGeom prst="wedgeRectCallout">
                <a:avLst>
                  <a:gd name="adj1" fmla="val -71852"/>
                  <a:gd name="adj2" fmla="val -33233"/>
                </a:avLst>
              </a:prstGeom>
              <a:solidFill>
                <a:srgbClr val="CCFF66"/>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ja-JP" altLang="en-US" sz="1200" b="1">
                    <a:solidFill>
                      <a:srgbClr val="000000"/>
                    </a:solidFill>
                    <a:latin typeface="BIZ UDPゴシック" panose="020B0400000000000000" pitchFamily="50" charset="-128"/>
                    <a:ea typeface="BIZ UDPゴシック" panose="020B0400000000000000" pitchFamily="50" charset="-128"/>
                  </a:rPr>
                  <a:t>駐車券リーダー</a:t>
                </a:r>
                <a:endParaRPr lang="ja-JP" altLang="en-US" sz="1200" b="1" dirty="0">
                  <a:solidFill>
                    <a:srgbClr val="000000"/>
                  </a:solidFill>
                  <a:latin typeface="BIZ UDPゴシック" panose="020B0400000000000000" pitchFamily="50" charset="-128"/>
                  <a:ea typeface="BIZ UDPゴシック" panose="020B0400000000000000" pitchFamily="50" charset="-128"/>
                </a:endParaRPr>
              </a:p>
            </p:txBody>
          </p:sp>
        </p:grpSp>
        <p:sp>
          <p:nvSpPr>
            <p:cNvPr id="2" name="正方形/長方形 1">
              <a:extLst>
                <a:ext uri="{FF2B5EF4-FFF2-40B4-BE49-F238E27FC236}">
                  <a16:creationId xmlns:a16="http://schemas.microsoft.com/office/drawing/2014/main" id="{B338833E-E742-085E-E807-4862CB910DEC}"/>
                </a:ext>
              </a:extLst>
            </p:cNvPr>
            <p:cNvSpPr/>
            <p:nvPr/>
          </p:nvSpPr>
          <p:spPr bwMode="auto">
            <a:xfrm>
              <a:off x="9048328" y="1846864"/>
              <a:ext cx="288032" cy="143403"/>
            </a:xfrm>
            <a:prstGeom prst="rect">
              <a:avLst/>
            </a:prstGeom>
            <a:solidFill>
              <a:srgbClr val="00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400" b="0" i="0" u="none" strike="noStrike" cap="none" normalizeH="0" baseline="0">
                <a:ln>
                  <a:noFill/>
                </a:ln>
                <a:solidFill>
                  <a:schemeClr val="tx1"/>
                </a:solidFill>
                <a:effectLst/>
                <a:latin typeface="Times New Roman" pitchFamily="18" charset="0"/>
                <a:ea typeface="ＭＳ Ｐゴシック" pitchFamily="50" charset="-128"/>
              </a:endParaRPr>
            </a:p>
          </p:txBody>
        </p:sp>
      </p:grpSp>
    </p:spTree>
    <p:extLst>
      <p:ext uri="{BB962C8B-B14F-4D97-AF65-F5344CB8AC3E}">
        <p14:creationId xmlns:p14="http://schemas.microsoft.com/office/powerpoint/2010/main" val="17316281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783598E5-075D-2D23-838C-228967CE5C20}"/>
              </a:ext>
            </a:extLst>
          </p:cNvPr>
          <p:cNvSpPr>
            <a:spLocks noGrp="1" noChangeArrowheads="1"/>
          </p:cNvSpPr>
          <p:nvPr>
            <p:ph type="title"/>
          </p:nvPr>
        </p:nvSpPr>
        <p:spPr>
          <a:xfrm>
            <a:off x="3581400" y="457200"/>
            <a:ext cx="4787900" cy="533400"/>
          </a:xfrm>
          <a:ln w="38100" cap="flat" cmpd="dbl">
            <a:solidFill>
              <a:schemeClr val="tx1"/>
            </a:solidFill>
            <a:miter lim="800000"/>
            <a:headEnd/>
            <a:tailEnd/>
          </a:ln>
        </p:spPr>
        <p:txBody>
          <a:bodyPr lIns="91440" tIns="45720" rIns="91440" bIns="45720"/>
          <a:lstStyle/>
          <a:p>
            <a:pPr>
              <a:spcBef>
                <a:spcPct val="50000"/>
              </a:spcBef>
            </a:pPr>
            <a:r>
              <a:rPr lang="ja-JP" altLang="en-US" sz="2600" b="1">
                <a:solidFill>
                  <a:schemeClr val="tx1"/>
                </a:solidFill>
              </a:rPr>
              <a:t>リーダーとしての心得３カ条</a:t>
            </a:r>
          </a:p>
        </p:txBody>
      </p:sp>
      <p:sp>
        <p:nvSpPr>
          <p:cNvPr id="8195" name="Text Box 3">
            <a:extLst>
              <a:ext uri="{FF2B5EF4-FFF2-40B4-BE49-F238E27FC236}">
                <a16:creationId xmlns:a16="http://schemas.microsoft.com/office/drawing/2014/main" id="{0576112B-EC5E-2C3E-4027-B88890B9E44C}"/>
              </a:ext>
            </a:extLst>
          </p:cNvPr>
          <p:cNvSpPr txBox="1">
            <a:spLocks noChangeArrowheads="1"/>
          </p:cNvSpPr>
          <p:nvPr/>
        </p:nvSpPr>
        <p:spPr bwMode="auto">
          <a:xfrm>
            <a:off x="1023182" y="1447800"/>
            <a:ext cx="1733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a:t>第　１　条</a:t>
            </a:r>
          </a:p>
        </p:txBody>
      </p:sp>
      <p:sp>
        <p:nvSpPr>
          <p:cNvPr id="8196" name="Text Box 4">
            <a:extLst>
              <a:ext uri="{FF2B5EF4-FFF2-40B4-BE49-F238E27FC236}">
                <a16:creationId xmlns:a16="http://schemas.microsoft.com/office/drawing/2014/main" id="{B464B80E-E0FF-596D-9E03-31E1A7C5EE1F}"/>
              </a:ext>
            </a:extLst>
          </p:cNvPr>
          <p:cNvSpPr txBox="1">
            <a:spLocks noChangeArrowheads="1"/>
          </p:cNvSpPr>
          <p:nvPr/>
        </p:nvSpPr>
        <p:spPr bwMode="auto">
          <a:xfrm>
            <a:off x="1023182" y="3213100"/>
            <a:ext cx="1733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a:t>第　２　条</a:t>
            </a:r>
          </a:p>
        </p:txBody>
      </p:sp>
      <p:sp>
        <p:nvSpPr>
          <p:cNvPr id="8197" name="Text Box 5">
            <a:extLst>
              <a:ext uri="{FF2B5EF4-FFF2-40B4-BE49-F238E27FC236}">
                <a16:creationId xmlns:a16="http://schemas.microsoft.com/office/drawing/2014/main" id="{C3E11F9B-3D77-B46A-2CF4-A95BDC569BD7}"/>
              </a:ext>
            </a:extLst>
          </p:cNvPr>
          <p:cNvSpPr txBox="1">
            <a:spLocks noChangeArrowheads="1"/>
          </p:cNvSpPr>
          <p:nvPr/>
        </p:nvSpPr>
        <p:spPr bwMode="auto">
          <a:xfrm>
            <a:off x="1050170" y="4876800"/>
            <a:ext cx="1733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a:t>第　３　条</a:t>
            </a:r>
          </a:p>
        </p:txBody>
      </p:sp>
      <p:sp>
        <p:nvSpPr>
          <p:cNvPr id="8198" name="Rectangle 6">
            <a:extLst>
              <a:ext uri="{FF2B5EF4-FFF2-40B4-BE49-F238E27FC236}">
                <a16:creationId xmlns:a16="http://schemas.microsoft.com/office/drawing/2014/main" id="{ACAB3017-1005-A038-2E70-E6BB32B84D5E}"/>
              </a:ext>
            </a:extLst>
          </p:cNvPr>
          <p:cNvSpPr>
            <a:spLocks noChangeArrowheads="1"/>
          </p:cNvSpPr>
          <p:nvPr/>
        </p:nvSpPr>
        <p:spPr bwMode="auto">
          <a:xfrm>
            <a:off x="839416" y="1371600"/>
            <a:ext cx="5076118" cy="5334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8199" name="Text Box 7">
            <a:extLst>
              <a:ext uri="{FF2B5EF4-FFF2-40B4-BE49-F238E27FC236}">
                <a16:creationId xmlns:a16="http://schemas.microsoft.com/office/drawing/2014/main" id="{B60EDA51-5991-4DC6-A61C-343089CA9462}"/>
              </a:ext>
            </a:extLst>
          </p:cNvPr>
          <p:cNvSpPr txBox="1">
            <a:spLocks noChangeArrowheads="1"/>
          </p:cNvSpPr>
          <p:nvPr/>
        </p:nvSpPr>
        <p:spPr bwMode="auto">
          <a:xfrm>
            <a:off x="6096000" y="1004888"/>
            <a:ext cx="4019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1"/>
              <a:t>決意表明（メンバー全員が記入）</a:t>
            </a:r>
          </a:p>
        </p:txBody>
      </p:sp>
      <p:sp>
        <p:nvSpPr>
          <p:cNvPr id="8200" name="Rectangle 8">
            <a:extLst>
              <a:ext uri="{FF2B5EF4-FFF2-40B4-BE49-F238E27FC236}">
                <a16:creationId xmlns:a16="http://schemas.microsoft.com/office/drawing/2014/main" id="{679E08E2-1506-70E3-E4CD-455A2014E8DB}"/>
              </a:ext>
            </a:extLst>
          </p:cNvPr>
          <p:cNvSpPr>
            <a:spLocks noChangeArrowheads="1"/>
          </p:cNvSpPr>
          <p:nvPr/>
        </p:nvSpPr>
        <p:spPr bwMode="auto">
          <a:xfrm>
            <a:off x="6144134" y="1371600"/>
            <a:ext cx="5176192" cy="5334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8201" name="Text Box 112">
            <a:extLst>
              <a:ext uri="{FF2B5EF4-FFF2-40B4-BE49-F238E27FC236}">
                <a16:creationId xmlns:a16="http://schemas.microsoft.com/office/drawing/2014/main" id="{9A343634-2DDF-7214-A541-8429D39F203D}"/>
              </a:ext>
            </a:extLst>
          </p:cNvPr>
          <p:cNvSpPr txBox="1">
            <a:spLocks noChangeArrowheads="1"/>
          </p:cNvSpPr>
          <p:nvPr/>
        </p:nvSpPr>
        <p:spPr bwMode="auto">
          <a:xfrm>
            <a:off x="1092200" y="76200"/>
            <a:ext cx="2627313"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200"/>
              <a:t>Ａコース　ＧＤ記録用紙（発表資料５）</a:t>
            </a:r>
          </a:p>
        </p:txBody>
      </p:sp>
      <p:sp>
        <p:nvSpPr>
          <p:cNvPr id="8202" name="Rectangle 83">
            <a:extLst>
              <a:ext uri="{FF2B5EF4-FFF2-40B4-BE49-F238E27FC236}">
                <a16:creationId xmlns:a16="http://schemas.microsoft.com/office/drawing/2014/main" id="{097602B5-39A4-372C-DF02-A60D9F5355EB}"/>
              </a:ext>
            </a:extLst>
          </p:cNvPr>
          <p:cNvSpPr>
            <a:spLocks noChangeArrowheads="1"/>
          </p:cNvSpPr>
          <p:nvPr/>
        </p:nvSpPr>
        <p:spPr bwMode="auto">
          <a:xfrm>
            <a:off x="8629650" y="307975"/>
            <a:ext cx="2320925"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defTabSz="8445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defTabSz="84455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500" u="sng">
                <a:latin typeface="Calibri" panose="020F0502020204030204" pitchFamily="34" charset="0"/>
              </a:rPr>
              <a:t>Ａコース：　　　　　グループ</a:t>
            </a:r>
          </a:p>
        </p:txBody>
      </p:sp>
      <p:sp>
        <p:nvSpPr>
          <p:cNvPr id="2" name="Text Box 112">
            <a:extLst>
              <a:ext uri="{FF2B5EF4-FFF2-40B4-BE49-F238E27FC236}">
                <a16:creationId xmlns:a16="http://schemas.microsoft.com/office/drawing/2014/main" id="{0DE530B6-C190-758C-1F50-AF2BD999EC6F}"/>
              </a:ext>
            </a:extLst>
          </p:cNvPr>
          <p:cNvSpPr txBox="1">
            <a:spLocks noChangeArrowheads="1"/>
          </p:cNvSpPr>
          <p:nvPr/>
        </p:nvSpPr>
        <p:spPr bwMode="auto">
          <a:xfrm>
            <a:off x="8183563" y="60325"/>
            <a:ext cx="2867025" cy="276225"/>
          </a:xfrm>
          <a:prstGeom prst="rect">
            <a:avLst/>
          </a:prstGeom>
          <a:noFill/>
          <a:ln>
            <a:noFill/>
          </a:ln>
          <a:effec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defRPr/>
            </a:pPr>
            <a:r>
              <a:rPr lang="ja-JP" altLang="en-US" sz="1200" dirty="0">
                <a:latin typeface="+mj-ea"/>
                <a:ea typeface="+mj-ea"/>
              </a:rPr>
              <a:t>事務・販売・サービス入門・初級研修会</a:t>
            </a:r>
          </a:p>
        </p:txBody>
      </p:sp>
      <p:grpSp>
        <p:nvGrpSpPr>
          <p:cNvPr id="27" name="グループ化 26">
            <a:extLst>
              <a:ext uri="{FF2B5EF4-FFF2-40B4-BE49-F238E27FC236}">
                <a16:creationId xmlns:a16="http://schemas.microsoft.com/office/drawing/2014/main" id="{0B3309EA-D3F1-3A56-AA89-ECA2EABA21C8}"/>
              </a:ext>
            </a:extLst>
          </p:cNvPr>
          <p:cNvGrpSpPr/>
          <p:nvPr/>
        </p:nvGrpSpPr>
        <p:grpSpPr>
          <a:xfrm>
            <a:off x="6196986" y="1658938"/>
            <a:ext cx="4947066" cy="739991"/>
            <a:chOff x="6196986" y="1658938"/>
            <a:chExt cx="4947066" cy="739991"/>
          </a:xfrm>
        </p:grpSpPr>
        <p:grpSp>
          <p:nvGrpSpPr>
            <p:cNvPr id="3" name="グループ化 2">
              <a:extLst>
                <a:ext uri="{FF2B5EF4-FFF2-40B4-BE49-F238E27FC236}">
                  <a16:creationId xmlns:a16="http://schemas.microsoft.com/office/drawing/2014/main" id="{3FEEC0AC-7E39-44F2-90D6-55DEE7EF2F51}"/>
                </a:ext>
              </a:extLst>
            </p:cNvPr>
            <p:cNvGrpSpPr/>
            <p:nvPr/>
          </p:nvGrpSpPr>
          <p:grpSpPr>
            <a:xfrm>
              <a:off x="6279766" y="1658938"/>
              <a:ext cx="4864286" cy="358775"/>
              <a:chOff x="5768218" y="1806269"/>
              <a:chExt cx="4864286" cy="358775"/>
            </a:xfrm>
          </p:grpSpPr>
          <p:sp>
            <p:nvSpPr>
              <p:cNvPr id="4" name="正方形/長方形 9">
                <a:extLst>
                  <a:ext uri="{FF2B5EF4-FFF2-40B4-BE49-F238E27FC236}">
                    <a16:creationId xmlns:a16="http://schemas.microsoft.com/office/drawing/2014/main" id="{BAF42162-AE98-561D-CFD2-944BBE5BDBC2}"/>
                  </a:ext>
                </a:extLst>
              </p:cNvPr>
              <p:cNvSpPr>
                <a:spLocks noChangeArrowheads="1"/>
              </p:cNvSpPr>
              <p:nvPr/>
            </p:nvSpPr>
            <p:spPr bwMode="auto">
              <a:xfrm>
                <a:off x="5768218" y="1806269"/>
                <a:ext cx="4864286" cy="358775"/>
              </a:xfrm>
              <a:prstGeom prst="rect">
                <a:avLst/>
              </a:prstGeom>
              <a:noFill/>
              <a:ln>
                <a:noFill/>
              </a:ln>
            </p:spPr>
            <p:txBody>
              <a:bodyPr/>
              <a:lstStyle>
                <a:lvl1pPr eaLnBrk="0" hangingPunct="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t>会社名：　　　　　　　　　　　　　　　　　　　氏名：　　　　　　　　　　　　　　　　　　</a:t>
                </a:r>
                <a:endParaRPr lang="ja-JP" altLang="en-US" sz="1200" dirty="0"/>
              </a:p>
            </p:txBody>
          </p:sp>
          <p:cxnSp>
            <p:nvCxnSpPr>
              <p:cNvPr id="5" name="直線コネクタ 4">
                <a:extLst>
                  <a:ext uri="{FF2B5EF4-FFF2-40B4-BE49-F238E27FC236}">
                    <a16:creationId xmlns:a16="http://schemas.microsoft.com/office/drawing/2014/main" id="{41BF57AB-2487-0235-DAD2-81C70B3BA170}"/>
                  </a:ext>
                </a:extLst>
              </p:cNvPr>
              <p:cNvCxnSpPr/>
              <p:nvPr/>
            </p:nvCxnSpPr>
            <p:spPr bwMode="auto">
              <a:xfrm>
                <a:off x="5768218" y="2060848"/>
                <a:ext cx="4832028" cy="0"/>
              </a:xfrm>
              <a:prstGeom prst="line">
                <a:avLst/>
              </a:pr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1" name="テキスト ボックス 20">
              <a:extLst>
                <a:ext uri="{FF2B5EF4-FFF2-40B4-BE49-F238E27FC236}">
                  <a16:creationId xmlns:a16="http://schemas.microsoft.com/office/drawing/2014/main" id="{281E9174-ABC5-8687-124A-033B8D2B2386}"/>
                </a:ext>
              </a:extLst>
            </p:cNvPr>
            <p:cNvSpPr txBox="1"/>
            <p:nvPr/>
          </p:nvSpPr>
          <p:spPr>
            <a:xfrm>
              <a:off x="6196986" y="1937264"/>
              <a:ext cx="338554" cy="461665"/>
            </a:xfrm>
            <a:prstGeom prst="rect">
              <a:avLst/>
            </a:prstGeom>
            <a:noFill/>
          </p:spPr>
          <p:txBody>
            <a:bodyPr wrap="none" rtlCol="0">
              <a:spAutoFit/>
            </a:bodyPr>
            <a:lstStyle/>
            <a:p>
              <a:r>
                <a:rPr kumimoji="1" lang="ja-JP" altLang="en-US"/>
                <a:t>・</a:t>
              </a:r>
            </a:p>
          </p:txBody>
        </p:sp>
      </p:grpSp>
      <p:grpSp>
        <p:nvGrpSpPr>
          <p:cNvPr id="28" name="グループ化 27">
            <a:extLst>
              <a:ext uri="{FF2B5EF4-FFF2-40B4-BE49-F238E27FC236}">
                <a16:creationId xmlns:a16="http://schemas.microsoft.com/office/drawing/2014/main" id="{C8A2D328-FF70-820F-B48D-91E1F4437FC9}"/>
              </a:ext>
            </a:extLst>
          </p:cNvPr>
          <p:cNvGrpSpPr/>
          <p:nvPr/>
        </p:nvGrpSpPr>
        <p:grpSpPr>
          <a:xfrm>
            <a:off x="6196986" y="2458541"/>
            <a:ext cx="4947066" cy="817417"/>
            <a:chOff x="6196986" y="2436371"/>
            <a:chExt cx="4947066" cy="817417"/>
          </a:xfrm>
        </p:grpSpPr>
        <p:grpSp>
          <p:nvGrpSpPr>
            <p:cNvPr id="6" name="グループ化 5">
              <a:extLst>
                <a:ext uri="{FF2B5EF4-FFF2-40B4-BE49-F238E27FC236}">
                  <a16:creationId xmlns:a16="http://schemas.microsoft.com/office/drawing/2014/main" id="{4AB61C74-66CE-2022-685F-492F6CF168C1}"/>
                </a:ext>
              </a:extLst>
            </p:cNvPr>
            <p:cNvGrpSpPr/>
            <p:nvPr/>
          </p:nvGrpSpPr>
          <p:grpSpPr>
            <a:xfrm>
              <a:off x="6279766" y="2436371"/>
              <a:ext cx="4864286" cy="358775"/>
              <a:chOff x="5768218" y="1806269"/>
              <a:chExt cx="4864286" cy="358775"/>
            </a:xfrm>
          </p:grpSpPr>
          <p:sp>
            <p:nvSpPr>
              <p:cNvPr id="7" name="正方形/長方形 9">
                <a:extLst>
                  <a:ext uri="{FF2B5EF4-FFF2-40B4-BE49-F238E27FC236}">
                    <a16:creationId xmlns:a16="http://schemas.microsoft.com/office/drawing/2014/main" id="{0174B1AE-6920-91E1-74D2-ACDACA0C754A}"/>
                  </a:ext>
                </a:extLst>
              </p:cNvPr>
              <p:cNvSpPr>
                <a:spLocks noChangeArrowheads="1"/>
              </p:cNvSpPr>
              <p:nvPr/>
            </p:nvSpPr>
            <p:spPr bwMode="auto">
              <a:xfrm>
                <a:off x="5768218" y="1806269"/>
                <a:ext cx="4864286" cy="358775"/>
              </a:xfrm>
              <a:prstGeom prst="rect">
                <a:avLst/>
              </a:prstGeom>
              <a:noFill/>
              <a:ln>
                <a:noFill/>
              </a:ln>
            </p:spPr>
            <p:txBody>
              <a:bodyPr/>
              <a:lstStyle>
                <a:lvl1pPr eaLnBrk="0" hangingPunct="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t>会社名：　　　　　　　　　　　　　　　　　　　氏名：　　　　　　　　　　　　　　　　　　</a:t>
                </a:r>
                <a:endParaRPr lang="ja-JP" altLang="en-US" sz="1200" dirty="0"/>
              </a:p>
            </p:txBody>
          </p:sp>
          <p:cxnSp>
            <p:nvCxnSpPr>
              <p:cNvPr id="8" name="直線コネクタ 7">
                <a:extLst>
                  <a:ext uri="{FF2B5EF4-FFF2-40B4-BE49-F238E27FC236}">
                    <a16:creationId xmlns:a16="http://schemas.microsoft.com/office/drawing/2014/main" id="{8F5E5470-5EC4-5403-8357-2F315C07740E}"/>
                  </a:ext>
                </a:extLst>
              </p:cNvPr>
              <p:cNvCxnSpPr/>
              <p:nvPr/>
            </p:nvCxnSpPr>
            <p:spPr bwMode="auto">
              <a:xfrm>
                <a:off x="5768218" y="2060848"/>
                <a:ext cx="4832028" cy="0"/>
              </a:xfrm>
              <a:prstGeom prst="line">
                <a:avLst/>
              </a:pr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2" name="テキスト ボックス 21">
              <a:extLst>
                <a:ext uri="{FF2B5EF4-FFF2-40B4-BE49-F238E27FC236}">
                  <a16:creationId xmlns:a16="http://schemas.microsoft.com/office/drawing/2014/main" id="{14B711B5-1F2A-4944-2C4D-83B173F7CC52}"/>
                </a:ext>
              </a:extLst>
            </p:cNvPr>
            <p:cNvSpPr txBox="1"/>
            <p:nvPr/>
          </p:nvSpPr>
          <p:spPr>
            <a:xfrm>
              <a:off x="6196986" y="2792123"/>
              <a:ext cx="338554" cy="461665"/>
            </a:xfrm>
            <a:prstGeom prst="rect">
              <a:avLst/>
            </a:prstGeom>
            <a:noFill/>
          </p:spPr>
          <p:txBody>
            <a:bodyPr wrap="none" rtlCol="0">
              <a:spAutoFit/>
            </a:bodyPr>
            <a:lstStyle/>
            <a:p>
              <a:r>
                <a:rPr kumimoji="1" lang="ja-JP" altLang="en-US"/>
                <a:t>・</a:t>
              </a:r>
            </a:p>
          </p:txBody>
        </p:sp>
      </p:grpSp>
      <p:grpSp>
        <p:nvGrpSpPr>
          <p:cNvPr id="29" name="グループ化 28">
            <a:extLst>
              <a:ext uri="{FF2B5EF4-FFF2-40B4-BE49-F238E27FC236}">
                <a16:creationId xmlns:a16="http://schemas.microsoft.com/office/drawing/2014/main" id="{7A68A675-2BA4-FFAB-54E8-A69C40A5D046}"/>
              </a:ext>
            </a:extLst>
          </p:cNvPr>
          <p:cNvGrpSpPr/>
          <p:nvPr/>
        </p:nvGrpSpPr>
        <p:grpSpPr>
          <a:xfrm>
            <a:off x="6196986" y="3335570"/>
            <a:ext cx="4947066" cy="783111"/>
            <a:chOff x="6196986" y="3213804"/>
            <a:chExt cx="4947066" cy="783111"/>
          </a:xfrm>
        </p:grpSpPr>
        <p:grpSp>
          <p:nvGrpSpPr>
            <p:cNvPr id="9" name="グループ化 8">
              <a:extLst>
                <a:ext uri="{FF2B5EF4-FFF2-40B4-BE49-F238E27FC236}">
                  <a16:creationId xmlns:a16="http://schemas.microsoft.com/office/drawing/2014/main" id="{CF6644D6-C05B-399F-509D-E7276A8DD24B}"/>
                </a:ext>
              </a:extLst>
            </p:cNvPr>
            <p:cNvGrpSpPr/>
            <p:nvPr/>
          </p:nvGrpSpPr>
          <p:grpSpPr>
            <a:xfrm>
              <a:off x="6279766" y="3213804"/>
              <a:ext cx="4864286" cy="358775"/>
              <a:chOff x="5768218" y="1806269"/>
              <a:chExt cx="4864286" cy="358775"/>
            </a:xfrm>
          </p:grpSpPr>
          <p:sp>
            <p:nvSpPr>
              <p:cNvPr id="10" name="正方形/長方形 9">
                <a:extLst>
                  <a:ext uri="{FF2B5EF4-FFF2-40B4-BE49-F238E27FC236}">
                    <a16:creationId xmlns:a16="http://schemas.microsoft.com/office/drawing/2014/main" id="{7859188D-EFFD-2651-F758-7575282877C3}"/>
                  </a:ext>
                </a:extLst>
              </p:cNvPr>
              <p:cNvSpPr>
                <a:spLocks noChangeArrowheads="1"/>
              </p:cNvSpPr>
              <p:nvPr/>
            </p:nvSpPr>
            <p:spPr bwMode="auto">
              <a:xfrm>
                <a:off x="5768218" y="1806269"/>
                <a:ext cx="4864286" cy="358775"/>
              </a:xfrm>
              <a:prstGeom prst="rect">
                <a:avLst/>
              </a:prstGeom>
              <a:noFill/>
              <a:ln>
                <a:noFill/>
              </a:ln>
            </p:spPr>
            <p:txBody>
              <a:bodyPr/>
              <a:lstStyle>
                <a:lvl1pPr eaLnBrk="0" hangingPunct="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t>会社名：　　　　　　　　　　　　　　　　　　　氏名：　　　　　　　　　　　　　　　　　　</a:t>
                </a:r>
                <a:endParaRPr lang="ja-JP" altLang="en-US" sz="1200" dirty="0"/>
              </a:p>
            </p:txBody>
          </p:sp>
          <p:cxnSp>
            <p:nvCxnSpPr>
              <p:cNvPr id="11" name="直線コネクタ 10">
                <a:extLst>
                  <a:ext uri="{FF2B5EF4-FFF2-40B4-BE49-F238E27FC236}">
                    <a16:creationId xmlns:a16="http://schemas.microsoft.com/office/drawing/2014/main" id="{2E41468C-9A0D-AFBA-951E-33982223070E}"/>
                  </a:ext>
                </a:extLst>
              </p:cNvPr>
              <p:cNvCxnSpPr/>
              <p:nvPr/>
            </p:nvCxnSpPr>
            <p:spPr bwMode="auto">
              <a:xfrm>
                <a:off x="5768218" y="2060848"/>
                <a:ext cx="4832028" cy="0"/>
              </a:xfrm>
              <a:prstGeom prst="line">
                <a:avLst/>
              </a:pr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3" name="テキスト ボックス 22">
              <a:extLst>
                <a:ext uri="{FF2B5EF4-FFF2-40B4-BE49-F238E27FC236}">
                  <a16:creationId xmlns:a16="http://schemas.microsoft.com/office/drawing/2014/main" id="{B2BD01B1-80A6-3DFE-B26E-64B6CE548B47}"/>
                </a:ext>
              </a:extLst>
            </p:cNvPr>
            <p:cNvSpPr txBox="1"/>
            <p:nvPr/>
          </p:nvSpPr>
          <p:spPr>
            <a:xfrm>
              <a:off x="6196986" y="3535250"/>
              <a:ext cx="338554" cy="461665"/>
            </a:xfrm>
            <a:prstGeom prst="rect">
              <a:avLst/>
            </a:prstGeom>
            <a:noFill/>
          </p:spPr>
          <p:txBody>
            <a:bodyPr wrap="none" rtlCol="0">
              <a:spAutoFit/>
            </a:bodyPr>
            <a:lstStyle/>
            <a:p>
              <a:r>
                <a:rPr kumimoji="1" lang="ja-JP" altLang="en-US"/>
                <a:t>・</a:t>
              </a:r>
            </a:p>
          </p:txBody>
        </p:sp>
      </p:grpSp>
      <p:grpSp>
        <p:nvGrpSpPr>
          <p:cNvPr id="30" name="グループ化 29">
            <a:extLst>
              <a:ext uri="{FF2B5EF4-FFF2-40B4-BE49-F238E27FC236}">
                <a16:creationId xmlns:a16="http://schemas.microsoft.com/office/drawing/2014/main" id="{F977D324-197F-7E22-9499-8507E1EFDFC6}"/>
              </a:ext>
            </a:extLst>
          </p:cNvPr>
          <p:cNvGrpSpPr/>
          <p:nvPr/>
        </p:nvGrpSpPr>
        <p:grpSpPr>
          <a:xfrm>
            <a:off x="6196986" y="4178293"/>
            <a:ext cx="4947066" cy="729741"/>
            <a:chOff x="6196986" y="3991237"/>
            <a:chExt cx="4947066" cy="729741"/>
          </a:xfrm>
        </p:grpSpPr>
        <p:grpSp>
          <p:nvGrpSpPr>
            <p:cNvPr id="12" name="グループ化 11">
              <a:extLst>
                <a:ext uri="{FF2B5EF4-FFF2-40B4-BE49-F238E27FC236}">
                  <a16:creationId xmlns:a16="http://schemas.microsoft.com/office/drawing/2014/main" id="{C75C0B83-FE2D-7056-BD67-C5BE464BFABD}"/>
                </a:ext>
              </a:extLst>
            </p:cNvPr>
            <p:cNvGrpSpPr/>
            <p:nvPr/>
          </p:nvGrpSpPr>
          <p:grpSpPr>
            <a:xfrm>
              <a:off x="6279766" y="3991237"/>
              <a:ext cx="4864286" cy="358775"/>
              <a:chOff x="5768218" y="1806269"/>
              <a:chExt cx="4864286" cy="358775"/>
            </a:xfrm>
          </p:grpSpPr>
          <p:sp>
            <p:nvSpPr>
              <p:cNvPr id="13" name="正方形/長方形 9">
                <a:extLst>
                  <a:ext uri="{FF2B5EF4-FFF2-40B4-BE49-F238E27FC236}">
                    <a16:creationId xmlns:a16="http://schemas.microsoft.com/office/drawing/2014/main" id="{9FD714A2-2041-75FF-4C66-C8732152DD7C}"/>
                  </a:ext>
                </a:extLst>
              </p:cNvPr>
              <p:cNvSpPr>
                <a:spLocks noChangeArrowheads="1"/>
              </p:cNvSpPr>
              <p:nvPr/>
            </p:nvSpPr>
            <p:spPr bwMode="auto">
              <a:xfrm>
                <a:off x="5768218" y="1806269"/>
                <a:ext cx="4864286" cy="358775"/>
              </a:xfrm>
              <a:prstGeom prst="rect">
                <a:avLst/>
              </a:prstGeom>
              <a:noFill/>
              <a:ln>
                <a:noFill/>
              </a:ln>
            </p:spPr>
            <p:txBody>
              <a:bodyPr/>
              <a:lstStyle>
                <a:lvl1pPr eaLnBrk="0" hangingPunct="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t>会社名：　　　　　　　　　　　　　　　　　　　氏名：　　　　　　　　　　　　　　　　　　</a:t>
                </a:r>
                <a:endParaRPr lang="ja-JP" altLang="en-US" sz="1200" dirty="0"/>
              </a:p>
            </p:txBody>
          </p:sp>
          <p:cxnSp>
            <p:nvCxnSpPr>
              <p:cNvPr id="14" name="直線コネクタ 13">
                <a:extLst>
                  <a:ext uri="{FF2B5EF4-FFF2-40B4-BE49-F238E27FC236}">
                    <a16:creationId xmlns:a16="http://schemas.microsoft.com/office/drawing/2014/main" id="{2AEDB6A9-2C81-3937-AE1E-B6B217AF213F}"/>
                  </a:ext>
                </a:extLst>
              </p:cNvPr>
              <p:cNvCxnSpPr/>
              <p:nvPr/>
            </p:nvCxnSpPr>
            <p:spPr bwMode="auto">
              <a:xfrm>
                <a:off x="5768218" y="2060848"/>
                <a:ext cx="4832028" cy="0"/>
              </a:xfrm>
              <a:prstGeom prst="line">
                <a:avLst/>
              </a:pr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4" name="テキスト ボックス 23">
              <a:extLst>
                <a:ext uri="{FF2B5EF4-FFF2-40B4-BE49-F238E27FC236}">
                  <a16:creationId xmlns:a16="http://schemas.microsoft.com/office/drawing/2014/main" id="{34D0CA40-5861-9F53-F981-53709F89623D}"/>
                </a:ext>
              </a:extLst>
            </p:cNvPr>
            <p:cNvSpPr txBox="1"/>
            <p:nvPr/>
          </p:nvSpPr>
          <p:spPr>
            <a:xfrm>
              <a:off x="6196986" y="4259313"/>
              <a:ext cx="338554" cy="461665"/>
            </a:xfrm>
            <a:prstGeom prst="rect">
              <a:avLst/>
            </a:prstGeom>
            <a:noFill/>
          </p:spPr>
          <p:txBody>
            <a:bodyPr wrap="none" rtlCol="0">
              <a:spAutoFit/>
            </a:bodyPr>
            <a:lstStyle/>
            <a:p>
              <a:r>
                <a:rPr kumimoji="1" lang="ja-JP" altLang="en-US"/>
                <a:t>・</a:t>
              </a:r>
            </a:p>
          </p:txBody>
        </p:sp>
      </p:grpSp>
      <p:grpSp>
        <p:nvGrpSpPr>
          <p:cNvPr id="31" name="グループ化 30">
            <a:extLst>
              <a:ext uri="{FF2B5EF4-FFF2-40B4-BE49-F238E27FC236}">
                <a16:creationId xmlns:a16="http://schemas.microsoft.com/office/drawing/2014/main" id="{08804473-A31E-C39E-1785-AAA3AC68C967}"/>
              </a:ext>
            </a:extLst>
          </p:cNvPr>
          <p:cNvGrpSpPr/>
          <p:nvPr/>
        </p:nvGrpSpPr>
        <p:grpSpPr>
          <a:xfrm>
            <a:off x="6196986" y="4967646"/>
            <a:ext cx="4947066" cy="705996"/>
            <a:chOff x="6196986" y="4768670"/>
            <a:chExt cx="4947066" cy="705996"/>
          </a:xfrm>
        </p:grpSpPr>
        <p:grpSp>
          <p:nvGrpSpPr>
            <p:cNvPr id="15" name="グループ化 14">
              <a:extLst>
                <a:ext uri="{FF2B5EF4-FFF2-40B4-BE49-F238E27FC236}">
                  <a16:creationId xmlns:a16="http://schemas.microsoft.com/office/drawing/2014/main" id="{890D65BA-09C4-E04B-C657-FC51BEF8FE53}"/>
                </a:ext>
              </a:extLst>
            </p:cNvPr>
            <p:cNvGrpSpPr/>
            <p:nvPr/>
          </p:nvGrpSpPr>
          <p:grpSpPr>
            <a:xfrm>
              <a:off x="6279766" y="4768670"/>
              <a:ext cx="4864286" cy="358775"/>
              <a:chOff x="5768218" y="1806269"/>
              <a:chExt cx="4864286" cy="358775"/>
            </a:xfrm>
          </p:grpSpPr>
          <p:sp>
            <p:nvSpPr>
              <p:cNvPr id="16" name="正方形/長方形 9">
                <a:extLst>
                  <a:ext uri="{FF2B5EF4-FFF2-40B4-BE49-F238E27FC236}">
                    <a16:creationId xmlns:a16="http://schemas.microsoft.com/office/drawing/2014/main" id="{51663391-B98D-34EC-1AAD-96A544B5936D}"/>
                  </a:ext>
                </a:extLst>
              </p:cNvPr>
              <p:cNvSpPr>
                <a:spLocks noChangeArrowheads="1"/>
              </p:cNvSpPr>
              <p:nvPr/>
            </p:nvSpPr>
            <p:spPr bwMode="auto">
              <a:xfrm>
                <a:off x="5768218" y="1806269"/>
                <a:ext cx="4864286" cy="358775"/>
              </a:xfrm>
              <a:prstGeom prst="rect">
                <a:avLst/>
              </a:prstGeom>
              <a:noFill/>
              <a:ln>
                <a:noFill/>
              </a:ln>
            </p:spPr>
            <p:txBody>
              <a:bodyPr/>
              <a:lstStyle>
                <a:lvl1pPr eaLnBrk="0" hangingPunct="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t>会社名：　　　　　　　　　　　　　　　　　　　氏名：　　　　　　　　　　　　　　　　　　</a:t>
                </a:r>
                <a:endParaRPr lang="ja-JP" altLang="en-US" sz="1200" dirty="0"/>
              </a:p>
            </p:txBody>
          </p:sp>
          <p:cxnSp>
            <p:nvCxnSpPr>
              <p:cNvPr id="17" name="直線コネクタ 16">
                <a:extLst>
                  <a:ext uri="{FF2B5EF4-FFF2-40B4-BE49-F238E27FC236}">
                    <a16:creationId xmlns:a16="http://schemas.microsoft.com/office/drawing/2014/main" id="{FE7CFB0F-D86E-55E9-5CF3-BFA3BBCFDB11}"/>
                  </a:ext>
                </a:extLst>
              </p:cNvPr>
              <p:cNvCxnSpPr/>
              <p:nvPr/>
            </p:nvCxnSpPr>
            <p:spPr bwMode="auto">
              <a:xfrm>
                <a:off x="5768218" y="2060848"/>
                <a:ext cx="4832028" cy="0"/>
              </a:xfrm>
              <a:prstGeom prst="line">
                <a:avLst/>
              </a:pr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5" name="テキスト ボックス 24">
              <a:extLst>
                <a:ext uri="{FF2B5EF4-FFF2-40B4-BE49-F238E27FC236}">
                  <a16:creationId xmlns:a16="http://schemas.microsoft.com/office/drawing/2014/main" id="{9CFD8A88-9EF3-910A-D490-06BCA5B14CE0}"/>
                </a:ext>
              </a:extLst>
            </p:cNvPr>
            <p:cNvSpPr txBox="1"/>
            <p:nvPr/>
          </p:nvSpPr>
          <p:spPr>
            <a:xfrm>
              <a:off x="6196986" y="5013001"/>
              <a:ext cx="338554" cy="461665"/>
            </a:xfrm>
            <a:prstGeom prst="rect">
              <a:avLst/>
            </a:prstGeom>
            <a:noFill/>
          </p:spPr>
          <p:txBody>
            <a:bodyPr wrap="none" rtlCol="0">
              <a:spAutoFit/>
            </a:bodyPr>
            <a:lstStyle/>
            <a:p>
              <a:r>
                <a:rPr kumimoji="1" lang="ja-JP" altLang="en-US"/>
                <a:t>・</a:t>
              </a:r>
            </a:p>
          </p:txBody>
        </p:sp>
      </p:grpSp>
      <p:grpSp>
        <p:nvGrpSpPr>
          <p:cNvPr id="32" name="グループ化 31">
            <a:extLst>
              <a:ext uri="{FF2B5EF4-FFF2-40B4-BE49-F238E27FC236}">
                <a16:creationId xmlns:a16="http://schemas.microsoft.com/office/drawing/2014/main" id="{DD463732-EBF0-3AA0-99BB-6DF816535589}"/>
              </a:ext>
            </a:extLst>
          </p:cNvPr>
          <p:cNvGrpSpPr/>
          <p:nvPr/>
        </p:nvGrpSpPr>
        <p:grpSpPr>
          <a:xfrm>
            <a:off x="6196986" y="5733256"/>
            <a:ext cx="4947066" cy="720080"/>
            <a:chOff x="6196986" y="5546105"/>
            <a:chExt cx="4947066" cy="720080"/>
          </a:xfrm>
        </p:grpSpPr>
        <p:grpSp>
          <p:nvGrpSpPr>
            <p:cNvPr id="18" name="グループ化 17">
              <a:extLst>
                <a:ext uri="{FF2B5EF4-FFF2-40B4-BE49-F238E27FC236}">
                  <a16:creationId xmlns:a16="http://schemas.microsoft.com/office/drawing/2014/main" id="{FA02A39A-932C-966F-5DBD-D2D78EAA8D34}"/>
                </a:ext>
              </a:extLst>
            </p:cNvPr>
            <p:cNvGrpSpPr/>
            <p:nvPr/>
          </p:nvGrpSpPr>
          <p:grpSpPr>
            <a:xfrm>
              <a:off x="6279766" y="5546105"/>
              <a:ext cx="4864286" cy="358775"/>
              <a:chOff x="5768218" y="1806269"/>
              <a:chExt cx="4864286" cy="358775"/>
            </a:xfrm>
          </p:grpSpPr>
          <p:sp>
            <p:nvSpPr>
              <p:cNvPr id="19" name="正方形/長方形 9">
                <a:extLst>
                  <a:ext uri="{FF2B5EF4-FFF2-40B4-BE49-F238E27FC236}">
                    <a16:creationId xmlns:a16="http://schemas.microsoft.com/office/drawing/2014/main" id="{3E29E278-3F81-C67A-3106-CB189DFA29C3}"/>
                  </a:ext>
                </a:extLst>
              </p:cNvPr>
              <p:cNvSpPr>
                <a:spLocks noChangeArrowheads="1"/>
              </p:cNvSpPr>
              <p:nvPr/>
            </p:nvSpPr>
            <p:spPr bwMode="auto">
              <a:xfrm>
                <a:off x="5768218" y="1806269"/>
                <a:ext cx="4864286" cy="358775"/>
              </a:xfrm>
              <a:prstGeom prst="rect">
                <a:avLst/>
              </a:prstGeom>
              <a:noFill/>
              <a:ln>
                <a:noFill/>
              </a:ln>
            </p:spPr>
            <p:txBody>
              <a:bodyPr/>
              <a:lstStyle>
                <a:lvl1pPr eaLnBrk="0" hangingPunct="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t>会社名：　　　　　　　　　　　　　　　　　　　氏名：　　　　　　　　　　　　　　　　　　</a:t>
                </a:r>
                <a:endParaRPr lang="ja-JP" altLang="en-US" sz="1200" dirty="0"/>
              </a:p>
            </p:txBody>
          </p:sp>
          <p:cxnSp>
            <p:nvCxnSpPr>
              <p:cNvPr id="20" name="直線コネクタ 19">
                <a:extLst>
                  <a:ext uri="{FF2B5EF4-FFF2-40B4-BE49-F238E27FC236}">
                    <a16:creationId xmlns:a16="http://schemas.microsoft.com/office/drawing/2014/main" id="{C218E00F-58B8-E35C-165A-CA710498677C}"/>
                  </a:ext>
                </a:extLst>
              </p:cNvPr>
              <p:cNvCxnSpPr/>
              <p:nvPr/>
            </p:nvCxnSpPr>
            <p:spPr bwMode="auto">
              <a:xfrm>
                <a:off x="5768218" y="2060848"/>
                <a:ext cx="4832028" cy="0"/>
              </a:xfrm>
              <a:prstGeom prst="line">
                <a:avLst/>
              </a:pr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6" name="テキスト ボックス 25">
              <a:extLst>
                <a:ext uri="{FF2B5EF4-FFF2-40B4-BE49-F238E27FC236}">
                  <a16:creationId xmlns:a16="http://schemas.microsoft.com/office/drawing/2014/main" id="{DD041EAE-BE7E-D93D-C867-CFBE365993BA}"/>
                </a:ext>
              </a:extLst>
            </p:cNvPr>
            <p:cNvSpPr txBox="1"/>
            <p:nvPr/>
          </p:nvSpPr>
          <p:spPr>
            <a:xfrm>
              <a:off x="6196986" y="5804520"/>
              <a:ext cx="338554" cy="461665"/>
            </a:xfrm>
            <a:prstGeom prst="rect">
              <a:avLst/>
            </a:prstGeom>
            <a:noFill/>
          </p:spPr>
          <p:txBody>
            <a:bodyPr wrap="none" rtlCol="0">
              <a:spAutoFit/>
            </a:bodyPr>
            <a:lstStyle/>
            <a:p>
              <a:r>
                <a:rPr kumimoji="1" lang="ja-JP" altLang="en-US"/>
                <a:t>・</a:t>
              </a: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3E0F61CD-9FB0-49D1-A861-4E826EEB37CD}"/>
              </a:ext>
            </a:extLst>
          </p:cNvPr>
          <p:cNvSpPr>
            <a:spLocks noGrp="1" noChangeArrowheads="1"/>
          </p:cNvSpPr>
          <p:nvPr>
            <p:ph type="title"/>
          </p:nvPr>
        </p:nvSpPr>
        <p:spPr>
          <a:xfrm>
            <a:off x="1271588" y="379413"/>
            <a:ext cx="5613400" cy="457200"/>
          </a:xfrm>
        </p:spPr>
        <p:txBody>
          <a:bodyPr lIns="91440" tIns="45720" rIns="91440" bIns="45720"/>
          <a:lstStyle/>
          <a:p>
            <a:pPr algn="l"/>
            <a:r>
              <a:rPr lang="ja-JP" altLang="en-US" sz="1800">
                <a:solidFill>
                  <a:schemeClr val="tx1"/>
                </a:solidFill>
                <a:ea typeface="HGS創英角ｺﾞｼｯｸUB" panose="020B0900000000000000" pitchFamily="50" charset="-128"/>
              </a:rPr>
              <a:t>ＱＣサークルリーダーとしての私の行動計画書</a:t>
            </a:r>
          </a:p>
        </p:txBody>
      </p:sp>
      <p:sp>
        <p:nvSpPr>
          <p:cNvPr id="59395" name="Text Box 3">
            <a:extLst>
              <a:ext uri="{FF2B5EF4-FFF2-40B4-BE49-F238E27FC236}">
                <a16:creationId xmlns:a16="http://schemas.microsoft.com/office/drawing/2014/main" id="{6ADA14D8-80E0-FCD0-1A1F-F1EC8DE5C5D0}"/>
              </a:ext>
            </a:extLst>
          </p:cNvPr>
          <p:cNvSpPr txBox="1">
            <a:spLocks noChangeArrowheads="1"/>
          </p:cNvSpPr>
          <p:nvPr/>
        </p:nvSpPr>
        <p:spPr bwMode="auto">
          <a:xfrm>
            <a:off x="1308100" y="76200"/>
            <a:ext cx="28067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200"/>
              <a:t>ＡｺｰｽＧＤ記録用紙（発表資料６）</a:t>
            </a:r>
          </a:p>
        </p:txBody>
      </p:sp>
      <p:graphicFrame>
        <p:nvGraphicFramePr>
          <p:cNvPr id="245827" name="Group 67">
            <a:extLst>
              <a:ext uri="{FF2B5EF4-FFF2-40B4-BE49-F238E27FC236}">
                <a16:creationId xmlns:a16="http://schemas.microsoft.com/office/drawing/2014/main" id="{A2F84B23-4B7E-C367-4E29-1AE2BE7D29D9}"/>
              </a:ext>
            </a:extLst>
          </p:cNvPr>
          <p:cNvGraphicFramePr>
            <a:graphicFrameLocks noGrp="1"/>
          </p:cNvGraphicFramePr>
          <p:nvPr/>
        </p:nvGraphicFramePr>
        <p:xfrm>
          <a:off x="1271588" y="838200"/>
          <a:ext cx="9696450" cy="5791201"/>
        </p:xfrm>
        <a:graphic>
          <a:graphicData uri="http://schemas.openxmlformats.org/drawingml/2006/table">
            <a:tbl>
              <a:tblPr/>
              <a:tblGrid>
                <a:gridCol w="304800">
                  <a:extLst>
                    <a:ext uri="{9D8B030D-6E8A-4147-A177-3AD203B41FA5}">
                      <a16:colId xmlns:a16="http://schemas.microsoft.com/office/drawing/2014/main" val="20000"/>
                    </a:ext>
                  </a:extLst>
                </a:gridCol>
                <a:gridCol w="8382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82562">
                  <a:extLst>
                    <a:ext uri="{9D8B030D-6E8A-4147-A177-3AD203B41FA5}">
                      <a16:colId xmlns:a16="http://schemas.microsoft.com/office/drawing/2014/main" val="20003"/>
                    </a:ext>
                  </a:extLst>
                </a:gridCol>
                <a:gridCol w="2078038">
                  <a:extLst>
                    <a:ext uri="{9D8B030D-6E8A-4147-A177-3AD203B41FA5}">
                      <a16:colId xmlns:a16="http://schemas.microsoft.com/office/drawing/2014/main" val="20004"/>
                    </a:ext>
                  </a:extLst>
                </a:gridCol>
                <a:gridCol w="1320800">
                  <a:extLst>
                    <a:ext uri="{9D8B030D-6E8A-4147-A177-3AD203B41FA5}">
                      <a16:colId xmlns:a16="http://schemas.microsoft.com/office/drawing/2014/main" val="20005"/>
                    </a:ext>
                  </a:extLst>
                </a:gridCol>
                <a:gridCol w="563562">
                  <a:extLst>
                    <a:ext uri="{9D8B030D-6E8A-4147-A177-3AD203B41FA5}">
                      <a16:colId xmlns:a16="http://schemas.microsoft.com/office/drawing/2014/main" val="20006"/>
                    </a:ext>
                  </a:extLst>
                </a:gridCol>
                <a:gridCol w="1417638">
                  <a:extLst>
                    <a:ext uri="{9D8B030D-6E8A-4147-A177-3AD203B41FA5}">
                      <a16:colId xmlns:a16="http://schemas.microsoft.com/office/drawing/2014/main" val="20007"/>
                    </a:ext>
                  </a:extLst>
                </a:gridCol>
                <a:gridCol w="457200">
                  <a:extLst>
                    <a:ext uri="{9D8B030D-6E8A-4147-A177-3AD203B41FA5}">
                      <a16:colId xmlns:a16="http://schemas.microsoft.com/office/drawing/2014/main" val="20008"/>
                    </a:ext>
                  </a:extLst>
                </a:gridCol>
                <a:gridCol w="1466850">
                  <a:extLst>
                    <a:ext uri="{9D8B030D-6E8A-4147-A177-3AD203B41FA5}">
                      <a16:colId xmlns:a16="http://schemas.microsoft.com/office/drawing/2014/main" val="20009"/>
                    </a:ext>
                  </a:extLst>
                </a:gridCol>
              </a:tblGrid>
              <a:tr h="496820">
                <a:tc gridSpan="3">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1" lang="ja-JP" altLang="en-US" sz="11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会社名</a:t>
                      </a:r>
                    </a:p>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3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1" lang="ja-JP" altLang="en-US" sz="11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所　属</a:t>
                      </a:r>
                      <a:br>
                        <a:rPr kumimoji="1" lang="ja-JP" altLang="en-US" sz="11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　</a:t>
                      </a: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1" lang="ja-JP" altLang="en-US" sz="11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氏名</a:t>
                      </a:r>
                      <a:b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1" lang="ja-JP" altLang="en-US" sz="11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作成場所</a:t>
                      </a:r>
                      <a:br>
                        <a:rPr kumimoji="1" lang="ja-JP" altLang="en-US" sz="13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br>
                      <a:endParaRPr kumimoji="1" lang="ja-JP" altLang="en-US" sz="10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1" lang="ja-JP" altLang="en-US" sz="11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作成年月日</a:t>
                      </a:r>
                      <a:br>
                        <a:rPr kumimoji="1" lang="ja-JP" altLang="en-US" sz="13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1300" b="1"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　  　　年　　 月　　日（　）</a:t>
                      </a:r>
                      <a:endParaRPr kumimoji="1" lang="ja-JP" altLang="en-US" sz="13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extLst>
                  <a:ext uri="{0D108BD9-81ED-4DB2-BD59-A6C34878D82A}">
                    <a16:rowId xmlns:a16="http://schemas.microsoft.com/office/drawing/2014/main" val="10000"/>
                  </a:ext>
                </a:extLst>
              </a:tr>
              <a:tr h="509568">
                <a:tc gridSpan="10">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私の決意表明</a:t>
                      </a:r>
                      <a:b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11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（リーダーとしての心得３カ条などから）</a:t>
                      </a:r>
                      <a:endParaRPr kumimoji="1" lang="ja-JP" altLang="en-US" sz="15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1"/>
                  </a:ext>
                </a:extLst>
              </a:tr>
              <a:tr h="527300">
                <a:tc>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a:t>
                      </a:r>
                    </a:p>
                  </a:txBody>
                  <a:tcPr marT="45718" marB="45718"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今後やるべきこと</a:t>
                      </a:r>
                      <a:b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11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（２～３項目）</a:t>
                      </a:r>
                    </a:p>
                  </a:txBody>
                  <a:tcPr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実施項目</a:t>
                      </a:r>
                      <a:b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11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（自分で何をするのか）</a:t>
                      </a:r>
                    </a:p>
                  </a:txBody>
                  <a:tcPr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具体的方法</a:t>
                      </a:r>
                      <a:b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11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（どのような方法でやるのか）</a:t>
                      </a:r>
                    </a:p>
                  </a:txBody>
                  <a:tcPr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活動期間</a:t>
                      </a:r>
                      <a:b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11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（いつから、いつまで、回数）</a:t>
                      </a:r>
                    </a:p>
                  </a:txBody>
                  <a:tcPr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完了時点の</a:t>
                      </a:r>
                    </a:p>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自己評価欄</a:t>
                      </a:r>
                      <a:endParaRPr kumimoji="1" lang="ja-JP" altLang="en-US" sz="11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62015">
                <a:tc>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①</a:t>
                      </a:r>
                    </a:p>
                  </a:txBody>
                  <a:tcPr marT="45718" marB="45718"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69952">
                <a:tc>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②</a:t>
                      </a:r>
                    </a:p>
                  </a:txBody>
                  <a:tcPr marT="45718" marB="45718"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166768">
                <a:tc>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③</a:t>
                      </a:r>
                    </a:p>
                  </a:txBody>
                  <a:tcPr marT="45718" marB="45718"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558778">
                <a:tc gridSpan="2">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上司</a:t>
                      </a:r>
                      <a:b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　</a:t>
                      </a:r>
                      <a: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アドバイス</a:t>
                      </a:r>
                    </a:p>
                  </a:txBody>
                  <a:tcPr marT="45718" marB="45718"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4">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1" lang="ja-JP" altLang="en-US" sz="11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（計画時）</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1" lang="ja-JP" altLang="en-US" sz="11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（完了時）</a:t>
                      </a:r>
                    </a:p>
                  </a:txBody>
                  <a:tcPr marT="45718" marB="45718"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6"/>
                  </a:ext>
                </a:extLst>
              </a:tr>
            </a:tbl>
          </a:graphicData>
        </a:graphic>
      </p:graphicFrame>
      <p:sp>
        <p:nvSpPr>
          <p:cNvPr id="59451" name="Text Box 60">
            <a:extLst>
              <a:ext uri="{FF2B5EF4-FFF2-40B4-BE49-F238E27FC236}">
                <a16:creationId xmlns:a16="http://schemas.microsoft.com/office/drawing/2014/main" id="{FBC7667E-0E3C-B280-5C69-B9A25A8280C6}"/>
              </a:ext>
            </a:extLst>
          </p:cNvPr>
          <p:cNvSpPr txBox="1">
            <a:spLocks noChangeArrowheads="1"/>
          </p:cNvSpPr>
          <p:nvPr/>
        </p:nvSpPr>
        <p:spPr bwMode="auto">
          <a:xfrm>
            <a:off x="1244600" y="6613525"/>
            <a:ext cx="4394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000"/>
              <a:t>【経路】本人⇒研修会事務局⇒各社事務局⇒上司⇒本人</a:t>
            </a:r>
          </a:p>
        </p:txBody>
      </p:sp>
      <p:sp>
        <p:nvSpPr>
          <p:cNvPr id="59452" name="Text Box 61">
            <a:extLst>
              <a:ext uri="{FF2B5EF4-FFF2-40B4-BE49-F238E27FC236}">
                <a16:creationId xmlns:a16="http://schemas.microsoft.com/office/drawing/2014/main" id="{466A2A6A-70CE-E58D-DD0D-082F9A9A6046}"/>
              </a:ext>
            </a:extLst>
          </p:cNvPr>
          <p:cNvSpPr txBox="1">
            <a:spLocks noChangeArrowheads="1"/>
          </p:cNvSpPr>
          <p:nvPr/>
        </p:nvSpPr>
        <p:spPr bwMode="auto">
          <a:xfrm>
            <a:off x="8543925" y="531813"/>
            <a:ext cx="22891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400" u="sng"/>
              <a:t>Ａコース：　　　　　グループ</a:t>
            </a:r>
          </a:p>
        </p:txBody>
      </p:sp>
      <p:sp>
        <p:nvSpPr>
          <p:cNvPr id="59453" name="Text Box 28">
            <a:extLst>
              <a:ext uri="{FF2B5EF4-FFF2-40B4-BE49-F238E27FC236}">
                <a16:creationId xmlns:a16="http://schemas.microsoft.com/office/drawing/2014/main" id="{15626936-F900-6F7A-4017-6EFCC7FC601C}"/>
              </a:ext>
            </a:extLst>
          </p:cNvPr>
          <p:cNvSpPr txBox="1">
            <a:spLocks noChangeArrowheads="1"/>
          </p:cNvSpPr>
          <p:nvPr/>
        </p:nvSpPr>
        <p:spPr bwMode="auto">
          <a:xfrm>
            <a:off x="7373938" y="115888"/>
            <a:ext cx="3475037" cy="2921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Ins="5400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300"/>
              <a:t>事務・販売・サービス入門・初級研修会</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2">
            <a:extLst>
              <a:ext uri="{FF2B5EF4-FFF2-40B4-BE49-F238E27FC236}">
                <a16:creationId xmlns:a16="http://schemas.microsoft.com/office/drawing/2014/main" id="{C1E80674-EA15-A560-D446-01E491F729E3}"/>
              </a:ext>
            </a:extLst>
          </p:cNvPr>
          <p:cNvSpPr txBox="1">
            <a:spLocks noChangeArrowheads="1"/>
          </p:cNvSpPr>
          <p:nvPr/>
        </p:nvSpPr>
        <p:spPr bwMode="auto">
          <a:xfrm>
            <a:off x="3657600" y="990600"/>
            <a:ext cx="5410200"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30000">
                <a:solidFill>
                  <a:schemeClr val="hlink"/>
                </a:solidFill>
                <a:ea typeface="HG行書体" panose="03000609000000000000" pitchFamily="65" charset="-128"/>
              </a:rPr>
              <a:t>終</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図 2">
            <a:extLst>
              <a:ext uri="{FF2B5EF4-FFF2-40B4-BE49-F238E27FC236}">
                <a16:creationId xmlns:a16="http://schemas.microsoft.com/office/drawing/2014/main" id="{024A9C3D-7332-4203-D9B2-1CDADC4E1F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305" t="3703" r="3177" b="5556"/>
          <a:stretch>
            <a:fillRect/>
          </a:stretch>
        </p:blipFill>
        <p:spPr bwMode="auto">
          <a:xfrm>
            <a:off x="479425" y="1420813"/>
            <a:ext cx="11017250" cy="352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7" name="テキスト ボックス 5">
            <a:extLst>
              <a:ext uri="{FF2B5EF4-FFF2-40B4-BE49-F238E27FC236}">
                <a16:creationId xmlns:a16="http://schemas.microsoft.com/office/drawing/2014/main" id="{06820116-FBC5-1FA3-959E-B67F4A048200}"/>
              </a:ext>
            </a:extLst>
          </p:cNvPr>
          <p:cNvSpPr txBox="1">
            <a:spLocks noChangeArrowheads="1"/>
          </p:cNvSpPr>
          <p:nvPr/>
        </p:nvSpPr>
        <p:spPr bwMode="auto">
          <a:xfrm>
            <a:off x="263525" y="234950"/>
            <a:ext cx="8380413"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pPr>
            <a:r>
              <a:rPr lang="en-US" altLang="ja-JP" b="1">
                <a:ea typeface="HG丸ｺﾞｼｯｸM-PRO" panose="020F0600000000000000" pitchFamily="50" charset="-128"/>
              </a:rPr>
              <a:t>QC</a:t>
            </a:r>
            <a:r>
              <a:rPr lang="ja-JP" altLang="en-US" b="1">
                <a:ea typeface="HG丸ｺﾞｼｯｸM-PRO" panose="020F0600000000000000" pitchFamily="50" charset="-128"/>
              </a:rPr>
              <a:t>サークル愛知地区　推進者・支援者・推進事務局研修会</a:t>
            </a:r>
            <a:endParaRPr lang="en-US" altLang="ja-JP" b="1">
              <a:ea typeface="HG丸ｺﾞｼｯｸM-PRO" panose="020F0600000000000000" pitchFamily="50" charset="-128"/>
            </a:endParaRPr>
          </a:p>
          <a:p>
            <a:pPr>
              <a:spcBef>
                <a:spcPct val="50000"/>
              </a:spcBef>
            </a:pPr>
            <a:r>
              <a:rPr lang="ja-JP" altLang="en-US" b="1">
                <a:ea typeface="HG丸ｺﾞｼｯｸM-PRO" panose="020F0600000000000000" pitchFamily="50" charset="-128"/>
              </a:rPr>
              <a:t>　パンフレットより抜粋</a:t>
            </a:r>
            <a:endParaRPr lang="en-US" altLang="ja-JP" b="1">
              <a:ea typeface="HG丸ｺﾞｼｯｸM-PRO" panose="020F0600000000000000" pitchFamily="50" charset="-128"/>
            </a:endParaRPr>
          </a:p>
        </p:txBody>
      </p:sp>
      <p:sp>
        <p:nvSpPr>
          <p:cNvPr id="62468" name="正方形/長方形 6">
            <a:extLst>
              <a:ext uri="{FF2B5EF4-FFF2-40B4-BE49-F238E27FC236}">
                <a16:creationId xmlns:a16="http://schemas.microsoft.com/office/drawing/2014/main" id="{0562A5DB-D3E9-5E57-CAB3-90C754A6CD2E}"/>
              </a:ext>
            </a:extLst>
          </p:cNvPr>
          <p:cNvSpPr>
            <a:spLocks noChangeArrowheads="1"/>
          </p:cNvSpPr>
          <p:nvPr/>
        </p:nvSpPr>
        <p:spPr bwMode="auto">
          <a:xfrm>
            <a:off x="1343025" y="3644900"/>
            <a:ext cx="6769100" cy="1152525"/>
          </a:xfrm>
          <a:prstGeom prst="rect">
            <a:avLst/>
          </a:prstGeom>
          <a:noFill/>
          <a:ln w="38100" algn="ctr">
            <a:solidFill>
              <a:srgbClr val="FF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endParaRPr lang="ja-JP" altLang="en-US"/>
          </a:p>
        </p:txBody>
      </p:sp>
      <p:sp>
        <p:nvSpPr>
          <p:cNvPr id="8" name="テキスト ボックス 7">
            <a:extLst>
              <a:ext uri="{FF2B5EF4-FFF2-40B4-BE49-F238E27FC236}">
                <a16:creationId xmlns:a16="http://schemas.microsoft.com/office/drawing/2014/main" id="{8AEE13BF-0C22-BFF8-245D-20DF38E09208}"/>
              </a:ext>
            </a:extLst>
          </p:cNvPr>
          <p:cNvSpPr txBox="1"/>
          <p:nvPr/>
        </p:nvSpPr>
        <p:spPr bwMode="auto">
          <a:xfrm>
            <a:off x="1343025" y="3973210"/>
            <a:ext cx="6697191" cy="784830"/>
          </a:xfrm>
          <a:prstGeom prst="rect">
            <a:avLst/>
          </a:prstGeom>
          <a:solidFill>
            <a:srgbClr val="FFFF00"/>
          </a:solid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p:spPr>
        <p:txBody>
          <a:bodyPr>
            <a:spAutoFit/>
          </a:bodyPr>
          <a:lstStyle/>
          <a:p>
            <a:pPr>
              <a:spcBef>
                <a:spcPct val="50000"/>
              </a:spcBef>
              <a:defRPr/>
            </a:pPr>
            <a:r>
              <a:rPr lang="ja-JP" altLang="en-US" sz="1800" b="1" dirty="0">
                <a:ea typeface="HG丸ｺﾞｼｯｸM-PRO" pitchFamily="50" charset="-128"/>
              </a:rPr>
              <a:t>②駐車場</a:t>
            </a:r>
            <a:endParaRPr lang="en-US" altLang="ja-JP" sz="1800" b="1" dirty="0">
              <a:ea typeface="HG丸ｺﾞｼｯｸM-PRO" pitchFamily="50" charset="-128"/>
            </a:endParaRPr>
          </a:p>
          <a:p>
            <a:pPr>
              <a:spcBef>
                <a:spcPct val="50000"/>
              </a:spcBef>
              <a:defRPr/>
            </a:pPr>
            <a:r>
              <a:rPr lang="ja-JP" altLang="en-US" sz="1800" b="1" dirty="0">
                <a:ea typeface="HG丸ｺﾞｼｯｸM-PRO" pitchFamily="50" charset="-128"/>
              </a:rPr>
              <a:t>　</a:t>
            </a:r>
            <a:r>
              <a:rPr lang="ja-JP" altLang="en-US" sz="1600" b="1" dirty="0">
                <a:ea typeface="HG丸ｺﾞｼｯｸM-PRO" pitchFamily="50" charset="-128"/>
              </a:rPr>
              <a:t>隣接する市営「相生駐車場」をご利用ください。（割引あり）</a:t>
            </a:r>
            <a:endParaRPr lang="en-US" altLang="ja-JP" sz="1600" b="1" dirty="0">
              <a:ea typeface="HG丸ｺﾞｼｯｸM-PRO" pitchFamily="50" charset="-128"/>
            </a:endParaRPr>
          </a:p>
        </p:txBody>
      </p:sp>
      <p:sp>
        <p:nvSpPr>
          <p:cNvPr id="62472" name="正方形/長方形 1">
            <a:extLst>
              <a:ext uri="{FF2B5EF4-FFF2-40B4-BE49-F238E27FC236}">
                <a16:creationId xmlns:a16="http://schemas.microsoft.com/office/drawing/2014/main" id="{E0D8C3D7-AE97-653D-768C-F4B942CA7D04}"/>
              </a:ext>
            </a:extLst>
          </p:cNvPr>
          <p:cNvSpPr>
            <a:spLocks noChangeArrowheads="1"/>
          </p:cNvSpPr>
          <p:nvPr/>
        </p:nvSpPr>
        <p:spPr bwMode="auto">
          <a:xfrm>
            <a:off x="1527175" y="3689350"/>
            <a:ext cx="936625" cy="287338"/>
          </a:xfrm>
          <a:prstGeom prst="rect">
            <a:avLst/>
          </a:prstGeom>
          <a:solidFill>
            <a:schemeClr val="bg1"/>
          </a:solidFill>
          <a:ln w="12700" algn="ctr">
            <a:solidFill>
              <a:schemeClr val="bg1"/>
            </a:solidFill>
            <a:round/>
            <a:headEnd type="none" w="sm" len="sm"/>
            <a:tailEnd type="none" w="sm" len="sm"/>
          </a:ln>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endParaRPr lang="ja-JP" alt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3490" name="Rectangle 2">
            <a:extLst>
              <a:ext uri="{FF2B5EF4-FFF2-40B4-BE49-F238E27FC236}">
                <a16:creationId xmlns:a16="http://schemas.microsoft.com/office/drawing/2014/main" id="{B440612D-A2AA-24EA-65C2-65E64513B8E6}"/>
              </a:ext>
            </a:extLst>
          </p:cNvPr>
          <p:cNvSpPr>
            <a:spLocks noChangeArrowheads="1"/>
          </p:cNvSpPr>
          <p:nvPr/>
        </p:nvSpPr>
        <p:spPr bwMode="auto">
          <a:xfrm>
            <a:off x="1524000" y="1524000"/>
            <a:ext cx="1760538"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（１）役割</a:t>
            </a:r>
          </a:p>
        </p:txBody>
      </p:sp>
      <p:sp>
        <p:nvSpPr>
          <p:cNvPr id="63491" name="Rectangle 3">
            <a:extLst>
              <a:ext uri="{FF2B5EF4-FFF2-40B4-BE49-F238E27FC236}">
                <a16:creationId xmlns:a16="http://schemas.microsoft.com/office/drawing/2014/main" id="{625D0458-4EFD-C834-A778-9C3E1C7FDA75}"/>
              </a:ext>
            </a:extLst>
          </p:cNvPr>
          <p:cNvSpPr>
            <a:spLocks noChangeArrowheads="1"/>
          </p:cNvSpPr>
          <p:nvPr/>
        </p:nvSpPr>
        <p:spPr bwMode="auto">
          <a:xfrm>
            <a:off x="1524000" y="3505200"/>
            <a:ext cx="2311400"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40000"/>
              </a:lnSpc>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（２）主な実施事項</a:t>
            </a:r>
          </a:p>
        </p:txBody>
      </p:sp>
      <p:sp>
        <p:nvSpPr>
          <p:cNvPr id="63492" name="Rectangle 4">
            <a:extLst>
              <a:ext uri="{FF2B5EF4-FFF2-40B4-BE49-F238E27FC236}">
                <a16:creationId xmlns:a16="http://schemas.microsoft.com/office/drawing/2014/main" id="{6847B0F3-E324-F965-E9F0-8CE6E871908D}"/>
              </a:ext>
            </a:extLst>
          </p:cNvPr>
          <p:cNvSpPr>
            <a:spLocks noChangeArrowheads="1"/>
          </p:cNvSpPr>
          <p:nvPr/>
        </p:nvSpPr>
        <p:spPr bwMode="auto">
          <a:xfrm>
            <a:off x="1905000" y="2057400"/>
            <a:ext cx="8255000"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20000"/>
              </a:lnSpc>
              <a:spcBef>
                <a:spcPct val="50000"/>
              </a:spcBef>
              <a:buFontTx/>
              <a:buNone/>
            </a:pPr>
            <a:r>
              <a:rPr lang="ja-JP" altLang="en-US" sz="1600" b="1">
                <a:latin typeface="HG丸ｺﾞｼｯｸM-PRO" panose="020F0600000000000000" pitchFamily="50" charset="-128"/>
                <a:ea typeface="HG丸ｺﾞｼｯｸM-PRO" panose="020F0600000000000000" pitchFamily="50" charset="-128"/>
              </a:rPr>
              <a:t>  サークルリーダーの役割は、「サークルのリーダーとしてサークルの将来像を描き、サークルメンバー一人ひとりの能力向上をはかりつつ、 サークルを目標に向けて一つにまとめる」そして、強い活力ある職場づくりにつなげる。ＱＣサークル活動において、下記の実施事項を実施することで、その達成が期待できる。</a:t>
            </a:r>
          </a:p>
        </p:txBody>
      </p:sp>
      <p:sp>
        <p:nvSpPr>
          <p:cNvPr id="63493" name="Rectangle 5">
            <a:extLst>
              <a:ext uri="{FF2B5EF4-FFF2-40B4-BE49-F238E27FC236}">
                <a16:creationId xmlns:a16="http://schemas.microsoft.com/office/drawing/2014/main" id="{2C3886D5-000A-9FE1-9989-AF195D8BDA35}"/>
              </a:ext>
            </a:extLst>
          </p:cNvPr>
          <p:cNvSpPr>
            <a:spLocks noChangeArrowheads="1"/>
          </p:cNvSpPr>
          <p:nvPr/>
        </p:nvSpPr>
        <p:spPr bwMode="auto">
          <a:xfrm>
            <a:off x="1905000" y="4038600"/>
            <a:ext cx="8366125" cy="239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buFontTx/>
              <a:buNone/>
            </a:pPr>
            <a:r>
              <a:rPr lang="ja-JP" altLang="en-US" sz="1600" b="1">
                <a:latin typeface="HG丸ｺﾞｼｯｸM-PRO" panose="020F0600000000000000" pitchFamily="50" charset="-128"/>
                <a:ea typeface="HG丸ｺﾞｼｯｸM-PRO" panose="020F0600000000000000" pitchFamily="50" charset="-128"/>
              </a:rPr>
              <a:t>①  ＱＣサークルの将来像を定め、サークルメンバーの理解を得る。</a:t>
            </a:r>
          </a:p>
          <a:p>
            <a:pPr eaLnBrk="1" hangingPunct="1">
              <a:buFontTx/>
              <a:buNone/>
            </a:pPr>
            <a:r>
              <a:rPr lang="ja-JP" altLang="en-US" sz="1600" b="1">
                <a:latin typeface="HG丸ｺﾞｼｯｸM-PRO" panose="020F0600000000000000" pitchFamily="50" charset="-128"/>
                <a:ea typeface="HG丸ｺﾞｼｯｸM-PRO" panose="020F0600000000000000" pitchFamily="50" charset="-128"/>
              </a:rPr>
              <a:t>② 年間活動計画を立案する</a:t>
            </a:r>
          </a:p>
          <a:p>
            <a:pPr eaLnBrk="1" hangingPunct="1">
              <a:buFontTx/>
              <a:buNone/>
            </a:pPr>
            <a:r>
              <a:rPr lang="ja-JP" altLang="en-US" sz="1600" b="1">
                <a:latin typeface="HG丸ｺﾞｼｯｸM-PRO" panose="020F0600000000000000" pitchFamily="50" charset="-128"/>
                <a:ea typeface="HG丸ｺﾞｼｯｸM-PRO" panose="020F0600000000000000" pitchFamily="50" charset="-128"/>
              </a:rPr>
              <a:t>③ 職場問題点を把握し、職場活性化をはかる</a:t>
            </a:r>
          </a:p>
          <a:p>
            <a:pPr eaLnBrk="1" hangingPunct="1">
              <a:buFontTx/>
              <a:buNone/>
            </a:pPr>
            <a:r>
              <a:rPr lang="ja-JP" altLang="en-US" sz="1600" b="1">
                <a:latin typeface="HG丸ｺﾞｼｯｸM-PRO" panose="020F0600000000000000" pitchFamily="50" charset="-128"/>
                <a:ea typeface="HG丸ｺﾞｼｯｸM-PRO" panose="020F0600000000000000" pitchFamily="50" charset="-128"/>
              </a:rPr>
              <a:t>④ 会合を運営する</a:t>
            </a:r>
          </a:p>
          <a:p>
            <a:pPr eaLnBrk="1" hangingPunct="1">
              <a:buFontTx/>
              <a:buNone/>
            </a:pPr>
            <a:r>
              <a:rPr lang="ja-JP" altLang="en-US" sz="1600" b="1">
                <a:latin typeface="HG丸ｺﾞｼｯｸM-PRO" panose="020F0600000000000000" pitchFamily="50" charset="-128"/>
                <a:ea typeface="HG丸ｺﾞｼｯｸM-PRO" panose="020F0600000000000000" pitchFamily="50" charset="-128"/>
              </a:rPr>
              <a:t>⑤ 上司、関係部署との連携を促進する</a:t>
            </a:r>
          </a:p>
          <a:p>
            <a:pPr eaLnBrk="1" hangingPunct="1">
              <a:buFontTx/>
              <a:buNone/>
            </a:pPr>
            <a:r>
              <a:rPr lang="ja-JP" altLang="en-US" sz="1600" b="1">
                <a:latin typeface="HG丸ｺﾞｼｯｸM-PRO" panose="020F0600000000000000" pitchFamily="50" charset="-128"/>
                <a:ea typeface="HG丸ｺﾞｼｯｸM-PRO" panose="020F0600000000000000" pitchFamily="50" charset="-128"/>
              </a:rPr>
              <a:t>⑥ テーマ活動の評価と反省を行う</a:t>
            </a:r>
          </a:p>
          <a:p>
            <a:pPr eaLnBrk="1" hangingPunct="1">
              <a:buFontTx/>
              <a:buNone/>
            </a:pPr>
            <a:r>
              <a:rPr lang="ja-JP" altLang="en-US" sz="1600" b="1">
                <a:latin typeface="HG丸ｺﾞｼｯｸM-PRO" panose="020F0600000000000000" pitchFamily="50" charset="-128"/>
                <a:ea typeface="HG丸ｺﾞｼｯｸM-PRO" panose="020F0600000000000000" pitchFamily="50" charset="-128"/>
              </a:rPr>
              <a:t>⑦ テーマ解決に向け、テーマリーダーを指導する。（次期リーダーの育成）</a:t>
            </a:r>
          </a:p>
          <a:p>
            <a:pPr eaLnBrk="1" hangingPunct="1">
              <a:buFontTx/>
              <a:buNone/>
            </a:pPr>
            <a:r>
              <a:rPr lang="ja-JP" altLang="en-US" sz="1600" b="1">
                <a:latin typeface="HG丸ｺﾞｼｯｸM-PRO" panose="020F0600000000000000" pitchFamily="50" charset="-128"/>
                <a:ea typeface="HG丸ｺﾞｼｯｸM-PRO" panose="020F0600000000000000" pitchFamily="50" charset="-128"/>
              </a:rPr>
              <a:t>⑧ サークルメンバーの人材育成を考え、役割分担をする。</a:t>
            </a:r>
          </a:p>
        </p:txBody>
      </p:sp>
      <p:sp>
        <p:nvSpPr>
          <p:cNvPr id="63494" name="Rectangle 6">
            <a:extLst>
              <a:ext uri="{FF2B5EF4-FFF2-40B4-BE49-F238E27FC236}">
                <a16:creationId xmlns:a16="http://schemas.microsoft.com/office/drawing/2014/main" id="{83BC0803-019F-F59F-40AD-2B18581000C2}"/>
              </a:ext>
            </a:extLst>
          </p:cNvPr>
          <p:cNvSpPr>
            <a:spLocks noChangeArrowheads="1"/>
          </p:cNvSpPr>
          <p:nvPr/>
        </p:nvSpPr>
        <p:spPr bwMode="auto">
          <a:xfrm>
            <a:off x="1828800" y="927100"/>
            <a:ext cx="8458200" cy="460375"/>
          </a:xfrm>
          <a:prstGeom prst="rect">
            <a:avLst/>
          </a:prstGeom>
          <a:solidFill>
            <a:srgbClr val="FFFF99"/>
          </a:solidFill>
          <a:ln w="28575">
            <a:solidFill>
              <a:schemeClr val="tx1"/>
            </a:solidFill>
            <a:miter lim="800000"/>
            <a:headEnd/>
            <a:tailEnd/>
          </a:ln>
        </p:spPr>
        <p:txBody>
          <a:bodyPr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b="1">
                <a:latin typeface="HG丸ｺﾞｼｯｸM-PRO" panose="020F0600000000000000" pitchFamily="50" charset="-128"/>
                <a:ea typeface="HG丸ｺﾞｼｯｸM-PRO" panose="020F0600000000000000" pitchFamily="50" charset="-128"/>
              </a:rPr>
              <a:t>１）サークルリーダーの役割と実施事項、その心がまえ</a:t>
            </a:r>
          </a:p>
        </p:txBody>
      </p:sp>
      <p:sp>
        <p:nvSpPr>
          <p:cNvPr id="63495" name="WordArt 7">
            <a:extLst>
              <a:ext uri="{FF2B5EF4-FFF2-40B4-BE49-F238E27FC236}">
                <a16:creationId xmlns:a16="http://schemas.microsoft.com/office/drawing/2014/main" id="{27C06A93-2063-300A-291F-A84A6704D535}"/>
              </a:ext>
            </a:extLst>
          </p:cNvPr>
          <p:cNvSpPr>
            <a:spLocks noChangeArrowheads="1" noChangeShapeType="1" noTextEdit="1"/>
          </p:cNvSpPr>
          <p:nvPr/>
        </p:nvSpPr>
        <p:spPr bwMode="auto">
          <a:xfrm>
            <a:off x="1744663" y="342900"/>
            <a:ext cx="8694737" cy="342900"/>
          </a:xfrm>
          <a:prstGeom prst="rect">
            <a:avLst/>
          </a:prstGeom>
        </p:spPr>
        <p:txBody>
          <a:bodyPr wrap="none" fromWordArt="1">
            <a:prstTxWarp prst="textPlain">
              <a:avLst>
                <a:gd name="adj" fmla="val 50000"/>
              </a:avLst>
            </a:prstTxWarp>
          </a:bodyPr>
          <a:lstStyle/>
          <a:p>
            <a:pPr algn="ctr"/>
            <a:r>
              <a:rPr lang="ja-JP" altLang="en-US" sz="3600" kern="10">
                <a:ln w="9525">
                  <a:solidFill>
                    <a:srgbClr val="000000"/>
                  </a:solidFill>
                  <a:round/>
                  <a:headEnd/>
                  <a:tailEnd/>
                </a:ln>
                <a:solidFill>
                  <a:srgbClr val="FFFFFF"/>
                </a:solidFill>
                <a:latin typeface="ＭＳ Ｐゴシック" panose="020B0600070205080204" pitchFamily="50" charset="-128"/>
              </a:rPr>
              <a:t>ＱＣサークルリーダーの役割と運営</a:t>
            </a:r>
          </a:p>
        </p:txBody>
      </p:sp>
      <p:sp>
        <p:nvSpPr>
          <p:cNvPr id="63496" name="Rectangle 8">
            <a:extLst>
              <a:ext uri="{FF2B5EF4-FFF2-40B4-BE49-F238E27FC236}">
                <a16:creationId xmlns:a16="http://schemas.microsoft.com/office/drawing/2014/main" id="{B753B74A-739E-6424-656A-41A5406D801D}"/>
              </a:ext>
            </a:extLst>
          </p:cNvPr>
          <p:cNvSpPr>
            <a:spLocks noChangeArrowheads="1"/>
          </p:cNvSpPr>
          <p:nvPr/>
        </p:nvSpPr>
        <p:spPr bwMode="auto">
          <a:xfrm>
            <a:off x="1582738" y="1447800"/>
            <a:ext cx="9026525" cy="5081588"/>
          </a:xfrm>
          <a:prstGeom prst="rect">
            <a:avLst/>
          </a:prstGeom>
          <a:noFill/>
          <a:ln w="19050">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63497" name="Text Box 10">
            <a:extLst>
              <a:ext uri="{FF2B5EF4-FFF2-40B4-BE49-F238E27FC236}">
                <a16:creationId xmlns:a16="http://schemas.microsoft.com/office/drawing/2014/main" id="{86FC67B7-7E42-F70A-24C5-4E0D6C623E7E}"/>
              </a:ext>
            </a:extLst>
          </p:cNvPr>
          <p:cNvSpPr txBox="1">
            <a:spLocks noChangeArrowheads="1"/>
          </p:cNvSpPr>
          <p:nvPr/>
        </p:nvSpPr>
        <p:spPr bwMode="auto">
          <a:xfrm>
            <a:off x="10056813" y="765175"/>
            <a:ext cx="793750" cy="457200"/>
          </a:xfrm>
          <a:prstGeom prst="rect">
            <a:avLst/>
          </a:prstGeom>
          <a:solidFill>
            <a:srgbClr val="FF00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a:solidFill>
                  <a:schemeClr val="bg1"/>
                </a:solidFill>
              </a:rPr>
              <a:t>参考</a:t>
            </a:r>
          </a:p>
        </p:txBody>
      </p:sp>
    </p:spTree>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5538" name="Text Box 2">
            <a:extLst>
              <a:ext uri="{FF2B5EF4-FFF2-40B4-BE49-F238E27FC236}">
                <a16:creationId xmlns:a16="http://schemas.microsoft.com/office/drawing/2014/main" id="{EE041703-4858-96BA-15D8-9F22DC453357}"/>
              </a:ext>
            </a:extLst>
          </p:cNvPr>
          <p:cNvSpPr txBox="1">
            <a:spLocks noChangeArrowheads="1"/>
          </p:cNvSpPr>
          <p:nvPr/>
        </p:nvSpPr>
        <p:spPr bwMode="auto">
          <a:xfrm>
            <a:off x="1600200" y="1185863"/>
            <a:ext cx="9274175" cy="460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10000"/>
              </a:lnSpc>
              <a:spcBef>
                <a:spcPct val="30000"/>
              </a:spcBef>
              <a:buFontTx/>
              <a:buNone/>
            </a:pPr>
            <a:r>
              <a:rPr lang="ja-JP" altLang="en-US" sz="2000" b="1">
                <a:latin typeface="HG丸ｺﾞｼｯｸM-PRO" panose="020F0600000000000000" pitchFamily="50" charset="-128"/>
                <a:ea typeface="HG丸ｺﾞｼｯｸM-PRO" panose="020F0600000000000000" pitchFamily="50" charset="-128"/>
              </a:rPr>
              <a:t>          ① 何事にも率先垂範し、誠心誠意ことにあたる。</a:t>
            </a:r>
          </a:p>
          <a:p>
            <a:pPr eaLnBrk="1" hangingPunct="1">
              <a:lnSpc>
                <a:spcPct val="110000"/>
              </a:lnSpc>
              <a:spcBef>
                <a:spcPct val="30000"/>
              </a:spcBef>
              <a:buFontTx/>
              <a:buNone/>
            </a:pPr>
            <a:r>
              <a:rPr lang="ja-JP" altLang="en-US" sz="2000" b="1">
                <a:latin typeface="HG丸ｺﾞｼｯｸM-PRO" panose="020F0600000000000000" pitchFamily="50" charset="-128"/>
                <a:ea typeface="HG丸ｺﾞｼｯｸM-PRO" panose="020F0600000000000000" pitchFamily="50" charset="-128"/>
              </a:rPr>
              <a:t>          ② 相手の立場に立って考え、一方通行にならないようにする。</a:t>
            </a:r>
          </a:p>
          <a:p>
            <a:pPr eaLnBrk="1" hangingPunct="1">
              <a:lnSpc>
                <a:spcPct val="110000"/>
              </a:lnSpc>
              <a:spcBef>
                <a:spcPct val="30000"/>
              </a:spcBef>
              <a:buFontTx/>
              <a:buNone/>
            </a:pPr>
            <a:r>
              <a:rPr lang="ja-JP" altLang="en-US" sz="2000" b="1">
                <a:latin typeface="HG丸ｺﾞｼｯｸM-PRO" panose="020F0600000000000000" pitchFamily="50" charset="-128"/>
                <a:ea typeface="HG丸ｺﾞｼｯｸM-PRO" panose="020F0600000000000000" pitchFamily="50" charset="-128"/>
              </a:rPr>
              <a:t>          ③ メンバーの性格、能力をつかみ活かす。</a:t>
            </a:r>
          </a:p>
          <a:p>
            <a:pPr eaLnBrk="1" hangingPunct="1">
              <a:lnSpc>
                <a:spcPct val="110000"/>
              </a:lnSpc>
              <a:spcBef>
                <a:spcPct val="30000"/>
              </a:spcBef>
              <a:buFontTx/>
              <a:buNone/>
            </a:pPr>
            <a:r>
              <a:rPr lang="ja-JP" altLang="en-US" sz="2000" b="1">
                <a:latin typeface="HG丸ｺﾞｼｯｸM-PRO" panose="020F0600000000000000" pitchFamily="50" charset="-128"/>
                <a:ea typeface="HG丸ｺﾞｼｯｸM-PRO" panose="020F0600000000000000" pitchFamily="50" charset="-128"/>
              </a:rPr>
              <a:t>          ④ メンバーを信頼し、任せ、参加意欲を持たせる。</a:t>
            </a:r>
          </a:p>
          <a:p>
            <a:pPr eaLnBrk="1" hangingPunct="1">
              <a:lnSpc>
                <a:spcPct val="110000"/>
              </a:lnSpc>
              <a:spcBef>
                <a:spcPct val="30000"/>
              </a:spcBef>
              <a:buFontTx/>
              <a:buNone/>
            </a:pPr>
            <a:r>
              <a:rPr lang="ja-JP" altLang="en-US" sz="2000" b="1">
                <a:latin typeface="HG丸ｺﾞｼｯｸM-PRO" panose="020F0600000000000000" pitchFamily="50" charset="-128"/>
                <a:ea typeface="HG丸ｺﾞｼｯｸM-PRO" panose="020F0600000000000000" pitchFamily="50" charset="-128"/>
              </a:rPr>
              <a:t>          ⑤ ほめ方、注意の仕方に気をつける。</a:t>
            </a:r>
          </a:p>
          <a:p>
            <a:pPr eaLnBrk="1" hangingPunct="1">
              <a:lnSpc>
                <a:spcPct val="110000"/>
              </a:lnSpc>
              <a:spcBef>
                <a:spcPct val="30000"/>
              </a:spcBef>
              <a:buFontTx/>
              <a:buNone/>
            </a:pPr>
            <a:r>
              <a:rPr lang="ja-JP" altLang="en-US" sz="2000" b="1">
                <a:latin typeface="HG丸ｺﾞｼｯｸM-PRO" panose="020F0600000000000000" pitchFamily="50" charset="-128"/>
                <a:ea typeface="HG丸ｺﾞｼｯｸM-PRO" panose="020F0600000000000000" pitchFamily="50" charset="-128"/>
              </a:rPr>
              <a:t>          ⑥ メンバーの人間関係に細かく配慮する。</a:t>
            </a:r>
          </a:p>
          <a:p>
            <a:pPr eaLnBrk="1" hangingPunct="1">
              <a:lnSpc>
                <a:spcPct val="110000"/>
              </a:lnSpc>
              <a:spcBef>
                <a:spcPct val="30000"/>
              </a:spcBef>
              <a:buFontTx/>
              <a:buNone/>
            </a:pPr>
            <a:r>
              <a:rPr lang="ja-JP" altLang="en-US" sz="2000" b="1">
                <a:latin typeface="HG丸ｺﾞｼｯｸM-PRO" panose="020F0600000000000000" pitchFamily="50" charset="-128"/>
                <a:ea typeface="HG丸ｺﾞｼｯｸM-PRO" panose="020F0600000000000000" pitchFamily="50" charset="-128"/>
              </a:rPr>
              <a:t>          ⑦ 目標、課題、宿題などをはっきり与え、その達成を援助する。</a:t>
            </a:r>
          </a:p>
          <a:p>
            <a:pPr eaLnBrk="1" hangingPunct="1">
              <a:lnSpc>
                <a:spcPct val="110000"/>
              </a:lnSpc>
              <a:spcBef>
                <a:spcPct val="30000"/>
              </a:spcBef>
              <a:buFontTx/>
              <a:buNone/>
            </a:pPr>
            <a:r>
              <a:rPr lang="ja-JP" altLang="en-US" sz="2000" b="1">
                <a:latin typeface="HG丸ｺﾞｼｯｸM-PRO" panose="020F0600000000000000" pitchFamily="50" charset="-128"/>
                <a:ea typeface="HG丸ｺﾞｼｯｸM-PRO" panose="020F0600000000000000" pitchFamily="50" charset="-128"/>
              </a:rPr>
              <a:t>          ⑧ 常に勉強して、自己啓発に努め知識を深める。</a:t>
            </a:r>
          </a:p>
          <a:p>
            <a:pPr eaLnBrk="1" hangingPunct="1">
              <a:lnSpc>
                <a:spcPct val="110000"/>
              </a:lnSpc>
              <a:spcBef>
                <a:spcPct val="30000"/>
              </a:spcBef>
              <a:buFontTx/>
              <a:buNone/>
            </a:pPr>
            <a:r>
              <a:rPr lang="ja-JP" altLang="en-US" sz="2000" b="1">
                <a:latin typeface="HG丸ｺﾞｼｯｸM-PRO" panose="020F0600000000000000" pitchFamily="50" charset="-128"/>
                <a:ea typeface="HG丸ｺﾞｼｯｸM-PRO" panose="020F0600000000000000" pitchFamily="50" charset="-128"/>
              </a:rPr>
              <a:t>          ⑨ 一旦取り組んだことに対しては、粘り強くやり遂げる。</a:t>
            </a:r>
          </a:p>
          <a:p>
            <a:pPr eaLnBrk="1" hangingPunct="1">
              <a:lnSpc>
                <a:spcPct val="110000"/>
              </a:lnSpc>
              <a:spcBef>
                <a:spcPct val="30000"/>
              </a:spcBef>
              <a:buFontTx/>
              <a:buNone/>
            </a:pPr>
            <a:r>
              <a:rPr lang="ja-JP" altLang="en-US" sz="2000" b="1">
                <a:latin typeface="HG丸ｺﾞｼｯｸM-PRO" panose="020F0600000000000000" pitchFamily="50" charset="-128"/>
                <a:ea typeface="HG丸ｺﾞｼｯｸM-PRO" panose="020F0600000000000000" pitchFamily="50" charset="-128"/>
              </a:rPr>
              <a:t>          ⑩ 計画・実施・チェック・アクションのサイクルを回す。</a:t>
            </a:r>
            <a:br>
              <a:rPr lang="ja-JP" altLang="en-US" sz="2000" b="1">
                <a:latin typeface="HG丸ｺﾞｼｯｸM-PRO" panose="020F0600000000000000" pitchFamily="50" charset="-128"/>
                <a:ea typeface="HG丸ｺﾞｼｯｸM-PRO" panose="020F0600000000000000" pitchFamily="50" charset="-128"/>
              </a:rPr>
            </a:br>
            <a:r>
              <a:rPr lang="ja-JP" altLang="en-US" sz="2000" b="1">
                <a:latin typeface="HG丸ｺﾞｼｯｸM-PRO" panose="020F0600000000000000" pitchFamily="50" charset="-128"/>
                <a:ea typeface="HG丸ｺﾞｼｯｸM-PRO" panose="020F0600000000000000" pitchFamily="50" charset="-128"/>
              </a:rPr>
              <a:t>　　　　　Ｐ　　Ｄ　　　Ｃ　　　　Ａ</a:t>
            </a:r>
          </a:p>
        </p:txBody>
      </p:sp>
      <p:sp>
        <p:nvSpPr>
          <p:cNvPr id="65539" name="AutoShape 3">
            <a:extLst>
              <a:ext uri="{FF2B5EF4-FFF2-40B4-BE49-F238E27FC236}">
                <a16:creationId xmlns:a16="http://schemas.microsoft.com/office/drawing/2014/main" id="{D111FC4A-9913-43B6-16B4-A31E22A24FB7}"/>
              </a:ext>
            </a:extLst>
          </p:cNvPr>
          <p:cNvSpPr>
            <a:spLocks noChangeArrowheads="1"/>
          </p:cNvSpPr>
          <p:nvPr/>
        </p:nvSpPr>
        <p:spPr bwMode="auto">
          <a:xfrm>
            <a:off x="2133600" y="990600"/>
            <a:ext cx="8366125" cy="4876800"/>
          </a:xfrm>
          <a:prstGeom prst="roundRect">
            <a:avLst>
              <a:gd name="adj" fmla="val 2685"/>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65540" name="Rectangle 4">
            <a:extLst>
              <a:ext uri="{FF2B5EF4-FFF2-40B4-BE49-F238E27FC236}">
                <a16:creationId xmlns:a16="http://schemas.microsoft.com/office/drawing/2014/main" id="{91AF7B73-7214-03ED-EE6D-7A7816F9B795}"/>
              </a:ext>
            </a:extLst>
          </p:cNvPr>
          <p:cNvSpPr>
            <a:spLocks noChangeArrowheads="1"/>
          </p:cNvSpPr>
          <p:nvPr/>
        </p:nvSpPr>
        <p:spPr bwMode="auto">
          <a:xfrm>
            <a:off x="1524000" y="304800"/>
            <a:ext cx="2532063"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b="1">
                <a:ea typeface="HG丸ｺﾞｼｯｸM-PRO" panose="020F0600000000000000" pitchFamily="50" charset="-128"/>
              </a:rPr>
              <a:t>（３）心がまえ</a:t>
            </a:r>
          </a:p>
        </p:txBody>
      </p:sp>
      <p:sp>
        <p:nvSpPr>
          <p:cNvPr id="65541" name="Text Box 14">
            <a:extLst>
              <a:ext uri="{FF2B5EF4-FFF2-40B4-BE49-F238E27FC236}">
                <a16:creationId xmlns:a16="http://schemas.microsoft.com/office/drawing/2014/main" id="{E860AA0A-858D-9777-0C16-BE949892BD84}"/>
              </a:ext>
            </a:extLst>
          </p:cNvPr>
          <p:cNvSpPr txBox="1">
            <a:spLocks noChangeArrowheads="1"/>
          </p:cNvSpPr>
          <p:nvPr/>
        </p:nvSpPr>
        <p:spPr bwMode="auto">
          <a:xfrm>
            <a:off x="10056813" y="381000"/>
            <a:ext cx="793750" cy="457200"/>
          </a:xfrm>
          <a:prstGeom prst="rect">
            <a:avLst/>
          </a:prstGeom>
          <a:solidFill>
            <a:srgbClr val="FF00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a:solidFill>
                  <a:schemeClr val="bg1"/>
                </a:solidFill>
              </a:rPr>
              <a:t>参考</a:t>
            </a:r>
          </a:p>
        </p:txBody>
      </p:sp>
    </p:spTree>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6562" name="AutoShape 2">
            <a:extLst>
              <a:ext uri="{FF2B5EF4-FFF2-40B4-BE49-F238E27FC236}">
                <a16:creationId xmlns:a16="http://schemas.microsoft.com/office/drawing/2014/main" id="{48DEA03A-6C42-4EDC-5634-8D4BA1492451}"/>
              </a:ext>
            </a:extLst>
          </p:cNvPr>
          <p:cNvSpPr>
            <a:spLocks noChangeArrowheads="1"/>
          </p:cNvSpPr>
          <p:nvPr/>
        </p:nvSpPr>
        <p:spPr bwMode="auto">
          <a:xfrm>
            <a:off x="1600200" y="914400"/>
            <a:ext cx="9144000" cy="2895600"/>
          </a:xfrm>
          <a:prstGeom prst="roundRect">
            <a:avLst>
              <a:gd name="adj" fmla="val 2662"/>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66563" name="Rectangle 3">
            <a:extLst>
              <a:ext uri="{FF2B5EF4-FFF2-40B4-BE49-F238E27FC236}">
                <a16:creationId xmlns:a16="http://schemas.microsoft.com/office/drawing/2014/main" id="{2A2BCB7E-78A4-4605-F414-373D1ABECD83}"/>
              </a:ext>
            </a:extLst>
          </p:cNvPr>
          <p:cNvSpPr>
            <a:spLocks noChangeArrowheads="1"/>
          </p:cNvSpPr>
          <p:nvPr/>
        </p:nvSpPr>
        <p:spPr bwMode="auto">
          <a:xfrm>
            <a:off x="1387475" y="588963"/>
            <a:ext cx="3413125" cy="32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b="1">
                <a:ea typeface="イワタ中丸ゴシック体(GT)"/>
                <a:cs typeface="イワタ中丸ゴシック体(GT)"/>
              </a:rPr>
              <a:t>（１）リーダーシップ</a:t>
            </a:r>
          </a:p>
        </p:txBody>
      </p:sp>
      <p:sp>
        <p:nvSpPr>
          <p:cNvPr id="66564" name="Rectangle 4">
            <a:extLst>
              <a:ext uri="{FF2B5EF4-FFF2-40B4-BE49-F238E27FC236}">
                <a16:creationId xmlns:a16="http://schemas.microsoft.com/office/drawing/2014/main" id="{C169EFB9-1189-E125-0DC2-F52BC721F710}"/>
              </a:ext>
            </a:extLst>
          </p:cNvPr>
          <p:cNvSpPr>
            <a:spLocks noChangeArrowheads="1"/>
          </p:cNvSpPr>
          <p:nvPr/>
        </p:nvSpPr>
        <p:spPr bwMode="auto">
          <a:xfrm>
            <a:off x="1371600" y="3810000"/>
            <a:ext cx="4953000"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b="1">
                <a:ea typeface="イワタ中丸ゴシック体(GT)"/>
                <a:cs typeface="イワタ中丸ゴシック体(GT)"/>
              </a:rPr>
              <a:t>（２）魅力あるリーダーになるには</a:t>
            </a:r>
          </a:p>
        </p:txBody>
      </p:sp>
      <p:sp>
        <p:nvSpPr>
          <p:cNvPr id="66565" name="AutoShape 5">
            <a:extLst>
              <a:ext uri="{FF2B5EF4-FFF2-40B4-BE49-F238E27FC236}">
                <a16:creationId xmlns:a16="http://schemas.microsoft.com/office/drawing/2014/main" id="{9B9E582E-509D-7098-8CB5-08502206BCD0}"/>
              </a:ext>
            </a:extLst>
          </p:cNvPr>
          <p:cNvSpPr>
            <a:spLocks noChangeArrowheads="1"/>
          </p:cNvSpPr>
          <p:nvPr/>
        </p:nvSpPr>
        <p:spPr bwMode="auto">
          <a:xfrm>
            <a:off x="1752600" y="992188"/>
            <a:ext cx="2557463" cy="989012"/>
          </a:xfrm>
          <a:prstGeom prst="roundRect">
            <a:avLst>
              <a:gd name="adj" fmla="val 0"/>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10000"/>
              </a:lnSpc>
              <a:spcBef>
                <a:spcPct val="0"/>
              </a:spcBef>
              <a:buFontTx/>
              <a:buNone/>
            </a:pPr>
            <a:r>
              <a:rPr lang="ja-JP" altLang="en-US" sz="1600" b="1">
                <a:latin typeface="イワタ太丸ゴシック体(GT)" pitchFamily="49" charset="-128"/>
                <a:ea typeface="イワタ太丸ゴシック体(GT)" pitchFamily="49" charset="-128"/>
              </a:rPr>
              <a:t>① 指導力</a:t>
            </a:r>
          </a:p>
          <a:p>
            <a:pPr eaLnBrk="1" hangingPunct="1">
              <a:lnSpc>
                <a:spcPct val="110000"/>
              </a:lnSpc>
              <a:spcBef>
                <a:spcPct val="0"/>
              </a:spcBef>
              <a:buFontTx/>
              <a:buNone/>
            </a:pPr>
            <a:r>
              <a:rPr lang="ja-JP" altLang="en-US" sz="1600" b="1">
                <a:latin typeface="イワタ太丸ゴシック体(GT)" pitchFamily="49" charset="-128"/>
                <a:ea typeface="イワタ太丸ゴシック体(GT)" pitchFamily="49" charset="-128"/>
              </a:rPr>
              <a:t>② 統率力</a:t>
            </a:r>
          </a:p>
          <a:p>
            <a:pPr eaLnBrk="1" hangingPunct="1">
              <a:lnSpc>
                <a:spcPct val="110000"/>
              </a:lnSpc>
              <a:spcBef>
                <a:spcPct val="0"/>
              </a:spcBef>
              <a:buFontTx/>
              <a:buNone/>
            </a:pPr>
            <a:r>
              <a:rPr lang="ja-JP" altLang="en-US" sz="1600" b="1">
                <a:latin typeface="イワタ太丸ゴシック体(GT)" pitchFamily="49" charset="-128"/>
                <a:ea typeface="イワタ太丸ゴシック体(GT)" pitchFamily="49" charset="-128"/>
              </a:rPr>
              <a:t>③ 指導者としての資格</a:t>
            </a:r>
          </a:p>
        </p:txBody>
      </p:sp>
      <p:sp>
        <p:nvSpPr>
          <p:cNvPr id="66566" name="AutoShape 6">
            <a:extLst>
              <a:ext uri="{FF2B5EF4-FFF2-40B4-BE49-F238E27FC236}">
                <a16:creationId xmlns:a16="http://schemas.microsoft.com/office/drawing/2014/main" id="{869F5529-58A2-E351-A87B-9C6064646365}"/>
              </a:ext>
            </a:extLst>
          </p:cNvPr>
          <p:cNvSpPr>
            <a:spLocks noChangeArrowheads="1"/>
          </p:cNvSpPr>
          <p:nvPr/>
        </p:nvSpPr>
        <p:spPr bwMode="auto">
          <a:xfrm>
            <a:off x="4310063" y="1295400"/>
            <a:ext cx="439737" cy="369888"/>
          </a:xfrm>
          <a:prstGeom prst="rightArrow">
            <a:avLst>
              <a:gd name="adj1" fmla="val 50000"/>
              <a:gd name="adj2" fmla="val 48297"/>
            </a:avLst>
          </a:prstGeom>
          <a:solidFill>
            <a:srgbClr val="3366FF"/>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66567" name="AutoShape 7">
            <a:extLst>
              <a:ext uri="{FF2B5EF4-FFF2-40B4-BE49-F238E27FC236}">
                <a16:creationId xmlns:a16="http://schemas.microsoft.com/office/drawing/2014/main" id="{F360CFA2-BC29-04A6-4F0B-98BF2E7500DD}"/>
              </a:ext>
            </a:extLst>
          </p:cNvPr>
          <p:cNvSpPr>
            <a:spLocks noChangeArrowheads="1"/>
          </p:cNvSpPr>
          <p:nvPr/>
        </p:nvSpPr>
        <p:spPr bwMode="auto">
          <a:xfrm>
            <a:off x="4800600" y="990600"/>
            <a:ext cx="5867400" cy="1025525"/>
          </a:xfrm>
          <a:prstGeom prst="roundRect">
            <a:avLst>
              <a:gd name="adj" fmla="val 0"/>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fontAlgn="t" hangingPunct="1">
              <a:spcBef>
                <a:spcPct val="0"/>
              </a:spcBef>
              <a:buFontTx/>
              <a:buNone/>
            </a:pPr>
            <a:r>
              <a:rPr lang="ja-JP" altLang="en-US" sz="1600" b="1">
                <a:latin typeface="イワタ中丸ゴシック体(GT)"/>
                <a:ea typeface="HG丸ｺﾞｼｯｸM-PRO" panose="020F0600000000000000" pitchFamily="50" charset="-128"/>
              </a:rPr>
              <a:t>権力や指示命令で統率するのではなく、自分の経験に基づき、</a:t>
            </a:r>
            <a:br>
              <a:rPr lang="ja-JP" altLang="en-US" sz="1600" b="1">
                <a:latin typeface="イワタ中丸ゴシック体(GT)"/>
                <a:ea typeface="HG丸ｺﾞｼｯｸM-PRO" panose="020F0600000000000000" pitchFamily="50" charset="-128"/>
              </a:rPr>
            </a:br>
            <a:r>
              <a:rPr lang="ja-JP" altLang="en-US" sz="1600" b="1">
                <a:latin typeface="イワタ中丸ゴシック体(GT)"/>
                <a:ea typeface="HG丸ｺﾞｼｯｸM-PRO" panose="020F0600000000000000" pitchFamily="50" charset="-128"/>
              </a:rPr>
              <a:t>メンバーを納得させ引張っていく‥‥</a:t>
            </a:r>
          </a:p>
          <a:p>
            <a:pPr eaLnBrk="1" fontAlgn="t" hangingPunct="1">
              <a:spcBef>
                <a:spcPct val="0"/>
              </a:spcBef>
              <a:buFontTx/>
              <a:buNone/>
            </a:pPr>
            <a:r>
              <a:rPr lang="ja-JP" altLang="en-US" sz="1600" b="1">
                <a:latin typeface="イワタ太丸ゴシック体(GT)" pitchFamily="49" charset="-128"/>
                <a:ea typeface="HG丸ｺﾞｼｯｸM-PRO" panose="020F0600000000000000" pitchFamily="50" charset="-128"/>
              </a:rPr>
              <a:t>　　　・人を働く気にさせる力</a:t>
            </a:r>
          </a:p>
          <a:p>
            <a:pPr eaLnBrk="1" fontAlgn="t" hangingPunct="1">
              <a:spcBef>
                <a:spcPct val="0"/>
              </a:spcBef>
              <a:buFontTx/>
              <a:buNone/>
            </a:pPr>
            <a:r>
              <a:rPr lang="ja-JP" altLang="en-US" sz="1600" b="1">
                <a:latin typeface="イワタ太丸ゴシック体(GT)" pitchFamily="49" charset="-128"/>
                <a:ea typeface="HG丸ｺﾞｼｯｸM-PRO" panose="020F0600000000000000" pitchFamily="50" charset="-128"/>
              </a:rPr>
              <a:t>　　　・行動する気にさせる力</a:t>
            </a:r>
            <a:endParaRPr lang="ja-JP" altLang="en-US" sz="1600" b="1">
              <a:latin typeface="イワタ中丸ゴシック体(GT)"/>
              <a:ea typeface="HG丸ｺﾞｼｯｸM-PRO" panose="020F0600000000000000" pitchFamily="50" charset="-128"/>
            </a:endParaRPr>
          </a:p>
        </p:txBody>
      </p:sp>
      <p:sp>
        <p:nvSpPr>
          <p:cNvPr id="66568" name="Text Box 8">
            <a:extLst>
              <a:ext uri="{FF2B5EF4-FFF2-40B4-BE49-F238E27FC236}">
                <a16:creationId xmlns:a16="http://schemas.microsoft.com/office/drawing/2014/main" id="{7DD14BC0-53EC-7DFC-432F-BB7DB91965C0}"/>
              </a:ext>
            </a:extLst>
          </p:cNvPr>
          <p:cNvSpPr txBox="1">
            <a:spLocks noChangeArrowheads="1"/>
          </p:cNvSpPr>
          <p:nvPr/>
        </p:nvSpPr>
        <p:spPr bwMode="auto">
          <a:xfrm>
            <a:off x="1905000" y="2006600"/>
            <a:ext cx="8763000" cy="180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具体的に言うと</a:t>
            </a:r>
          </a:p>
          <a:p>
            <a:pPr eaLnBrk="1" hangingPunct="1">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   　　 ○ 「なるほどリーダーの言うことはもっともだ」と納得させる力</a:t>
            </a:r>
          </a:p>
          <a:p>
            <a:pPr eaLnBrk="1" hangingPunct="1">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   　　 ○ 「真似をしてみよう、ついて行ってみよう」という気を起こさせる力</a:t>
            </a:r>
          </a:p>
          <a:p>
            <a:pPr eaLnBrk="1" hangingPunct="1">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どのようにして会得するのか</a:t>
            </a:r>
          </a:p>
          <a:p>
            <a:pPr eaLnBrk="1" hangingPunct="1">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　　    ○  上司とメンバーとのパイプ役から培われるもの　　</a:t>
            </a:r>
          </a:p>
          <a:p>
            <a:pPr eaLnBrk="1" hangingPunct="1">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　　    ○  仕事の知識・技能・改善能力などの指導から培われるもの　　</a:t>
            </a:r>
          </a:p>
          <a:p>
            <a:pPr eaLnBrk="1" hangingPunct="1">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   　　 ○  自己啓発（社会情勢、ＱＣに関する学習等）から培われるもの</a:t>
            </a:r>
          </a:p>
        </p:txBody>
      </p:sp>
      <p:grpSp>
        <p:nvGrpSpPr>
          <p:cNvPr id="66569" name="Group 9">
            <a:extLst>
              <a:ext uri="{FF2B5EF4-FFF2-40B4-BE49-F238E27FC236}">
                <a16:creationId xmlns:a16="http://schemas.microsoft.com/office/drawing/2014/main" id="{48572AF0-949E-F5A9-9D7A-C9294E6F6308}"/>
              </a:ext>
            </a:extLst>
          </p:cNvPr>
          <p:cNvGrpSpPr>
            <a:grpSpLocks/>
          </p:cNvGrpSpPr>
          <p:nvPr/>
        </p:nvGrpSpPr>
        <p:grpSpPr bwMode="auto">
          <a:xfrm>
            <a:off x="1600200" y="4222750"/>
            <a:ext cx="9220200" cy="2574925"/>
            <a:chOff x="384" y="3744"/>
            <a:chExt cx="3696" cy="2256"/>
          </a:xfrm>
        </p:grpSpPr>
        <p:sp>
          <p:nvSpPr>
            <p:cNvPr id="66572" name="AutoShape 10">
              <a:extLst>
                <a:ext uri="{FF2B5EF4-FFF2-40B4-BE49-F238E27FC236}">
                  <a16:creationId xmlns:a16="http://schemas.microsoft.com/office/drawing/2014/main" id="{D86243E9-E81E-EC0D-CE0E-E92852CA5CC0}"/>
                </a:ext>
              </a:extLst>
            </p:cNvPr>
            <p:cNvSpPr>
              <a:spLocks noChangeArrowheads="1"/>
            </p:cNvSpPr>
            <p:nvPr/>
          </p:nvSpPr>
          <p:spPr bwMode="auto">
            <a:xfrm>
              <a:off x="384" y="3744"/>
              <a:ext cx="3696" cy="2256"/>
            </a:xfrm>
            <a:prstGeom prst="roundRect">
              <a:avLst>
                <a:gd name="adj" fmla="val 412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66573" name="Text Box 11">
              <a:extLst>
                <a:ext uri="{FF2B5EF4-FFF2-40B4-BE49-F238E27FC236}">
                  <a16:creationId xmlns:a16="http://schemas.microsoft.com/office/drawing/2014/main" id="{D3054188-3C22-3147-7E32-3C1A3744F098}"/>
                </a:ext>
              </a:extLst>
            </p:cNvPr>
            <p:cNvSpPr txBox="1">
              <a:spLocks noChangeArrowheads="1"/>
            </p:cNvSpPr>
            <p:nvPr/>
          </p:nvSpPr>
          <p:spPr bwMode="auto">
            <a:xfrm>
              <a:off x="384" y="3744"/>
              <a:ext cx="3696" cy="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a:t>
              </a:r>
              <a:r>
                <a:rPr lang="ja-JP" altLang="en-US" sz="1600" b="1">
                  <a:latin typeface="HG丸ｺﾞｼｯｸM-PRO" panose="020F0600000000000000" pitchFamily="50" charset="-128"/>
                  <a:ea typeface="HG丸ｺﾞｼｯｸM-PRO" panose="020F0600000000000000" pitchFamily="50" charset="-128"/>
                </a:rPr>
                <a:t>① 強い信念を持つこと </a:t>
              </a:r>
              <a:r>
                <a:rPr lang="ja-JP" altLang="en-US" sz="1600">
                  <a:latin typeface="HG丸ｺﾞｼｯｸM-PRO" panose="020F0600000000000000" pitchFamily="50" charset="-128"/>
                  <a:ea typeface="HG丸ｺﾞｼｯｸM-PRO" panose="020F0600000000000000" pitchFamily="50" charset="-128"/>
                </a:rPr>
                <a:t>‥‥ 確固たるポリシーを持っている人は頼りにされる</a:t>
              </a:r>
            </a:p>
            <a:p>
              <a:pPr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② ものごとをやり抜く情熱を持つこと </a:t>
              </a:r>
              <a:r>
                <a:rPr lang="ja-JP" altLang="en-US" sz="1600">
                  <a:latin typeface="HG丸ｺﾞｼｯｸM-PRO" panose="020F0600000000000000" pitchFamily="50" charset="-128"/>
                  <a:ea typeface="HG丸ｺﾞｼｯｸM-PRO" panose="020F0600000000000000" pitchFamily="50" charset="-128"/>
                </a:rPr>
                <a:t>‥‥ コツコツやる人は輝いて見える</a:t>
              </a:r>
              <a:endParaRPr lang="ja-JP" altLang="en-US" sz="1600" b="1">
                <a:latin typeface="HG丸ｺﾞｼｯｸM-PRO" panose="020F0600000000000000" pitchFamily="50" charset="-128"/>
                <a:ea typeface="HG丸ｺﾞｼｯｸM-PRO" panose="020F0600000000000000" pitchFamily="50" charset="-128"/>
              </a:endParaRPr>
            </a:p>
            <a:p>
              <a:pPr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③ 強い責任を持つこと </a:t>
              </a:r>
              <a:r>
                <a:rPr lang="ja-JP" altLang="en-US" sz="1600">
                  <a:latin typeface="HG丸ｺﾞｼｯｸM-PRO" panose="020F0600000000000000" pitchFamily="50" charset="-128"/>
                  <a:ea typeface="HG丸ｺﾞｼｯｸM-PRO" panose="020F0600000000000000" pitchFamily="50" charset="-128"/>
                </a:rPr>
                <a:t>‥‥ 責任感の強い人は部下から尊敬される</a:t>
              </a:r>
              <a:endParaRPr lang="ja-JP" altLang="en-US" sz="1600" b="1">
                <a:latin typeface="HG丸ｺﾞｼｯｸM-PRO" panose="020F0600000000000000" pitchFamily="50" charset="-128"/>
                <a:ea typeface="HG丸ｺﾞｼｯｸM-PRO" panose="020F0600000000000000" pitchFamily="50" charset="-128"/>
              </a:endParaRPr>
            </a:p>
            <a:p>
              <a:pPr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④ 鋭敏な判断力を持つこと </a:t>
              </a:r>
              <a:r>
                <a:rPr lang="ja-JP" altLang="en-US" sz="1600">
                  <a:latin typeface="HG丸ｺﾞｼｯｸM-PRO" panose="020F0600000000000000" pitchFamily="50" charset="-128"/>
                  <a:ea typeface="HG丸ｺﾞｼｯｸM-PRO" panose="020F0600000000000000" pitchFamily="50" charset="-128"/>
                </a:rPr>
                <a:t>‥‥ すばやく的確な判断のできる人は部下に信頼される</a:t>
              </a:r>
              <a:endParaRPr lang="ja-JP" altLang="en-US" sz="1600" b="1">
                <a:latin typeface="HG丸ｺﾞｼｯｸM-PRO" panose="020F0600000000000000" pitchFamily="50" charset="-128"/>
                <a:ea typeface="HG丸ｺﾞｼｯｸM-PRO" panose="020F0600000000000000" pitchFamily="50" charset="-128"/>
              </a:endParaRPr>
            </a:p>
            <a:p>
              <a:pPr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⑤ 専門知識や技能を身につけること </a:t>
              </a:r>
              <a:r>
                <a:rPr lang="ja-JP" altLang="en-US" sz="1600">
                  <a:latin typeface="HG丸ｺﾞｼｯｸM-PRO" panose="020F0600000000000000" pitchFamily="50" charset="-128"/>
                  <a:ea typeface="HG丸ｺﾞｼｯｸM-PRO" panose="020F0600000000000000" pitchFamily="50" charset="-128"/>
                </a:rPr>
                <a:t>‥‥ 仕事のできる人、よく知っている人</a:t>
              </a:r>
            </a:p>
            <a:p>
              <a:pPr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は部下から尊敬される</a:t>
              </a:r>
              <a:endParaRPr lang="ja-JP" altLang="en-US" sz="1600" b="1">
                <a:latin typeface="HG丸ｺﾞｼｯｸM-PRO" panose="020F0600000000000000" pitchFamily="50" charset="-128"/>
                <a:ea typeface="HG丸ｺﾞｼｯｸM-PRO" panose="020F0600000000000000" pitchFamily="50" charset="-128"/>
              </a:endParaRPr>
            </a:p>
            <a:p>
              <a:pPr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⑥ 果敢な実行力を持つこと </a:t>
              </a:r>
              <a:r>
                <a:rPr lang="ja-JP" altLang="en-US" sz="1600">
                  <a:latin typeface="HG丸ｺﾞｼｯｸM-PRO" panose="020F0600000000000000" pitchFamily="50" charset="-128"/>
                  <a:ea typeface="HG丸ｺﾞｼｯｸM-PRO" panose="020F0600000000000000" pitchFamily="50" charset="-128"/>
                </a:rPr>
                <a:t>‥‥ 言うことも言うが、やることもやる人は信頼される</a:t>
              </a:r>
              <a:endParaRPr lang="ja-JP" altLang="en-US" sz="1600" b="1">
                <a:latin typeface="HG丸ｺﾞｼｯｸM-PRO" panose="020F0600000000000000" pitchFamily="50" charset="-128"/>
                <a:ea typeface="HG丸ｺﾞｼｯｸM-PRO" panose="020F0600000000000000" pitchFamily="50" charset="-128"/>
              </a:endParaRPr>
            </a:p>
            <a:p>
              <a:pPr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⑦ 豊かな人間的な魅力を持つこと </a:t>
              </a:r>
              <a:r>
                <a:rPr lang="ja-JP" altLang="en-US" sz="1600">
                  <a:latin typeface="HG丸ｺﾞｼｯｸM-PRO" panose="020F0600000000000000" pitchFamily="50" charset="-128"/>
                  <a:ea typeface="HG丸ｺﾞｼｯｸM-PRO" panose="020F0600000000000000" pitchFamily="50" charset="-128"/>
                </a:rPr>
                <a:t>‥‥ 話をよく聞いてやれる人、思いやりの</a:t>
              </a:r>
            </a:p>
            <a:p>
              <a:pPr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ある人は部下から慕われる</a:t>
              </a:r>
            </a:p>
          </p:txBody>
        </p:sp>
      </p:grpSp>
      <p:sp>
        <p:nvSpPr>
          <p:cNvPr id="66570" name="Rectangle 12">
            <a:extLst>
              <a:ext uri="{FF2B5EF4-FFF2-40B4-BE49-F238E27FC236}">
                <a16:creationId xmlns:a16="http://schemas.microsoft.com/office/drawing/2014/main" id="{B554EB10-3B95-6A23-E1A6-C15091739BDA}"/>
              </a:ext>
            </a:extLst>
          </p:cNvPr>
          <p:cNvSpPr>
            <a:spLocks noChangeArrowheads="1"/>
          </p:cNvSpPr>
          <p:nvPr/>
        </p:nvSpPr>
        <p:spPr bwMode="auto">
          <a:xfrm>
            <a:off x="3048000" y="136525"/>
            <a:ext cx="4953000" cy="460375"/>
          </a:xfrm>
          <a:prstGeom prst="rect">
            <a:avLst/>
          </a:prstGeom>
          <a:solidFill>
            <a:srgbClr val="FFFF99"/>
          </a:solidFill>
          <a:ln w="28575">
            <a:solidFill>
              <a:schemeClr val="tx1"/>
            </a:solidFill>
            <a:miter lim="800000"/>
            <a:headEnd/>
            <a:tailEnd/>
          </a:ln>
        </p:spPr>
        <p:txBody>
          <a:bodyPr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400" b="1">
                <a:ea typeface="HG丸ｺﾞｼｯｸM-PRO" panose="020F0600000000000000" pitchFamily="50" charset="-128"/>
              </a:rPr>
              <a:t>２）リーダーシップを養おう</a:t>
            </a:r>
          </a:p>
        </p:txBody>
      </p:sp>
      <p:sp>
        <p:nvSpPr>
          <p:cNvPr id="66571" name="Text Box 14">
            <a:extLst>
              <a:ext uri="{FF2B5EF4-FFF2-40B4-BE49-F238E27FC236}">
                <a16:creationId xmlns:a16="http://schemas.microsoft.com/office/drawing/2014/main" id="{A6142561-71B4-745C-5C33-25F33695B016}"/>
              </a:ext>
            </a:extLst>
          </p:cNvPr>
          <p:cNvSpPr txBox="1">
            <a:spLocks noChangeArrowheads="1"/>
          </p:cNvSpPr>
          <p:nvPr/>
        </p:nvSpPr>
        <p:spPr bwMode="auto">
          <a:xfrm>
            <a:off x="10056813" y="381000"/>
            <a:ext cx="793750" cy="457200"/>
          </a:xfrm>
          <a:prstGeom prst="rect">
            <a:avLst/>
          </a:prstGeom>
          <a:solidFill>
            <a:srgbClr val="FF00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a:solidFill>
                  <a:schemeClr val="bg1"/>
                </a:solidFill>
              </a:rPr>
              <a:t>参考</a:t>
            </a: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a:extLst>
              <a:ext uri="{FF2B5EF4-FFF2-40B4-BE49-F238E27FC236}">
                <a16:creationId xmlns:a16="http://schemas.microsoft.com/office/drawing/2014/main" id="{B1A6E588-03CA-398A-743A-CD201D43F681}"/>
              </a:ext>
            </a:extLst>
          </p:cNvPr>
          <p:cNvSpPr txBox="1">
            <a:spLocks noChangeArrowheads="1"/>
          </p:cNvSpPr>
          <p:nvPr/>
        </p:nvSpPr>
        <p:spPr bwMode="auto">
          <a:xfrm>
            <a:off x="1225550" y="90488"/>
            <a:ext cx="78422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800" b="1">
                <a:latin typeface="ＭＳ Ｐゴシック" panose="020B0600070205080204" pitchFamily="50" charset="-128"/>
              </a:rPr>
              <a:t>Ａ</a:t>
            </a:r>
            <a:r>
              <a:rPr lang="ja-JP" altLang="en-US" sz="2800" b="1"/>
              <a:t>コース</a:t>
            </a:r>
            <a:r>
              <a:rPr lang="ja-JP" altLang="en-US" sz="2800"/>
              <a:t>　</a:t>
            </a:r>
            <a:r>
              <a:rPr lang="en-US" altLang="ja-JP" sz="2800"/>
              <a:t>【</a:t>
            </a:r>
            <a:r>
              <a:rPr lang="ja-JP" altLang="en-US" sz="2800"/>
              <a:t>リーダーの役割認識コース】</a:t>
            </a:r>
          </a:p>
        </p:txBody>
      </p:sp>
      <p:sp>
        <p:nvSpPr>
          <p:cNvPr id="23555" name="Text Box 3">
            <a:extLst>
              <a:ext uri="{FF2B5EF4-FFF2-40B4-BE49-F238E27FC236}">
                <a16:creationId xmlns:a16="http://schemas.microsoft.com/office/drawing/2014/main" id="{44FD3030-1AEA-6796-CC4B-0D197B7890F6}"/>
              </a:ext>
            </a:extLst>
          </p:cNvPr>
          <p:cNvSpPr txBox="1">
            <a:spLocks noChangeArrowheads="1"/>
          </p:cNvSpPr>
          <p:nvPr/>
        </p:nvSpPr>
        <p:spPr bwMode="auto">
          <a:xfrm>
            <a:off x="1225550" y="495300"/>
            <a:ext cx="40449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1">
                <a:ea typeface="HG丸ｺﾞｼｯｸM-PRO" panose="020F0600000000000000" pitchFamily="50" charset="-128"/>
              </a:rPr>
              <a:t>スケジュール</a:t>
            </a:r>
          </a:p>
        </p:txBody>
      </p:sp>
      <p:sp>
        <p:nvSpPr>
          <p:cNvPr id="23556" name="AutoShape 4">
            <a:extLst>
              <a:ext uri="{FF2B5EF4-FFF2-40B4-BE49-F238E27FC236}">
                <a16:creationId xmlns:a16="http://schemas.microsoft.com/office/drawing/2014/main" id="{AD794E40-979B-59F7-15AD-3529D63F403D}"/>
              </a:ext>
            </a:extLst>
          </p:cNvPr>
          <p:cNvSpPr>
            <a:spLocks noChangeArrowheads="1"/>
          </p:cNvSpPr>
          <p:nvPr/>
        </p:nvSpPr>
        <p:spPr bwMode="auto">
          <a:xfrm>
            <a:off x="1546225" y="1020763"/>
            <a:ext cx="9086850" cy="971550"/>
          </a:xfrm>
          <a:prstGeom prst="roundRect">
            <a:avLst>
              <a:gd name="adj" fmla="val 16667"/>
            </a:avLst>
          </a:prstGeom>
          <a:solidFill>
            <a:srgbClr val="CCFFCC"/>
          </a:solidFill>
          <a:ln w="9525">
            <a:solidFill>
              <a:schemeClr val="tx1"/>
            </a:solidFill>
            <a:round/>
            <a:headEnd/>
            <a:tailEnd/>
          </a:ln>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endParaRPr lang="en-US" altLang="ja-JP" sz="1600">
              <a:latin typeface="イワタ中丸ゴシック体(GT)"/>
              <a:ea typeface="HG丸ｺﾞｼｯｸM-PRO" panose="020F0600000000000000" pitchFamily="50" charset="-128"/>
              <a:cs typeface="Times New Roman" panose="02020603050405020304" pitchFamily="18" charset="0"/>
            </a:endParaRPr>
          </a:p>
          <a:p>
            <a:pPr>
              <a:buFontTx/>
              <a:buNone/>
            </a:pPr>
            <a:endParaRPr lang="en-US" altLang="ja-JP" sz="1600">
              <a:latin typeface="イワタ中丸ゴシック体(GT)"/>
              <a:ea typeface="HG丸ｺﾞｼｯｸM-PRO" panose="020F0600000000000000" pitchFamily="50" charset="-128"/>
              <a:cs typeface="Times New Roman" panose="02020603050405020304" pitchFamily="18" charset="0"/>
            </a:endParaRPr>
          </a:p>
          <a:p>
            <a:pPr>
              <a:buFontTx/>
              <a:buNone/>
            </a:pPr>
            <a:r>
              <a:rPr lang="ja-JP" altLang="ja-JP" sz="1600">
                <a:latin typeface="イワタ中丸ゴシック体(GT)"/>
                <a:ea typeface="HG丸ｺﾞｼｯｸM-PRO" panose="020F0600000000000000" pitchFamily="50" charset="-128"/>
                <a:cs typeface="Times New Roman" panose="02020603050405020304" pitchFamily="18" charset="0"/>
              </a:rPr>
              <a:t>「リーダーのあるべき姿」について、グループ討議の中から「リーダーの役割と心構え」を学び</a:t>
            </a:r>
          </a:p>
          <a:p>
            <a:pPr>
              <a:buFontTx/>
              <a:buNone/>
            </a:pPr>
            <a:r>
              <a:rPr lang="ja-JP" altLang="ja-JP" sz="1600">
                <a:latin typeface="イワタ中丸ゴシック体(GT)"/>
                <a:ea typeface="HG丸ｺﾞｼｯｸM-PRO" panose="020F0600000000000000" pitchFamily="50" charset="-128"/>
                <a:cs typeface="Times New Roman" panose="02020603050405020304" pitchFamily="18" charset="0"/>
              </a:rPr>
              <a:t>「ＱＣサークルリーダーとしての私の行動計画書」を作成し自職場で活用していただきます。</a:t>
            </a:r>
          </a:p>
          <a:p>
            <a:pPr eaLnBrk="1" hangingPunct="1">
              <a:spcBef>
                <a:spcPct val="50000"/>
              </a:spcBef>
              <a:buFontTx/>
              <a:buNone/>
            </a:pPr>
            <a:endParaRPr lang="ja-JP" altLang="en-US" sz="1600" b="1">
              <a:ea typeface="HG丸ｺﾞｼｯｸM-PRO" panose="020F0600000000000000" pitchFamily="50" charset="-128"/>
              <a:cs typeface="Times New Roman" panose="02020603050405020304" pitchFamily="18" charset="0"/>
            </a:endParaRPr>
          </a:p>
        </p:txBody>
      </p:sp>
      <p:sp>
        <p:nvSpPr>
          <p:cNvPr id="23557" name="正方形/長方形 1">
            <a:extLst>
              <a:ext uri="{FF2B5EF4-FFF2-40B4-BE49-F238E27FC236}">
                <a16:creationId xmlns:a16="http://schemas.microsoft.com/office/drawing/2014/main" id="{88DC6861-D91B-CF89-B521-50F2602FAF8B}"/>
              </a:ext>
            </a:extLst>
          </p:cNvPr>
          <p:cNvSpPr>
            <a:spLocks noChangeArrowheads="1"/>
          </p:cNvSpPr>
          <p:nvPr/>
        </p:nvSpPr>
        <p:spPr bwMode="auto">
          <a:xfrm>
            <a:off x="2495550" y="828675"/>
            <a:ext cx="2087563" cy="396875"/>
          </a:xfrm>
          <a:prstGeom prst="rect">
            <a:avLst/>
          </a:prstGeom>
          <a:solidFill>
            <a:schemeClr val="bg1"/>
          </a:solidFill>
          <a:ln w="9525" algn="ctr">
            <a:solidFill>
              <a:schemeClr val="tx1"/>
            </a:solidFill>
            <a:round/>
            <a:headEnd type="none" w="sm" len="sm"/>
            <a:tailEnd type="none" w="sm" len="sm"/>
          </a:ln>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eaLnBrk="1" hangingPunct="1"/>
            <a:r>
              <a:rPr lang="ja-JP" altLang="ja-JP" sz="1800" b="1">
                <a:ea typeface="HG丸ｺﾞｼｯｸM-PRO" panose="020F0600000000000000" pitchFamily="50" charset="-128"/>
                <a:cs typeface="Times New Roman" panose="02020603050405020304" pitchFamily="18" charset="0"/>
              </a:rPr>
              <a:t>研修のポイント</a:t>
            </a:r>
            <a:endParaRPr lang="ja-JP" altLang="en-US" b="1">
              <a:ea typeface="HG丸ｺﾞｼｯｸM-PRO" panose="020F0600000000000000" pitchFamily="50" charset="-128"/>
              <a:cs typeface="Times New Roman" panose="02020603050405020304" pitchFamily="18" charset="0"/>
            </a:endParaRPr>
          </a:p>
        </p:txBody>
      </p:sp>
      <p:pic>
        <p:nvPicPr>
          <p:cNvPr id="23558" name="図 2">
            <a:extLst>
              <a:ext uri="{FF2B5EF4-FFF2-40B4-BE49-F238E27FC236}">
                <a16:creationId xmlns:a16="http://schemas.microsoft.com/office/drawing/2014/main" id="{6FF2565C-4D22-A512-AC4F-5FACF77532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8263" y="2028825"/>
            <a:ext cx="4422775" cy="478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9" name="Text Box 9">
            <a:extLst>
              <a:ext uri="{FF2B5EF4-FFF2-40B4-BE49-F238E27FC236}">
                <a16:creationId xmlns:a16="http://schemas.microsoft.com/office/drawing/2014/main" id="{46022B27-112C-8D32-F76A-98FF758AACFD}"/>
              </a:ext>
            </a:extLst>
          </p:cNvPr>
          <p:cNvSpPr txBox="1">
            <a:spLocks noChangeArrowheads="1"/>
          </p:cNvSpPr>
          <p:nvPr/>
        </p:nvSpPr>
        <p:spPr bwMode="auto">
          <a:xfrm>
            <a:off x="3216275" y="166688"/>
            <a:ext cx="5759450" cy="471487"/>
          </a:xfrm>
          <a:prstGeom prst="rect">
            <a:avLst/>
          </a:prstGeom>
          <a:solidFill>
            <a:srgbClr val="CCFF66"/>
          </a:solidFill>
          <a:ln w="9525">
            <a:solidFill>
              <a:schemeClr val="tx1"/>
            </a:solidFill>
            <a:miter lim="800000"/>
            <a:headEnd/>
            <a:tailEnd/>
          </a:ln>
          <a:effectLst>
            <a:outerShdw dist="81320" dir="3080412" algn="ctr" rotWithShape="0">
              <a:schemeClr val="bg2"/>
            </a:outerShdw>
          </a:effectLst>
        </p:spPr>
        <p:txBody>
          <a:bodyPr anchor="ctr">
            <a:spAutoFit/>
          </a:bodyPr>
          <a:lstStyle>
            <a:lvl1pPr algn="l" eaLnBrk="0" hangingPunct="0">
              <a:spcBef>
                <a:spcPct val="0"/>
              </a:spcBef>
              <a:defRPr kumimoji="1">
                <a:solidFill>
                  <a:schemeClr val="tx1"/>
                </a:solidFill>
                <a:latin typeface="Calibri" pitchFamily="34" charset="0"/>
                <a:ea typeface="ＭＳ Ｐゴシック" pitchFamily="50" charset="-128"/>
              </a:defRPr>
            </a:lvl1pPr>
            <a:lvl2pPr marL="742950" indent="-285750" algn="l" eaLnBrk="0" hangingPunct="0">
              <a:spcBef>
                <a:spcPct val="0"/>
              </a:spcBef>
              <a:defRPr kumimoji="1">
                <a:solidFill>
                  <a:schemeClr val="tx1"/>
                </a:solidFill>
                <a:latin typeface="Calibri" pitchFamily="34" charset="0"/>
                <a:ea typeface="ＭＳ Ｐゴシック" pitchFamily="50" charset="-128"/>
              </a:defRPr>
            </a:lvl2pPr>
            <a:lvl3pPr marL="1143000" indent="-228600" algn="l" eaLnBrk="0" hangingPunct="0">
              <a:spcBef>
                <a:spcPct val="0"/>
              </a:spcBef>
              <a:defRPr kumimoji="1">
                <a:solidFill>
                  <a:schemeClr val="tx1"/>
                </a:solidFill>
                <a:latin typeface="Calibri" pitchFamily="34" charset="0"/>
                <a:ea typeface="ＭＳ Ｐゴシック" pitchFamily="50" charset="-128"/>
              </a:defRPr>
            </a:lvl3pPr>
            <a:lvl4pPr marL="1600200" indent="-228600" algn="l" eaLnBrk="0" hangingPunct="0">
              <a:spcBef>
                <a:spcPct val="0"/>
              </a:spcBef>
              <a:defRPr kumimoji="1">
                <a:solidFill>
                  <a:schemeClr val="tx1"/>
                </a:solidFill>
                <a:latin typeface="Calibri" pitchFamily="34" charset="0"/>
                <a:ea typeface="ＭＳ Ｐゴシック" pitchFamily="50" charset="-128"/>
              </a:defRPr>
            </a:lvl4pPr>
            <a:lvl5pPr marL="2057400" indent="-228600" algn="l" eaLnBrk="0" hangingPunct="0">
              <a:spcBef>
                <a:spcPct val="0"/>
              </a:spcBef>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lnSpc>
                <a:spcPts val="3400"/>
              </a:lnSpc>
              <a:spcBef>
                <a:spcPct val="50000"/>
              </a:spcBef>
              <a:defRPr/>
            </a:pPr>
            <a:r>
              <a:rPr lang="en-US" altLang="ja-JP"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A</a:t>
            </a:r>
            <a:r>
              <a:rPr lang="ja-JP" altLang="en-US"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コース　会場</a:t>
            </a:r>
            <a:r>
              <a:rPr lang="ja-JP" altLang="en-US">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レイアウト（２８日</a:t>
            </a:r>
            <a:r>
              <a:rPr lang="ja-JP" altLang="en-US"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a:t>
            </a:r>
          </a:p>
        </p:txBody>
      </p:sp>
      <p:grpSp>
        <p:nvGrpSpPr>
          <p:cNvPr id="25603" name="Group 10">
            <a:extLst>
              <a:ext uri="{FF2B5EF4-FFF2-40B4-BE49-F238E27FC236}">
                <a16:creationId xmlns:a16="http://schemas.microsoft.com/office/drawing/2014/main" id="{DF7095C7-7E41-2338-1D6E-B908D2AD21C0}"/>
              </a:ext>
            </a:extLst>
          </p:cNvPr>
          <p:cNvGrpSpPr>
            <a:grpSpLocks/>
          </p:cNvGrpSpPr>
          <p:nvPr/>
        </p:nvGrpSpPr>
        <p:grpSpPr bwMode="auto">
          <a:xfrm>
            <a:off x="2495550" y="2355230"/>
            <a:ext cx="720725" cy="682625"/>
            <a:chOff x="960" y="912"/>
            <a:chExt cx="576" cy="624"/>
          </a:xfrm>
        </p:grpSpPr>
        <p:sp>
          <p:nvSpPr>
            <p:cNvPr id="25637" name="Rectangle 11">
              <a:extLst>
                <a:ext uri="{FF2B5EF4-FFF2-40B4-BE49-F238E27FC236}">
                  <a16:creationId xmlns:a16="http://schemas.microsoft.com/office/drawing/2014/main" id="{4693B7FB-294E-E5B2-B235-A1B6DAE38419}"/>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25638" name="Rectangle 12">
              <a:extLst>
                <a:ext uri="{FF2B5EF4-FFF2-40B4-BE49-F238E27FC236}">
                  <a16:creationId xmlns:a16="http://schemas.microsoft.com/office/drawing/2014/main" id="{0F427683-624B-69CC-B598-0D925E286FE2}"/>
                </a:ext>
              </a:extLst>
            </p:cNvPr>
            <p:cNvSpPr>
              <a:spLocks noChangeArrowheads="1"/>
            </p:cNvSpPr>
            <p:nvPr/>
          </p:nvSpPr>
          <p:spPr bwMode="auto">
            <a:xfrm>
              <a:off x="1152"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25639" name="Rectangle 13">
              <a:extLst>
                <a:ext uri="{FF2B5EF4-FFF2-40B4-BE49-F238E27FC236}">
                  <a16:creationId xmlns:a16="http://schemas.microsoft.com/office/drawing/2014/main" id="{1862B709-02AD-4086-A762-A139FB721EE3}"/>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grpSp>
        <p:nvGrpSpPr>
          <p:cNvPr id="25604" name="Group 18">
            <a:extLst>
              <a:ext uri="{FF2B5EF4-FFF2-40B4-BE49-F238E27FC236}">
                <a16:creationId xmlns:a16="http://schemas.microsoft.com/office/drawing/2014/main" id="{692A8725-741A-2B1F-9D1F-67A4620EE691}"/>
              </a:ext>
            </a:extLst>
          </p:cNvPr>
          <p:cNvGrpSpPr>
            <a:grpSpLocks/>
          </p:cNvGrpSpPr>
          <p:nvPr/>
        </p:nvGrpSpPr>
        <p:grpSpPr bwMode="auto">
          <a:xfrm>
            <a:off x="2487613" y="5030241"/>
            <a:ext cx="719137" cy="684213"/>
            <a:chOff x="960" y="2688"/>
            <a:chExt cx="576" cy="624"/>
          </a:xfrm>
        </p:grpSpPr>
        <p:sp>
          <p:nvSpPr>
            <p:cNvPr id="25634" name="Rectangle 19">
              <a:extLst>
                <a:ext uri="{FF2B5EF4-FFF2-40B4-BE49-F238E27FC236}">
                  <a16:creationId xmlns:a16="http://schemas.microsoft.com/office/drawing/2014/main" id="{8BD63F99-5763-2F82-DE90-43C1F66441F8}"/>
                </a:ext>
              </a:extLst>
            </p:cNvPr>
            <p:cNvSpPr>
              <a:spLocks noChangeArrowheads="1"/>
            </p:cNvSpPr>
            <p:nvPr/>
          </p:nvSpPr>
          <p:spPr bwMode="auto">
            <a:xfrm>
              <a:off x="960"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25635" name="Rectangle 20">
              <a:extLst>
                <a:ext uri="{FF2B5EF4-FFF2-40B4-BE49-F238E27FC236}">
                  <a16:creationId xmlns:a16="http://schemas.microsoft.com/office/drawing/2014/main" id="{A6D5960F-23FA-4BE1-CC0E-CC547A7B73D4}"/>
                </a:ext>
              </a:extLst>
            </p:cNvPr>
            <p:cNvSpPr>
              <a:spLocks noChangeArrowheads="1"/>
            </p:cNvSpPr>
            <p:nvPr/>
          </p:nvSpPr>
          <p:spPr bwMode="auto">
            <a:xfrm>
              <a:off x="1152"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25636" name="Rectangle 21">
              <a:extLst>
                <a:ext uri="{FF2B5EF4-FFF2-40B4-BE49-F238E27FC236}">
                  <a16:creationId xmlns:a16="http://schemas.microsoft.com/office/drawing/2014/main" id="{E04C4F06-DEB7-CF7D-C569-0AEBF1F57A45}"/>
                </a:ext>
              </a:extLst>
            </p:cNvPr>
            <p:cNvSpPr>
              <a:spLocks noChangeArrowheads="1"/>
            </p:cNvSpPr>
            <p:nvPr/>
          </p:nvSpPr>
          <p:spPr bwMode="auto">
            <a:xfrm>
              <a:off x="1344"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grpSp>
        <p:nvGrpSpPr>
          <p:cNvPr id="25605" name="グループ化 4">
            <a:extLst>
              <a:ext uri="{FF2B5EF4-FFF2-40B4-BE49-F238E27FC236}">
                <a16:creationId xmlns:a16="http://schemas.microsoft.com/office/drawing/2014/main" id="{0C7B51C2-0BFA-2CF6-3C2E-6E192F78584D}"/>
              </a:ext>
            </a:extLst>
          </p:cNvPr>
          <p:cNvGrpSpPr>
            <a:grpSpLocks/>
          </p:cNvGrpSpPr>
          <p:nvPr/>
        </p:nvGrpSpPr>
        <p:grpSpPr bwMode="auto">
          <a:xfrm>
            <a:off x="8291513" y="2348880"/>
            <a:ext cx="720725" cy="684213"/>
            <a:chOff x="5149850" y="2116138"/>
            <a:chExt cx="928688" cy="990600"/>
          </a:xfrm>
        </p:grpSpPr>
        <p:sp>
          <p:nvSpPr>
            <p:cNvPr id="25631" name="Rectangle 26">
              <a:extLst>
                <a:ext uri="{FF2B5EF4-FFF2-40B4-BE49-F238E27FC236}">
                  <a16:creationId xmlns:a16="http://schemas.microsoft.com/office/drawing/2014/main" id="{F196E92B-133D-31DF-AA96-0F535D694156}"/>
                </a:ext>
              </a:extLst>
            </p:cNvPr>
            <p:cNvSpPr>
              <a:spLocks noChangeArrowheads="1"/>
            </p:cNvSpPr>
            <p:nvPr/>
          </p:nvSpPr>
          <p:spPr bwMode="auto">
            <a:xfrm>
              <a:off x="5149850" y="2116138"/>
              <a:ext cx="3048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25632" name="Rectangle 27">
              <a:extLst>
                <a:ext uri="{FF2B5EF4-FFF2-40B4-BE49-F238E27FC236}">
                  <a16:creationId xmlns:a16="http://schemas.microsoft.com/office/drawing/2014/main" id="{0E7F4C0E-4EE7-E3F6-1D63-D11EAAEE87AE}"/>
                </a:ext>
              </a:extLst>
            </p:cNvPr>
            <p:cNvSpPr>
              <a:spLocks noChangeArrowheads="1"/>
            </p:cNvSpPr>
            <p:nvPr/>
          </p:nvSpPr>
          <p:spPr bwMode="auto">
            <a:xfrm>
              <a:off x="5468938" y="2116138"/>
              <a:ext cx="3048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25633" name="Rectangle 28">
              <a:extLst>
                <a:ext uri="{FF2B5EF4-FFF2-40B4-BE49-F238E27FC236}">
                  <a16:creationId xmlns:a16="http://schemas.microsoft.com/office/drawing/2014/main" id="{D26D3B52-F1A3-51AE-04B7-1BECAC11FC93}"/>
                </a:ext>
              </a:extLst>
            </p:cNvPr>
            <p:cNvSpPr>
              <a:spLocks noChangeArrowheads="1"/>
            </p:cNvSpPr>
            <p:nvPr/>
          </p:nvSpPr>
          <p:spPr bwMode="auto">
            <a:xfrm>
              <a:off x="5773738" y="2116138"/>
              <a:ext cx="3048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grpSp>
        <p:nvGrpSpPr>
          <p:cNvPr id="25606" name="Group 33">
            <a:extLst>
              <a:ext uri="{FF2B5EF4-FFF2-40B4-BE49-F238E27FC236}">
                <a16:creationId xmlns:a16="http://schemas.microsoft.com/office/drawing/2014/main" id="{7FE73F38-5984-14A2-C514-ED9B356F366B}"/>
              </a:ext>
            </a:extLst>
          </p:cNvPr>
          <p:cNvGrpSpPr>
            <a:grpSpLocks/>
          </p:cNvGrpSpPr>
          <p:nvPr/>
        </p:nvGrpSpPr>
        <p:grpSpPr bwMode="auto">
          <a:xfrm>
            <a:off x="8261350" y="5011191"/>
            <a:ext cx="720725" cy="682625"/>
            <a:chOff x="960" y="2688"/>
            <a:chExt cx="576" cy="624"/>
          </a:xfrm>
        </p:grpSpPr>
        <p:sp>
          <p:nvSpPr>
            <p:cNvPr id="25628" name="Rectangle 34">
              <a:extLst>
                <a:ext uri="{FF2B5EF4-FFF2-40B4-BE49-F238E27FC236}">
                  <a16:creationId xmlns:a16="http://schemas.microsoft.com/office/drawing/2014/main" id="{368F907F-787C-4CE4-8B3A-751D7EA3AB69}"/>
                </a:ext>
              </a:extLst>
            </p:cNvPr>
            <p:cNvSpPr>
              <a:spLocks noChangeArrowheads="1"/>
            </p:cNvSpPr>
            <p:nvPr/>
          </p:nvSpPr>
          <p:spPr bwMode="auto">
            <a:xfrm>
              <a:off x="960"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25629" name="Rectangle 35">
              <a:extLst>
                <a:ext uri="{FF2B5EF4-FFF2-40B4-BE49-F238E27FC236}">
                  <a16:creationId xmlns:a16="http://schemas.microsoft.com/office/drawing/2014/main" id="{1587D70A-6601-A93E-5E51-08EADB70E18B}"/>
                </a:ext>
              </a:extLst>
            </p:cNvPr>
            <p:cNvSpPr>
              <a:spLocks noChangeArrowheads="1"/>
            </p:cNvSpPr>
            <p:nvPr/>
          </p:nvSpPr>
          <p:spPr bwMode="auto">
            <a:xfrm>
              <a:off x="1152"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25630" name="Rectangle 36">
              <a:extLst>
                <a:ext uri="{FF2B5EF4-FFF2-40B4-BE49-F238E27FC236}">
                  <a16:creationId xmlns:a16="http://schemas.microsoft.com/office/drawing/2014/main" id="{919596F2-3B9C-D1DC-1818-6F2D2C19BB09}"/>
                </a:ext>
              </a:extLst>
            </p:cNvPr>
            <p:cNvSpPr>
              <a:spLocks noChangeArrowheads="1"/>
            </p:cNvSpPr>
            <p:nvPr/>
          </p:nvSpPr>
          <p:spPr bwMode="auto">
            <a:xfrm>
              <a:off x="1344"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grpSp>
        <p:nvGrpSpPr>
          <p:cNvPr id="25607" name="Group 1068">
            <a:extLst>
              <a:ext uri="{FF2B5EF4-FFF2-40B4-BE49-F238E27FC236}">
                <a16:creationId xmlns:a16="http://schemas.microsoft.com/office/drawing/2014/main" id="{5AC82C64-9506-5C4F-6354-D867C003763B}"/>
              </a:ext>
            </a:extLst>
          </p:cNvPr>
          <p:cNvGrpSpPr>
            <a:grpSpLocks/>
          </p:cNvGrpSpPr>
          <p:nvPr/>
        </p:nvGrpSpPr>
        <p:grpSpPr bwMode="auto">
          <a:xfrm>
            <a:off x="5365750" y="692150"/>
            <a:ext cx="1519238" cy="1371600"/>
            <a:chOff x="1968" y="480"/>
            <a:chExt cx="1200" cy="1056"/>
          </a:xfrm>
        </p:grpSpPr>
        <p:sp>
          <p:nvSpPr>
            <p:cNvPr id="25623" name="Rectangle 44">
              <a:extLst>
                <a:ext uri="{FF2B5EF4-FFF2-40B4-BE49-F238E27FC236}">
                  <a16:creationId xmlns:a16="http://schemas.microsoft.com/office/drawing/2014/main" id="{3F4B03DB-686F-A64A-8348-202A7635E7A8}"/>
                </a:ext>
              </a:extLst>
            </p:cNvPr>
            <p:cNvSpPr>
              <a:spLocks noChangeArrowheads="1"/>
            </p:cNvSpPr>
            <p:nvPr/>
          </p:nvSpPr>
          <p:spPr bwMode="auto">
            <a:xfrm>
              <a:off x="1968" y="480"/>
              <a:ext cx="1200" cy="48"/>
            </a:xfrm>
            <a:prstGeom prst="rect">
              <a:avLst/>
            </a:prstGeom>
            <a:solidFill>
              <a:schemeClr val="bg2"/>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ja-JP" sz="1200">
                <a:latin typeface="Calibri" panose="020F0502020204030204" pitchFamily="34" charset="0"/>
              </a:endParaRPr>
            </a:p>
          </p:txBody>
        </p:sp>
        <p:sp>
          <p:nvSpPr>
            <p:cNvPr id="25624" name="Rectangle 45">
              <a:extLst>
                <a:ext uri="{FF2B5EF4-FFF2-40B4-BE49-F238E27FC236}">
                  <a16:creationId xmlns:a16="http://schemas.microsoft.com/office/drawing/2014/main" id="{91498E62-E133-3248-B181-06EE0159931A}"/>
                </a:ext>
              </a:extLst>
            </p:cNvPr>
            <p:cNvSpPr>
              <a:spLocks noChangeArrowheads="1"/>
            </p:cNvSpPr>
            <p:nvPr/>
          </p:nvSpPr>
          <p:spPr bwMode="auto">
            <a:xfrm>
              <a:off x="2448" y="912"/>
              <a:ext cx="192" cy="624"/>
            </a:xfrm>
            <a:prstGeom prst="rect">
              <a:avLst/>
            </a:prstGeom>
            <a:solidFill>
              <a:srgbClr val="663300"/>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Calibri" panose="020F0502020204030204" pitchFamily="34" charset="0"/>
              </a:endParaRPr>
            </a:p>
          </p:txBody>
        </p:sp>
        <p:sp>
          <p:nvSpPr>
            <p:cNvPr id="25625" name="Rectangle 46">
              <a:extLst>
                <a:ext uri="{FF2B5EF4-FFF2-40B4-BE49-F238E27FC236}">
                  <a16:creationId xmlns:a16="http://schemas.microsoft.com/office/drawing/2014/main" id="{4A918BA3-3191-6F81-07A0-12448358534E}"/>
                </a:ext>
              </a:extLst>
            </p:cNvPr>
            <p:cNvSpPr>
              <a:spLocks noChangeArrowheads="1"/>
            </p:cNvSpPr>
            <p:nvPr/>
          </p:nvSpPr>
          <p:spPr bwMode="auto">
            <a:xfrm>
              <a:off x="2496" y="960"/>
              <a:ext cx="96" cy="144"/>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Calibri" panose="020F0502020204030204" pitchFamily="34" charset="0"/>
              </a:endParaRPr>
            </a:p>
          </p:txBody>
        </p:sp>
        <p:sp>
          <p:nvSpPr>
            <p:cNvPr id="25626" name="Line 47">
              <a:extLst>
                <a:ext uri="{FF2B5EF4-FFF2-40B4-BE49-F238E27FC236}">
                  <a16:creationId xmlns:a16="http://schemas.microsoft.com/office/drawing/2014/main" id="{3D605B9D-92DA-CE5B-5382-D1B7019EE756}"/>
                </a:ext>
              </a:extLst>
            </p:cNvPr>
            <p:cNvSpPr>
              <a:spLocks noChangeShapeType="1"/>
            </p:cNvSpPr>
            <p:nvPr/>
          </p:nvSpPr>
          <p:spPr bwMode="auto">
            <a:xfrm>
              <a:off x="1968" y="528"/>
              <a:ext cx="528" cy="43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5627" name="Line 48">
              <a:extLst>
                <a:ext uri="{FF2B5EF4-FFF2-40B4-BE49-F238E27FC236}">
                  <a16:creationId xmlns:a16="http://schemas.microsoft.com/office/drawing/2014/main" id="{BD8B8D0A-CFC6-5A26-FE85-AF3D04DAD3F5}"/>
                </a:ext>
              </a:extLst>
            </p:cNvPr>
            <p:cNvSpPr>
              <a:spLocks noChangeShapeType="1"/>
            </p:cNvSpPr>
            <p:nvPr/>
          </p:nvSpPr>
          <p:spPr bwMode="auto">
            <a:xfrm flipV="1">
              <a:off x="2544" y="528"/>
              <a:ext cx="624" cy="43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grpSp>
      <p:pic>
        <p:nvPicPr>
          <p:cNvPr id="25608" name="Picture 50" descr="Icon_13">
            <a:extLst>
              <a:ext uri="{FF2B5EF4-FFF2-40B4-BE49-F238E27FC236}">
                <a16:creationId xmlns:a16="http://schemas.microsoft.com/office/drawing/2014/main" id="{39CCF8B7-5F16-F4B8-599B-12A1204A24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94900" y="581025"/>
            <a:ext cx="838200" cy="8382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25609" name="Picture 51" descr="Office_02">
            <a:extLst>
              <a:ext uri="{FF2B5EF4-FFF2-40B4-BE49-F238E27FC236}">
                <a16:creationId xmlns:a16="http://schemas.microsoft.com/office/drawing/2014/main" id="{C29AC6E9-77D4-592D-3D4B-420EEA7882D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94900" y="1565275"/>
            <a:ext cx="838200" cy="8382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25610" name="Text Box 52">
            <a:extLst>
              <a:ext uri="{FF2B5EF4-FFF2-40B4-BE49-F238E27FC236}">
                <a16:creationId xmlns:a16="http://schemas.microsoft.com/office/drawing/2014/main" id="{E0E4DE1B-2D2C-4532-E1AB-6A2805099377}"/>
              </a:ext>
            </a:extLst>
          </p:cNvPr>
          <p:cNvSpPr txBox="1">
            <a:spLocks noChangeArrowheads="1"/>
          </p:cNvSpPr>
          <p:nvPr/>
        </p:nvSpPr>
        <p:spPr bwMode="auto">
          <a:xfrm>
            <a:off x="9488488" y="2381250"/>
            <a:ext cx="1768475"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ct val="40000"/>
              </a:lnSpc>
              <a:spcBef>
                <a:spcPct val="50000"/>
              </a:spcBef>
              <a:buFontTx/>
              <a:buNone/>
            </a:pPr>
            <a:r>
              <a:rPr lang="ja-JP" altLang="en-US" sz="1600"/>
              <a:t>電源ＯＦＦ</a:t>
            </a:r>
          </a:p>
          <a:p>
            <a:pPr algn="ctr" eaLnBrk="1" hangingPunct="1">
              <a:lnSpc>
                <a:spcPct val="40000"/>
              </a:lnSpc>
              <a:spcBef>
                <a:spcPct val="50000"/>
              </a:spcBef>
              <a:buFontTx/>
              <a:buNone/>
            </a:pPr>
            <a:r>
              <a:rPr lang="ja-JP" altLang="en-US" sz="1600"/>
              <a:t>または</a:t>
            </a:r>
          </a:p>
          <a:p>
            <a:pPr algn="ctr" eaLnBrk="1" hangingPunct="1">
              <a:lnSpc>
                <a:spcPct val="40000"/>
              </a:lnSpc>
              <a:spcBef>
                <a:spcPct val="50000"/>
              </a:spcBef>
              <a:buFontTx/>
              <a:buNone/>
            </a:pPr>
            <a:r>
              <a:rPr lang="ja-JP" altLang="en-US" sz="1600"/>
              <a:t>マナーモード</a:t>
            </a:r>
          </a:p>
        </p:txBody>
      </p:sp>
      <p:sp>
        <p:nvSpPr>
          <p:cNvPr id="25611" name="テキスト ボックス 1">
            <a:extLst>
              <a:ext uri="{FF2B5EF4-FFF2-40B4-BE49-F238E27FC236}">
                <a16:creationId xmlns:a16="http://schemas.microsoft.com/office/drawing/2014/main" id="{8A58DD48-BA2E-30F0-6C5F-F1550AA43B37}"/>
              </a:ext>
            </a:extLst>
          </p:cNvPr>
          <p:cNvSpPr txBox="1">
            <a:spLocks noChangeArrowheads="1"/>
          </p:cNvSpPr>
          <p:nvPr/>
        </p:nvSpPr>
        <p:spPr bwMode="auto">
          <a:xfrm>
            <a:off x="1244600" y="1124744"/>
            <a:ext cx="2160588"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ts val="600"/>
              </a:spcBef>
            </a:pPr>
            <a:r>
              <a:rPr lang="ja-JP" altLang="en-US" sz="1600" b="1">
                <a:latin typeface="HG丸ｺﾞｼｯｸM-PRO" panose="020F0600000000000000" pitchFamily="50" charset="-128"/>
                <a:ea typeface="HG丸ｺﾞｼｯｸM-PRO" panose="020F0600000000000000" pitchFamily="50" charset="-128"/>
              </a:rPr>
              <a:t>会場世話人</a:t>
            </a:r>
            <a:endParaRPr lang="en-US" altLang="ja-JP" sz="1800" b="1">
              <a:latin typeface="HG丸ｺﾞｼｯｸM-PRO" panose="020F0600000000000000" pitchFamily="50" charset="-128"/>
              <a:ea typeface="HG丸ｺﾞｼｯｸM-PRO" panose="020F0600000000000000" pitchFamily="50" charset="-128"/>
            </a:endParaRPr>
          </a:p>
          <a:p>
            <a:pPr algn="ctr">
              <a:spcBef>
                <a:spcPts val="600"/>
              </a:spcBef>
            </a:pPr>
            <a:r>
              <a:rPr lang="ja-JP" altLang="en-US" sz="1800" b="1">
                <a:latin typeface="HG丸ｺﾞｼｯｸM-PRO" panose="020F0600000000000000" pitchFamily="50" charset="-128"/>
                <a:ea typeface="HG丸ｺﾞｼｯｸM-PRO" panose="020F0600000000000000" pitchFamily="50" charset="-128"/>
              </a:rPr>
              <a:t>新見　嘉章</a:t>
            </a:r>
            <a:br>
              <a:rPr lang="en-US" altLang="ja-JP" sz="1800"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（トヨタ紡織㈱）</a:t>
            </a:r>
            <a:endParaRPr lang="ja-JP" altLang="en-US" sz="1600" b="1">
              <a:latin typeface="HG丸ｺﾞｼｯｸM-PRO" panose="020F0600000000000000" pitchFamily="50" charset="-128"/>
              <a:ea typeface="HG丸ｺﾞｼｯｸM-PRO" panose="020F0600000000000000" pitchFamily="50" charset="-128"/>
            </a:endParaRPr>
          </a:p>
        </p:txBody>
      </p:sp>
      <p:sp>
        <p:nvSpPr>
          <p:cNvPr id="25612" name="テキスト ボックス 2">
            <a:extLst>
              <a:ext uri="{FF2B5EF4-FFF2-40B4-BE49-F238E27FC236}">
                <a16:creationId xmlns:a16="http://schemas.microsoft.com/office/drawing/2014/main" id="{00260813-B0BC-5317-8BF1-8C5D3AFC19E1}"/>
              </a:ext>
            </a:extLst>
          </p:cNvPr>
          <p:cNvSpPr txBox="1">
            <a:spLocks noChangeArrowheads="1"/>
          </p:cNvSpPr>
          <p:nvPr/>
        </p:nvSpPr>
        <p:spPr bwMode="auto">
          <a:xfrm>
            <a:off x="3340621" y="2671143"/>
            <a:ext cx="181927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r>
              <a:rPr lang="ja-JP" altLang="en-US" sz="1800" b="1">
                <a:latin typeface="HG丸ｺﾞｼｯｸM-PRO" panose="020F0600000000000000" pitchFamily="50" charset="-128"/>
                <a:ea typeface="HG丸ｺﾞｼｯｸM-PRO" panose="020F0600000000000000" pitchFamily="50" charset="-128"/>
              </a:rPr>
              <a:t>熊谷　賢一</a:t>
            </a:r>
            <a:endParaRPr lang="en-US" altLang="ja-JP" sz="1800" b="1">
              <a:latin typeface="HG丸ｺﾞｼｯｸM-PRO" panose="020F0600000000000000" pitchFamily="50" charset="-128"/>
              <a:ea typeface="HG丸ｺﾞｼｯｸM-PRO" panose="020F0600000000000000" pitchFamily="50" charset="-128"/>
            </a:endParaRPr>
          </a:p>
          <a:p>
            <a:pPr algn="ctr"/>
            <a:r>
              <a:rPr lang="ja-JP" altLang="en-US" sz="1400" b="1">
                <a:latin typeface="HG丸ｺﾞｼｯｸM-PRO" panose="020F0600000000000000" pitchFamily="50" charset="-128"/>
                <a:ea typeface="HG丸ｺﾞｼｯｸM-PRO" panose="020F0600000000000000" pitchFamily="50" charset="-128"/>
              </a:rPr>
              <a:t>（愛三工業㈱）</a:t>
            </a:r>
          </a:p>
        </p:txBody>
      </p:sp>
      <p:sp>
        <p:nvSpPr>
          <p:cNvPr id="25613" name="テキスト ボックス 13">
            <a:extLst>
              <a:ext uri="{FF2B5EF4-FFF2-40B4-BE49-F238E27FC236}">
                <a16:creationId xmlns:a16="http://schemas.microsoft.com/office/drawing/2014/main" id="{B3DEEE23-57F2-54DD-BBBB-4411178AF9A1}"/>
              </a:ext>
            </a:extLst>
          </p:cNvPr>
          <p:cNvSpPr txBox="1">
            <a:spLocks noChangeArrowheads="1"/>
          </p:cNvSpPr>
          <p:nvPr/>
        </p:nvSpPr>
        <p:spPr bwMode="auto">
          <a:xfrm>
            <a:off x="6364957" y="2688605"/>
            <a:ext cx="181927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r>
              <a:rPr lang="ja-JP" altLang="en-US" sz="1800" b="1">
                <a:latin typeface="HG丸ｺﾞｼｯｸM-PRO" panose="020F0600000000000000" pitchFamily="50" charset="-128"/>
                <a:ea typeface="HG丸ｺﾞｼｯｸM-PRO" panose="020F0600000000000000" pitchFamily="50" charset="-128"/>
              </a:rPr>
              <a:t>山村　恵子</a:t>
            </a:r>
            <a:endParaRPr lang="en-US" altLang="ja-JP" sz="1800" b="1">
              <a:latin typeface="HG丸ｺﾞｼｯｸM-PRO" panose="020F0600000000000000" pitchFamily="50" charset="-128"/>
              <a:ea typeface="HG丸ｺﾞｼｯｸM-PRO" panose="020F0600000000000000" pitchFamily="50" charset="-128"/>
            </a:endParaRPr>
          </a:p>
          <a:p>
            <a:pPr algn="ctr"/>
            <a:r>
              <a:rPr lang="ja-JP" altLang="en-US" sz="1400" b="1">
                <a:latin typeface="HG丸ｺﾞｼｯｸM-PRO" panose="020F0600000000000000" pitchFamily="50" charset="-128"/>
                <a:ea typeface="HG丸ｺﾞｼｯｸM-PRO" panose="020F0600000000000000" pitchFamily="50" charset="-128"/>
              </a:rPr>
              <a:t>（愛知製鋼㈱）</a:t>
            </a:r>
          </a:p>
        </p:txBody>
      </p:sp>
      <p:sp>
        <p:nvSpPr>
          <p:cNvPr id="25614" name="テキスト ボックス 14">
            <a:extLst>
              <a:ext uri="{FF2B5EF4-FFF2-40B4-BE49-F238E27FC236}">
                <a16:creationId xmlns:a16="http://schemas.microsoft.com/office/drawing/2014/main" id="{2C51C8AB-DE40-7A31-ACAF-A462011F3EA7}"/>
              </a:ext>
            </a:extLst>
          </p:cNvPr>
          <p:cNvSpPr txBox="1">
            <a:spLocks noChangeArrowheads="1"/>
          </p:cNvSpPr>
          <p:nvPr/>
        </p:nvSpPr>
        <p:spPr bwMode="auto">
          <a:xfrm>
            <a:off x="3340621" y="2380630"/>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ja-JP" altLang="en-US" sz="1400" b="1">
                <a:latin typeface="HG丸ｺﾞｼｯｸM-PRO" panose="020F0600000000000000" pitchFamily="50" charset="-128"/>
                <a:ea typeface="HG丸ｺﾞｼｯｸM-PRO" panose="020F0600000000000000" pitchFamily="50" charset="-128"/>
              </a:rPr>
              <a:t>Ａ－</a:t>
            </a:r>
            <a:r>
              <a:rPr lang="en-US" altLang="ja-JP" sz="1400" b="1">
                <a:latin typeface="HG丸ｺﾞｼｯｸM-PRO" panose="020F0600000000000000" pitchFamily="50" charset="-128"/>
                <a:ea typeface="HG丸ｺﾞｼｯｸM-PRO" panose="020F0600000000000000" pitchFamily="50" charset="-128"/>
              </a:rPr>
              <a:t>1</a:t>
            </a:r>
            <a:r>
              <a:rPr lang="ja-JP" altLang="en-US" sz="1400" b="1">
                <a:latin typeface="HG丸ｺﾞｼｯｸM-PRO" panose="020F0600000000000000" pitchFamily="50" charset="-128"/>
                <a:ea typeface="HG丸ｺﾞｼｯｸM-PRO" panose="020F0600000000000000" pitchFamily="50" charset="-128"/>
              </a:rPr>
              <a:t>　グループ</a:t>
            </a:r>
          </a:p>
        </p:txBody>
      </p:sp>
      <p:sp>
        <p:nvSpPr>
          <p:cNvPr id="25615" name="テキスト ボックス 15">
            <a:extLst>
              <a:ext uri="{FF2B5EF4-FFF2-40B4-BE49-F238E27FC236}">
                <a16:creationId xmlns:a16="http://schemas.microsoft.com/office/drawing/2014/main" id="{2F238C8D-60CE-FF7D-313E-A6D05BE61A95}"/>
              </a:ext>
            </a:extLst>
          </p:cNvPr>
          <p:cNvSpPr txBox="1">
            <a:spLocks noChangeArrowheads="1"/>
          </p:cNvSpPr>
          <p:nvPr/>
        </p:nvSpPr>
        <p:spPr bwMode="auto">
          <a:xfrm>
            <a:off x="6380832" y="2374280"/>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en-US" altLang="ja-JP" sz="1400" b="1">
                <a:latin typeface="HG丸ｺﾞｼｯｸM-PRO" panose="020F0600000000000000" pitchFamily="50" charset="-128"/>
                <a:ea typeface="HG丸ｺﾞｼｯｸM-PRO" panose="020F0600000000000000" pitchFamily="50" charset="-128"/>
              </a:rPr>
              <a:t>A</a:t>
            </a:r>
            <a:r>
              <a:rPr lang="ja-JP" altLang="en-US" sz="1400" b="1">
                <a:latin typeface="HG丸ｺﾞｼｯｸM-PRO" panose="020F0600000000000000" pitchFamily="50" charset="-128"/>
                <a:ea typeface="HG丸ｺﾞｼｯｸM-PRO" panose="020F0600000000000000" pitchFamily="50" charset="-128"/>
              </a:rPr>
              <a:t>－２　グループ</a:t>
            </a:r>
          </a:p>
        </p:txBody>
      </p:sp>
      <p:sp>
        <p:nvSpPr>
          <p:cNvPr id="25616" name="テキスト ボックス 16">
            <a:extLst>
              <a:ext uri="{FF2B5EF4-FFF2-40B4-BE49-F238E27FC236}">
                <a16:creationId xmlns:a16="http://schemas.microsoft.com/office/drawing/2014/main" id="{F98981E3-F229-AC7C-8165-03293567047D}"/>
              </a:ext>
            </a:extLst>
          </p:cNvPr>
          <p:cNvSpPr txBox="1">
            <a:spLocks noChangeArrowheads="1"/>
          </p:cNvSpPr>
          <p:nvPr/>
        </p:nvSpPr>
        <p:spPr bwMode="auto">
          <a:xfrm>
            <a:off x="3309938" y="5041354"/>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ja-JP" altLang="en-US" sz="1400" b="1">
                <a:latin typeface="HG丸ｺﾞｼｯｸM-PRO" panose="020F0600000000000000" pitchFamily="50" charset="-128"/>
                <a:ea typeface="HG丸ｺﾞｼｯｸM-PRO" panose="020F0600000000000000" pitchFamily="50" charset="-128"/>
              </a:rPr>
              <a:t>Ａ－４　グループ</a:t>
            </a:r>
          </a:p>
        </p:txBody>
      </p:sp>
      <p:sp>
        <p:nvSpPr>
          <p:cNvPr id="25617" name="テキスト ボックス 17">
            <a:extLst>
              <a:ext uri="{FF2B5EF4-FFF2-40B4-BE49-F238E27FC236}">
                <a16:creationId xmlns:a16="http://schemas.microsoft.com/office/drawing/2014/main" id="{1EDE3E60-3D15-7AC3-C35B-BA631B59E63E}"/>
              </a:ext>
            </a:extLst>
          </p:cNvPr>
          <p:cNvSpPr txBox="1">
            <a:spLocks noChangeArrowheads="1"/>
          </p:cNvSpPr>
          <p:nvPr/>
        </p:nvSpPr>
        <p:spPr bwMode="auto">
          <a:xfrm>
            <a:off x="6364957" y="5044529"/>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ja-JP" altLang="en-US" sz="1400" b="1">
                <a:latin typeface="HG丸ｺﾞｼｯｸM-PRO" panose="020F0600000000000000" pitchFamily="50" charset="-128"/>
                <a:ea typeface="HG丸ｺﾞｼｯｸM-PRO" panose="020F0600000000000000" pitchFamily="50" charset="-128"/>
              </a:rPr>
              <a:t>Ａ－５　グループ</a:t>
            </a:r>
          </a:p>
        </p:txBody>
      </p:sp>
      <p:sp>
        <p:nvSpPr>
          <p:cNvPr id="25618" name="Text Box 51">
            <a:extLst>
              <a:ext uri="{FF2B5EF4-FFF2-40B4-BE49-F238E27FC236}">
                <a16:creationId xmlns:a16="http://schemas.microsoft.com/office/drawing/2014/main" id="{BAE1EFDB-AB4A-46EE-D2DD-17FD59D94E6C}"/>
              </a:ext>
            </a:extLst>
          </p:cNvPr>
          <p:cNvSpPr txBox="1">
            <a:spLocks noChangeArrowheads="1"/>
          </p:cNvSpPr>
          <p:nvPr/>
        </p:nvSpPr>
        <p:spPr bwMode="auto">
          <a:xfrm>
            <a:off x="1416050" y="241300"/>
            <a:ext cx="18002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1">
                <a:latin typeface="HG丸ｺﾞｼｯｸM-PRO" panose="020F0600000000000000" pitchFamily="50" charset="-128"/>
                <a:ea typeface="HG丸ｺﾞｼｯｸM-PRO" panose="020F0600000000000000" pitchFamily="50" charset="-128"/>
              </a:rPr>
              <a:t>６０３会議室</a:t>
            </a:r>
          </a:p>
        </p:txBody>
      </p:sp>
      <p:sp>
        <p:nvSpPr>
          <p:cNvPr id="25619" name="テキスト ボックス 11">
            <a:extLst>
              <a:ext uri="{FF2B5EF4-FFF2-40B4-BE49-F238E27FC236}">
                <a16:creationId xmlns:a16="http://schemas.microsoft.com/office/drawing/2014/main" id="{F9DB243A-49F9-118C-5203-83469370FBA5}"/>
              </a:ext>
            </a:extLst>
          </p:cNvPr>
          <p:cNvSpPr txBox="1">
            <a:spLocks noChangeArrowheads="1"/>
          </p:cNvSpPr>
          <p:nvPr/>
        </p:nvSpPr>
        <p:spPr bwMode="auto">
          <a:xfrm>
            <a:off x="9212262" y="5301208"/>
            <a:ext cx="2877711"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pPr>
            <a:r>
              <a:rPr lang="ja-JP" altLang="en-US" sz="1400" b="1">
                <a:latin typeface="HG丸ｺﾞｼｯｸM-PRO" panose="020F0600000000000000" pitchFamily="50" charset="-128"/>
                <a:ea typeface="HG丸ｺﾞｼｯｸM-PRO" panose="020F0600000000000000" pitchFamily="50" charset="-128"/>
              </a:rPr>
              <a:t>サブアドバイザー</a:t>
            </a:r>
            <a:endParaRPr lang="en-US" altLang="ja-JP" sz="1400" b="1">
              <a:latin typeface="HG丸ｺﾞｼｯｸM-PRO" panose="020F0600000000000000" pitchFamily="50" charset="-128"/>
              <a:ea typeface="HG丸ｺﾞｼｯｸM-PRO" panose="020F0600000000000000" pitchFamily="50" charset="-128"/>
            </a:endParaRPr>
          </a:p>
          <a:p>
            <a:pPr>
              <a:spcBef>
                <a:spcPct val="50000"/>
              </a:spcBef>
            </a:pPr>
            <a:r>
              <a:rPr lang="ja-JP" altLang="en-US" sz="1400" b="1">
                <a:latin typeface="HG丸ｺﾞｼｯｸM-PRO" panose="020F0600000000000000" pitchFamily="50" charset="-128"/>
                <a:ea typeface="HG丸ｺﾞｼｯｸM-PRO" panose="020F0600000000000000" pitchFamily="50" charset="-128"/>
              </a:rPr>
              <a:t>牧野　直樹（ ㈱ジェイテクト）</a:t>
            </a:r>
            <a:br>
              <a:rPr lang="en-US" altLang="ja-JP" sz="1400"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島村　浩二（ ㈱豊田自動織機）</a:t>
            </a:r>
            <a:br>
              <a:rPr lang="en-US" altLang="ja-JP" sz="1400"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坪根　晴明（㈱グリーンテック）</a:t>
            </a:r>
            <a:endParaRPr lang="en-US" altLang="ja-JP" sz="1400" b="1">
              <a:latin typeface="HG丸ｺﾞｼｯｸM-PRO" panose="020F0600000000000000" pitchFamily="50" charset="-128"/>
              <a:ea typeface="HG丸ｺﾞｼｯｸM-PRO" panose="020F0600000000000000" pitchFamily="50" charset="-128"/>
            </a:endParaRPr>
          </a:p>
        </p:txBody>
      </p:sp>
      <p:sp>
        <p:nvSpPr>
          <p:cNvPr id="25620" name="テキスト ボックス 2">
            <a:extLst>
              <a:ext uri="{FF2B5EF4-FFF2-40B4-BE49-F238E27FC236}">
                <a16:creationId xmlns:a16="http://schemas.microsoft.com/office/drawing/2014/main" id="{654AFCEC-C2BD-4564-5C5C-7389883FA420}"/>
              </a:ext>
            </a:extLst>
          </p:cNvPr>
          <p:cNvSpPr txBox="1">
            <a:spLocks noChangeArrowheads="1"/>
          </p:cNvSpPr>
          <p:nvPr/>
        </p:nvSpPr>
        <p:spPr bwMode="auto">
          <a:xfrm>
            <a:off x="3306763" y="5346154"/>
            <a:ext cx="181927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r>
              <a:rPr lang="ja-JP" altLang="en-US" sz="1800" b="1">
                <a:latin typeface="HG丸ｺﾞｼｯｸM-PRO" panose="020F0600000000000000" pitchFamily="50" charset="-128"/>
                <a:ea typeface="HG丸ｺﾞｼｯｸM-PRO" panose="020F0600000000000000" pitchFamily="50" charset="-128"/>
              </a:rPr>
              <a:t>市川　勝巳</a:t>
            </a:r>
            <a:endParaRPr lang="en-US" altLang="ja-JP" sz="1800" b="1">
              <a:latin typeface="HG丸ｺﾞｼｯｸM-PRO" panose="020F0600000000000000" pitchFamily="50" charset="-128"/>
              <a:ea typeface="HG丸ｺﾞｼｯｸM-PRO" panose="020F0600000000000000" pitchFamily="50" charset="-128"/>
            </a:endParaRPr>
          </a:p>
          <a:p>
            <a:pPr algn="ctr"/>
            <a:r>
              <a:rPr lang="ja-JP" altLang="en-US" sz="1400" b="1">
                <a:latin typeface="HG丸ｺﾞｼｯｸM-PRO" panose="020F0600000000000000" pitchFamily="50" charset="-128"/>
                <a:ea typeface="HG丸ｺﾞｼｯｸM-PRO" panose="020F0600000000000000" pitchFamily="50" charset="-128"/>
              </a:rPr>
              <a:t>（㈱東海理化）</a:t>
            </a:r>
          </a:p>
        </p:txBody>
      </p:sp>
      <p:sp>
        <p:nvSpPr>
          <p:cNvPr id="25621" name="テキスト ボックス 13">
            <a:extLst>
              <a:ext uri="{FF2B5EF4-FFF2-40B4-BE49-F238E27FC236}">
                <a16:creationId xmlns:a16="http://schemas.microsoft.com/office/drawing/2014/main" id="{4D9C440A-8C72-DCD9-BA00-5E21975AC670}"/>
              </a:ext>
            </a:extLst>
          </p:cNvPr>
          <p:cNvSpPr txBox="1">
            <a:spLocks noChangeArrowheads="1"/>
          </p:cNvSpPr>
          <p:nvPr/>
        </p:nvSpPr>
        <p:spPr bwMode="auto">
          <a:xfrm>
            <a:off x="6364957" y="5365204"/>
            <a:ext cx="181927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r>
              <a:rPr lang="ja-JP" altLang="en-US" sz="1800" b="1">
                <a:latin typeface="HG丸ｺﾞｼｯｸM-PRO" panose="020F0600000000000000" pitchFamily="50" charset="-128"/>
                <a:ea typeface="HG丸ｺﾞｼｯｸM-PRO" panose="020F0600000000000000" pitchFamily="50" charset="-128"/>
              </a:rPr>
              <a:t>大西　健士</a:t>
            </a:r>
            <a:endParaRPr lang="en-US" altLang="ja-JP" sz="1800" b="1">
              <a:latin typeface="HG丸ｺﾞｼｯｸM-PRO" panose="020F0600000000000000" pitchFamily="50" charset="-128"/>
              <a:ea typeface="HG丸ｺﾞｼｯｸM-PRO" panose="020F0600000000000000" pitchFamily="50" charset="-128"/>
            </a:endParaRPr>
          </a:p>
          <a:p>
            <a:pPr algn="ctr"/>
            <a:r>
              <a:rPr lang="ja-JP" altLang="en-US" sz="1400" b="1">
                <a:latin typeface="HG丸ｺﾞｼｯｸM-PRO" panose="020F0600000000000000" pitchFamily="50" charset="-128"/>
                <a:ea typeface="HG丸ｺﾞｼｯｸM-PRO" panose="020F0600000000000000" pitchFamily="50" charset="-128"/>
              </a:rPr>
              <a:t>（フタバ産業㈱）</a:t>
            </a:r>
          </a:p>
        </p:txBody>
      </p:sp>
      <p:sp>
        <p:nvSpPr>
          <p:cNvPr id="25622" name="テキスト ボックス 1">
            <a:extLst>
              <a:ext uri="{FF2B5EF4-FFF2-40B4-BE49-F238E27FC236}">
                <a16:creationId xmlns:a16="http://schemas.microsoft.com/office/drawing/2014/main" id="{A9297234-7621-179A-9329-88AF2DF0779C}"/>
              </a:ext>
            </a:extLst>
          </p:cNvPr>
          <p:cNvSpPr txBox="1">
            <a:spLocks noChangeArrowheads="1"/>
          </p:cNvSpPr>
          <p:nvPr/>
        </p:nvSpPr>
        <p:spPr bwMode="auto">
          <a:xfrm>
            <a:off x="3417888" y="1124744"/>
            <a:ext cx="2160587" cy="9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ts val="600"/>
              </a:spcBef>
            </a:pPr>
            <a:r>
              <a:rPr lang="ja-JP" altLang="en-US" sz="1600" b="1">
                <a:latin typeface="HG丸ｺﾞｼｯｸM-PRO" panose="020F0600000000000000" pitchFamily="50" charset="-128"/>
                <a:ea typeface="HG丸ｺﾞｼｯｸM-PRO" panose="020F0600000000000000" pitchFamily="50" charset="-128"/>
              </a:rPr>
              <a:t>チーフアドバイザー</a:t>
            </a:r>
            <a:endParaRPr lang="en-US" altLang="ja-JP" sz="1800" b="1">
              <a:latin typeface="HG丸ｺﾞｼｯｸM-PRO" panose="020F0600000000000000" pitchFamily="50" charset="-128"/>
              <a:ea typeface="HG丸ｺﾞｼｯｸM-PRO" panose="020F0600000000000000" pitchFamily="50" charset="-128"/>
            </a:endParaRPr>
          </a:p>
          <a:p>
            <a:pPr algn="ctr">
              <a:spcBef>
                <a:spcPts val="600"/>
              </a:spcBef>
            </a:pPr>
            <a:r>
              <a:rPr lang="zh-TW" altLang="en-US" sz="1800" b="1">
                <a:latin typeface="HG丸ｺﾞｼｯｸM-PRO" panose="020F0600000000000000" pitchFamily="50" charset="-128"/>
                <a:ea typeface="HG丸ｺﾞｼｯｸM-PRO" panose="020F0600000000000000" pitchFamily="50" charset="-128"/>
              </a:rPr>
              <a:t>髙橋　信一郎</a:t>
            </a:r>
            <a:br>
              <a:rPr lang="en-US" altLang="ja-JP" sz="1800"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（トヨタ紡織㈱）</a:t>
            </a:r>
            <a:endParaRPr lang="ja-JP" altLang="en-US" sz="1600" b="1">
              <a:latin typeface="HG丸ｺﾞｼｯｸM-PRO" panose="020F0600000000000000" pitchFamily="50" charset="-128"/>
              <a:ea typeface="HG丸ｺﾞｼｯｸM-PRO" panose="020F0600000000000000" pitchFamily="50" charset="-128"/>
            </a:endParaRPr>
          </a:p>
        </p:txBody>
      </p:sp>
      <p:grpSp>
        <p:nvGrpSpPr>
          <p:cNvPr id="2" name="Group 18">
            <a:extLst>
              <a:ext uri="{FF2B5EF4-FFF2-40B4-BE49-F238E27FC236}">
                <a16:creationId xmlns:a16="http://schemas.microsoft.com/office/drawing/2014/main" id="{62A0F5E2-66B5-018C-08D9-D8D1BB65B31F}"/>
              </a:ext>
            </a:extLst>
          </p:cNvPr>
          <p:cNvGrpSpPr>
            <a:grpSpLocks/>
          </p:cNvGrpSpPr>
          <p:nvPr/>
        </p:nvGrpSpPr>
        <p:grpSpPr bwMode="auto">
          <a:xfrm>
            <a:off x="5374481" y="3757677"/>
            <a:ext cx="719137" cy="684213"/>
            <a:chOff x="960" y="2688"/>
            <a:chExt cx="576" cy="624"/>
          </a:xfrm>
        </p:grpSpPr>
        <p:sp>
          <p:nvSpPr>
            <p:cNvPr id="3" name="Rectangle 19">
              <a:extLst>
                <a:ext uri="{FF2B5EF4-FFF2-40B4-BE49-F238E27FC236}">
                  <a16:creationId xmlns:a16="http://schemas.microsoft.com/office/drawing/2014/main" id="{904A31A4-7E1E-07E6-A850-AFD129FFD0A6}"/>
                </a:ext>
              </a:extLst>
            </p:cNvPr>
            <p:cNvSpPr>
              <a:spLocks noChangeArrowheads="1"/>
            </p:cNvSpPr>
            <p:nvPr/>
          </p:nvSpPr>
          <p:spPr bwMode="auto">
            <a:xfrm>
              <a:off x="960"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4" name="Rectangle 20">
              <a:extLst>
                <a:ext uri="{FF2B5EF4-FFF2-40B4-BE49-F238E27FC236}">
                  <a16:creationId xmlns:a16="http://schemas.microsoft.com/office/drawing/2014/main" id="{391FC7BF-2B03-305B-CA43-6D4AD19197DE}"/>
                </a:ext>
              </a:extLst>
            </p:cNvPr>
            <p:cNvSpPr>
              <a:spLocks noChangeArrowheads="1"/>
            </p:cNvSpPr>
            <p:nvPr/>
          </p:nvSpPr>
          <p:spPr bwMode="auto">
            <a:xfrm>
              <a:off x="1152"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5" name="Rectangle 21">
              <a:extLst>
                <a:ext uri="{FF2B5EF4-FFF2-40B4-BE49-F238E27FC236}">
                  <a16:creationId xmlns:a16="http://schemas.microsoft.com/office/drawing/2014/main" id="{F06713D1-6E39-F72F-8082-19D35E64AA38}"/>
                </a:ext>
              </a:extLst>
            </p:cNvPr>
            <p:cNvSpPr>
              <a:spLocks noChangeArrowheads="1"/>
            </p:cNvSpPr>
            <p:nvPr/>
          </p:nvSpPr>
          <p:spPr bwMode="auto">
            <a:xfrm>
              <a:off x="1344"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sp>
        <p:nvSpPr>
          <p:cNvPr id="6" name="テキスト ボックス 16">
            <a:extLst>
              <a:ext uri="{FF2B5EF4-FFF2-40B4-BE49-F238E27FC236}">
                <a16:creationId xmlns:a16="http://schemas.microsoft.com/office/drawing/2014/main" id="{6583AC77-B26A-6139-8C42-FCF51057703E}"/>
              </a:ext>
            </a:extLst>
          </p:cNvPr>
          <p:cNvSpPr txBox="1">
            <a:spLocks noChangeArrowheads="1"/>
          </p:cNvSpPr>
          <p:nvPr/>
        </p:nvSpPr>
        <p:spPr bwMode="auto">
          <a:xfrm>
            <a:off x="6224116" y="3768790"/>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ja-JP" altLang="en-US" sz="1400" b="1">
                <a:latin typeface="HG丸ｺﾞｼｯｸM-PRO" panose="020F0600000000000000" pitchFamily="50" charset="-128"/>
                <a:ea typeface="HG丸ｺﾞｼｯｸM-PRO" panose="020F0600000000000000" pitchFamily="50" charset="-128"/>
              </a:rPr>
              <a:t>Ａ－３　グループ</a:t>
            </a:r>
          </a:p>
        </p:txBody>
      </p:sp>
      <p:sp>
        <p:nvSpPr>
          <p:cNvPr id="8" name="テキスト ボックス 2">
            <a:extLst>
              <a:ext uri="{FF2B5EF4-FFF2-40B4-BE49-F238E27FC236}">
                <a16:creationId xmlns:a16="http://schemas.microsoft.com/office/drawing/2014/main" id="{212520FF-E7F9-962C-81AC-E377222A6D42}"/>
              </a:ext>
            </a:extLst>
          </p:cNvPr>
          <p:cNvSpPr txBox="1">
            <a:spLocks noChangeArrowheads="1"/>
          </p:cNvSpPr>
          <p:nvPr/>
        </p:nvSpPr>
        <p:spPr bwMode="auto">
          <a:xfrm>
            <a:off x="6220941" y="4068941"/>
            <a:ext cx="181927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r>
              <a:rPr lang="ja-JP" altLang="en-US" sz="1800" b="1">
                <a:latin typeface="HG丸ｺﾞｼｯｸM-PRO" panose="020F0600000000000000" pitchFamily="50" charset="-128"/>
                <a:ea typeface="HG丸ｺﾞｼｯｸM-PRO" panose="020F0600000000000000" pitchFamily="50" charset="-128"/>
              </a:rPr>
              <a:t>小川　文子</a:t>
            </a:r>
            <a:endParaRPr lang="en-US" altLang="ja-JP" sz="1800" b="1">
              <a:latin typeface="HG丸ｺﾞｼｯｸM-PRO" panose="020F0600000000000000" pitchFamily="50" charset="-128"/>
              <a:ea typeface="HG丸ｺﾞｼｯｸM-PRO" panose="020F0600000000000000" pitchFamily="50" charset="-128"/>
            </a:endParaRPr>
          </a:p>
          <a:p>
            <a:pPr algn="ctr"/>
            <a:r>
              <a:rPr lang="ja-JP" altLang="en-US" sz="1400" b="1">
                <a:latin typeface="HG丸ｺﾞｼｯｸM-PRO" panose="020F0600000000000000" pitchFamily="50" charset="-128"/>
                <a:ea typeface="HG丸ｺﾞｼｯｸM-PRO" panose="020F0600000000000000" pitchFamily="50" charset="-128"/>
              </a:rPr>
              <a:t>（㈱オークマ）</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9" name="Text Box 9">
            <a:extLst>
              <a:ext uri="{FF2B5EF4-FFF2-40B4-BE49-F238E27FC236}">
                <a16:creationId xmlns:a16="http://schemas.microsoft.com/office/drawing/2014/main" id="{95DCD606-436A-A226-DB62-AC6499F3247F}"/>
              </a:ext>
            </a:extLst>
          </p:cNvPr>
          <p:cNvSpPr txBox="1">
            <a:spLocks noChangeArrowheads="1"/>
          </p:cNvSpPr>
          <p:nvPr/>
        </p:nvSpPr>
        <p:spPr bwMode="auto">
          <a:xfrm>
            <a:off x="3216275" y="166688"/>
            <a:ext cx="5759450" cy="471487"/>
          </a:xfrm>
          <a:prstGeom prst="rect">
            <a:avLst/>
          </a:prstGeom>
          <a:solidFill>
            <a:srgbClr val="CCFF66"/>
          </a:solidFill>
          <a:ln w="9525">
            <a:solidFill>
              <a:schemeClr val="tx1"/>
            </a:solidFill>
            <a:miter lim="800000"/>
            <a:headEnd/>
            <a:tailEnd/>
          </a:ln>
          <a:effectLst>
            <a:outerShdw dist="81320" dir="3080412" algn="ctr" rotWithShape="0">
              <a:schemeClr val="bg2"/>
            </a:outerShdw>
          </a:effectLst>
        </p:spPr>
        <p:txBody>
          <a:bodyPr anchor="ctr">
            <a:spAutoFit/>
          </a:bodyPr>
          <a:lstStyle>
            <a:lvl1pPr algn="l" eaLnBrk="0" hangingPunct="0">
              <a:spcBef>
                <a:spcPct val="0"/>
              </a:spcBef>
              <a:defRPr kumimoji="1">
                <a:solidFill>
                  <a:schemeClr val="tx1"/>
                </a:solidFill>
                <a:latin typeface="Calibri" pitchFamily="34" charset="0"/>
                <a:ea typeface="ＭＳ Ｐゴシック" pitchFamily="50" charset="-128"/>
              </a:defRPr>
            </a:lvl1pPr>
            <a:lvl2pPr marL="742950" indent="-285750" algn="l" eaLnBrk="0" hangingPunct="0">
              <a:spcBef>
                <a:spcPct val="0"/>
              </a:spcBef>
              <a:defRPr kumimoji="1">
                <a:solidFill>
                  <a:schemeClr val="tx1"/>
                </a:solidFill>
                <a:latin typeface="Calibri" pitchFamily="34" charset="0"/>
                <a:ea typeface="ＭＳ Ｐゴシック" pitchFamily="50" charset="-128"/>
              </a:defRPr>
            </a:lvl2pPr>
            <a:lvl3pPr marL="1143000" indent="-228600" algn="l" eaLnBrk="0" hangingPunct="0">
              <a:spcBef>
                <a:spcPct val="0"/>
              </a:spcBef>
              <a:defRPr kumimoji="1">
                <a:solidFill>
                  <a:schemeClr val="tx1"/>
                </a:solidFill>
                <a:latin typeface="Calibri" pitchFamily="34" charset="0"/>
                <a:ea typeface="ＭＳ Ｐゴシック" pitchFamily="50" charset="-128"/>
              </a:defRPr>
            </a:lvl3pPr>
            <a:lvl4pPr marL="1600200" indent="-228600" algn="l" eaLnBrk="0" hangingPunct="0">
              <a:spcBef>
                <a:spcPct val="0"/>
              </a:spcBef>
              <a:defRPr kumimoji="1">
                <a:solidFill>
                  <a:schemeClr val="tx1"/>
                </a:solidFill>
                <a:latin typeface="Calibri" pitchFamily="34" charset="0"/>
                <a:ea typeface="ＭＳ Ｐゴシック" pitchFamily="50" charset="-128"/>
              </a:defRPr>
            </a:lvl4pPr>
            <a:lvl5pPr marL="2057400" indent="-228600" algn="l" eaLnBrk="0" hangingPunct="0">
              <a:spcBef>
                <a:spcPct val="0"/>
              </a:spcBef>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lnSpc>
                <a:spcPts val="3400"/>
              </a:lnSpc>
              <a:spcBef>
                <a:spcPct val="50000"/>
              </a:spcBef>
              <a:defRPr/>
            </a:pPr>
            <a:r>
              <a:rPr lang="en-US" altLang="ja-JP"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A</a:t>
            </a:r>
            <a:r>
              <a:rPr lang="ja-JP" altLang="en-US"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コース　会場</a:t>
            </a:r>
            <a:r>
              <a:rPr lang="ja-JP" altLang="en-US">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レイアウト（２９日</a:t>
            </a:r>
            <a:r>
              <a:rPr lang="ja-JP" altLang="en-US"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a:t>
            </a:r>
          </a:p>
        </p:txBody>
      </p:sp>
      <p:grpSp>
        <p:nvGrpSpPr>
          <p:cNvPr id="27655" name="Group 1068">
            <a:extLst>
              <a:ext uri="{FF2B5EF4-FFF2-40B4-BE49-F238E27FC236}">
                <a16:creationId xmlns:a16="http://schemas.microsoft.com/office/drawing/2014/main" id="{47E4065B-B2CB-6E34-10B6-BC45EB9F5A89}"/>
              </a:ext>
            </a:extLst>
          </p:cNvPr>
          <p:cNvGrpSpPr>
            <a:grpSpLocks/>
          </p:cNvGrpSpPr>
          <p:nvPr/>
        </p:nvGrpSpPr>
        <p:grpSpPr bwMode="auto">
          <a:xfrm>
            <a:off x="5365750" y="692150"/>
            <a:ext cx="1519238" cy="1371600"/>
            <a:chOff x="1968" y="480"/>
            <a:chExt cx="1200" cy="1056"/>
          </a:xfrm>
        </p:grpSpPr>
        <p:sp>
          <p:nvSpPr>
            <p:cNvPr id="27671" name="Rectangle 44">
              <a:extLst>
                <a:ext uri="{FF2B5EF4-FFF2-40B4-BE49-F238E27FC236}">
                  <a16:creationId xmlns:a16="http://schemas.microsoft.com/office/drawing/2014/main" id="{FD924883-F28E-0046-BBC5-7DEBE68C561D}"/>
                </a:ext>
              </a:extLst>
            </p:cNvPr>
            <p:cNvSpPr>
              <a:spLocks noChangeArrowheads="1"/>
            </p:cNvSpPr>
            <p:nvPr/>
          </p:nvSpPr>
          <p:spPr bwMode="auto">
            <a:xfrm>
              <a:off x="1968" y="480"/>
              <a:ext cx="1200" cy="48"/>
            </a:xfrm>
            <a:prstGeom prst="rect">
              <a:avLst/>
            </a:prstGeom>
            <a:solidFill>
              <a:schemeClr val="bg2"/>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ja-JP" sz="1200">
                <a:latin typeface="Calibri" panose="020F0502020204030204" pitchFamily="34" charset="0"/>
              </a:endParaRPr>
            </a:p>
          </p:txBody>
        </p:sp>
        <p:sp>
          <p:nvSpPr>
            <p:cNvPr id="27672" name="Rectangle 45">
              <a:extLst>
                <a:ext uri="{FF2B5EF4-FFF2-40B4-BE49-F238E27FC236}">
                  <a16:creationId xmlns:a16="http://schemas.microsoft.com/office/drawing/2014/main" id="{785A33CB-F538-C1CE-39C3-8A6652816F79}"/>
                </a:ext>
              </a:extLst>
            </p:cNvPr>
            <p:cNvSpPr>
              <a:spLocks noChangeArrowheads="1"/>
            </p:cNvSpPr>
            <p:nvPr/>
          </p:nvSpPr>
          <p:spPr bwMode="auto">
            <a:xfrm>
              <a:off x="2448" y="912"/>
              <a:ext cx="192" cy="624"/>
            </a:xfrm>
            <a:prstGeom prst="rect">
              <a:avLst/>
            </a:prstGeom>
            <a:solidFill>
              <a:srgbClr val="663300"/>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Calibri" panose="020F0502020204030204" pitchFamily="34" charset="0"/>
              </a:endParaRPr>
            </a:p>
          </p:txBody>
        </p:sp>
        <p:sp>
          <p:nvSpPr>
            <p:cNvPr id="27673" name="Rectangle 46">
              <a:extLst>
                <a:ext uri="{FF2B5EF4-FFF2-40B4-BE49-F238E27FC236}">
                  <a16:creationId xmlns:a16="http://schemas.microsoft.com/office/drawing/2014/main" id="{3A3ABA19-E05D-C577-21EE-BD91A6AB4B9B}"/>
                </a:ext>
              </a:extLst>
            </p:cNvPr>
            <p:cNvSpPr>
              <a:spLocks noChangeArrowheads="1"/>
            </p:cNvSpPr>
            <p:nvPr/>
          </p:nvSpPr>
          <p:spPr bwMode="auto">
            <a:xfrm>
              <a:off x="2496" y="960"/>
              <a:ext cx="96" cy="144"/>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Calibri" panose="020F0502020204030204" pitchFamily="34" charset="0"/>
              </a:endParaRPr>
            </a:p>
          </p:txBody>
        </p:sp>
        <p:sp>
          <p:nvSpPr>
            <p:cNvPr id="27674" name="Line 47">
              <a:extLst>
                <a:ext uri="{FF2B5EF4-FFF2-40B4-BE49-F238E27FC236}">
                  <a16:creationId xmlns:a16="http://schemas.microsoft.com/office/drawing/2014/main" id="{29858FF1-51BD-13AC-FF4C-AEF3191F33E6}"/>
                </a:ext>
              </a:extLst>
            </p:cNvPr>
            <p:cNvSpPr>
              <a:spLocks noChangeShapeType="1"/>
            </p:cNvSpPr>
            <p:nvPr/>
          </p:nvSpPr>
          <p:spPr bwMode="auto">
            <a:xfrm>
              <a:off x="1968" y="528"/>
              <a:ext cx="528" cy="43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7675" name="Line 48">
              <a:extLst>
                <a:ext uri="{FF2B5EF4-FFF2-40B4-BE49-F238E27FC236}">
                  <a16:creationId xmlns:a16="http://schemas.microsoft.com/office/drawing/2014/main" id="{201CCE9C-C5C8-B747-C070-73ADF6B73E03}"/>
                </a:ext>
              </a:extLst>
            </p:cNvPr>
            <p:cNvSpPr>
              <a:spLocks noChangeShapeType="1"/>
            </p:cNvSpPr>
            <p:nvPr/>
          </p:nvSpPr>
          <p:spPr bwMode="auto">
            <a:xfrm flipV="1">
              <a:off x="2544" y="528"/>
              <a:ext cx="624" cy="43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grpSp>
      <p:pic>
        <p:nvPicPr>
          <p:cNvPr id="27656" name="Picture 50" descr="Icon_13">
            <a:extLst>
              <a:ext uri="{FF2B5EF4-FFF2-40B4-BE49-F238E27FC236}">
                <a16:creationId xmlns:a16="http://schemas.microsoft.com/office/drawing/2014/main" id="{DDEC01A7-E98B-9D2B-BEF3-3F0EE4E0C1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94900" y="581025"/>
            <a:ext cx="838200" cy="8382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27657" name="Picture 51" descr="Office_02">
            <a:extLst>
              <a:ext uri="{FF2B5EF4-FFF2-40B4-BE49-F238E27FC236}">
                <a16:creationId xmlns:a16="http://schemas.microsoft.com/office/drawing/2014/main" id="{BE1E7105-BBF1-F17C-BF3F-C32395D484F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94900" y="1565275"/>
            <a:ext cx="838200" cy="8382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27658" name="Text Box 52">
            <a:extLst>
              <a:ext uri="{FF2B5EF4-FFF2-40B4-BE49-F238E27FC236}">
                <a16:creationId xmlns:a16="http://schemas.microsoft.com/office/drawing/2014/main" id="{75905381-CE8C-C2CB-8206-D68B560E7825}"/>
              </a:ext>
            </a:extLst>
          </p:cNvPr>
          <p:cNvSpPr txBox="1">
            <a:spLocks noChangeArrowheads="1"/>
          </p:cNvSpPr>
          <p:nvPr/>
        </p:nvSpPr>
        <p:spPr bwMode="auto">
          <a:xfrm>
            <a:off x="9488488" y="2381250"/>
            <a:ext cx="1768475"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ct val="40000"/>
              </a:lnSpc>
              <a:spcBef>
                <a:spcPct val="50000"/>
              </a:spcBef>
              <a:buFontTx/>
              <a:buNone/>
            </a:pPr>
            <a:r>
              <a:rPr lang="ja-JP" altLang="en-US" sz="1600"/>
              <a:t>電源ＯＦＦ</a:t>
            </a:r>
          </a:p>
          <a:p>
            <a:pPr algn="ctr" eaLnBrk="1" hangingPunct="1">
              <a:lnSpc>
                <a:spcPct val="40000"/>
              </a:lnSpc>
              <a:spcBef>
                <a:spcPct val="50000"/>
              </a:spcBef>
              <a:buFontTx/>
              <a:buNone/>
            </a:pPr>
            <a:r>
              <a:rPr lang="ja-JP" altLang="en-US" sz="1600"/>
              <a:t>または</a:t>
            </a:r>
          </a:p>
          <a:p>
            <a:pPr algn="ctr" eaLnBrk="1" hangingPunct="1">
              <a:lnSpc>
                <a:spcPct val="40000"/>
              </a:lnSpc>
              <a:spcBef>
                <a:spcPct val="50000"/>
              </a:spcBef>
              <a:buFontTx/>
              <a:buNone/>
            </a:pPr>
            <a:r>
              <a:rPr lang="ja-JP" altLang="en-US" sz="1600"/>
              <a:t>マナーモード</a:t>
            </a:r>
          </a:p>
        </p:txBody>
      </p:sp>
      <p:sp>
        <p:nvSpPr>
          <p:cNvPr id="27666" name="Text Box 51">
            <a:extLst>
              <a:ext uri="{FF2B5EF4-FFF2-40B4-BE49-F238E27FC236}">
                <a16:creationId xmlns:a16="http://schemas.microsoft.com/office/drawing/2014/main" id="{2111AFDB-6558-AC92-BD89-7217C7C6CC85}"/>
              </a:ext>
            </a:extLst>
          </p:cNvPr>
          <p:cNvSpPr txBox="1">
            <a:spLocks noChangeArrowheads="1"/>
          </p:cNvSpPr>
          <p:nvPr/>
        </p:nvSpPr>
        <p:spPr bwMode="auto">
          <a:xfrm>
            <a:off x="1416050" y="241300"/>
            <a:ext cx="18002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1">
                <a:latin typeface="HG丸ｺﾞｼｯｸM-PRO" panose="020F0600000000000000" pitchFamily="50" charset="-128"/>
                <a:ea typeface="HG丸ｺﾞｼｯｸM-PRO" panose="020F0600000000000000" pitchFamily="50" charset="-128"/>
              </a:rPr>
              <a:t>６０３会議室</a:t>
            </a:r>
          </a:p>
        </p:txBody>
      </p:sp>
      <p:grpSp>
        <p:nvGrpSpPr>
          <p:cNvPr id="3" name="Group 10">
            <a:extLst>
              <a:ext uri="{FF2B5EF4-FFF2-40B4-BE49-F238E27FC236}">
                <a16:creationId xmlns:a16="http://schemas.microsoft.com/office/drawing/2014/main" id="{08BDCDB6-7CDA-3009-AFF2-B4F010A0F9EB}"/>
              </a:ext>
            </a:extLst>
          </p:cNvPr>
          <p:cNvGrpSpPr>
            <a:grpSpLocks/>
          </p:cNvGrpSpPr>
          <p:nvPr/>
        </p:nvGrpSpPr>
        <p:grpSpPr bwMode="auto">
          <a:xfrm>
            <a:off x="2495550" y="2355230"/>
            <a:ext cx="720725" cy="682625"/>
            <a:chOff x="960" y="912"/>
            <a:chExt cx="576" cy="624"/>
          </a:xfrm>
        </p:grpSpPr>
        <p:sp>
          <p:nvSpPr>
            <p:cNvPr id="5" name="Rectangle 11">
              <a:extLst>
                <a:ext uri="{FF2B5EF4-FFF2-40B4-BE49-F238E27FC236}">
                  <a16:creationId xmlns:a16="http://schemas.microsoft.com/office/drawing/2014/main" id="{A370B543-4F86-52C1-EF59-C927E7FBA082}"/>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6" name="Rectangle 12">
              <a:extLst>
                <a:ext uri="{FF2B5EF4-FFF2-40B4-BE49-F238E27FC236}">
                  <a16:creationId xmlns:a16="http://schemas.microsoft.com/office/drawing/2014/main" id="{13BC53FC-CB47-69DE-C3A4-73CD162A37E7}"/>
                </a:ext>
              </a:extLst>
            </p:cNvPr>
            <p:cNvSpPr>
              <a:spLocks noChangeArrowheads="1"/>
            </p:cNvSpPr>
            <p:nvPr/>
          </p:nvSpPr>
          <p:spPr bwMode="auto">
            <a:xfrm>
              <a:off x="1152"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7" name="Rectangle 13">
              <a:extLst>
                <a:ext uri="{FF2B5EF4-FFF2-40B4-BE49-F238E27FC236}">
                  <a16:creationId xmlns:a16="http://schemas.microsoft.com/office/drawing/2014/main" id="{2B10CE13-26FB-DD82-99FA-F4E2EE49E4C5}"/>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grpSp>
        <p:nvGrpSpPr>
          <p:cNvPr id="8" name="Group 18">
            <a:extLst>
              <a:ext uri="{FF2B5EF4-FFF2-40B4-BE49-F238E27FC236}">
                <a16:creationId xmlns:a16="http://schemas.microsoft.com/office/drawing/2014/main" id="{2BF63B63-AE3E-0164-F879-171E3BDCAC82}"/>
              </a:ext>
            </a:extLst>
          </p:cNvPr>
          <p:cNvGrpSpPr>
            <a:grpSpLocks/>
          </p:cNvGrpSpPr>
          <p:nvPr/>
        </p:nvGrpSpPr>
        <p:grpSpPr bwMode="auto">
          <a:xfrm>
            <a:off x="2487613" y="5030241"/>
            <a:ext cx="719137" cy="684213"/>
            <a:chOff x="960" y="2688"/>
            <a:chExt cx="576" cy="624"/>
          </a:xfrm>
        </p:grpSpPr>
        <p:sp>
          <p:nvSpPr>
            <p:cNvPr id="9" name="Rectangle 19">
              <a:extLst>
                <a:ext uri="{FF2B5EF4-FFF2-40B4-BE49-F238E27FC236}">
                  <a16:creationId xmlns:a16="http://schemas.microsoft.com/office/drawing/2014/main" id="{3D988823-2820-2DB7-31C5-A096EEE8CC77}"/>
                </a:ext>
              </a:extLst>
            </p:cNvPr>
            <p:cNvSpPr>
              <a:spLocks noChangeArrowheads="1"/>
            </p:cNvSpPr>
            <p:nvPr/>
          </p:nvSpPr>
          <p:spPr bwMode="auto">
            <a:xfrm>
              <a:off x="960"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10" name="Rectangle 20">
              <a:extLst>
                <a:ext uri="{FF2B5EF4-FFF2-40B4-BE49-F238E27FC236}">
                  <a16:creationId xmlns:a16="http://schemas.microsoft.com/office/drawing/2014/main" id="{219C12BA-49D3-5E50-1518-371EBED83F4B}"/>
                </a:ext>
              </a:extLst>
            </p:cNvPr>
            <p:cNvSpPr>
              <a:spLocks noChangeArrowheads="1"/>
            </p:cNvSpPr>
            <p:nvPr/>
          </p:nvSpPr>
          <p:spPr bwMode="auto">
            <a:xfrm>
              <a:off x="1152"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11" name="Rectangle 21">
              <a:extLst>
                <a:ext uri="{FF2B5EF4-FFF2-40B4-BE49-F238E27FC236}">
                  <a16:creationId xmlns:a16="http://schemas.microsoft.com/office/drawing/2014/main" id="{B4BC5533-B645-0531-4270-92D01AFF8A21}"/>
                </a:ext>
              </a:extLst>
            </p:cNvPr>
            <p:cNvSpPr>
              <a:spLocks noChangeArrowheads="1"/>
            </p:cNvSpPr>
            <p:nvPr/>
          </p:nvSpPr>
          <p:spPr bwMode="auto">
            <a:xfrm>
              <a:off x="1344"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grpSp>
        <p:nvGrpSpPr>
          <p:cNvPr id="12" name="グループ化 4">
            <a:extLst>
              <a:ext uri="{FF2B5EF4-FFF2-40B4-BE49-F238E27FC236}">
                <a16:creationId xmlns:a16="http://schemas.microsoft.com/office/drawing/2014/main" id="{F9E0C646-ED89-BF26-02F9-ED3DAE7081E9}"/>
              </a:ext>
            </a:extLst>
          </p:cNvPr>
          <p:cNvGrpSpPr>
            <a:grpSpLocks/>
          </p:cNvGrpSpPr>
          <p:nvPr/>
        </p:nvGrpSpPr>
        <p:grpSpPr bwMode="auto">
          <a:xfrm>
            <a:off x="8291513" y="2348880"/>
            <a:ext cx="720725" cy="684213"/>
            <a:chOff x="5149850" y="2116138"/>
            <a:chExt cx="928688" cy="990600"/>
          </a:xfrm>
        </p:grpSpPr>
        <p:sp>
          <p:nvSpPr>
            <p:cNvPr id="13" name="Rectangle 26">
              <a:extLst>
                <a:ext uri="{FF2B5EF4-FFF2-40B4-BE49-F238E27FC236}">
                  <a16:creationId xmlns:a16="http://schemas.microsoft.com/office/drawing/2014/main" id="{B4AE9758-AE3F-F41C-D0E8-E04844F3188D}"/>
                </a:ext>
              </a:extLst>
            </p:cNvPr>
            <p:cNvSpPr>
              <a:spLocks noChangeArrowheads="1"/>
            </p:cNvSpPr>
            <p:nvPr/>
          </p:nvSpPr>
          <p:spPr bwMode="auto">
            <a:xfrm>
              <a:off x="5149850" y="2116138"/>
              <a:ext cx="3048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14" name="Rectangle 27">
              <a:extLst>
                <a:ext uri="{FF2B5EF4-FFF2-40B4-BE49-F238E27FC236}">
                  <a16:creationId xmlns:a16="http://schemas.microsoft.com/office/drawing/2014/main" id="{F4A5D349-D24A-2CD9-8E63-436AFCBD70D8}"/>
                </a:ext>
              </a:extLst>
            </p:cNvPr>
            <p:cNvSpPr>
              <a:spLocks noChangeArrowheads="1"/>
            </p:cNvSpPr>
            <p:nvPr/>
          </p:nvSpPr>
          <p:spPr bwMode="auto">
            <a:xfrm>
              <a:off x="5468938" y="2116138"/>
              <a:ext cx="3048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15" name="Rectangle 28">
              <a:extLst>
                <a:ext uri="{FF2B5EF4-FFF2-40B4-BE49-F238E27FC236}">
                  <a16:creationId xmlns:a16="http://schemas.microsoft.com/office/drawing/2014/main" id="{E2B38971-A3F4-FCDB-DCCF-8D1AA8581017}"/>
                </a:ext>
              </a:extLst>
            </p:cNvPr>
            <p:cNvSpPr>
              <a:spLocks noChangeArrowheads="1"/>
            </p:cNvSpPr>
            <p:nvPr/>
          </p:nvSpPr>
          <p:spPr bwMode="auto">
            <a:xfrm>
              <a:off x="5773738" y="2116138"/>
              <a:ext cx="3048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grpSp>
        <p:nvGrpSpPr>
          <p:cNvPr id="16" name="Group 33">
            <a:extLst>
              <a:ext uri="{FF2B5EF4-FFF2-40B4-BE49-F238E27FC236}">
                <a16:creationId xmlns:a16="http://schemas.microsoft.com/office/drawing/2014/main" id="{0114E6FA-2FC4-C1A5-31EF-4FAF5A70E08D}"/>
              </a:ext>
            </a:extLst>
          </p:cNvPr>
          <p:cNvGrpSpPr>
            <a:grpSpLocks/>
          </p:cNvGrpSpPr>
          <p:nvPr/>
        </p:nvGrpSpPr>
        <p:grpSpPr bwMode="auto">
          <a:xfrm>
            <a:off x="8261350" y="5011191"/>
            <a:ext cx="720725" cy="682625"/>
            <a:chOff x="960" y="2688"/>
            <a:chExt cx="576" cy="624"/>
          </a:xfrm>
        </p:grpSpPr>
        <p:sp>
          <p:nvSpPr>
            <p:cNvPr id="17" name="Rectangle 34">
              <a:extLst>
                <a:ext uri="{FF2B5EF4-FFF2-40B4-BE49-F238E27FC236}">
                  <a16:creationId xmlns:a16="http://schemas.microsoft.com/office/drawing/2014/main" id="{67FC7842-5924-63B4-F55E-AEE11786CFDF}"/>
                </a:ext>
              </a:extLst>
            </p:cNvPr>
            <p:cNvSpPr>
              <a:spLocks noChangeArrowheads="1"/>
            </p:cNvSpPr>
            <p:nvPr/>
          </p:nvSpPr>
          <p:spPr bwMode="auto">
            <a:xfrm>
              <a:off x="960"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18" name="Rectangle 35">
              <a:extLst>
                <a:ext uri="{FF2B5EF4-FFF2-40B4-BE49-F238E27FC236}">
                  <a16:creationId xmlns:a16="http://schemas.microsoft.com/office/drawing/2014/main" id="{1651A1BD-C8EB-D852-EC6A-009F02C24BEF}"/>
                </a:ext>
              </a:extLst>
            </p:cNvPr>
            <p:cNvSpPr>
              <a:spLocks noChangeArrowheads="1"/>
            </p:cNvSpPr>
            <p:nvPr/>
          </p:nvSpPr>
          <p:spPr bwMode="auto">
            <a:xfrm>
              <a:off x="1152"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19" name="Rectangle 36">
              <a:extLst>
                <a:ext uri="{FF2B5EF4-FFF2-40B4-BE49-F238E27FC236}">
                  <a16:creationId xmlns:a16="http://schemas.microsoft.com/office/drawing/2014/main" id="{ED79A279-1922-288A-AFEB-D17AE8EE83D7}"/>
                </a:ext>
              </a:extLst>
            </p:cNvPr>
            <p:cNvSpPr>
              <a:spLocks noChangeArrowheads="1"/>
            </p:cNvSpPr>
            <p:nvPr/>
          </p:nvSpPr>
          <p:spPr bwMode="auto">
            <a:xfrm>
              <a:off x="1344"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sp>
        <p:nvSpPr>
          <p:cNvPr id="20" name="テキスト ボックス 2">
            <a:extLst>
              <a:ext uri="{FF2B5EF4-FFF2-40B4-BE49-F238E27FC236}">
                <a16:creationId xmlns:a16="http://schemas.microsoft.com/office/drawing/2014/main" id="{D4851BE6-FAAC-E04A-B56F-DCB7D79FDED4}"/>
              </a:ext>
            </a:extLst>
          </p:cNvPr>
          <p:cNvSpPr txBox="1">
            <a:spLocks noChangeArrowheads="1"/>
          </p:cNvSpPr>
          <p:nvPr/>
        </p:nvSpPr>
        <p:spPr bwMode="auto">
          <a:xfrm>
            <a:off x="3340621" y="2671143"/>
            <a:ext cx="181927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r>
              <a:rPr lang="ja-JP" altLang="en-US" sz="1800" b="1">
                <a:latin typeface="HG丸ｺﾞｼｯｸM-PRO" panose="020F0600000000000000" pitchFamily="50" charset="-128"/>
                <a:ea typeface="HG丸ｺﾞｼｯｸM-PRO" panose="020F0600000000000000" pitchFamily="50" charset="-128"/>
              </a:rPr>
              <a:t>熊谷　賢一</a:t>
            </a:r>
            <a:endParaRPr lang="en-US" altLang="ja-JP" sz="1800" b="1">
              <a:latin typeface="HG丸ｺﾞｼｯｸM-PRO" panose="020F0600000000000000" pitchFamily="50" charset="-128"/>
              <a:ea typeface="HG丸ｺﾞｼｯｸM-PRO" panose="020F0600000000000000" pitchFamily="50" charset="-128"/>
            </a:endParaRPr>
          </a:p>
          <a:p>
            <a:pPr algn="ctr"/>
            <a:r>
              <a:rPr lang="ja-JP" altLang="en-US" sz="1400" b="1">
                <a:latin typeface="HG丸ｺﾞｼｯｸM-PRO" panose="020F0600000000000000" pitchFamily="50" charset="-128"/>
                <a:ea typeface="HG丸ｺﾞｼｯｸM-PRO" panose="020F0600000000000000" pitchFamily="50" charset="-128"/>
              </a:rPr>
              <a:t>（愛三工業㈱）</a:t>
            </a:r>
          </a:p>
        </p:txBody>
      </p:sp>
      <p:sp>
        <p:nvSpPr>
          <p:cNvPr id="21" name="テキスト ボックス 13">
            <a:extLst>
              <a:ext uri="{FF2B5EF4-FFF2-40B4-BE49-F238E27FC236}">
                <a16:creationId xmlns:a16="http://schemas.microsoft.com/office/drawing/2014/main" id="{679C8AC7-EC45-0C1C-9AFD-D330A4F929DC}"/>
              </a:ext>
            </a:extLst>
          </p:cNvPr>
          <p:cNvSpPr txBox="1">
            <a:spLocks noChangeArrowheads="1"/>
          </p:cNvSpPr>
          <p:nvPr/>
        </p:nvSpPr>
        <p:spPr bwMode="auto">
          <a:xfrm>
            <a:off x="6364957" y="2688605"/>
            <a:ext cx="181927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r>
              <a:rPr lang="ja-JP" altLang="en-US" sz="1800" b="1">
                <a:latin typeface="HG丸ｺﾞｼｯｸM-PRO" panose="020F0600000000000000" pitchFamily="50" charset="-128"/>
                <a:ea typeface="HG丸ｺﾞｼｯｸM-PRO" panose="020F0600000000000000" pitchFamily="50" charset="-128"/>
              </a:rPr>
              <a:t>山村　恵子</a:t>
            </a:r>
            <a:endParaRPr lang="en-US" altLang="ja-JP" sz="1800" b="1">
              <a:latin typeface="HG丸ｺﾞｼｯｸM-PRO" panose="020F0600000000000000" pitchFamily="50" charset="-128"/>
              <a:ea typeface="HG丸ｺﾞｼｯｸM-PRO" panose="020F0600000000000000" pitchFamily="50" charset="-128"/>
            </a:endParaRPr>
          </a:p>
          <a:p>
            <a:pPr algn="ctr"/>
            <a:r>
              <a:rPr lang="ja-JP" altLang="en-US" sz="1400" b="1">
                <a:latin typeface="HG丸ｺﾞｼｯｸM-PRO" panose="020F0600000000000000" pitchFamily="50" charset="-128"/>
                <a:ea typeface="HG丸ｺﾞｼｯｸM-PRO" panose="020F0600000000000000" pitchFamily="50" charset="-128"/>
              </a:rPr>
              <a:t>（愛知製鋼㈱）</a:t>
            </a:r>
          </a:p>
        </p:txBody>
      </p:sp>
      <p:sp>
        <p:nvSpPr>
          <p:cNvPr id="22" name="テキスト ボックス 14">
            <a:extLst>
              <a:ext uri="{FF2B5EF4-FFF2-40B4-BE49-F238E27FC236}">
                <a16:creationId xmlns:a16="http://schemas.microsoft.com/office/drawing/2014/main" id="{5E1BBF04-8188-694F-2769-F153122DBFD3}"/>
              </a:ext>
            </a:extLst>
          </p:cNvPr>
          <p:cNvSpPr txBox="1">
            <a:spLocks noChangeArrowheads="1"/>
          </p:cNvSpPr>
          <p:nvPr/>
        </p:nvSpPr>
        <p:spPr bwMode="auto">
          <a:xfrm>
            <a:off x="3340621" y="2380630"/>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ja-JP" altLang="en-US" sz="1400" b="1">
                <a:latin typeface="HG丸ｺﾞｼｯｸM-PRO" panose="020F0600000000000000" pitchFamily="50" charset="-128"/>
                <a:ea typeface="HG丸ｺﾞｼｯｸM-PRO" panose="020F0600000000000000" pitchFamily="50" charset="-128"/>
              </a:rPr>
              <a:t>Ａ－</a:t>
            </a:r>
            <a:r>
              <a:rPr lang="en-US" altLang="ja-JP" sz="1400" b="1">
                <a:latin typeface="HG丸ｺﾞｼｯｸM-PRO" panose="020F0600000000000000" pitchFamily="50" charset="-128"/>
                <a:ea typeface="HG丸ｺﾞｼｯｸM-PRO" panose="020F0600000000000000" pitchFamily="50" charset="-128"/>
              </a:rPr>
              <a:t>1</a:t>
            </a:r>
            <a:r>
              <a:rPr lang="ja-JP" altLang="en-US" sz="1400" b="1">
                <a:latin typeface="HG丸ｺﾞｼｯｸM-PRO" panose="020F0600000000000000" pitchFamily="50" charset="-128"/>
                <a:ea typeface="HG丸ｺﾞｼｯｸM-PRO" panose="020F0600000000000000" pitchFamily="50" charset="-128"/>
              </a:rPr>
              <a:t>　グループ</a:t>
            </a:r>
          </a:p>
        </p:txBody>
      </p:sp>
      <p:sp>
        <p:nvSpPr>
          <p:cNvPr id="23" name="テキスト ボックス 15">
            <a:extLst>
              <a:ext uri="{FF2B5EF4-FFF2-40B4-BE49-F238E27FC236}">
                <a16:creationId xmlns:a16="http://schemas.microsoft.com/office/drawing/2014/main" id="{57060A34-7DB9-96B0-7C75-10B2D788B014}"/>
              </a:ext>
            </a:extLst>
          </p:cNvPr>
          <p:cNvSpPr txBox="1">
            <a:spLocks noChangeArrowheads="1"/>
          </p:cNvSpPr>
          <p:nvPr/>
        </p:nvSpPr>
        <p:spPr bwMode="auto">
          <a:xfrm>
            <a:off x="6380832" y="2374280"/>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en-US" altLang="ja-JP" sz="1400" b="1">
                <a:latin typeface="HG丸ｺﾞｼｯｸM-PRO" panose="020F0600000000000000" pitchFamily="50" charset="-128"/>
                <a:ea typeface="HG丸ｺﾞｼｯｸM-PRO" panose="020F0600000000000000" pitchFamily="50" charset="-128"/>
              </a:rPr>
              <a:t>A</a:t>
            </a:r>
            <a:r>
              <a:rPr lang="ja-JP" altLang="en-US" sz="1400" b="1">
                <a:latin typeface="HG丸ｺﾞｼｯｸM-PRO" panose="020F0600000000000000" pitchFamily="50" charset="-128"/>
                <a:ea typeface="HG丸ｺﾞｼｯｸM-PRO" panose="020F0600000000000000" pitchFamily="50" charset="-128"/>
              </a:rPr>
              <a:t>－２　グループ</a:t>
            </a:r>
          </a:p>
        </p:txBody>
      </p:sp>
      <p:sp>
        <p:nvSpPr>
          <p:cNvPr id="24" name="テキスト ボックス 16">
            <a:extLst>
              <a:ext uri="{FF2B5EF4-FFF2-40B4-BE49-F238E27FC236}">
                <a16:creationId xmlns:a16="http://schemas.microsoft.com/office/drawing/2014/main" id="{86CC8EE4-5E3F-CD91-DCB7-8C6FDD38F7DF}"/>
              </a:ext>
            </a:extLst>
          </p:cNvPr>
          <p:cNvSpPr txBox="1">
            <a:spLocks noChangeArrowheads="1"/>
          </p:cNvSpPr>
          <p:nvPr/>
        </p:nvSpPr>
        <p:spPr bwMode="auto">
          <a:xfrm>
            <a:off x="3309938" y="5041354"/>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ja-JP" altLang="en-US" sz="1400" b="1">
                <a:latin typeface="HG丸ｺﾞｼｯｸM-PRO" panose="020F0600000000000000" pitchFamily="50" charset="-128"/>
                <a:ea typeface="HG丸ｺﾞｼｯｸM-PRO" panose="020F0600000000000000" pitchFamily="50" charset="-128"/>
              </a:rPr>
              <a:t>Ａ－４　グループ</a:t>
            </a:r>
          </a:p>
        </p:txBody>
      </p:sp>
      <p:sp>
        <p:nvSpPr>
          <p:cNvPr id="25" name="テキスト ボックス 17">
            <a:extLst>
              <a:ext uri="{FF2B5EF4-FFF2-40B4-BE49-F238E27FC236}">
                <a16:creationId xmlns:a16="http://schemas.microsoft.com/office/drawing/2014/main" id="{2413EDA4-1E80-6BB5-51EE-CBB92F466949}"/>
              </a:ext>
            </a:extLst>
          </p:cNvPr>
          <p:cNvSpPr txBox="1">
            <a:spLocks noChangeArrowheads="1"/>
          </p:cNvSpPr>
          <p:nvPr/>
        </p:nvSpPr>
        <p:spPr bwMode="auto">
          <a:xfrm>
            <a:off x="6364957" y="5044529"/>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ja-JP" altLang="en-US" sz="1400" b="1">
                <a:latin typeface="HG丸ｺﾞｼｯｸM-PRO" panose="020F0600000000000000" pitchFamily="50" charset="-128"/>
                <a:ea typeface="HG丸ｺﾞｼｯｸM-PRO" panose="020F0600000000000000" pitchFamily="50" charset="-128"/>
              </a:rPr>
              <a:t>Ａ－５　グループ</a:t>
            </a:r>
          </a:p>
        </p:txBody>
      </p:sp>
      <p:sp>
        <p:nvSpPr>
          <p:cNvPr id="26" name="テキスト ボックス 11">
            <a:extLst>
              <a:ext uri="{FF2B5EF4-FFF2-40B4-BE49-F238E27FC236}">
                <a16:creationId xmlns:a16="http://schemas.microsoft.com/office/drawing/2014/main" id="{0A12E93F-F5A7-16F2-F751-A2905217BF29}"/>
              </a:ext>
            </a:extLst>
          </p:cNvPr>
          <p:cNvSpPr txBox="1">
            <a:spLocks noChangeArrowheads="1"/>
          </p:cNvSpPr>
          <p:nvPr/>
        </p:nvSpPr>
        <p:spPr bwMode="auto">
          <a:xfrm>
            <a:off x="9212262" y="5301208"/>
            <a:ext cx="2877711" cy="127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pPr>
            <a:r>
              <a:rPr lang="ja-JP" altLang="en-US" sz="1400" b="1">
                <a:latin typeface="HG丸ｺﾞｼｯｸM-PRO" panose="020F0600000000000000" pitchFamily="50" charset="-128"/>
                <a:ea typeface="HG丸ｺﾞｼｯｸM-PRO" panose="020F0600000000000000" pitchFamily="50" charset="-128"/>
              </a:rPr>
              <a:t>サブアドバイザー</a:t>
            </a:r>
            <a:endParaRPr lang="en-US" altLang="ja-JP" sz="1400" b="1">
              <a:latin typeface="HG丸ｺﾞｼｯｸM-PRO" panose="020F0600000000000000" pitchFamily="50" charset="-128"/>
              <a:ea typeface="HG丸ｺﾞｼｯｸM-PRO" panose="020F0600000000000000" pitchFamily="50" charset="-128"/>
            </a:endParaRPr>
          </a:p>
          <a:p>
            <a:pPr>
              <a:spcBef>
                <a:spcPct val="50000"/>
              </a:spcBef>
            </a:pPr>
            <a:r>
              <a:rPr lang="ja-JP" altLang="en-US" sz="1400" b="1">
                <a:latin typeface="HG丸ｺﾞｼｯｸM-PRO" panose="020F0600000000000000" pitchFamily="50" charset="-128"/>
                <a:ea typeface="HG丸ｺﾞｼｯｸM-PRO" panose="020F0600000000000000" pitchFamily="50" charset="-128"/>
              </a:rPr>
              <a:t>市川　勝巳（㈱東海理化）</a:t>
            </a:r>
            <a:br>
              <a:rPr lang="en-US" altLang="ja-JP" sz="1400"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川村　綾（㈱デンソー）</a:t>
            </a:r>
            <a:br>
              <a:rPr lang="en-US" altLang="ja-JP" sz="1400"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小川　文子（オークマ㈱）</a:t>
            </a:r>
            <a:br>
              <a:rPr lang="en-US" altLang="ja-JP" sz="1400"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坪根　晴明（㈱グリーンテック）</a:t>
            </a:r>
            <a:endParaRPr lang="en-US" altLang="ja-JP" sz="1400" b="1">
              <a:latin typeface="HG丸ｺﾞｼｯｸM-PRO" panose="020F0600000000000000" pitchFamily="50" charset="-128"/>
              <a:ea typeface="HG丸ｺﾞｼｯｸM-PRO" panose="020F0600000000000000" pitchFamily="50" charset="-128"/>
            </a:endParaRPr>
          </a:p>
        </p:txBody>
      </p:sp>
      <p:sp>
        <p:nvSpPr>
          <p:cNvPr id="28" name="テキスト ボックス 13">
            <a:extLst>
              <a:ext uri="{FF2B5EF4-FFF2-40B4-BE49-F238E27FC236}">
                <a16:creationId xmlns:a16="http://schemas.microsoft.com/office/drawing/2014/main" id="{CA9EE13F-1631-6653-D428-D9D5B01F290B}"/>
              </a:ext>
            </a:extLst>
          </p:cNvPr>
          <p:cNvSpPr txBox="1">
            <a:spLocks noChangeArrowheads="1"/>
          </p:cNvSpPr>
          <p:nvPr/>
        </p:nvSpPr>
        <p:spPr bwMode="auto">
          <a:xfrm>
            <a:off x="6364957" y="5365204"/>
            <a:ext cx="181927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r>
              <a:rPr lang="ja-JP" altLang="en-US" sz="1800" b="1">
                <a:latin typeface="HG丸ｺﾞｼｯｸM-PRO" panose="020F0600000000000000" pitchFamily="50" charset="-128"/>
                <a:ea typeface="HG丸ｺﾞｼｯｸM-PRO" panose="020F0600000000000000" pitchFamily="50" charset="-128"/>
              </a:rPr>
              <a:t>大西　健士</a:t>
            </a:r>
            <a:endParaRPr lang="en-US" altLang="ja-JP" sz="1800" b="1">
              <a:latin typeface="HG丸ｺﾞｼｯｸM-PRO" panose="020F0600000000000000" pitchFamily="50" charset="-128"/>
              <a:ea typeface="HG丸ｺﾞｼｯｸM-PRO" panose="020F0600000000000000" pitchFamily="50" charset="-128"/>
            </a:endParaRPr>
          </a:p>
          <a:p>
            <a:pPr algn="ctr"/>
            <a:r>
              <a:rPr lang="ja-JP" altLang="en-US" sz="1400" b="1">
                <a:latin typeface="HG丸ｺﾞｼｯｸM-PRO" panose="020F0600000000000000" pitchFamily="50" charset="-128"/>
                <a:ea typeface="HG丸ｺﾞｼｯｸM-PRO" panose="020F0600000000000000" pitchFamily="50" charset="-128"/>
              </a:rPr>
              <a:t>（フタバ産業㈱）</a:t>
            </a:r>
          </a:p>
        </p:txBody>
      </p:sp>
      <p:grpSp>
        <p:nvGrpSpPr>
          <p:cNvPr id="29" name="Group 18">
            <a:extLst>
              <a:ext uri="{FF2B5EF4-FFF2-40B4-BE49-F238E27FC236}">
                <a16:creationId xmlns:a16="http://schemas.microsoft.com/office/drawing/2014/main" id="{E50BFE85-6B76-AAF6-4E26-05CE1F5D417E}"/>
              </a:ext>
            </a:extLst>
          </p:cNvPr>
          <p:cNvGrpSpPr>
            <a:grpSpLocks/>
          </p:cNvGrpSpPr>
          <p:nvPr/>
        </p:nvGrpSpPr>
        <p:grpSpPr bwMode="auto">
          <a:xfrm>
            <a:off x="5374481" y="3757677"/>
            <a:ext cx="719137" cy="684213"/>
            <a:chOff x="960" y="2688"/>
            <a:chExt cx="576" cy="624"/>
          </a:xfrm>
        </p:grpSpPr>
        <p:sp>
          <p:nvSpPr>
            <p:cNvPr id="30" name="Rectangle 19">
              <a:extLst>
                <a:ext uri="{FF2B5EF4-FFF2-40B4-BE49-F238E27FC236}">
                  <a16:creationId xmlns:a16="http://schemas.microsoft.com/office/drawing/2014/main" id="{761A8D3A-EB4B-0846-0D9F-3FC5BBE2FB68}"/>
                </a:ext>
              </a:extLst>
            </p:cNvPr>
            <p:cNvSpPr>
              <a:spLocks noChangeArrowheads="1"/>
            </p:cNvSpPr>
            <p:nvPr/>
          </p:nvSpPr>
          <p:spPr bwMode="auto">
            <a:xfrm>
              <a:off x="960"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31" name="Rectangle 20">
              <a:extLst>
                <a:ext uri="{FF2B5EF4-FFF2-40B4-BE49-F238E27FC236}">
                  <a16:creationId xmlns:a16="http://schemas.microsoft.com/office/drawing/2014/main" id="{7C8F15BA-DD65-0451-8104-C97ECAF16B08}"/>
                </a:ext>
              </a:extLst>
            </p:cNvPr>
            <p:cNvSpPr>
              <a:spLocks noChangeArrowheads="1"/>
            </p:cNvSpPr>
            <p:nvPr/>
          </p:nvSpPr>
          <p:spPr bwMode="auto">
            <a:xfrm>
              <a:off x="1152"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32" name="Rectangle 21">
              <a:extLst>
                <a:ext uri="{FF2B5EF4-FFF2-40B4-BE49-F238E27FC236}">
                  <a16:creationId xmlns:a16="http://schemas.microsoft.com/office/drawing/2014/main" id="{9E795A0F-3E2A-34A0-AA77-20165B35AFD0}"/>
                </a:ext>
              </a:extLst>
            </p:cNvPr>
            <p:cNvSpPr>
              <a:spLocks noChangeArrowheads="1"/>
            </p:cNvSpPr>
            <p:nvPr/>
          </p:nvSpPr>
          <p:spPr bwMode="auto">
            <a:xfrm>
              <a:off x="1344"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sp>
        <p:nvSpPr>
          <p:cNvPr id="33" name="テキスト ボックス 16">
            <a:extLst>
              <a:ext uri="{FF2B5EF4-FFF2-40B4-BE49-F238E27FC236}">
                <a16:creationId xmlns:a16="http://schemas.microsoft.com/office/drawing/2014/main" id="{90DBB5AF-3C9D-D5B0-CB44-DA94CD5C6D85}"/>
              </a:ext>
            </a:extLst>
          </p:cNvPr>
          <p:cNvSpPr txBox="1">
            <a:spLocks noChangeArrowheads="1"/>
          </p:cNvSpPr>
          <p:nvPr/>
        </p:nvSpPr>
        <p:spPr bwMode="auto">
          <a:xfrm>
            <a:off x="6224116" y="3768790"/>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ja-JP" altLang="en-US" sz="1400" b="1">
                <a:latin typeface="HG丸ｺﾞｼｯｸM-PRO" panose="020F0600000000000000" pitchFamily="50" charset="-128"/>
                <a:ea typeface="HG丸ｺﾞｼｯｸM-PRO" panose="020F0600000000000000" pitchFamily="50" charset="-128"/>
              </a:rPr>
              <a:t>Ａ－３　グループ</a:t>
            </a:r>
          </a:p>
        </p:txBody>
      </p:sp>
      <p:sp>
        <p:nvSpPr>
          <p:cNvPr id="34" name="テキスト ボックス 2">
            <a:extLst>
              <a:ext uri="{FF2B5EF4-FFF2-40B4-BE49-F238E27FC236}">
                <a16:creationId xmlns:a16="http://schemas.microsoft.com/office/drawing/2014/main" id="{27E06FEA-168A-4F01-128D-89709E3E8790}"/>
              </a:ext>
            </a:extLst>
          </p:cNvPr>
          <p:cNvSpPr txBox="1">
            <a:spLocks noChangeArrowheads="1"/>
          </p:cNvSpPr>
          <p:nvPr/>
        </p:nvSpPr>
        <p:spPr bwMode="auto">
          <a:xfrm>
            <a:off x="3214290" y="5373216"/>
            <a:ext cx="2070572"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r>
              <a:rPr lang="ja-JP" altLang="en-US" sz="1800" b="1">
                <a:latin typeface="HG丸ｺﾞｼｯｸM-PRO" panose="020F0600000000000000" pitchFamily="50" charset="-128"/>
                <a:ea typeface="HG丸ｺﾞｼｯｸM-PRO" panose="020F0600000000000000" pitchFamily="50" charset="-128"/>
              </a:rPr>
              <a:t>島村　浩二</a:t>
            </a:r>
            <a:endParaRPr lang="en-US" altLang="ja-JP" sz="1800" b="1">
              <a:latin typeface="HG丸ｺﾞｼｯｸM-PRO" panose="020F0600000000000000" pitchFamily="50" charset="-128"/>
              <a:ea typeface="HG丸ｺﾞｼｯｸM-PRO" panose="020F0600000000000000" pitchFamily="50" charset="-128"/>
            </a:endParaRPr>
          </a:p>
          <a:p>
            <a:pPr algn="ctr"/>
            <a:r>
              <a:rPr lang="ja-JP" altLang="en-US" sz="1400" b="1">
                <a:latin typeface="HG丸ｺﾞｼｯｸM-PRO" panose="020F0600000000000000" pitchFamily="50" charset="-128"/>
                <a:ea typeface="HG丸ｺﾞｼｯｸM-PRO" panose="020F0600000000000000" pitchFamily="50" charset="-128"/>
              </a:rPr>
              <a:t>（ ㈱豊田自動織機）</a:t>
            </a:r>
          </a:p>
        </p:txBody>
      </p:sp>
      <p:sp>
        <p:nvSpPr>
          <p:cNvPr id="35" name="テキスト ボックス 1">
            <a:extLst>
              <a:ext uri="{FF2B5EF4-FFF2-40B4-BE49-F238E27FC236}">
                <a16:creationId xmlns:a16="http://schemas.microsoft.com/office/drawing/2014/main" id="{EF9D2BE7-B44A-401E-00E7-CB9B6490FB14}"/>
              </a:ext>
            </a:extLst>
          </p:cNvPr>
          <p:cNvSpPr txBox="1">
            <a:spLocks noChangeArrowheads="1"/>
          </p:cNvSpPr>
          <p:nvPr/>
        </p:nvSpPr>
        <p:spPr bwMode="auto">
          <a:xfrm>
            <a:off x="1244600" y="1124744"/>
            <a:ext cx="2160588"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ts val="600"/>
              </a:spcBef>
            </a:pPr>
            <a:r>
              <a:rPr lang="ja-JP" altLang="en-US" sz="1600" b="1">
                <a:latin typeface="HG丸ｺﾞｼｯｸM-PRO" panose="020F0600000000000000" pitchFamily="50" charset="-128"/>
                <a:ea typeface="HG丸ｺﾞｼｯｸM-PRO" panose="020F0600000000000000" pitchFamily="50" charset="-128"/>
              </a:rPr>
              <a:t>会場世話人</a:t>
            </a:r>
            <a:endParaRPr lang="en-US" altLang="ja-JP" sz="1800" b="1">
              <a:latin typeface="HG丸ｺﾞｼｯｸM-PRO" panose="020F0600000000000000" pitchFamily="50" charset="-128"/>
              <a:ea typeface="HG丸ｺﾞｼｯｸM-PRO" panose="020F0600000000000000" pitchFamily="50" charset="-128"/>
            </a:endParaRPr>
          </a:p>
          <a:p>
            <a:pPr algn="ctr">
              <a:spcBef>
                <a:spcPts val="600"/>
              </a:spcBef>
            </a:pPr>
            <a:r>
              <a:rPr lang="ja-JP" altLang="en-US" sz="1800" b="1">
                <a:latin typeface="HG丸ｺﾞｼｯｸM-PRO" panose="020F0600000000000000" pitchFamily="50" charset="-128"/>
                <a:ea typeface="HG丸ｺﾞｼｯｸM-PRO" panose="020F0600000000000000" pitchFamily="50" charset="-128"/>
              </a:rPr>
              <a:t>新見　嘉章</a:t>
            </a:r>
            <a:br>
              <a:rPr lang="en-US" altLang="ja-JP" sz="1800"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（トヨタ紡織㈱）</a:t>
            </a:r>
            <a:endParaRPr lang="ja-JP" altLang="en-US" sz="1600" b="1">
              <a:latin typeface="HG丸ｺﾞｼｯｸM-PRO" panose="020F0600000000000000" pitchFamily="50" charset="-128"/>
              <a:ea typeface="HG丸ｺﾞｼｯｸM-PRO" panose="020F0600000000000000" pitchFamily="50" charset="-128"/>
            </a:endParaRPr>
          </a:p>
        </p:txBody>
      </p:sp>
      <p:sp>
        <p:nvSpPr>
          <p:cNvPr id="36" name="テキスト ボックス 1">
            <a:extLst>
              <a:ext uri="{FF2B5EF4-FFF2-40B4-BE49-F238E27FC236}">
                <a16:creationId xmlns:a16="http://schemas.microsoft.com/office/drawing/2014/main" id="{968A69C9-88B3-1E11-7E6B-817929283F32}"/>
              </a:ext>
            </a:extLst>
          </p:cNvPr>
          <p:cNvSpPr txBox="1">
            <a:spLocks noChangeArrowheads="1"/>
          </p:cNvSpPr>
          <p:nvPr/>
        </p:nvSpPr>
        <p:spPr bwMode="auto">
          <a:xfrm>
            <a:off x="3417888" y="1124744"/>
            <a:ext cx="2160587" cy="9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ts val="600"/>
              </a:spcBef>
            </a:pPr>
            <a:r>
              <a:rPr lang="ja-JP" altLang="en-US" sz="1600" b="1">
                <a:latin typeface="HG丸ｺﾞｼｯｸM-PRO" panose="020F0600000000000000" pitchFamily="50" charset="-128"/>
                <a:ea typeface="HG丸ｺﾞｼｯｸM-PRO" panose="020F0600000000000000" pitchFamily="50" charset="-128"/>
              </a:rPr>
              <a:t>チーフアドバイザー</a:t>
            </a:r>
            <a:endParaRPr lang="en-US" altLang="ja-JP" sz="1800" b="1">
              <a:latin typeface="HG丸ｺﾞｼｯｸM-PRO" panose="020F0600000000000000" pitchFamily="50" charset="-128"/>
              <a:ea typeface="HG丸ｺﾞｼｯｸM-PRO" panose="020F0600000000000000" pitchFamily="50" charset="-128"/>
            </a:endParaRPr>
          </a:p>
          <a:p>
            <a:pPr algn="ctr">
              <a:spcBef>
                <a:spcPts val="600"/>
              </a:spcBef>
            </a:pPr>
            <a:r>
              <a:rPr lang="zh-TW" altLang="en-US" sz="1800" b="1">
                <a:latin typeface="HG丸ｺﾞｼｯｸM-PRO" panose="020F0600000000000000" pitchFamily="50" charset="-128"/>
                <a:ea typeface="HG丸ｺﾞｼｯｸM-PRO" panose="020F0600000000000000" pitchFamily="50" charset="-128"/>
              </a:rPr>
              <a:t>髙橋　信一郎</a:t>
            </a:r>
            <a:br>
              <a:rPr lang="en-US" altLang="ja-JP" sz="1800"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（トヨタ紡織㈱）</a:t>
            </a:r>
            <a:endParaRPr lang="ja-JP" altLang="en-US" sz="1600" b="1">
              <a:latin typeface="HG丸ｺﾞｼｯｸM-PRO" panose="020F0600000000000000" pitchFamily="50" charset="-128"/>
              <a:ea typeface="HG丸ｺﾞｼｯｸM-PRO" panose="020F0600000000000000" pitchFamily="50" charset="-128"/>
            </a:endParaRPr>
          </a:p>
        </p:txBody>
      </p:sp>
      <p:sp>
        <p:nvSpPr>
          <p:cNvPr id="2" name="テキスト ボックス 2">
            <a:extLst>
              <a:ext uri="{FF2B5EF4-FFF2-40B4-BE49-F238E27FC236}">
                <a16:creationId xmlns:a16="http://schemas.microsoft.com/office/drawing/2014/main" id="{E7F72101-1E95-149E-8393-85DA762F59FD}"/>
              </a:ext>
            </a:extLst>
          </p:cNvPr>
          <p:cNvSpPr txBox="1">
            <a:spLocks noChangeArrowheads="1"/>
          </p:cNvSpPr>
          <p:nvPr/>
        </p:nvSpPr>
        <p:spPr bwMode="auto">
          <a:xfrm>
            <a:off x="6220941" y="4073590"/>
            <a:ext cx="181927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r>
              <a:rPr lang="ja-JP" altLang="en-US" sz="1800" b="1">
                <a:latin typeface="HG丸ｺﾞｼｯｸM-PRO" panose="020F0600000000000000" pitchFamily="50" charset="-128"/>
                <a:ea typeface="HG丸ｺﾞｼｯｸM-PRO" panose="020F0600000000000000" pitchFamily="50" charset="-128"/>
              </a:rPr>
              <a:t>牧野　直樹</a:t>
            </a:r>
            <a:endParaRPr lang="en-US" altLang="ja-JP" sz="1800" b="1">
              <a:latin typeface="HG丸ｺﾞｼｯｸM-PRO" panose="020F0600000000000000" pitchFamily="50" charset="-128"/>
              <a:ea typeface="HG丸ｺﾞｼｯｸM-PRO" panose="020F0600000000000000" pitchFamily="50" charset="-128"/>
            </a:endParaRPr>
          </a:p>
          <a:p>
            <a:pPr algn="ctr"/>
            <a:r>
              <a:rPr lang="ja-JP" altLang="en-US" sz="1400" b="1">
                <a:latin typeface="HG丸ｺﾞｼｯｸM-PRO" panose="020F0600000000000000" pitchFamily="50" charset="-128"/>
                <a:ea typeface="HG丸ｺﾞｼｯｸM-PRO" panose="020F0600000000000000" pitchFamily="50" charset="-128"/>
              </a:rPr>
              <a:t>（㈱ジェイテクト）</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3">
            <a:extLst>
              <a:ext uri="{FF2B5EF4-FFF2-40B4-BE49-F238E27FC236}">
                <a16:creationId xmlns:a16="http://schemas.microsoft.com/office/drawing/2014/main" id="{61AE7B92-A87E-CC7E-B832-AC8881D2719E}"/>
              </a:ext>
            </a:extLst>
          </p:cNvPr>
          <p:cNvSpPr txBox="1">
            <a:spLocks noChangeArrowheads="1"/>
          </p:cNvSpPr>
          <p:nvPr/>
        </p:nvSpPr>
        <p:spPr bwMode="auto">
          <a:xfrm>
            <a:off x="3048000" y="381000"/>
            <a:ext cx="5867400" cy="531813"/>
          </a:xfrm>
          <a:prstGeom prst="rect">
            <a:avLst/>
          </a:prstGeom>
          <a:solidFill>
            <a:srgbClr val="CCFF66"/>
          </a:solidFill>
          <a:ln w="12700">
            <a:solidFill>
              <a:srgbClr val="3399FF"/>
            </a:solidFill>
            <a:miter lim="800000"/>
            <a:headEnd type="none" w="sm" len="sm"/>
            <a:tailEnd type="none" w="sm" len="sm"/>
          </a:ln>
          <a:effectLst>
            <a:outerShdw dist="107763" dir="2700000" algn="ctr" rotWithShape="0">
              <a:schemeClr val="bg2"/>
            </a:outerShdw>
          </a:effec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r>
              <a:rPr lang="ja-JP" altLang="en-US" sz="2800" b="1">
                <a:ea typeface="HG丸ｺﾞｼｯｸM-PRO" panose="020F0600000000000000" pitchFamily="50" charset="-128"/>
              </a:rPr>
              <a:t>研修会のねらいと心構え</a:t>
            </a:r>
          </a:p>
        </p:txBody>
      </p:sp>
      <p:sp>
        <p:nvSpPr>
          <p:cNvPr id="29699" name="Text Box 2">
            <a:extLst>
              <a:ext uri="{FF2B5EF4-FFF2-40B4-BE49-F238E27FC236}">
                <a16:creationId xmlns:a16="http://schemas.microsoft.com/office/drawing/2014/main" id="{E98EFE50-B851-86E4-CCF4-36FD1A3EBDAB}"/>
              </a:ext>
            </a:extLst>
          </p:cNvPr>
          <p:cNvSpPr txBox="1">
            <a:spLocks noChangeArrowheads="1"/>
          </p:cNvSpPr>
          <p:nvPr/>
        </p:nvSpPr>
        <p:spPr bwMode="auto">
          <a:xfrm>
            <a:off x="1416050" y="1052513"/>
            <a:ext cx="9359900"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5000"/>
              </a:lnSpc>
              <a:spcBef>
                <a:spcPct val="50000"/>
              </a:spcBef>
              <a:buFontTx/>
              <a:buNone/>
            </a:pPr>
            <a:r>
              <a:rPr lang="ja-JP" altLang="en-US" sz="2000" b="1">
                <a:solidFill>
                  <a:srgbClr val="0000FF"/>
                </a:solidFill>
                <a:ea typeface="HG丸ｺﾞｼｯｸM-PRO" panose="020F0600000000000000" pitchFamily="50" charset="-128"/>
              </a:rPr>
              <a:t>（１）ねらい</a:t>
            </a:r>
          </a:p>
          <a:p>
            <a:pPr eaLnBrk="1" hangingPunct="1">
              <a:lnSpc>
                <a:spcPct val="85000"/>
              </a:lnSpc>
              <a:spcBef>
                <a:spcPct val="50000"/>
              </a:spcBef>
              <a:buFontTx/>
              <a:buNone/>
            </a:pPr>
            <a:r>
              <a:rPr lang="ja-JP" altLang="en-US" sz="2000" b="1">
                <a:latin typeface="Calibri" panose="020F0502020204030204" pitchFamily="34" charset="0"/>
                <a:ea typeface="HG丸ｺﾞｼｯｸM-PRO" panose="020F0600000000000000" pitchFamily="50" charset="-128"/>
              </a:rPr>
              <a:t>ＱＣサークルリーダーになって間もない方、間もなくＱＣサークルリーダーに</a:t>
            </a:r>
            <a:endParaRPr lang="en-US" altLang="ja-JP" sz="2000" b="1">
              <a:latin typeface="Calibri" panose="020F0502020204030204" pitchFamily="34" charset="0"/>
              <a:ea typeface="HG丸ｺﾞｼｯｸM-PRO" panose="020F0600000000000000" pitchFamily="50" charset="-128"/>
            </a:endParaRPr>
          </a:p>
          <a:p>
            <a:pPr eaLnBrk="1" hangingPunct="1">
              <a:lnSpc>
                <a:spcPct val="85000"/>
              </a:lnSpc>
              <a:spcBef>
                <a:spcPct val="50000"/>
              </a:spcBef>
              <a:buFontTx/>
              <a:buNone/>
            </a:pPr>
            <a:r>
              <a:rPr lang="ja-JP" altLang="en-US" sz="2000" b="1">
                <a:latin typeface="Calibri" panose="020F0502020204030204" pitchFamily="34" charset="0"/>
                <a:ea typeface="HG丸ｺﾞｼｯｸM-PRO" panose="020F0600000000000000" pitchFamily="50" charset="-128"/>
              </a:rPr>
              <a:t>なる方々を対象に、「講話」および「体験学習」を通じて、問題解決や</a:t>
            </a:r>
            <a:endParaRPr lang="en-US" altLang="ja-JP" sz="2000" b="1">
              <a:latin typeface="Calibri" panose="020F0502020204030204" pitchFamily="34" charset="0"/>
              <a:ea typeface="HG丸ｺﾞｼｯｸM-PRO" panose="020F0600000000000000" pitchFamily="50" charset="-128"/>
            </a:endParaRPr>
          </a:p>
          <a:p>
            <a:pPr eaLnBrk="1" hangingPunct="1">
              <a:lnSpc>
                <a:spcPct val="85000"/>
              </a:lnSpc>
              <a:spcBef>
                <a:spcPct val="50000"/>
              </a:spcBef>
              <a:buFontTx/>
              <a:buNone/>
            </a:pPr>
            <a:r>
              <a:rPr lang="ja-JP" altLang="en-US" sz="2000" b="1">
                <a:latin typeface="Calibri" panose="020F0502020204030204" pitchFamily="34" charset="0"/>
                <a:ea typeface="HG丸ｺﾞｼｯｸM-PRO" panose="020F0600000000000000" pitchFamily="50" charset="-128"/>
              </a:rPr>
              <a:t>課題達成の手順、ＱＣサークル活動の基本を学び、日頃困っている</a:t>
            </a:r>
          </a:p>
          <a:p>
            <a:pPr eaLnBrk="1" hangingPunct="1">
              <a:lnSpc>
                <a:spcPct val="85000"/>
              </a:lnSpc>
              <a:spcBef>
                <a:spcPct val="50000"/>
              </a:spcBef>
              <a:buFontTx/>
              <a:buNone/>
            </a:pPr>
            <a:r>
              <a:rPr lang="ja-JP" altLang="en-US" sz="2000" b="1">
                <a:latin typeface="Calibri" panose="020F0502020204030204" pitchFamily="34" charset="0"/>
                <a:ea typeface="HG丸ｺﾞｼｯｸM-PRO" panose="020F0600000000000000" pitchFamily="50" charset="-128"/>
              </a:rPr>
              <a:t>ことについて他社の同じような立場の人達との討議や体験学習を通して、</a:t>
            </a:r>
            <a:endParaRPr lang="en-US" altLang="ja-JP" sz="2000" b="1">
              <a:latin typeface="Calibri" panose="020F0502020204030204" pitchFamily="34" charset="0"/>
              <a:ea typeface="HG丸ｺﾞｼｯｸM-PRO" panose="020F0600000000000000" pitchFamily="50" charset="-128"/>
            </a:endParaRPr>
          </a:p>
          <a:p>
            <a:pPr eaLnBrk="1" hangingPunct="1">
              <a:lnSpc>
                <a:spcPct val="85000"/>
              </a:lnSpc>
              <a:spcBef>
                <a:spcPct val="50000"/>
              </a:spcBef>
              <a:buFontTx/>
              <a:buNone/>
            </a:pPr>
            <a:r>
              <a:rPr lang="ja-JP" altLang="en-US" sz="2000" b="1">
                <a:latin typeface="Calibri" panose="020F0502020204030204" pitchFamily="34" charset="0"/>
                <a:ea typeface="HG丸ｺﾞｼｯｸM-PRO" panose="020F0600000000000000" pitchFamily="50" charset="-128"/>
              </a:rPr>
              <a:t>解決策やそれにつがる情報・ヒントを見出すことをねらいとしています。</a:t>
            </a:r>
            <a:endParaRPr lang="ja-JP" altLang="en-US" sz="2000" b="1">
              <a:ea typeface="HG丸ｺﾞｼｯｸM-PRO" panose="020F0600000000000000" pitchFamily="50" charset="-128"/>
            </a:endParaRPr>
          </a:p>
        </p:txBody>
      </p:sp>
      <p:sp>
        <p:nvSpPr>
          <p:cNvPr id="29700" name="Text Box 4">
            <a:extLst>
              <a:ext uri="{FF2B5EF4-FFF2-40B4-BE49-F238E27FC236}">
                <a16:creationId xmlns:a16="http://schemas.microsoft.com/office/drawing/2014/main" id="{7DB93BD2-5D5B-D933-50DD-5F0E4CF4531D}"/>
              </a:ext>
            </a:extLst>
          </p:cNvPr>
          <p:cNvSpPr txBox="1">
            <a:spLocks noChangeArrowheads="1"/>
          </p:cNvSpPr>
          <p:nvPr/>
        </p:nvSpPr>
        <p:spPr bwMode="auto">
          <a:xfrm>
            <a:off x="1416050" y="3565525"/>
            <a:ext cx="93599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a:solidFill>
                  <a:srgbClr val="0000FF"/>
                </a:solidFill>
                <a:ea typeface="HG丸ｺﾞｼｯｸM-PRO" panose="020F0600000000000000" pitchFamily="50" charset="-128"/>
              </a:rPr>
              <a:t>（２）心構え</a:t>
            </a:r>
          </a:p>
          <a:p>
            <a:pPr eaLnBrk="1" hangingPunct="1">
              <a:spcBef>
                <a:spcPct val="50000"/>
              </a:spcBef>
              <a:buFontTx/>
              <a:buNone/>
            </a:pPr>
            <a:r>
              <a:rPr lang="ja-JP" altLang="en-US" sz="2000" b="1">
                <a:ea typeface="HG丸ｺﾞｼｯｸM-PRO" panose="020F0600000000000000" pitchFamily="50" charset="-128"/>
              </a:rPr>
              <a:t>研修中は前向きに考えて</a:t>
            </a:r>
            <a:r>
              <a:rPr lang="en-US" altLang="ja-JP" sz="2000" b="1">
                <a:ea typeface="HG丸ｺﾞｼｯｸM-PRO" panose="020F0600000000000000" pitchFamily="50" charset="-128"/>
              </a:rPr>
              <a:t>｢</a:t>
            </a:r>
            <a:r>
              <a:rPr lang="ja-JP" altLang="en-US" sz="2000" b="1">
                <a:ea typeface="HG丸ｺﾞｼｯｸM-PRO" panose="020F0600000000000000" pitchFamily="50" charset="-128"/>
              </a:rPr>
              <a:t>自ら進んで職場に持って帰れるものを見つけよう！</a:t>
            </a:r>
            <a:r>
              <a:rPr lang="en-US" altLang="ja-JP" sz="2000" b="1">
                <a:ea typeface="HG丸ｺﾞｼｯｸM-PRO" panose="020F0600000000000000" pitchFamily="50" charset="-128"/>
              </a:rPr>
              <a:t>｣</a:t>
            </a:r>
          </a:p>
          <a:p>
            <a:pPr eaLnBrk="1" hangingPunct="1">
              <a:spcBef>
                <a:spcPct val="50000"/>
              </a:spcBef>
              <a:buFontTx/>
              <a:buNone/>
            </a:pPr>
            <a:r>
              <a:rPr lang="ja-JP" altLang="en-US" sz="2000" b="1">
                <a:ea typeface="HG丸ｺﾞｼｯｸM-PRO" panose="020F0600000000000000" pitchFamily="50" charset="-128"/>
              </a:rPr>
              <a:t>という心構えで研修していただくようお願いします。</a:t>
            </a:r>
          </a:p>
          <a:p>
            <a:pPr eaLnBrk="1" hangingPunct="1">
              <a:spcBef>
                <a:spcPct val="50000"/>
              </a:spcBef>
              <a:buFontTx/>
              <a:buNone/>
            </a:pPr>
            <a:r>
              <a:rPr lang="ja-JP" altLang="en-US" sz="2000" b="1">
                <a:ea typeface="HG丸ｺﾞｼｯｸM-PRO" panose="020F0600000000000000" pitchFamily="50" charset="-128"/>
              </a:rPr>
              <a:t>　　　</a:t>
            </a:r>
            <a:r>
              <a:rPr lang="ja-JP" altLang="en-US" sz="2000" b="1">
                <a:solidFill>
                  <a:srgbClr val="0000FF"/>
                </a:solidFill>
                <a:ea typeface="HG丸ｺﾞｼｯｸM-PRO" panose="020F0600000000000000" pitchFamily="50" charset="-128"/>
              </a:rPr>
              <a:t>①進んで「新しい行動」を試してみる。</a:t>
            </a:r>
          </a:p>
          <a:p>
            <a:pPr eaLnBrk="1" hangingPunct="1">
              <a:spcBef>
                <a:spcPct val="50000"/>
              </a:spcBef>
              <a:buFontTx/>
              <a:buNone/>
            </a:pPr>
            <a:r>
              <a:rPr lang="ja-JP" altLang="en-US" sz="2000" b="1">
                <a:solidFill>
                  <a:srgbClr val="0000FF"/>
                </a:solidFill>
                <a:ea typeface="HG丸ｺﾞｼｯｸM-PRO" panose="020F0600000000000000" pitchFamily="50" charset="-128"/>
              </a:rPr>
              <a:t>　　　②「開放的なコミュニケーション」を心掛ける。</a:t>
            </a:r>
          </a:p>
          <a:p>
            <a:pPr eaLnBrk="1" hangingPunct="1">
              <a:spcBef>
                <a:spcPct val="50000"/>
              </a:spcBef>
              <a:buFontTx/>
              <a:buNone/>
            </a:pPr>
            <a:r>
              <a:rPr lang="ja-JP" altLang="en-US" sz="2000" b="1">
                <a:solidFill>
                  <a:srgbClr val="0000FF"/>
                </a:solidFill>
                <a:ea typeface="HG丸ｺﾞｼｯｸM-PRO" panose="020F0600000000000000" pitchFamily="50" charset="-128"/>
              </a:rPr>
              <a:t>　　　③「気付いたこと」を討議に活かす。</a:t>
            </a:r>
          </a:p>
          <a:p>
            <a:pPr eaLnBrk="1" hangingPunct="1">
              <a:spcBef>
                <a:spcPct val="50000"/>
              </a:spcBef>
              <a:buFontTx/>
              <a:buNone/>
            </a:pPr>
            <a:r>
              <a:rPr lang="ja-JP" altLang="en-US" sz="2000" b="1">
                <a:solidFill>
                  <a:srgbClr val="0000FF"/>
                </a:solidFill>
                <a:ea typeface="HG丸ｺﾞｼｯｸM-PRO" panose="020F0600000000000000" pitchFamily="50" charset="-128"/>
              </a:rPr>
              <a:t>　　　④せっかちな「価値判断」を控える。</a:t>
            </a:r>
          </a:p>
        </p:txBody>
      </p:sp>
      <p:sp>
        <p:nvSpPr>
          <p:cNvPr id="2" name="テキスト ボックス 1">
            <a:extLst>
              <a:ext uri="{FF2B5EF4-FFF2-40B4-BE49-F238E27FC236}">
                <a16:creationId xmlns:a16="http://schemas.microsoft.com/office/drawing/2014/main" id="{FB09F4AB-F373-55DB-3CCB-761B5EF1BAD1}"/>
              </a:ext>
            </a:extLst>
          </p:cNvPr>
          <p:cNvSpPr txBox="1">
            <a:spLocks noChangeArrowheads="1"/>
          </p:cNvSpPr>
          <p:nvPr/>
        </p:nvSpPr>
        <p:spPr bwMode="auto">
          <a:xfrm>
            <a:off x="9977009" y="157163"/>
            <a:ext cx="2095655" cy="461962"/>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９：２０～９：３０</a:t>
            </a:r>
            <a:endParaRPr lang="ja-JP" altLang="en-US" sz="2400" b="1"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正方形/長方形 6">
            <a:extLst>
              <a:ext uri="{FF2B5EF4-FFF2-40B4-BE49-F238E27FC236}">
                <a16:creationId xmlns:a16="http://schemas.microsoft.com/office/drawing/2014/main" id="{E17F1ED1-13FD-6502-A93B-4803AC62C6F0}"/>
              </a:ext>
            </a:extLst>
          </p:cNvPr>
          <p:cNvSpPr>
            <a:spLocks noChangeArrowheads="1"/>
          </p:cNvSpPr>
          <p:nvPr/>
        </p:nvSpPr>
        <p:spPr bwMode="auto">
          <a:xfrm>
            <a:off x="1373188" y="620713"/>
            <a:ext cx="9705975" cy="538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r>
              <a:rPr lang="ja-JP" altLang="en-US" b="1">
                <a:solidFill>
                  <a:srgbClr val="0000FF"/>
                </a:solidFill>
                <a:latin typeface="HG丸ｺﾞｼｯｸM-PRO" panose="020F0600000000000000" pitchFamily="50" charset="-128"/>
                <a:ea typeface="HG丸ｺﾞｼｯｸM-PRO" panose="020F0600000000000000" pitchFamily="50" charset="-128"/>
              </a:rPr>
              <a:t>（</a:t>
            </a:r>
            <a:r>
              <a:rPr lang="en-US" altLang="ja-JP" b="1">
                <a:solidFill>
                  <a:srgbClr val="0000FF"/>
                </a:solidFill>
                <a:latin typeface="HG丸ｺﾞｼｯｸM-PRO" panose="020F0600000000000000" pitchFamily="50" charset="-128"/>
                <a:ea typeface="HG丸ｺﾞｼｯｸM-PRO" panose="020F0600000000000000" pitchFamily="50" charset="-128"/>
              </a:rPr>
              <a:t>3</a:t>
            </a:r>
            <a:r>
              <a:rPr lang="ja-JP" altLang="en-US" b="1">
                <a:solidFill>
                  <a:srgbClr val="0000FF"/>
                </a:solidFill>
                <a:latin typeface="HG丸ｺﾞｼｯｸM-PRO" panose="020F0600000000000000" pitchFamily="50" charset="-128"/>
                <a:ea typeface="HG丸ｺﾞｼｯｸM-PRO" panose="020F0600000000000000" pitchFamily="50" charset="-128"/>
              </a:rPr>
              <a:t>）グループ意思決定の際の注意事項</a:t>
            </a:r>
            <a:endParaRPr lang="en-US" altLang="ja-JP" b="1">
              <a:solidFill>
                <a:srgbClr val="0000FF"/>
              </a:solidFill>
              <a:latin typeface="HG丸ｺﾞｼｯｸM-PRO" panose="020F0600000000000000" pitchFamily="50" charset="-128"/>
              <a:ea typeface="HG丸ｺﾞｼｯｸM-PRO" panose="020F0600000000000000" pitchFamily="50" charset="-128"/>
            </a:endParaRPr>
          </a:p>
          <a:p>
            <a:endParaRPr lang="en-US" altLang="ja-JP" sz="2000" b="1">
              <a:solidFill>
                <a:srgbClr val="0000FF"/>
              </a:solidFill>
              <a:latin typeface="HG丸ｺﾞｼｯｸM-PRO" panose="020F0600000000000000" pitchFamily="50" charset="-128"/>
              <a:ea typeface="HG丸ｺﾞｼｯｸM-PRO" panose="020F0600000000000000" pitchFamily="50" charset="-128"/>
            </a:endParaRPr>
          </a:p>
          <a:p>
            <a:endParaRPr lang="ja-JP" altLang="en-US" sz="2000">
              <a:latin typeface="HG丸ｺﾞｼｯｸM-PRO" panose="020F0600000000000000" pitchFamily="50" charset="-128"/>
              <a:ea typeface="HG丸ｺﾞｼｯｸM-PRO" panose="020F0600000000000000" pitchFamily="50" charset="-128"/>
            </a:endParaRPr>
          </a:p>
          <a:p>
            <a:r>
              <a:rPr lang="ja-JP" altLang="en-US" sz="2000">
                <a:latin typeface="HG丸ｺﾞｼｯｸM-PRO" panose="020F0600000000000000" pitchFamily="50" charset="-128"/>
                <a:ea typeface="HG丸ｺﾞｼｯｸM-PRO" panose="020F0600000000000000" pitchFamily="50" charset="-128"/>
              </a:rPr>
              <a:t>①結論・方向づけは原則として、全員一致で決定すること。 </a:t>
            </a:r>
            <a:endParaRPr lang="en-US" altLang="ja-JP" sz="2000">
              <a:latin typeface="HG丸ｺﾞｼｯｸM-PRO" panose="020F0600000000000000" pitchFamily="50" charset="-128"/>
              <a:ea typeface="HG丸ｺﾞｼｯｸM-PRO" panose="020F0600000000000000" pitchFamily="50" charset="-128"/>
            </a:endParaRPr>
          </a:p>
          <a:p>
            <a:r>
              <a:rPr lang="ja-JP" altLang="en-US" sz="2000">
                <a:latin typeface="HG丸ｺﾞｼｯｸM-PRO" panose="020F0600000000000000" pitchFamily="50" charset="-128"/>
                <a:ea typeface="HG丸ｺﾞｼｯｸM-PRO" panose="020F0600000000000000" pitchFamily="50" charset="-128"/>
              </a:rPr>
              <a:t>　１人でも賛成できない人がいたらグループとして充分議論を尽くしてください。</a:t>
            </a:r>
            <a:endParaRPr lang="en-US" altLang="ja-JP" sz="2000">
              <a:latin typeface="HG丸ｺﾞｼｯｸM-PRO" panose="020F0600000000000000" pitchFamily="50" charset="-128"/>
              <a:ea typeface="HG丸ｺﾞｼｯｸM-PRO" panose="020F0600000000000000" pitchFamily="50" charset="-128"/>
            </a:endParaRPr>
          </a:p>
          <a:p>
            <a:endParaRPr lang="ja-JP" altLang="en-US" sz="2000">
              <a:latin typeface="HG丸ｺﾞｼｯｸM-PRO" panose="020F0600000000000000" pitchFamily="50" charset="-128"/>
              <a:ea typeface="HG丸ｺﾞｼｯｸM-PRO" panose="020F0600000000000000" pitchFamily="50" charset="-128"/>
            </a:endParaRPr>
          </a:p>
          <a:p>
            <a:r>
              <a:rPr lang="ja-JP" altLang="en-US" sz="2000">
                <a:latin typeface="HG丸ｺﾞｼｯｸM-PRO" panose="020F0600000000000000" pitchFamily="50" charset="-128"/>
                <a:ea typeface="HG丸ｺﾞｼｯｸM-PRO" panose="020F0600000000000000" pitchFamily="50" charset="-128"/>
              </a:rPr>
              <a:t>②論争を避けるための理由だけで、容易な妥協をして、</a:t>
            </a:r>
            <a:endParaRPr lang="en-US" altLang="ja-JP" sz="2000">
              <a:latin typeface="HG丸ｺﾞｼｯｸM-PRO" panose="020F0600000000000000" pitchFamily="50" charset="-128"/>
              <a:ea typeface="HG丸ｺﾞｼｯｸM-PRO" panose="020F0600000000000000" pitchFamily="50" charset="-128"/>
            </a:endParaRPr>
          </a:p>
          <a:p>
            <a:r>
              <a:rPr lang="ja-JP" altLang="en-US" sz="2000">
                <a:latin typeface="HG丸ｺﾞｼｯｸM-PRO" panose="020F0600000000000000" pitchFamily="50" charset="-128"/>
                <a:ea typeface="HG丸ｺﾞｼｯｸM-PRO" panose="020F0600000000000000" pitchFamily="50" charset="-128"/>
              </a:rPr>
              <a:t>　自分の答えを変更してはいけません。</a:t>
            </a:r>
          </a:p>
          <a:p>
            <a:r>
              <a:rPr lang="ja-JP" altLang="en-US" sz="2000">
                <a:latin typeface="HG丸ｺﾞｼｯｸM-PRO" panose="020F0600000000000000" pitchFamily="50" charset="-128"/>
                <a:ea typeface="HG丸ｺﾞｼｯｸM-PRO" panose="020F0600000000000000" pitchFamily="50" charset="-128"/>
              </a:rPr>
              <a:t>　　（何らかの納得のいく理由があったら自分の答えを変えましょう）</a:t>
            </a:r>
            <a:endParaRPr lang="en-US" altLang="ja-JP" sz="2000">
              <a:latin typeface="HG丸ｺﾞｼｯｸM-PRO" panose="020F0600000000000000" pitchFamily="50" charset="-128"/>
              <a:ea typeface="HG丸ｺﾞｼｯｸM-PRO" panose="020F0600000000000000" pitchFamily="50" charset="-128"/>
            </a:endParaRPr>
          </a:p>
          <a:p>
            <a:endParaRPr lang="ja-JP" altLang="en-US" sz="2000">
              <a:latin typeface="HG丸ｺﾞｼｯｸM-PRO" panose="020F0600000000000000" pitchFamily="50" charset="-128"/>
              <a:ea typeface="HG丸ｺﾞｼｯｸM-PRO" panose="020F0600000000000000" pitchFamily="50" charset="-128"/>
            </a:endParaRPr>
          </a:p>
          <a:p>
            <a:r>
              <a:rPr lang="ja-JP" altLang="en-US" sz="2000">
                <a:latin typeface="HG丸ｺﾞｼｯｸM-PRO" panose="020F0600000000000000" pitchFamily="50" charset="-128"/>
                <a:ea typeface="HG丸ｺﾞｼｯｸM-PRO" panose="020F0600000000000000" pitchFamily="50" charset="-128"/>
              </a:rPr>
              <a:t>③前に譲ったのだから今度は譲れ、というような取り引きをしてはいけません。</a:t>
            </a:r>
            <a:endParaRPr lang="en-US" altLang="ja-JP" sz="2000">
              <a:latin typeface="HG丸ｺﾞｼｯｸM-PRO" panose="020F0600000000000000" pitchFamily="50" charset="-128"/>
              <a:ea typeface="HG丸ｺﾞｼｯｸM-PRO" panose="020F0600000000000000" pitchFamily="50" charset="-128"/>
            </a:endParaRPr>
          </a:p>
          <a:p>
            <a:endParaRPr lang="ja-JP" altLang="en-US" sz="2000">
              <a:latin typeface="HG丸ｺﾞｼｯｸM-PRO" panose="020F0600000000000000" pitchFamily="50" charset="-128"/>
              <a:ea typeface="HG丸ｺﾞｼｯｸM-PRO" panose="020F0600000000000000" pitchFamily="50" charset="-128"/>
            </a:endParaRPr>
          </a:p>
          <a:p>
            <a:r>
              <a:rPr lang="ja-JP" altLang="en-US" sz="2000">
                <a:latin typeface="HG丸ｺﾞｼｯｸM-PRO" panose="020F0600000000000000" pitchFamily="50" charset="-128"/>
                <a:ea typeface="HG丸ｺﾞｼｯｸM-PRO" panose="020F0600000000000000" pitchFamily="50" charset="-128"/>
              </a:rPr>
              <a:t>④少数意見はグループにとって、決定する障害ではなく、</a:t>
            </a:r>
            <a:endParaRPr lang="en-US" altLang="ja-JP" sz="2000">
              <a:latin typeface="HG丸ｺﾞｼｯｸM-PRO" panose="020F0600000000000000" pitchFamily="50" charset="-128"/>
              <a:ea typeface="HG丸ｺﾞｼｯｸM-PRO" panose="020F0600000000000000" pitchFamily="50" charset="-128"/>
            </a:endParaRPr>
          </a:p>
          <a:p>
            <a:r>
              <a:rPr lang="ja-JP" altLang="en-US" sz="2000">
                <a:latin typeface="HG丸ｺﾞｼｯｸM-PRO" panose="020F0600000000000000" pitchFamily="50" charset="-128"/>
                <a:ea typeface="HG丸ｺﾞｼｯｸM-PRO" panose="020F0600000000000000" pitchFamily="50" charset="-128"/>
              </a:rPr>
              <a:t>　むしろ他のメンバーが気づかなかった観点を教えてくれている、</a:t>
            </a:r>
            <a:endParaRPr lang="en-US" altLang="ja-JP" sz="2000">
              <a:latin typeface="HG丸ｺﾞｼｯｸM-PRO" panose="020F0600000000000000" pitchFamily="50" charset="-128"/>
              <a:ea typeface="HG丸ｺﾞｼｯｸM-PRO" panose="020F0600000000000000" pitchFamily="50" charset="-128"/>
            </a:endParaRPr>
          </a:p>
          <a:p>
            <a:r>
              <a:rPr lang="ja-JP" altLang="en-US" sz="2000">
                <a:latin typeface="HG丸ｺﾞｼｯｸM-PRO" panose="020F0600000000000000" pitchFamily="50" charset="-128"/>
                <a:ea typeface="HG丸ｺﾞｼｯｸM-PRO" panose="020F0600000000000000" pitchFamily="50" charset="-128"/>
              </a:rPr>
              <a:t>　というように少数意見も大切に扱ってください。</a:t>
            </a:r>
            <a:endParaRPr lang="en-US" altLang="ja-JP" sz="2000">
              <a:latin typeface="HG丸ｺﾞｼｯｸM-PRO" panose="020F0600000000000000" pitchFamily="50" charset="-128"/>
              <a:ea typeface="HG丸ｺﾞｼｯｸM-PRO" panose="020F0600000000000000" pitchFamily="50" charset="-128"/>
            </a:endParaRPr>
          </a:p>
          <a:p>
            <a:endParaRPr lang="ja-JP" altLang="en-US" sz="2000">
              <a:latin typeface="HG丸ｺﾞｼｯｸM-PRO" panose="020F0600000000000000" pitchFamily="50" charset="-128"/>
              <a:ea typeface="HG丸ｺﾞｼｯｸM-PRO" panose="020F0600000000000000" pitchFamily="50" charset="-128"/>
            </a:endParaRPr>
          </a:p>
          <a:p>
            <a:r>
              <a:rPr lang="ja-JP" altLang="en-US" sz="2000">
                <a:latin typeface="HG丸ｺﾞｼｯｸM-PRO" panose="020F0600000000000000" pitchFamily="50" charset="-128"/>
                <a:ea typeface="HG丸ｺﾞｼｯｸM-PRO" panose="020F0600000000000000" pitchFamily="50" charset="-128"/>
              </a:rPr>
              <a:t>⑤ 各個人の考え方、実情を十分に理解し、学ぶことに心掛けてください。</a:t>
            </a:r>
          </a:p>
        </p:txBody>
      </p:sp>
    </p:spTree>
  </p:cSld>
  <p:clrMapOvr>
    <a:masterClrMapping/>
  </p:clrMapOvr>
</p:sld>
</file>

<file path=ppt/theme/theme1.xml><?xml version="1.0" encoding="utf-8"?>
<a:theme xmlns:a="http://schemas.openxmlformats.org/drawingml/2006/main" name="Ｐ.068－74　Ｃ  紙コプターデータ用紙">
  <a:themeElements>
    <a:clrScheme name="Ｐ.068－74　Ｃ  紙コプターデータ用紙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Ｐ.068－74　Ｃ  紙コプターデータ用紙">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2400" b="0" i="0" u="none" strike="noStrike" cap="none" normalizeH="0" baseline="0" smtClean="0">
            <a:ln>
              <a:noFill/>
            </a:ln>
            <a:solidFill>
              <a:schemeClr val="tx1"/>
            </a:solidFill>
            <a:effectLst/>
            <a:latin typeface="Times New Roman" pitchFamily="18"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2400" b="0" i="0" u="none" strike="noStrike" cap="none" normalizeH="0" baseline="0" smtClean="0">
            <a:ln>
              <a:noFill/>
            </a:ln>
            <a:solidFill>
              <a:schemeClr val="tx1"/>
            </a:solidFill>
            <a:effectLst/>
            <a:latin typeface="Times New Roman" pitchFamily="18" charset="0"/>
            <a:ea typeface="ＭＳ Ｐゴシック" pitchFamily="50" charset="-128"/>
          </a:defRPr>
        </a:defPPr>
      </a:lstStyle>
    </a:lnDef>
    <a:txDef>
      <a:spPr bwMode="auto">
        <a:noFill/>
        <a:ln w="9525">
          <a:noFill/>
          <a:miter lim="800000"/>
          <a:headEnd/>
          <a:tailEnd/>
        </a:ln>
      </a:spPr>
      <a:bodyPr wrap="square" rtlCol="0">
        <a:spAutoFit/>
      </a:bodyPr>
      <a:lstStyle>
        <a:defPPr algn="l">
          <a:spcBef>
            <a:spcPct val="50000"/>
          </a:spcBef>
          <a:defRPr kumimoji="1" sz="1200" b="1" dirty="0">
            <a:ea typeface="HG丸ｺﾞｼｯｸM-PRO" pitchFamily="50" charset="-128"/>
          </a:defRPr>
        </a:defPPr>
      </a:lstStyle>
    </a:txDef>
  </a:objectDefaults>
  <a:extraClrSchemeLst>
    <a:extraClrScheme>
      <a:clrScheme name="Ｐ.068－74　Ｃ  紙コプターデータ用紙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Ｐ.068－74　Ｃ  紙コプターデータ用紙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Ｐ.068－74　Ｃ  紙コプターデータ用紙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Ｐ.068－74　Ｃ  紙コプターデータ用紙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Ｐ.068－74　Ｃ  紙コプターデータ用紙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Ｐ.068－74　Ｃ  紙コプターデータ用紙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Ｐ.068－74　Ｃ  紙コプターデータ用紙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D:\C. 幹事会社活動\Ｈ１８　幹事活動\11. 行事担当（リーダー中級研修会）\H17年度の資料\H17　テキスト\ﾃｷｽﾄＣ（課題達成型）\Ｐ.068－74　Ｃ  紙コプターデータ用紙.ppt</Template>
  <TotalTime>4482</TotalTime>
  <Words>5404</Words>
  <Application>Microsoft Office PowerPoint</Application>
  <PresentationFormat>ワイド画面</PresentationFormat>
  <Paragraphs>690</Paragraphs>
  <Slides>46</Slides>
  <Notes>10</Notes>
  <HiddenSlides>3</HiddenSlides>
  <MMClips>0</MMClips>
  <ScaleCrop>false</ScaleCrop>
  <HeadingPairs>
    <vt:vector size="8" baseType="variant">
      <vt:variant>
        <vt:lpstr>使用されているフォント</vt:lpstr>
      </vt:variant>
      <vt:variant>
        <vt:i4>18</vt:i4>
      </vt:variant>
      <vt:variant>
        <vt:lpstr>テーマ</vt:lpstr>
      </vt:variant>
      <vt:variant>
        <vt:i4>1</vt:i4>
      </vt:variant>
      <vt:variant>
        <vt:lpstr>埋め込まれた OLE サーバー</vt:lpstr>
      </vt:variant>
      <vt:variant>
        <vt:i4>1</vt:i4>
      </vt:variant>
      <vt:variant>
        <vt:lpstr>スライド タイトル</vt:lpstr>
      </vt:variant>
      <vt:variant>
        <vt:i4>46</vt:i4>
      </vt:variant>
    </vt:vector>
  </HeadingPairs>
  <TitlesOfParts>
    <vt:vector size="66" baseType="lpstr">
      <vt:lpstr>BIZ UDPゴシック</vt:lpstr>
      <vt:lpstr>ＤＦＰPOP体</vt:lpstr>
      <vt:lpstr>HGP創英角ｺﾞｼｯｸUB</vt:lpstr>
      <vt:lpstr>HGS創英角ｺﾞｼｯｸUB</vt:lpstr>
      <vt:lpstr>HG丸ｺﾞｼｯｸM-PRO</vt:lpstr>
      <vt:lpstr>HG行書体</vt:lpstr>
      <vt:lpstr>HG創英角ｺﾞｼｯｸUB</vt:lpstr>
      <vt:lpstr>Meiryo UI</vt:lpstr>
      <vt:lpstr>ＭＳ Ｐゴシック</vt:lpstr>
      <vt:lpstr>ＭＳ Ｐ明朝</vt:lpstr>
      <vt:lpstr>ＭＳ ゴシック</vt:lpstr>
      <vt:lpstr>UD デジタル 教科書体 NK-B</vt:lpstr>
      <vt:lpstr>イワタ太丸ゴシック体(GT)</vt:lpstr>
      <vt:lpstr>イワタ中丸ゴシック体(GT)</vt:lpstr>
      <vt:lpstr>Arial</vt:lpstr>
      <vt:lpstr>Calibri</vt:lpstr>
      <vt:lpstr>Century</vt:lpstr>
      <vt:lpstr>Times New Roman</vt:lpstr>
      <vt:lpstr>Ｐ.068－74　Ｃ  紙コプターデータ用紙</vt:lpstr>
      <vt:lpstr>Microsoft PowerPoint 97-2003 Slide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　親和図法</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ＱＣサークルリーダーとしての「あるべき姿」の意思統一</vt:lpstr>
      <vt:lpstr>ＱＣサークルリーダーのやるべきこと</vt:lpstr>
      <vt:lpstr>リーダーとしての心得３カ条</vt:lpstr>
      <vt:lpstr>リーダーとしての心得３カ条</vt:lpstr>
      <vt:lpstr>ＱＣサークルリーダーとしての私の行動計画書</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wh21913</dc:creator>
  <cp:lastModifiedBy>Inagaki Satomi／稲垣　里美／AT</cp:lastModifiedBy>
  <cp:revision>366</cp:revision>
  <cp:lastPrinted>2026-05-21T07:54:54Z</cp:lastPrinted>
  <dcterms:created xsi:type="dcterms:W3CDTF">2006-10-26T09:17:19Z</dcterms:created>
  <dcterms:modified xsi:type="dcterms:W3CDTF">2026-06-03T07:53:31Z</dcterms:modified>
</cp:coreProperties>
</file>